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31" r:id="rId3"/>
    <p:sldId id="311" r:id="rId4"/>
    <p:sldId id="316" r:id="rId5"/>
    <p:sldId id="322" r:id="rId6"/>
    <p:sldId id="328" r:id="rId7"/>
    <p:sldId id="330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B3621"/>
    <a:srgbClr val="E3A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1E16B-3A25-43EA-A1D2-EB58F891368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92279-00C2-4554-9F3B-5485F2F0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88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2744-28B4-4A9F-964D-2334FB78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9523F-068B-4177-B562-46090AF43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CC4A-FE8B-4985-824F-7AA3CB65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E697-DDF6-44F0-9EB9-EB5B256D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4811-6E8D-4B45-97A6-16C02EA9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E79-7BA8-4EF2-A548-6C09A36F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F54FA-1247-4DE2-8C63-AC3B5AE28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C158-2C0D-41BB-B417-C2253D58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A6849-DD98-4182-BC76-096B40B5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69F6-2B20-487E-8592-C7AF6F4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10526-19F6-4B4E-BF69-297607E10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A45D3-AFE7-4C01-8EC9-42C0E6FE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E62C-5759-4025-A4B1-58A6DBA0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88E-FC5E-443B-9713-31A82B1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7F79-F7DE-4CB2-97FC-B40729DC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5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551C-EEB0-4F87-B279-3F85A9F3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DB14-82F0-4548-ACDD-0CD10423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1080-7FEB-428A-BFD1-5347E497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1567-930F-4F4D-A3AF-5EF2DA9E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3A58-339A-47E3-8795-7421E2CF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28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1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8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EEB5-5FB1-46AA-B0E5-C6065833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9711-2BDA-4670-99FD-2623606B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C35B-F043-49AB-BCF1-34ECF8E9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9A7FF-FD83-44A5-B372-8A823882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32A8-09F0-4A2E-A509-013D5F4C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DAD3-00F6-43B0-969B-D3A5A071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A4D4-4E2C-4964-A65D-29E8C535A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385B-9202-4340-A332-C6479A8C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AC542-1067-4DAC-B82B-8C3645C3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282B-6ECF-4B47-B78D-74A15041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A5BF-0295-41E3-938B-4BD73F97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761E-2D48-4606-96C0-D745E493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2B70-B56D-48F2-8F49-AFE57FB8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E926-2303-46E3-9E1F-69953C723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3DAF5-4A1F-4F8B-93D7-33EB2236B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21FFC-1DC4-4494-B150-046A81F79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7ED0D-D595-4B37-90D0-417C6C80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EB7E7-A7A2-44D0-AAE4-524243E2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10BCD-AE53-4AB4-8519-6370E3A5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EA36-88DF-438B-80F1-F2611BF5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58DC5-E9C5-4CFB-9EFD-1E110F22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0F260-C114-4C04-AB9A-9E41FA2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E458B-6872-49B3-83E5-E19AAC48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3F177-CF01-423C-B8B9-AB322FFE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4AA20-D3E7-47E0-B6E5-0968C2A7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A644E-2B43-4D8B-9954-1C0D5BE6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02ED-EA9F-4B9A-B995-20989E09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6E43-54F1-494C-AF29-0F586A40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91E31-87B2-4A04-A2B5-4F6981DD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EB1D-01D6-4331-B688-0BE00199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761C0-7E69-44DE-B57E-CC715BF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3A4ED-F594-4479-952F-B790F46F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88F3-FA7C-47D5-9F47-2C75E5EB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A38BB-E9E8-4B88-AAD9-42FE16265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56E33-F72E-4BEB-A2A1-3FA1DCDF3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5367-A840-47ED-9FA6-E3E162E9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DA26F-681F-4A5E-BE36-841804A6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6E16-B047-4ADB-9A1B-5C0F1AC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0FF64-BC91-478E-BD56-5B9B0B38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8CE0-8B98-49B9-8D9B-DD8052CC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154D-E8C1-4B16-9994-C179B9785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2BD0-D23B-49B8-B128-51D24B5E6C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0BDE-F4A9-4FD7-B99D-8CE17180A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89FD-149D-48B0-A76F-586ED8263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D0BE-AFBD-4218-96F2-A812CA06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0A3BB9C-AF5B-4826-8ADA-FD3DF23EB8A4}"/>
              </a:ext>
            </a:extLst>
          </p:cNvPr>
          <p:cNvSpPr/>
          <p:nvPr/>
        </p:nvSpPr>
        <p:spPr>
          <a:xfrm rot="19242160">
            <a:off x="8791349" y="2129922"/>
            <a:ext cx="505932" cy="947767"/>
          </a:xfrm>
          <a:custGeom>
            <a:avLst/>
            <a:gdLst>
              <a:gd name="connsiteX0" fmla="*/ 301435 w 505932"/>
              <a:gd name="connsiteY0" fmla="*/ 45051 h 947767"/>
              <a:gd name="connsiteX1" fmla="*/ 505932 w 505932"/>
              <a:gd name="connsiteY1" fmla="*/ 573277 h 947767"/>
              <a:gd name="connsiteX2" fmla="*/ 479620 w 505932"/>
              <a:gd name="connsiteY2" fmla="*/ 796422 h 947767"/>
              <a:gd name="connsiteX3" fmla="*/ 452945 w 505932"/>
              <a:gd name="connsiteY3" fmla="*/ 880565 h 947767"/>
              <a:gd name="connsiteX4" fmla="*/ 398374 w 505932"/>
              <a:gd name="connsiteY4" fmla="*/ 918945 h 947767"/>
              <a:gd name="connsiteX5" fmla="*/ 263144 w 505932"/>
              <a:gd name="connsiteY5" fmla="*/ 945931 h 947767"/>
              <a:gd name="connsiteX6" fmla="*/ 9041 w 505932"/>
              <a:gd name="connsiteY6" fmla="*/ 332590 h 947767"/>
              <a:gd name="connsiteX7" fmla="*/ 109106 w 505932"/>
              <a:gd name="connsiteY7" fmla="*/ 22762 h 947767"/>
              <a:gd name="connsiteX8" fmla="*/ 118124 w 505932"/>
              <a:gd name="connsiteY8" fmla="*/ 9145 h 947767"/>
              <a:gd name="connsiteX9" fmla="*/ 171106 w 505932"/>
              <a:gd name="connsiteY9" fmla="*/ 0 h 947767"/>
              <a:gd name="connsiteX10" fmla="*/ 301435 w 505932"/>
              <a:gd name="connsiteY10" fmla="*/ 45051 h 94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932" h="947767">
                <a:moveTo>
                  <a:pt x="301435" y="45051"/>
                </a:moveTo>
                <a:cubicBezTo>
                  <a:pt x="421608" y="132079"/>
                  <a:pt x="505932" y="335818"/>
                  <a:pt x="505932" y="573277"/>
                </a:cubicBezTo>
                <a:cubicBezTo>
                  <a:pt x="505932" y="652430"/>
                  <a:pt x="496563" y="727837"/>
                  <a:pt x="479620" y="796422"/>
                </a:cubicBezTo>
                <a:lnTo>
                  <a:pt x="452945" y="880565"/>
                </a:lnTo>
                <a:lnTo>
                  <a:pt x="398374" y="918945"/>
                </a:lnTo>
                <a:cubicBezTo>
                  <a:pt x="354756" y="942262"/>
                  <a:pt x="308948" y="952192"/>
                  <a:pt x="263144" y="945931"/>
                </a:cubicBezTo>
                <a:cubicBezTo>
                  <a:pt x="79929" y="920887"/>
                  <a:pt x="-33837" y="646285"/>
                  <a:pt x="9041" y="332590"/>
                </a:cubicBezTo>
                <a:cubicBezTo>
                  <a:pt x="25121" y="214954"/>
                  <a:pt x="60945" y="108526"/>
                  <a:pt x="109106" y="22762"/>
                </a:cubicBezTo>
                <a:lnTo>
                  <a:pt x="118124" y="9145"/>
                </a:lnTo>
                <a:lnTo>
                  <a:pt x="171106" y="0"/>
                </a:lnTo>
                <a:cubicBezTo>
                  <a:pt x="217336" y="0"/>
                  <a:pt x="261377" y="16042"/>
                  <a:pt x="301435" y="450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7E6EAF6B-4F4E-4D72-875C-75887DC1ACB3}"/>
              </a:ext>
            </a:extLst>
          </p:cNvPr>
          <p:cNvSpPr/>
          <p:nvPr/>
        </p:nvSpPr>
        <p:spPr>
          <a:xfrm rot="19242160">
            <a:off x="8717977" y="2184182"/>
            <a:ext cx="616665" cy="1137409"/>
          </a:xfrm>
          <a:custGeom>
            <a:avLst/>
            <a:gdLst>
              <a:gd name="connsiteX0" fmla="*/ 281844 w 616665"/>
              <a:gd name="connsiteY0" fmla="*/ 0 h 1137409"/>
              <a:gd name="connsiteX1" fmla="*/ 272826 w 616665"/>
              <a:gd name="connsiteY1" fmla="*/ 13617 h 1137409"/>
              <a:gd name="connsiteX2" fmla="*/ 172761 w 616665"/>
              <a:gd name="connsiteY2" fmla="*/ 323445 h 1137409"/>
              <a:gd name="connsiteX3" fmla="*/ 426864 w 616665"/>
              <a:gd name="connsiteY3" fmla="*/ 936786 h 1137409"/>
              <a:gd name="connsiteX4" fmla="*/ 562094 w 616665"/>
              <a:gd name="connsiteY4" fmla="*/ 909800 h 1137409"/>
              <a:gd name="connsiteX5" fmla="*/ 616665 w 616665"/>
              <a:gd name="connsiteY5" fmla="*/ 871420 h 1137409"/>
              <a:gd name="connsiteX6" fmla="*/ 612469 w 616665"/>
              <a:gd name="connsiteY6" fmla="*/ 884656 h 1137409"/>
              <a:gd name="connsiteX7" fmla="*/ 334826 w 616665"/>
              <a:gd name="connsiteY7" fmla="*/ 1137409 h 1137409"/>
              <a:gd name="connsiteX8" fmla="*/ 0 w 616665"/>
              <a:gd name="connsiteY8" fmla="*/ 564132 h 1137409"/>
              <a:gd name="connsiteX9" fmla="*/ 267347 w 616665"/>
              <a:gd name="connsiteY9" fmla="*/ 2502 h 1137409"/>
              <a:gd name="connsiteX10" fmla="*/ 281844 w 616665"/>
              <a:gd name="connsiteY10" fmla="*/ 0 h 113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6665" h="1137409">
                <a:moveTo>
                  <a:pt x="281844" y="0"/>
                </a:moveTo>
                <a:lnTo>
                  <a:pt x="272826" y="13617"/>
                </a:lnTo>
                <a:cubicBezTo>
                  <a:pt x="224665" y="99381"/>
                  <a:pt x="188841" y="205809"/>
                  <a:pt x="172761" y="323445"/>
                </a:cubicBezTo>
                <a:cubicBezTo>
                  <a:pt x="129883" y="637140"/>
                  <a:pt x="243649" y="911742"/>
                  <a:pt x="426864" y="936786"/>
                </a:cubicBezTo>
                <a:cubicBezTo>
                  <a:pt x="472668" y="943047"/>
                  <a:pt x="518476" y="933117"/>
                  <a:pt x="562094" y="909800"/>
                </a:cubicBezTo>
                <a:lnTo>
                  <a:pt x="616665" y="871420"/>
                </a:lnTo>
                <a:lnTo>
                  <a:pt x="612469" y="884656"/>
                </a:lnTo>
                <a:cubicBezTo>
                  <a:pt x="552298" y="1037149"/>
                  <a:pt x="450400" y="1137409"/>
                  <a:pt x="334826" y="1137409"/>
                </a:cubicBezTo>
                <a:cubicBezTo>
                  <a:pt x="149907" y="1137409"/>
                  <a:pt x="0" y="880744"/>
                  <a:pt x="0" y="564132"/>
                </a:cubicBezTo>
                <a:cubicBezTo>
                  <a:pt x="0" y="287097"/>
                  <a:pt x="114773" y="55958"/>
                  <a:pt x="267347" y="2502"/>
                </a:cubicBezTo>
                <a:lnTo>
                  <a:pt x="28184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EC742AD-61DC-4CF0-A3E7-796343913E36}"/>
              </a:ext>
            </a:extLst>
          </p:cNvPr>
          <p:cNvGrpSpPr/>
          <p:nvPr/>
        </p:nvGrpSpPr>
        <p:grpSpPr>
          <a:xfrm>
            <a:off x="10393829" y="2680684"/>
            <a:ext cx="1993444" cy="3264469"/>
            <a:chOff x="272904" y="1050589"/>
            <a:chExt cx="1993444" cy="3264469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9B9F78-F523-4C42-8EE3-1D542E5134A4}"/>
                </a:ext>
              </a:extLst>
            </p:cNvPr>
            <p:cNvSpPr/>
            <p:nvPr/>
          </p:nvSpPr>
          <p:spPr>
            <a:xfrm rot="602766" flipH="1">
              <a:off x="412288" y="3003987"/>
              <a:ext cx="458896" cy="873470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3">
              <a:extLst>
                <a:ext uri="{FF2B5EF4-FFF2-40B4-BE49-F238E27FC236}">
                  <a16:creationId xmlns:a16="http://schemas.microsoft.com/office/drawing/2014/main" id="{760BAF79-0AAC-414D-8ECF-6C84957968C3}"/>
                </a:ext>
              </a:extLst>
            </p:cNvPr>
            <p:cNvSpPr/>
            <p:nvPr/>
          </p:nvSpPr>
          <p:spPr>
            <a:xfrm rot="21418337" flipH="1">
              <a:off x="605472" y="2697844"/>
              <a:ext cx="1660876" cy="1617214"/>
            </a:xfrm>
            <a:custGeom>
              <a:avLst/>
              <a:gdLst>
                <a:gd name="connsiteX0" fmla="*/ 0 w 1645649"/>
                <a:gd name="connsiteY0" fmla="*/ 306145 h 612289"/>
                <a:gd name="connsiteX1" fmla="*/ 822825 w 1645649"/>
                <a:gd name="connsiteY1" fmla="*/ 0 h 612289"/>
                <a:gd name="connsiteX2" fmla="*/ 1645650 w 1645649"/>
                <a:gd name="connsiteY2" fmla="*/ 306145 h 612289"/>
                <a:gd name="connsiteX3" fmla="*/ 822825 w 1645649"/>
                <a:gd name="connsiteY3" fmla="*/ 612290 h 612289"/>
                <a:gd name="connsiteX4" fmla="*/ 0 w 1645649"/>
                <a:gd name="connsiteY4" fmla="*/ 306145 h 612289"/>
                <a:gd name="connsiteX0" fmla="*/ 1071 w 1646721"/>
                <a:gd name="connsiteY0" fmla="*/ 306145 h 1613149"/>
                <a:gd name="connsiteX1" fmla="*/ 823896 w 1646721"/>
                <a:gd name="connsiteY1" fmla="*/ 0 h 1613149"/>
                <a:gd name="connsiteX2" fmla="*/ 1646721 w 1646721"/>
                <a:gd name="connsiteY2" fmla="*/ 306145 h 1613149"/>
                <a:gd name="connsiteX3" fmla="*/ 969729 w 1646721"/>
                <a:gd name="connsiteY3" fmla="*/ 1613149 h 1613149"/>
                <a:gd name="connsiteX4" fmla="*/ 1071 w 1646721"/>
                <a:gd name="connsiteY4" fmla="*/ 306145 h 1613149"/>
                <a:gd name="connsiteX0" fmla="*/ 1071 w 1667825"/>
                <a:gd name="connsiteY0" fmla="*/ 306145 h 1618538"/>
                <a:gd name="connsiteX1" fmla="*/ 823896 w 1667825"/>
                <a:gd name="connsiteY1" fmla="*/ 0 h 1618538"/>
                <a:gd name="connsiteX2" fmla="*/ 1646721 w 1667825"/>
                <a:gd name="connsiteY2" fmla="*/ 306145 h 1618538"/>
                <a:gd name="connsiteX3" fmla="*/ 969729 w 1667825"/>
                <a:gd name="connsiteY3" fmla="*/ 1613149 h 1618538"/>
                <a:gd name="connsiteX4" fmla="*/ 1071 w 1667825"/>
                <a:gd name="connsiteY4" fmla="*/ 306145 h 1618538"/>
                <a:gd name="connsiteX0" fmla="*/ 1071 w 1646721"/>
                <a:gd name="connsiteY0" fmla="*/ 306145 h 1613227"/>
                <a:gd name="connsiteX1" fmla="*/ 823896 w 1646721"/>
                <a:gd name="connsiteY1" fmla="*/ 0 h 1613227"/>
                <a:gd name="connsiteX2" fmla="*/ 1646721 w 1646721"/>
                <a:gd name="connsiteY2" fmla="*/ 306145 h 1613227"/>
                <a:gd name="connsiteX3" fmla="*/ 969729 w 1646721"/>
                <a:gd name="connsiteY3" fmla="*/ 1613149 h 1613227"/>
                <a:gd name="connsiteX4" fmla="*/ 1071 w 1646721"/>
                <a:gd name="connsiteY4" fmla="*/ 306145 h 1613227"/>
                <a:gd name="connsiteX0" fmla="*/ 669 w 1731124"/>
                <a:gd name="connsiteY0" fmla="*/ 987869 h 1655648"/>
                <a:gd name="connsiteX1" fmla="*/ 908299 w 1731124"/>
                <a:gd name="connsiteY1" fmla="*/ 26974 h 1655648"/>
                <a:gd name="connsiteX2" fmla="*/ 1731124 w 1731124"/>
                <a:gd name="connsiteY2" fmla="*/ 333119 h 1655648"/>
                <a:gd name="connsiteX3" fmla="*/ 1054132 w 1731124"/>
                <a:gd name="connsiteY3" fmla="*/ 1640123 h 1655648"/>
                <a:gd name="connsiteX4" fmla="*/ 669 w 1731124"/>
                <a:gd name="connsiteY4" fmla="*/ 987869 h 1655648"/>
                <a:gd name="connsiteX0" fmla="*/ 659 w 1660876"/>
                <a:gd name="connsiteY0" fmla="*/ 962590 h 1617214"/>
                <a:gd name="connsiteX1" fmla="*/ 908289 w 1660876"/>
                <a:gd name="connsiteY1" fmla="*/ 1695 h 1617214"/>
                <a:gd name="connsiteX2" fmla="*/ 1660876 w 1660876"/>
                <a:gd name="connsiteY2" fmla="*/ 736218 h 1617214"/>
                <a:gd name="connsiteX3" fmla="*/ 1054122 w 1660876"/>
                <a:gd name="connsiteY3" fmla="*/ 1614844 h 1617214"/>
                <a:gd name="connsiteX4" fmla="*/ 659 w 1660876"/>
                <a:gd name="connsiteY4" fmla="*/ 962590 h 16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876" h="1617214">
                  <a:moveTo>
                    <a:pt x="659" y="962590"/>
                  </a:moveTo>
                  <a:cubicBezTo>
                    <a:pt x="-23647" y="693732"/>
                    <a:pt x="631586" y="39424"/>
                    <a:pt x="908289" y="1695"/>
                  </a:cubicBezTo>
                  <a:cubicBezTo>
                    <a:pt x="1184992" y="-36034"/>
                    <a:pt x="1660876" y="567139"/>
                    <a:pt x="1660876" y="736218"/>
                  </a:cubicBezTo>
                  <a:cubicBezTo>
                    <a:pt x="1660876" y="905297"/>
                    <a:pt x="1330825" y="1577115"/>
                    <a:pt x="1054122" y="1614844"/>
                  </a:cubicBezTo>
                  <a:cubicBezTo>
                    <a:pt x="777419" y="1652573"/>
                    <a:pt x="24965" y="1231448"/>
                    <a:pt x="659" y="962590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2">
              <a:extLst>
                <a:ext uri="{FF2B5EF4-FFF2-40B4-BE49-F238E27FC236}">
                  <a16:creationId xmlns:a16="http://schemas.microsoft.com/office/drawing/2014/main" id="{004E2F3E-2575-4B21-901B-9F0E9C776BC4}"/>
                </a:ext>
              </a:extLst>
            </p:cNvPr>
            <p:cNvSpPr/>
            <p:nvPr/>
          </p:nvSpPr>
          <p:spPr>
            <a:xfrm flipH="1">
              <a:off x="387402" y="1587549"/>
              <a:ext cx="1716152" cy="1380965"/>
            </a:xfrm>
            <a:custGeom>
              <a:avLst/>
              <a:gdLst>
                <a:gd name="connsiteX0" fmla="*/ 0 w 1716151"/>
                <a:gd name="connsiteY0" fmla="*/ 690483 h 1380966"/>
                <a:gd name="connsiteX1" fmla="*/ 858076 w 1716151"/>
                <a:gd name="connsiteY1" fmla="*/ 0 h 1380966"/>
                <a:gd name="connsiteX2" fmla="*/ 1716152 w 1716151"/>
                <a:gd name="connsiteY2" fmla="*/ 690483 h 1380966"/>
                <a:gd name="connsiteX3" fmla="*/ 858076 w 1716151"/>
                <a:gd name="connsiteY3" fmla="*/ 1380966 h 1380966"/>
                <a:gd name="connsiteX4" fmla="*/ 0 w 1716151"/>
                <a:gd name="connsiteY4" fmla="*/ 690483 h 1380966"/>
                <a:gd name="connsiteX0" fmla="*/ 0 w 1716152"/>
                <a:gd name="connsiteY0" fmla="*/ 690483 h 1421219"/>
                <a:gd name="connsiteX1" fmla="*/ 858076 w 1716152"/>
                <a:gd name="connsiteY1" fmla="*/ 0 h 1421219"/>
                <a:gd name="connsiteX2" fmla="*/ 1716152 w 1716152"/>
                <a:gd name="connsiteY2" fmla="*/ 690483 h 1421219"/>
                <a:gd name="connsiteX3" fmla="*/ 858076 w 1716152"/>
                <a:gd name="connsiteY3" fmla="*/ 1380966 h 1421219"/>
                <a:gd name="connsiteX4" fmla="*/ 0 w 1716152"/>
                <a:gd name="connsiteY4" fmla="*/ 690483 h 1421219"/>
                <a:gd name="connsiteX0" fmla="*/ 0 w 1716152"/>
                <a:gd name="connsiteY0" fmla="*/ 690483 h 1382436"/>
                <a:gd name="connsiteX1" fmla="*/ 858076 w 1716152"/>
                <a:gd name="connsiteY1" fmla="*/ 0 h 1382436"/>
                <a:gd name="connsiteX2" fmla="*/ 1716152 w 1716152"/>
                <a:gd name="connsiteY2" fmla="*/ 690483 h 1382436"/>
                <a:gd name="connsiteX3" fmla="*/ 858076 w 1716152"/>
                <a:gd name="connsiteY3" fmla="*/ 1380966 h 1382436"/>
                <a:gd name="connsiteX4" fmla="*/ 0 w 1716152"/>
                <a:gd name="connsiteY4" fmla="*/ 690483 h 1382436"/>
                <a:gd name="connsiteX0" fmla="*/ 0 w 1716152"/>
                <a:gd name="connsiteY0" fmla="*/ 690483 h 1380966"/>
                <a:gd name="connsiteX1" fmla="*/ 858076 w 1716152"/>
                <a:gd name="connsiteY1" fmla="*/ 0 h 1380966"/>
                <a:gd name="connsiteX2" fmla="*/ 1716152 w 1716152"/>
                <a:gd name="connsiteY2" fmla="*/ 690483 h 1380966"/>
                <a:gd name="connsiteX3" fmla="*/ 858076 w 1716152"/>
                <a:gd name="connsiteY3" fmla="*/ 1380966 h 1380966"/>
                <a:gd name="connsiteX4" fmla="*/ 0 w 1716152"/>
                <a:gd name="connsiteY4" fmla="*/ 690483 h 138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152" h="1380966">
                  <a:moveTo>
                    <a:pt x="0" y="690483"/>
                  </a:moveTo>
                  <a:cubicBezTo>
                    <a:pt x="0" y="309140"/>
                    <a:pt x="384174" y="0"/>
                    <a:pt x="858076" y="0"/>
                  </a:cubicBezTo>
                  <a:cubicBezTo>
                    <a:pt x="1331978" y="0"/>
                    <a:pt x="1716152" y="309140"/>
                    <a:pt x="1716152" y="690483"/>
                  </a:cubicBezTo>
                  <a:cubicBezTo>
                    <a:pt x="1716152" y="1071826"/>
                    <a:pt x="1093440" y="1380965"/>
                    <a:pt x="858076" y="1380966"/>
                  </a:cubicBezTo>
                  <a:cubicBezTo>
                    <a:pt x="622712" y="1380967"/>
                    <a:pt x="0" y="1071826"/>
                    <a:pt x="0" y="690483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CB4953E-BD7A-4E20-9A86-3A922494761A}"/>
                </a:ext>
              </a:extLst>
            </p:cNvPr>
            <p:cNvSpPr/>
            <p:nvPr/>
          </p:nvSpPr>
          <p:spPr>
            <a:xfrm rot="927464" flipH="1">
              <a:off x="272904" y="1854806"/>
              <a:ext cx="536552" cy="1081296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21">
              <a:extLst>
                <a:ext uri="{FF2B5EF4-FFF2-40B4-BE49-F238E27FC236}">
                  <a16:creationId xmlns:a16="http://schemas.microsoft.com/office/drawing/2014/main" id="{6F41ABCB-F147-4893-BDC8-4341CAD08A45}"/>
                </a:ext>
              </a:extLst>
            </p:cNvPr>
            <p:cNvSpPr/>
            <p:nvPr/>
          </p:nvSpPr>
          <p:spPr>
            <a:xfrm flipH="1">
              <a:off x="742222" y="1050589"/>
              <a:ext cx="281705" cy="758659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  <a:gd name="connsiteX0" fmla="*/ 618 w 345882"/>
                <a:gd name="connsiteY0" fmla="*/ 820369 h 931494"/>
                <a:gd name="connsiteX1" fmla="*/ 116341 w 345882"/>
                <a:gd name="connsiteY1" fmla="*/ 435559 h 931494"/>
                <a:gd name="connsiteX2" fmla="*/ 268122 w 345882"/>
                <a:gd name="connsiteY2" fmla="*/ 986 h 931494"/>
                <a:gd name="connsiteX3" fmla="*/ 337322 w 345882"/>
                <a:gd name="connsiteY3" fmla="*/ 565100 h 931494"/>
                <a:gd name="connsiteX4" fmla="*/ 305418 w 345882"/>
                <a:gd name="connsiteY4" fmla="*/ 820369 h 931494"/>
                <a:gd name="connsiteX5" fmla="*/ 153018 w 345882"/>
                <a:gd name="connsiteY5" fmla="*/ 931494 h 931494"/>
                <a:gd name="connsiteX6" fmla="*/ 618 w 345882"/>
                <a:gd name="connsiteY6" fmla="*/ 820369 h 9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882" h="931494">
                  <a:moveTo>
                    <a:pt x="618" y="820369"/>
                  </a:moveTo>
                  <a:cubicBezTo>
                    <a:pt x="-5495" y="737713"/>
                    <a:pt x="33791" y="553140"/>
                    <a:pt x="116341" y="435559"/>
                  </a:cubicBezTo>
                  <a:cubicBezTo>
                    <a:pt x="198891" y="317978"/>
                    <a:pt x="231292" y="-20604"/>
                    <a:pt x="268122" y="986"/>
                  </a:cubicBezTo>
                  <a:cubicBezTo>
                    <a:pt x="304952" y="22576"/>
                    <a:pt x="369072" y="447519"/>
                    <a:pt x="337322" y="565100"/>
                  </a:cubicBezTo>
                  <a:cubicBezTo>
                    <a:pt x="305572" y="682681"/>
                    <a:pt x="347565" y="751683"/>
                    <a:pt x="305418" y="820369"/>
                  </a:cubicBezTo>
                  <a:cubicBezTo>
                    <a:pt x="263271" y="889055"/>
                    <a:pt x="237186" y="931494"/>
                    <a:pt x="153018" y="931494"/>
                  </a:cubicBezTo>
                  <a:cubicBezTo>
                    <a:pt x="68850" y="931494"/>
                    <a:pt x="6731" y="903025"/>
                    <a:pt x="618" y="82036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A3C6078-851D-4A52-9309-A2AB76D59C96}"/>
                </a:ext>
              </a:extLst>
            </p:cNvPr>
            <p:cNvSpPr/>
            <p:nvPr/>
          </p:nvSpPr>
          <p:spPr>
            <a:xfrm rot="19770982" flipH="1">
              <a:off x="447880" y="1823305"/>
              <a:ext cx="595043" cy="63201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DC366A9-FA04-4128-9BC0-8A05281BD064}"/>
                </a:ext>
              </a:extLst>
            </p:cNvPr>
            <p:cNvSpPr/>
            <p:nvPr/>
          </p:nvSpPr>
          <p:spPr>
            <a:xfrm flipH="1">
              <a:off x="779618" y="2295503"/>
              <a:ext cx="250563" cy="250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E2F923A-2C0A-4096-A450-E4E1A44FB6B4}"/>
                </a:ext>
              </a:extLst>
            </p:cNvPr>
            <p:cNvSpPr/>
            <p:nvPr/>
          </p:nvSpPr>
          <p:spPr>
            <a:xfrm flipH="1">
              <a:off x="859695" y="2362066"/>
              <a:ext cx="147638" cy="1476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6C0D89B-507B-45D4-8856-CD045BF17F79}"/>
                </a:ext>
              </a:extLst>
            </p:cNvPr>
            <p:cNvSpPr/>
            <p:nvPr/>
          </p:nvSpPr>
          <p:spPr>
            <a:xfrm flipH="1">
              <a:off x="886487" y="2349113"/>
              <a:ext cx="82001" cy="82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0F8094C-74E3-4D1A-8D43-96F88FD6E812}"/>
                </a:ext>
              </a:extLst>
            </p:cNvPr>
            <p:cNvSpPr/>
            <p:nvPr/>
          </p:nvSpPr>
          <p:spPr>
            <a:xfrm rot="20672536">
              <a:off x="1687511" y="1825730"/>
              <a:ext cx="536552" cy="1081296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21">
              <a:extLst>
                <a:ext uri="{FF2B5EF4-FFF2-40B4-BE49-F238E27FC236}">
                  <a16:creationId xmlns:a16="http://schemas.microsoft.com/office/drawing/2014/main" id="{3A781429-88D2-444D-BFBF-91F5CD0337C2}"/>
                </a:ext>
              </a:extLst>
            </p:cNvPr>
            <p:cNvSpPr/>
            <p:nvPr/>
          </p:nvSpPr>
          <p:spPr>
            <a:xfrm>
              <a:off x="1295977" y="1074918"/>
              <a:ext cx="279866" cy="70583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  <a:gd name="connsiteX0" fmla="*/ 618 w 343624"/>
                <a:gd name="connsiteY0" fmla="*/ 755506 h 866631"/>
                <a:gd name="connsiteX1" fmla="*/ 116341 w 343624"/>
                <a:gd name="connsiteY1" fmla="*/ 370696 h 866631"/>
                <a:gd name="connsiteX2" fmla="*/ 235579 w 343624"/>
                <a:gd name="connsiteY2" fmla="*/ 1207 h 866631"/>
                <a:gd name="connsiteX3" fmla="*/ 337322 w 343624"/>
                <a:gd name="connsiteY3" fmla="*/ 500237 h 866631"/>
                <a:gd name="connsiteX4" fmla="*/ 305418 w 343624"/>
                <a:gd name="connsiteY4" fmla="*/ 755506 h 866631"/>
                <a:gd name="connsiteX5" fmla="*/ 153018 w 343624"/>
                <a:gd name="connsiteY5" fmla="*/ 866631 h 866631"/>
                <a:gd name="connsiteX6" fmla="*/ 618 w 343624"/>
                <a:gd name="connsiteY6" fmla="*/ 755506 h 86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24" h="866631">
                  <a:moveTo>
                    <a:pt x="618" y="755506"/>
                  </a:moveTo>
                  <a:cubicBezTo>
                    <a:pt x="-5495" y="672850"/>
                    <a:pt x="33791" y="488277"/>
                    <a:pt x="116341" y="370696"/>
                  </a:cubicBezTo>
                  <a:cubicBezTo>
                    <a:pt x="198891" y="253115"/>
                    <a:pt x="198749" y="-20383"/>
                    <a:pt x="235579" y="1207"/>
                  </a:cubicBezTo>
                  <a:cubicBezTo>
                    <a:pt x="272409" y="22797"/>
                    <a:pt x="369072" y="382656"/>
                    <a:pt x="337322" y="500237"/>
                  </a:cubicBezTo>
                  <a:cubicBezTo>
                    <a:pt x="305572" y="617818"/>
                    <a:pt x="347565" y="686820"/>
                    <a:pt x="305418" y="755506"/>
                  </a:cubicBezTo>
                  <a:cubicBezTo>
                    <a:pt x="263271" y="824192"/>
                    <a:pt x="237186" y="866631"/>
                    <a:pt x="153018" y="866631"/>
                  </a:cubicBezTo>
                  <a:cubicBezTo>
                    <a:pt x="68850" y="866631"/>
                    <a:pt x="6731" y="838162"/>
                    <a:pt x="618" y="75550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5BB9BF-C7F1-4E5C-B283-F901ACBF70A5}"/>
                </a:ext>
              </a:extLst>
            </p:cNvPr>
            <p:cNvSpPr/>
            <p:nvPr/>
          </p:nvSpPr>
          <p:spPr>
            <a:xfrm rot="19770982" flipH="1">
              <a:off x="1491761" y="1831427"/>
              <a:ext cx="595043" cy="63201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4663711-BE1A-4864-BCA0-44C27C5AAEE7}"/>
                </a:ext>
              </a:extLst>
            </p:cNvPr>
            <p:cNvSpPr/>
            <p:nvPr/>
          </p:nvSpPr>
          <p:spPr>
            <a:xfrm rot="19770982" flipH="1">
              <a:off x="1447896" y="1788417"/>
              <a:ext cx="595043" cy="63201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4B732AB-785F-4422-B1D9-5FA73ECCCDB0}"/>
                </a:ext>
              </a:extLst>
            </p:cNvPr>
            <p:cNvSpPr/>
            <p:nvPr/>
          </p:nvSpPr>
          <p:spPr>
            <a:xfrm flipH="1">
              <a:off x="1425637" y="2229523"/>
              <a:ext cx="250563" cy="250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D7D6C87-5645-46F3-BE70-E6D1424C8A9E}"/>
                </a:ext>
              </a:extLst>
            </p:cNvPr>
            <p:cNvSpPr/>
            <p:nvPr/>
          </p:nvSpPr>
          <p:spPr>
            <a:xfrm flipH="1">
              <a:off x="1505712" y="2296086"/>
              <a:ext cx="147638" cy="1476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2B78AE5-42C6-4030-94BC-C76E7C1330DF}"/>
                </a:ext>
              </a:extLst>
            </p:cNvPr>
            <p:cNvSpPr/>
            <p:nvPr/>
          </p:nvSpPr>
          <p:spPr>
            <a:xfrm flipH="1">
              <a:off x="1532505" y="2283133"/>
              <a:ext cx="82001" cy="82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8" name="Isosceles Triangle 11">
            <a:extLst>
              <a:ext uri="{FF2B5EF4-FFF2-40B4-BE49-F238E27FC236}">
                <a16:creationId xmlns:a16="http://schemas.microsoft.com/office/drawing/2014/main" id="{5C62E605-3030-400B-A189-9D1FF41F8422}"/>
              </a:ext>
            </a:extLst>
          </p:cNvPr>
          <p:cNvSpPr/>
          <p:nvPr/>
        </p:nvSpPr>
        <p:spPr>
          <a:xfrm>
            <a:off x="10974214" y="746063"/>
            <a:ext cx="1018801" cy="1945300"/>
          </a:xfrm>
          <a:custGeom>
            <a:avLst/>
            <a:gdLst>
              <a:gd name="connsiteX0" fmla="*/ 0 w 1123950"/>
              <a:gd name="connsiteY0" fmla="*/ 1709876 h 1709876"/>
              <a:gd name="connsiteX1" fmla="*/ 561975 w 1123950"/>
              <a:gd name="connsiteY1" fmla="*/ 0 h 1709876"/>
              <a:gd name="connsiteX2" fmla="*/ 1123950 w 1123950"/>
              <a:gd name="connsiteY2" fmla="*/ 1709876 h 1709876"/>
              <a:gd name="connsiteX3" fmla="*/ 0 w 1123950"/>
              <a:gd name="connsiteY3" fmla="*/ 1709876 h 1709876"/>
              <a:gd name="connsiteX0" fmla="*/ 0 w 1123950"/>
              <a:gd name="connsiteY0" fmla="*/ 1709876 h 1853809"/>
              <a:gd name="connsiteX1" fmla="*/ 561975 w 1123950"/>
              <a:gd name="connsiteY1" fmla="*/ 0 h 1853809"/>
              <a:gd name="connsiteX2" fmla="*/ 1123950 w 1123950"/>
              <a:gd name="connsiteY2" fmla="*/ 1709876 h 1853809"/>
              <a:gd name="connsiteX3" fmla="*/ 0 w 1123950"/>
              <a:gd name="connsiteY3" fmla="*/ 1709876 h 1853809"/>
              <a:gd name="connsiteX0" fmla="*/ 0 w 1123950"/>
              <a:gd name="connsiteY0" fmla="*/ 1709876 h 1905896"/>
              <a:gd name="connsiteX1" fmla="*/ 561975 w 1123950"/>
              <a:gd name="connsiteY1" fmla="*/ 0 h 1905896"/>
              <a:gd name="connsiteX2" fmla="*/ 1123950 w 1123950"/>
              <a:gd name="connsiteY2" fmla="*/ 1709876 h 1905896"/>
              <a:gd name="connsiteX3" fmla="*/ 0 w 1123950"/>
              <a:gd name="connsiteY3" fmla="*/ 1709876 h 1905896"/>
              <a:gd name="connsiteX0" fmla="*/ 0 w 1123950"/>
              <a:gd name="connsiteY0" fmla="*/ 1709876 h 1905896"/>
              <a:gd name="connsiteX1" fmla="*/ 561975 w 1123950"/>
              <a:gd name="connsiteY1" fmla="*/ 0 h 1905896"/>
              <a:gd name="connsiteX2" fmla="*/ 1123950 w 1123950"/>
              <a:gd name="connsiteY2" fmla="*/ 1709876 h 1905896"/>
              <a:gd name="connsiteX3" fmla="*/ 0 w 1123950"/>
              <a:gd name="connsiteY3" fmla="*/ 1709876 h 1905896"/>
              <a:gd name="connsiteX0" fmla="*/ 0 w 1123950"/>
              <a:gd name="connsiteY0" fmla="*/ 1709876 h 1905896"/>
              <a:gd name="connsiteX1" fmla="*/ 561975 w 1123950"/>
              <a:gd name="connsiteY1" fmla="*/ 0 h 1905896"/>
              <a:gd name="connsiteX2" fmla="*/ 1123950 w 1123950"/>
              <a:gd name="connsiteY2" fmla="*/ 1709876 h 1905896"/>
              <a:gd name="connsiteX3" fmla="*/ 0 w 1123950"/>
              <a:gd name="connsiteY3" fmla="*/ 1709876 h 1905896"/>
              <a:gd name="connsiteX0" fmla="*/ 0 w 1009650"/>
              <a:gd name="connsiteY0" fmla="*/ 1725116 h 1912262"/>
              <a:gd name="connsiteX1" fmla="*/ 447675 w 1009650"/>
              <a:gd name="connsiteY1" fmla="*/ 0 h 1912262"/>
              <a:gd name="connsiteX2" fmla="*/ 1009650 w 1009650"/>
              <a:gd name="connsiteY2" fmla="*/ 1709876 h 1912262"/>
              <a:gd name="connsiteX3" fmla="*/ 0 w 1009650"/>
              <a:gd name="connsiteY3" fmla="*/ 1725116 h 1912262"/>
              <a:gd name="connsiteX0" fmla="*/ 0 w 902970"/>
              <a:gd name="connsiteY0" fmla="*/ 1725116 h 1912262"/>
              <a:gd name="connsiteX1" fmla="*/ 447675 w 902970"/>
              <a:gd name="connsiteY1" fmla="*/ 0 h 1912262"/>
              <a:gd name="connsiteX2" fmla="*/ 902970 w 902970"/>
              <a:gd name="connsiteY2" fmla="*/ 1709876 h 1912262"/>
              <a:gd name="connsiteX3" fmla="*/ 0 w 902970"/>
              <a:gd name="connsiteY3" fmla="*/ 1725116 h 1912262"/>
              <a:gd name="connsiteX0" fmla="*/ 0 w 927782"/>
              <a:gd name="connsiteY0" fmla="*/ 1758154 h 1945300"/>
              <a:gd name="connsiteX1" fmla="*/ 447675 w 927782"/>
              <a:gd name="connsiteY1" fmla="*/ 33038 h 1945300"/>
              <a:gd name="connsiteX2" fmla="*/ 647700 w 927782"/>
              <a:gd name="connsiteY2" fmla="*/ 707407 h 1945300"/>
              <a:gd name="connsiteX3" fmla="*/ 902970 w 927782"/>
              <a:gd name="connsiteY3" fmla="*/ 1742914 h 1945300"/>
              <a:gd name="connsiteX4" fmla="*/ 0 w 927782"/>
              <a:gd name="connsiteY4" fmla="*/ 1758154 h 1945300"/>
              <a:gd name="connsiteX0" fmla="*/ 0 w 943285"/>
              <a:gd name="connsiteY0" fmla="*/ 1758154 h 1945300"/>
              <a:gd name="connsiteX1" fmla="*/ 447675 w 943285"/>
              <a:gd name="connsiteY1" fmla="*/ 33038 h 1945300"/>
              <a:gd name="connsiteX2" fmla="*/ 647700 w 943285"/>
              <a:gd name="connsiteY2" fmla="*/ 707407 h 1945300"/>
              <a:gd name="connsiteX3" fmla="*/ 769620 w 943285"/>
              <a:gd name="connsiteY3" fmla="*/ 1088407 h 1945300"/>
              <a:gd name="connsiteX4" fmla="*/ 902970 w 943285"/>
              <a:gd name="connsiteY4" fmla="*/ 1742914 h 1945300"/>
              <a:gd name="connsiteX5" fmla="*/ 0 w 943285"/>
              <a:gd name="connsiteY5" fmla="*/ 1758154 h 1945300"/>
              <a:gd name="connsiteX0" fmla="*/ 0 w 974816"/>
              <a:gd name="connsiteY0" fmla="*/ 1758154 h 1945300"/>
              <a:gd name="connsiteX1" fmla="*/ 447675 w 974816"/>
              <a:gd name="connsiteY1" fmla="*/ 33038 h 1945300"/>
              <a:gd name="connsiteX2" fmla="*/ 647700 w 974816"/>
              <a:gd name="connsiteY2" fmla="*/ 707407 h 1945300"/>
              <a:gd name="connsiteX3" fmla="*/ 769620 w 974816"/>
              <a:gd name="connsiteY3" fmla="*/ 1088407 h 1945300"/>
              <a:gd name="connsiteX4" fmla="*/ 899160 w 974816"/>
              <a:gd name="connsiteY4" fmla="*/ 1461787 h 1945300"/>
              <a:gd name="connsiteX5" fmla="*/ 902970 w 974816"/>
              <a:gd name="connsiteY5" fmla="*/ 1742914 h 1945300"/>
              <a:gd name="connsiteX6" fmla="*/ 0 w 974816"/>
              <a:gd name="connsiteY6" fmla="*/ 1758154 h 1945300"/>
              <a:gd name="connsiteX0" fmla="*/ 43985 w 1018801"/>
              <a:gd name="connsiteY0" fmla="*/ 1758154 h 1945300"/>
              <a:gd name="connsiteX1" fmla="*/ 188764 w 1018801"/>
              <a:gd name="connsiteY1" fmla="*/ 1317007 h 1945300"/>
              <a:gd name="connsiteX2" fmla="*/ 491660 w 1018801"/>
              <a:gd name="connsiteY2" fmla="*/ 33038 h 1945300"/>
              <a:gd name="connsiteX3" fmla="*/ 691685 w 1018801"/>
              <a:gd name="connsiteY3" fmla="*/ 707407 h 1945300"/>
              <a:gd name="connsiteX4" fmla="*/ 813605 w 1018801"/>
              <a:gd name="connsiteY4" fmla="*/ 1088407 h 1945300"/>
              <a:gd name="connsiteX5" fmla="*/ 943145 w 1018801"/>
              <a:gd name="connsiteY5" fmla="*/ 1461787 h 1945300"/>
              <a:gd name="connsiteX6" fmla="*/ 946955 w 1018801"/>
              <a:gd name="connsiteY6" fmla="*/ 1742914 h 1945300"/>
              <a:gd name="connsiteX7" fmla="*/ 43985 w 1018801"/>
              <a:gd name="connsiteY7" fmla="*/ 1758154 h 1945300"/>
              <a:gd name="connsiteX0" fmla="*/ 43985 w 1018801"/>
              <a:gd name="connsiteY0" fmla="*/ 1758154 h 1945300"/>
              <a:gd name="connsiteX1" fmla="*/ 188764 w 1018801"/>
              <a:gd name="connsiteY1" fmla="*/ 1317007 h 1945300"/>
              <a:gd name="connsiteX2" fmla="*/ 303065 w 1018801"/>
              <a:gd name="connsiteY2" fmla="*/ 882667 h 1945300"/>
              <a:gd name="connsiteX3" fmla="*/ 491660 w 1018801"/>
              <a:gd name="connsiteY3" fmla="*/ 33038 h 1945300"/>
              <a:gd name="connsiteX4" fmla="*/ 691685 w 1018801"/>
              <a:gd name="connsiteY4" fmla="*/ 707407 h 1945300"/>
              <a:gd name="connsiteX5" fmla="*/ 813605 w 1018801"/>
              <a:gd name="connsiteY5" fmla="*/ 1088407 h 1945300"/>
              <a:gd name="connsiteX6" fmla="*/ 943145 w 1018801"/>
              <a:gd name="connsiteY6" fmla="*/ 1461787 h 1945300"/>
              <a:gd name="connsiteX7" fmla="*/ 946955 w 1018801"/>
              <a:gd name="connsiteY7" fmla="*/ 1742914 h 1945300"/>
              <a:gd name="connsiteX8" fmla="*/ 43985 w 1018801"/>
              <a:gd name="connsiteY8" fmla="*/ 1758154 h 1945300"/>
              <a:gd name="connsiteX0" fmla="*/ 43985 w 1018801"/>
              <a:gd name="connsiteY0" fmla="*/ 1758154 h 1945300"/>
              <a:gd name="connsiteX1" fmla="*/ 188764 w 1018801"/>
              <a:gd name="connsiteY1" fmla="*/ 1317007 h 1945300"/>
              <a:gd name="connsiteX2" fmla="*/ 303065 w 1018801"/>
              <a:gd name="connsiteY2" fmla="*/ 882667 h 1945300"/>
              <a:gd name="connsiteX3" fmla="*/ 417365 w 1018801"/>
              <a:gd name="connsiteY3" fmla="*/ 463567 h 1945300"/>
              <a:gd name="connsiteX4" fmla="*/ 491660 w 1018801"/>
              <a:gd name="connsiteY4" fmla="*/ 33038 h 1945300"/>
              <a:gd name="connsiteX5" fmla="*/ 691685 w 1018801"/>
              <a:gd name="connsiteY5" fmla="*/ 707407 h 1945300"/>
              <a:gd name="connsiteX6" fmla="*/ 813605 w 1018801"/>
              <a:gd name="connsiteY6" fmla="*/ 1088407 h 1945300"/>
              <a:gd name="connsiteX7" fmla="*/ 943145 w 1018801"/>
              <a:gd name="connsiteY7" fmla="*/ 1461787 h 1945300"/>
              <a:gd name="connsiteX8" fmla="*/ 946955 w 1018801"/>
              <a:gd name="connsiteY8" fmla="*/ 1742914 h 1945300"/>
              <a:gd name="connsiteX9" fmla="*/ 43985 w 1018801"/>
              <a:gd name="connsiteY9" fmla="*/ 1758154 h 19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801" h="1945300">
                <a:moveTo>
                  <a:pt x="43985" y="1758154"/>
                </a:moveTo>
                <a:cubicBezTo>
                  <a:pt x="-88730" y="1689710"/>
                  <a:pt x="114152" y="1604526"/>
                  <a:pt x="188764" y="1317007"/>
                </a:cubicBezTo>
                <a:cubicBezTo>
                  <a:pt x="225594" y="1169823"/>
                  <a:pt x="252582" y="1096662"/>
                  <a:pt x="303065" y="882667"/>
                </a:cubicBezTo>
                <a:cubicBezTo>
                  <a:pt x="333545" y="740427"/>
                  <a:pt x="385933" y="605172"/>
                  <a:pt x="417365" y="463567"/>
                </a:cubicBezTo>
                <a:cubicBezTo>
                  <a:pt x="448797" y="321962"/>
                  <a:pt x="438320" y="-7602"/>
                  <a:pt x="491660" y="33038"/>
                </a:cubicBezTo>
                <a:cubicBezTo>
                  <a:pt x="602150" y="-142087"/>
                  <a:pt x="615803" y="422428"/>
                  <a:pt x="691685" y="707407"/>
                </a:cubicBezTo>
                <a:cubicBezTo>
                  <a:pt x="746612" y="883302"/>
                  <a:pt x="771060" y="915823"/>
                  <a:pt x="813605" y="1088407"/>
                </a:cubicBezTo>
                <a:cubicBezTo>
                  <a:pt x="858055" y="1214137"/>
                  <a:pt x="920920" y="1352702"/>
                  <a:pt x="943145" y="1461787"/>
                </a:cubicBezTo>
                <a:cubicBezTo>
                  <a:pt x="965370" y="1570872"/>
                  <a:pt x="1099355" y="1693520"/>
                  <a:pt x="946955" y="1742914"/>
                </a:cubicBezTo>
                <a:cubicBezTo>
                  <a:pt x="248455" y="2066764"/>
                  <a:pt x="475785" y="1948654"/>
                  <a:pt x="43985" y="17581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Draw a Horse Step by Step Tutorial for Kids ...">
            <a:extLst>
              <a:ext uri="{FF2B5EF4-FFF2-40B4-BE49-F238E27FC236}">
                <a16:creationId xmlns:a16="http://schemas.microsoft.com/office/drawing/2014/main" id="{56910890-F855-47B7-A4FB-C199E66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346" y="170586"/>
            <a:ext cx="5516582" cy="55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DE072F2-6D54-4E14-A722-68B38FECEA54}"/>
              </a:ext>
            </a:extLst>
          </p:cNvPr>
          <p:cNvGrpSpPr/>
          <p:nvPr/>
        </p:nvGrpSpPr>
        <p:grpSpPr>
          <a:xfrm>
            <a:off x="3196448" y="1776149"/>
            <a:ext cx="3860707" cy="3765981"/>
            <a:chOff x="3196448" y="1776149"/>
            <a:chExt cx="3860707" cy="3765981"/>
          </a:xfrm>
          <a:solidFill>
            <a:srgbClr val="E3AC87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37C23B-8CBB-4AA3-9639-F048E96CC506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E23BC6-AFA9-46E5-A28F-651A32024357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3">
              <a:extLst>
                <a:ext uri="{FF2B5EF4-FFF2-40B4-BE49-F238E27FC236}">
                  <a16:creationId xmlns:a16="http://schemas.microsoft.com/office/drawing/2014/main" id="{B1732147-8B75-4253-A6C4-0B48860DCFDB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7F387C-BC2E-43CD-A1EA-29D78A0F11C9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FC797A2-B5BA-4DE9-A994-A9A9955C716F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3">
              <a:extLst>
                <a:ext uri="{FF2B5EF4-FFF2-40B4-BE49-F238E27FC236}">
                  <a16:creationId xmlns:a16="http://schemas.microsoft.com/office/drawing/2014/main" id="{FE68A2BD-578E-4980-9D21-636DA8D61416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3">
              <a:extLst>
                <a:ext uri="{FF2B5EF4-FFF2-40B4-BE49-F238E27FC236}">
                  <a16:creationId xmlns:a16="http://schemas.microsoft.com/office/drawing/2014/main" id="{C6908A84-CB04-4DF5-9CBE-E98FC26AB744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B790658-FEAD-4853-A954-C871CE8EAC06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D8EA7CA-AEA4-4EA0-91BE-E9BAE1FC70F7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FA7C14C-16A5-458E-A278-FD639DD16A06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274C063-B19E-41D3-B387-1B4B0FBD4E8A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F7744FB-9EE0-458A-BAF0-9265308F49AA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56">
              <a:extLst>
                <a:ext uri="{FF2B5EF4-FFF2-40B4-BE49-F238E27FC236}">
                  <a16:creationId xmlns:a16="http://schemas.microsoft.com/office/drawing/2014/main" id="{9040FA7E-6CA6-467D-8AAC-ADF6FA385738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0F0F08-B7E8-4CE6-B133-9FE27887A0BA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50FD366-554E-440F-9C43-6AE8ED505877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436D78D-3294-46BE-8CDF-86D7C72D46A5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BBDC8379-A8B1-4CC5-8DFA-862DF560FB74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C29A129-91CD-4DFB-A1D1-26BBA8234E26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B2C4CA7-C088-4F28-9659-B4804EE8FFD2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E3789683-9E3B-4512-B103-18D2F446534A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7DEC36B-EAC3-44E0-8C20-65BA358EEDDE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7FECFE2-4A1D-4BB0-AA98-4EB48C6D0A8D}"/>
                </a:ext>
              </a:extLst>
            </p:cNvPr>
            <p:cNvSpPr/>
            <p:nvPr/>
          </p:nvSpPr>
          <p:spPr>
            <a:xfrm rot="4759866">
              <a:off x="6988883" y="1798702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64F516D-3698-415F-978B-65F64BD52CCF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8F80677-03A1-4A05-8395-29310278CA0D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89C8018-DFA2-4ABE-863A-35BF4329D5F0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6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3276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abby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F5E4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oat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oes to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arden</a:t>
            </a:r>
          </a:p>
        </p:txBody>
      </p:sp>
      <p:sp>
        <p:nvSpPr>
          <p:cNvPr id="2" name="Double Wave 1">
            <a:extLst>
              <a:ext uri="{FF2B5EF4-FFF2-40B4-BE49-F238E27FC236}">
                <a16:creationId xmlns:a16="http://schemas.microsoft.com/office/drawing/2014/main" id="{0F06C948-44E3-42AB-9488-DDF34BB77BB5}"/>
              </a:ext>
            </a:extLst>
          </p:cNvPr>
          <p:cNvSpPr/>
          <p:nvPr/>
        </p:nvSpPr>
        <p:spPr>
          <a:xfrm>
            <a:off x="-246743" y="3686629"/>
            <a:ext cx="13440229" cy="3817257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BB7493F-5199-470F-BCE1-26634BC5D691}"/>
              </a:ext>
            </a:extLst>
          </p:cNvPr>
          <p:cNvGrpSpPr/>
          <p:nvPr/>
        </p:nvGrpSpPr>
        <p:grpSpPr>
          <a:xfrm>
            <a:off x="310918" y="4451764"/>
            <a:ext cx="538013" cy="534659"/>
            <a:chOff x="1522087" y="1634556"/>
            <a:chExt cx="918269" cy="912544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855255A-22D2-402C-B051-9E99F00DDCBC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35" name="Isosceles Triangle 8">
                <a:extLst>
                  <a:ext uri="{FF2B5EF4-FFF2-40B4-BE49-F238E27FC236}">
                    <a16:creationId xmlns:a16="http://schemas.microsoft.com/office/drawing/2014/main" id="{6117B821-461E-420D-82B2-052232CB9611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Isosceles Triangle 8">
                <a:extLst>
                  <a:ext uri="{FF2B5EF4-FFF2-40B4-BE49-F238E27FC236}">
                    <a16:creationId xmlns:a16="http://schemas.microsoft.com/office/drawing/2014/main" id="{F5AA4271-6E19-4646-87EB-4E93A325C268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8">
                <a:extLst>
                  <a:ext uri="{FF2B5EF4-FFF2-40B4-BE49-F238E27FC236}">
                    <a16:creationId xmlns:a16="http://schemas.microsoft.com/office/drawing/2014/main" id="{9DCA7491-ADC5-4DC0-B1F7-D2AA25B7BEDA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8">
                <a:extLst>
                  <a:ext uri="{FF2B5EF4-FFF2-40B4-BE49-F238E27FC236}">
                    <a16:creationId xmlns:a16="http://schemas.microsoft.com/office/drawing/2014/main" id="{0B9C922F-6013-49FD-8715-3562BA2CA828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8">
                <a:extLst>
                  <a:ext uri="{FF2B5EF4-FFF2-40B4-BE49-F238E27FC236}">
                    <a16:creationId xmlns:a16="http://schemas.microsoft.com/office/drawing/2014/main" id="{55B57E6B-E245-46A4-91F8-047389829020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94FD4F84-085E-46C6-AD1A-8FC0CDE89819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9C95860-724E-4F9A-8A5C-2FB8FACF6836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EA7046D-5741-438A-924A-C05BC10963D9}"/>
                  </a:ext>
                </a:extLst>
              </p:cNvPr>
              <p:cNvCxnSpPr>
                <a:stCxn id="240" idx="3"/>
                <a:endCxn id="24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C02FB94-F445-4700-81DC-FB1F5B2DF4C2}"/>
                  </a:ext>
                </a:extLst>
              </p:cNvPr>
              <p:cNvCxnSpPr>
                <a:stCxn id="240" idx="2"/>
                <a:endCxn id="24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632F1BD-0BDF-4A22-8418-C07B8BB8D6D8}"/>
                  </a:ext>
                </a:extLst>
              </p:cNvPr>
              <p:cNvCxnSpPr>
                <a:stCxn id="240" idx="4"/>
                <a:endCxn id="24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40266B1-0E4B-4C7F-BFB7-87906EFCCA31}"/>
                  </a:ext>
                </a:extLst>
              </p:cNvPr>
              <p:cNvCxnSpPr>
                <a:stCxn id="240" idx="0"/>
                <a:endCxn id="24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0570532-6C24-407F-BC56-F0935656E5DE}"/>
                  </a:ext>
                </a:extLst>
              </p:cNvPr>
              <p:cNvCxnSpPr>
                <a:stCxn id="240" idx="1"/>
                <a:endCxn id="24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4A02D68-B9AA-4086-86E2-5A0B1D7E5496}"/>
                  </a:ext>
                </a:extLst>
              </p:cNvPr>
              <p:cNvCxnSpPr>
                <a:stCxn id="240" idx="2"/>
                <a:endCxn id="24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E416BE1-33A8-4C25-9FD0-66E16310AD6F}"/>
              </a:ext>
            </a:extLst>
          </p:cNvPr>
          <p:cNvGrpSpPr/>
          <p:nvPr/>
        </p:nvGrpSpPr>
        <p:grpSpPr>
          <a:xfrm>
            <a:off x="341204" y="3699472"/>
            <a:ext cx="538013" cy="534659"/>
            <a:chOff x="1522087" y="1634556"/>
            <a:chExt cx="918269" cy="912544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148E25AE-9928-4B60-B1E6-6CD8185E87FC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80" name="Isosceles Triangle 8">
                <a:extLst>
                  <a:ext uri="{FF2B5EF4-FFF2-40B4-BE49-F238E27FC236}">
                    <a16:creationId xmlns:a16="http://schemas.microsoft.com/office/drawing/2014/main" id="{B1B7A4C5-ABB9-4C1A-821B-A69FEFE76768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Isosceles Triangle 8">
                <a:extLst>
                  <a:ext uri="{FF2B5EF4-FFF2-40B4-BE49-F238E27FC236}">
                    <a16:creationId xmlns:a16="http://schemas.microsoft.com/office/drawing/2014/main" id="{F4E82851-502A-411A-8AA2-9B4D0A28681F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Isosceles Triangle 8">
                <a:extLst>
                  <a:ext uri="{FF2B5EF4-FFF2-40B4-BE49-F238E27FC236}">
                    <a16:creationId xmlns:a16="http://schemas.microsoft.com/office/drawing/2014/main" id="{8437451C-5DEE-47A6-8D6D-AD2EB8980930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Isosceles Triangle 8">
                <a:extLst>
                  <a:ext uri="{FF2B5EF4-FFF2-40B4-BE49-F238E27FC236}">
                    <a16:creationId xmlns:a16="http://schemas.microsoft.com/office/drawing/2014/main" id="{D52494ED-B1A3-44AE-ABEE-37A5859C7F9E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Isosceles Triangle 8">
                <a:extLst>
                  <a:ext uri="{FF2B5EF4-FFF2-40B4-BE49-F238E27FC236}">
                    <a16:creationId xmlns:a16="http://schemas.microsoft.com/office/drawing/2014/main" id="{69558922-0C1B-4833-AACF-DDE852EEE91F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038CE95-F3AC-44DC-9E7F-D2DBE299DD79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32837F6C-5F2B-4D18-B727-468CD4A5FCDA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D791DA9-38FF-47AE-AB67-9DBFB000C97E}"/>
                  </a:ext>
                </a:extLst>
              </p:cNvPr>
              <p:cNvCxnSpPr>
                <a:stCxn id="285" idx="3"/>
                <a:endCxn id="285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6E78E75C-60A3-4AE6-955C-2A44603978C6}"/>
                  </a:ext>
                </a:extLst>
              </p:cNvPr>
              <p:cNvCxnSpPr>
                <a:stCxn id="285" idx="2"/>
                <a:endCxn id="285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31C36E2-2431-450D-96C1-628AB32D9C7A}"/>
                  </a:ext>
                </a:extLst>
              </p:cNvPr>
              <p:cNvCxnSpPr>
                <a:stCxn id="285" idx="4"/>
                <a:endCxn id="285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6706E01C-852A-4EEB-A4F1-91030DCD0CD2}"/>
                  </a:ext>
                </a:extLst>
              </p:cNvPr>
              <p:cNvCxnSpPr>
                <a:stCxn id="285" idx="0"/>
                <a:endCxn id="285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3AC3770-5BCB-46E3-A681-FBF9F84F6986}"/>
                  </a:ext>
                </a:extLst>
              </p:cNvPr>
              <p:cNvCxnSpPr>
                <a:stCxn id="285" idx="1"/>
                <a:endCxn id="285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5B1D0F9-DCE8-4240-A35E-84570CFF95F4}"/>
                  </a:ext>
                </a:extLst>
              </p:cNvPr>
              <p:cNvCxnSpPr>
                <a:stCxn id="285" idx="2"/>
                <a:endCxn id="285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1DDF4E9-7D19-478A-BA0D-785F2809D6A7}"/>
              </a:ext>
            </a:extLst>
          </p:cNvPr>
          <p:cNvGrpSpPr/>
          <p:nvPr/>
        </p:nvGrpSpPr>
        <p:grpSpPr>
          <a:xfrm rot="20496213">
            <a:off x="377378" y="2590374"/>
            <a:ext cx="850596" cy="542538"/>
            <a:chOff x="2831441" y="2638850"/>
            <a:chExt cx="3236689" cy="2064466"/>
          </a:xfrm>
        </p:grpSpPr>
        <p:sp>
          <p:nvSpPr>
            <p:cNvPr id="313" name="Oval 10">
              <a:extLst>
                <a:ext uri="{FF2B5EF4-FFF2-40B4-BE49-F238E27FC236}">
                  <a16:creationId xmlns:a16="http://schemas.microsoft.com/office/drawing/2014/main" id="{9E011214-51B2-4670-BD5D-55469D010CAC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Oval 10">
              <a:extLst>
                <a:ext uri="{FF2B5EF4-FFF2-40B4-BE49-F238E27FC236}">
                  <a16:creationId xmlns:a16="http://schemas.microsoft.com/office/drawing/2014/main" id="{3F2FECC6-3C4F-4E70-AF6B-4F6B03370FF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rc 314">
              <a:extLst>
                <a:ext uri="{FF2B5EF4-FFF2-40B4-BE49-F238E27FC236}">
                  <a16:creationId xmlns:a16="http://schemas.microsoft.com/office/drawing/2014/main" id="{0C224CF3-3805-4AC8-89CF-660451904DB4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Arc 315">
              <a:extLst>
                <a:ext uri="{FF2B5EF4-FFF2-40B4-BE49-F238E27FC236}">
                  <a16:creationId xmlns:a16="http://schemas.microsoft.com/office/drawing/2014/main" id="{0928EF00-A0F6-4F6E-98CD-46184CCE476B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6917DB6-FB20-45DE-BE69-40737A8DC55D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CBA84A9-40CB-4F2A-B129-1E5376914A7B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Oval 10">
              <a:extLst>
                <a:ext uri="{FF2B5EF4-FFF2-40B4-BE49-F238E27FC236}">
                  <a16:creationId xmlns:a16="http://schemas.microsoft.com/office/drawing/2014/main" id="{63EAC78B-1963-4D8B-8E99-3D14DD4F9C66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10">
              <a:extLst>
                <a:ext uri="{FF2B5EF4-FFF2-40B4-BE49-F238E27FC236}">
                  <a16:creationId xmlns:a16="http://schemas.microsoft.com/office/drawing/2014/main" id="{406AD2C5-93F8-4164-A2E2-10D800FDB03E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C442DCA6-977B-4AA7-A32F-7F3CB0C7F5AF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28A1B39A-D4C7-41CA-9263-29754A53984A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70DB16-907E-4D6E-A9B0-8C1052720ED1}"/>
              </a:ext>
            </a:extLst>
          </p:cNvPr>
          <p:cNvGrpSpPr/>
          <p:nvPr/>
        </p:nvGrpSpPr>
        <p:grpSpPr>
          <a:xfrm>
            <a:off x="308971" y="5238404"/>
            <a:ext cx="538013" cy="534659"/>
            <a:chOff x="1522087" y="1634556"/>
            <a:chExt cx="918269" cy="912544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FF684DC-4374-4045-8B19-40D2C351CB5D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170" name="Isosceles Triangle 8">
                <a:extLst>
                  <a:ext uri="{FF2B5EF4-FFF2-40B4-BE49-F238E27FC236}">
                    <a16:creationId xmlns:a16="http://schemas.microsoft.com/office/drawing/2014/main" id="{9335656B-5625-4CC5-B08B-F505E9370AB3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Isosceles Triangle 8">
                <a:extLst>
                  <a:ext uri="{FF2B5EF4-FFF2-40B4-BE49-F238E27FC236}">
                    <a16:creationId xmlns:a16="http://schemas.microsoft.com/office/drawing/2014/main" id="{2B901F95-F060-43E9-9221-804FFA31B6C6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Isosceles Triangle 8">
                <a:extLst>
                  <a:ext uri="{FF2B5EF4-FFF2-40B4-BE49-F238E27FC236}">
                    <a16:creationId xmlns:a16="http://schemas.microsoft.com/office/drawing/2014/main" id="{72A851B5-80B6-4B00-87C5-46237E31A63C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Isosceles Triangle 8">
                <a:extLst>
                  <a:ext uri="{FF2B5EF4-FFF2-40B4-BE49-F238E27FC236}">
                    <a16:creationId xmlns:a16="http://schemas.microsoft.com/office/drawing/2014/main" id="{D00E0D22-F97D-431D-9985-D920ADC843CC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Isosceles Triangle 8">
                <a:extLst>
                  <a:ext uri="{FF2B5EF4-FFF2-40B4-BE49-F238E27FC236}">
                    <a16:creationId xmlns:a16="http://schemas.microsoft.com/office/drawing/2014/main" id="{FA5B1953-EFD2-4B13-ABFE-E7E805361FF7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85F50EAD-AA98-4B4D-801D-C369DD435EA5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8939B5-5002-4B9D-938E-3A97B7A60A50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4EDE649-BCAC-4A55-8D75-97F5BF23BD3A}"/>
                  </a:ext>
                </a:extLst>
              </p:cNvPr>
              <p:cNvCxnSpPr>
                <a:stCxn id="175" idx="3"/>
                <a:endCxn id="175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B328A60-9E42-42A0-B55E-06B320796899}"/>
                  </a:ext>
                </a:extLst>
              </p:cNvPr>
              <p:cNvCxnSpPr>
                <a:stCxn id="175" idx="2"/>
                <a:endCxn id="175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C6B1D80-B936-4EDF-8F73-EF45C1D949F8}"/>
                  </a:ext>
                </a:extLst>
              </p:cNvPr>
              <p:cNvCxnSpPr>
                <a:stCxn id="175" idx="4"/>
                <a:endCxn id="175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305D9B9-0F28-4C57-87B3-048EE4180ABA}"/>
                  </a:ext>
                </a:extLst>
              </p:cNvPr>
              <p:cNvCxnSpPr>
                <a:stCxn id="175" idx="0"/>
                <a:endCxn id="175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BFD7C4D-1FBD-4FF9-8110-CB7B8EA149D7}"/>
                  </a:ext>
                </a:extLst>
              </p:cNvPr>
              <p:cNvCxnSpPr>
                <a:stCxn id="175" idx="1"/>
                <a:endCxn id="175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F68C2A25-B217-4537-A7D8-12C048E54034}"/>
                  </a:ext>
                </a:extLst>
              </p:cNvPr>
              <p:cNvCxnSpPr>
                <a:stCxn id="175" idx="2"/>
                <a:endCxn id="175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5202007-DE80-474A-8320-F62F74CA229E}"/>
              </a:ext>
            </a:extLst>
          </p:cNvPr>
          <p:cNvGrpSpPr/>
          <p:nvPr/>
        </p:nvGrpSpPr>
        <p:grpSpPr>
          <a:xfrm>
            <a:off x="266591" y="6065547"/>
            <a:ext cx="538013" cy="534659"/>
            <a:chOff x="1522087" y="1634556"/>
            <a:chExt cx="918269" cy="91254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5EA1438-36FE-428D-BA05-E9C3B2E072BB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185" name="Isosceles Triangle 8">
                <a:extLst>
                  <a:ext uri="{FF2B5EF4-FFF2-40B4-BE49-F238E27FC236}">
                    <a16:creationId xmlns:a16="http://schemas.microsoft.com/office/drawing/2014/main" id="{CA649700-48F3-40B7-961B-6C2838136788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Isosceles Triangle 8">
                <a:extLst>
                  <a:ext uri="{FF2B5EF4-FFF2-40B4-BE49-F238E27FC236}">
                    <a16:creationId xmlns:a16="http://schemas.microsoft.com/office/drawing/2014/main" id="{FC84CF61-51D3-419D-BBC9-FBF6CD227255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Isosceles Triangle 8">
                <a:extLst>
                  <a:ext uri="{FF2B5EF4-FFF2-40B4-BE49-F238E27FC236}">
                    <a16:creationId xmlns:a16="http://schemas.microsoft.com/office/drawing/2014/main" id="{3D241D41-BE8B-4495-9F33-527D9E6183BF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Isosceles Triangle 8">
                <a:extLst>
                  <a:ext uri="{FF2B5EF4-FFF2-40B4-BE49-F238E27FC236}">
                    <a16:creationId xmlns:a16="http://schemas.microsoft.com/office/drawing/2014/main" id="{7013DBF9-E84E-457F-8DB6-42020FEDD59B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Isosceles Triangle 8">
                <a:extLst>
                  <a:ext uri="{FF2B5EF4-FFF2-40B4-BE49-F238E27FC236}">
                    <a16:creationId xmlns:a16="http://schemas.microsoft.com/office/drawing/2014/main" id="{1EEDACAC-5993-4DC2-919D-4CF433B040FE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F421843-13CD-4954-A36A-E9984BCE23E1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A36071E-DAF4-4E7B-8DCA-2B99B1209298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C499BA8-1381-407A-96AC-643B92DBBC25}"/>
                  </a:ext>
                </a:extLst>
              </p:cNvPr>
              <p:cNvCxnSpPr>
                <a:stCxn id="190" idx="3"/>
                <a:endCxn id="19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9013A7B0-ABD9-4DEA-892C-0FAE979C819B}"/>
                  </a:ext>
                </a:extLst>
              </p:cNvPr>
              <p:cNvCxnSpPr>
                <a:stCxn id="190" idx="2"/>
                <a:endCxn id="19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70093F05-80FE-46AB-B4CD-8014BFE1A815}"/>
                  </a:ext>
                </a:extLst>
              </p:cNvPr>
              <p:cNvCxnSpPr>
                <a:stCxn id="190" idx="4"/>
                <a:endCxn id="19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1DDD2B2-0F4B-4DB2-91A5-08B4FECDE2E1}"/>
                  </a:ext>
                </a:extLst>
              </p:cNvPr>
              <p:cNvCxnSpPr>
                <a:stCxn id="190" idx="0"/>
                <a:endCxn id="19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565F920-FBD7-469E-B052-13A459FA02F5}"/>
                  </a:ext>
                </a:extLst>
              </p:cNvPr>
              <p:cNvCxnSpPr>
                <a:stCxn id="190" idx="1"/>
                <a:endCxn id="19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7E754A8-9651-4178-A58E-9616C790E91F}"/>
                  </a:ext>
                </a:extLst>
              </p:cNvPr>
              <p:cNvCxnSpPr>
                <a:stCxn id="190" idx="2"/>
                <a:endCxn id="19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D4DCD8E-4532-409D-AD8A-2C6591F12EBC}"/>
              </a:ext>
            </a:extLst>
          </p:cNvPr>
          <p:cNvGrpSpPr/>
          <p:nvPr/>
        </p:nvGrpSpPr>
        <p:grpSpPr>
          <a:xfrm>
            <a:off x="903124" y="4112754"/>
            <a:ext cx="538013" cy="534659"/>
            <a:chOff x="1522087" y="1634556"/>
            <a:chExt cx="918269" cy="91254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09EE49-23FB-411D-B77B-7FF3C6C96C59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00" name="Isosceles Triangle 8">
                <a:extLst>
                  <a:ext uri="{FF2B5EF4-FFF2-40B4-BE49-F238E27FC236}">
                    <a16:creationId xmlns:a16="http://schemas.microsoft.com/office/drawing/2014/main" id="{1B5E5251-C72D-4908-AFF2-521A0C76158E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Isosceles Triangle 8">
                <a:extLst>
                  <a:ext uri="{FF2B5EF4-FFF2-40B4-BE49-F238E27FC236}">
                    <a16:creationId xmlns:a16="http://schemas.microsoft.com/office/drawing/2014/main" id="{81C42126-42CE-4CE2-8E0A-A403880C0BB8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Isosceles Triangle 8">
                <a:extLst>
                  <a:ext uri="{FF2B5EF4-FFF2-40B4-BE49-F238E27FC236}">
                    <a16:creationId xmlns:a16="http://schemas.microsoft.com/office/drawing/2014/main" id="{A4B43323-BB25-4A50-AFDF-7C5D9D8E9F1D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Isosceles Triangle 8">
                <a:extLst>
                  <a:ext uri="{FF2B5EF4-FFF2-40B4-BE49-F238E27FC236}">
                    <a16:creationId xmlns:a16="http://schemas.microsoft.com/office/drawing/2014/main" id="{511D4855-402A-4658-BD32-9C1C88857E3E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Isosceles Triangle 8">
                <a:extLst>
                  <a:ext uri="{FF2B5EF4-FFF2-40B4-BE49-F238E27FC236}">
                    <a16:creationId xmlns:a16="http://schemas.microsoft.com/office/drawing/2014/main" id="{6C072DB6-F2E5-4457-910B-58774EA031FC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EED234F-2A3D-4BE6-9A96-EF0059CD76EE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313A6A7-2097-4B26-BB90-4802DE3B581C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F1DC6B7-8172-441D-8A4B-8547F644F7D8}"/>
                  </a:ext>
                </a:extLst>
              </p:cNvPr>
              <p:cNvCxnSpPr>
                <a:stCxn id="205" idx="3"/>
                <a:endCxn id="205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4150A576-BC07-4AD1-B63A-9264ECD95D78}"/>
                  </a:ext>
                </a:extLst>
              </p:cNvPr>
              <p:cNvCxnSpPr>
                <a:stCxn id="205" idx="2"/>
                <a:endCxn id="205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A5CD12F-6244-403B-9DA6-20153BB0FD25}"/>
                  </a:ext>
                </a:extLst>
              </p:cNvPr>
              <p:cNvCxnSpPr>
                <a:stCxn id="205" idx="4"/>
                <a:endCxn id="205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3C937D85-4CF3-437A-B343-65C948806786}"/>
                  </a:ext>
                </a:extLst>
              </p:cNvPr>
              <p:cNvCxnSpPr>
                <a:stCxn id="205" idx="0"/>
                <a:endCxn id="205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8FC6E25-2DD1-4C76-A6D7-3CA4E286C831}"/>
                  </a:ext>
                </a:extLst>
              </p:cNvPr>
              <p:cNvCxnSpPr>
                <a:stCxn id="205" idx="1"/>
                <a:endCxn id="205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7246C67-B19B-426E-9F74-F29359BDB22D}"/>
                  </a:ext>
                </a:extLst>
              </p:cNvPr>
              <p:cNvCxnSpPr>
                <a:stCxn id="205" idx="2"/>
                <a:endCxn id="205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8C5AEAB-4BEE-4AFE-9B3D-014534FDE4C6}"/>
              </a:ext>
            </a:extLst>
          </p:cNvPr>
          <p:cNvGrpSpPr/>
          <p:nvPr/>
        </p:nvGrpSpPr>
        <p:grpSpPr>
          <a:xfrm>
            <a:off x="933410" y="3360462"/>
            <a:ext cx="538013" cy="534659"/>
            <a:chOff x="1522087" y="1634556"/>
            <a:chExt cx="918269" cy="912544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05EDF0A-87FD-4D2A-B289-D02D23FEFE9B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15" name="Isosceles Triangle 8">
                <a:extLst>
                  <a:ext uri="{FF2B5EF4-FFF2-40B4-BE49-F238E27FC236}">
                    <a16:creationId xmlns:a16="http://schemas.microsoft.com/office/drawing/2014/main" id="{E86DAEB9-D824-4463-BA62-AFA717432915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Isosceles Triangle 8">
                <a:extLst>
                  <a:ext uri="{FF2B5EF4-FFF2-40B4-BE49-F238E27FC236}">
                    <a16:creationId xmlns:a16="http://schemas.microsoft.com/office/drawing/2014/main" id="{A30F442E-1F36-4FFF-8CF9-0FC85DCD62B4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Isosceles Triangle 8">
                <a:extLst>
                  <a:ext uri="{FF2B5EF4-FFF2-40B4-BE49-F238E27FC236}">
                    <a16:creationId xmlns:a16="http://schemas.microsoft.com/office/drawing/2014/main" id="{92F52044-4680-422C-AC84-796CFF71A076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Isosceles Triangle 8">
                <a:extLst>
                  <a:ext uri="{FF2B5EF4-FFF2-40B4-BE49-F238E27FC236}">
                    <a16:creationId xmlns:a16="http://schemas.microsoft.com/office/drawing/2014/main" id="{E2F449A3-DBE6-4D50-A0B1-6AF3C3DC1836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Isosceles Triangle 8">
                <a:extLst>
                  <a:ext uri="{FF2B5EF4-FFF2-40B4-BE49-F238E27FC236}">
                    <a16:creationId xmlns:a16="http://schemas.microsoft.com/office/drawing/2014/main" id="{ACEF36BE-905F-4D21-833A-1AA9EF92078F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7285421-4064-48EE-AC01-598AB6C07889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340ADEE-E5C2-452E-800F-A3153FAAB5C6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BF4A058-78F8-4978-BD4E-64E8AEF508CC}"/>
                  </a:ext>
                </a:extLst>
              </p:cNvPr>
              <p:cNvCxnSpPr>
                <a:stCxn id="220" idx="3"/>
                <a:endCxn id="22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C45E884-93E7-494E-81FF-EC10529A5676}"/>
                  </a:ext>
                </a:extLst>
              </p:cNvPr>
              <p:cNvCxnSpPr>
                <a:stCxn id="220" idx="2"/>
                <a:endCxn id="22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C0A9760-29AD-43A4-B76D-50B97CCC3903}"/>
                  </a:ext>
                </a:extLst>
              </p:cNvPr>
              <p:cNvCxnSpPr>
                <a:stCxn id="220" idx="4"/>
                <a:endCxn id="22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CA254E1-8EB9-4528-B91D-5B4BB674C6E1}"/>
                  </a:ext>
                </a:extLst>
              </p:cNvPr>
              <p:cNvCxnSpPr>
                <a:stCxn id="220" idx="0"/>
                <a:endCxn id="22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356E1F11-3A3B-4323-831F-8C812017299A}"/>
                  </a:ext>
                </a:extLst>
              </p:cNvPr>
              <p:cNvCxnSpPr>
                <a:stCxn id="220" idx="1"/>
                <a:endCxn id="22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BBB0DB6-7343-4A9C-93BB-80F175A30969}"/>
                  </a:ext>
                </a:extLst>
              </p:cNvPr>
              <p:cNvCxnSpPr>
                <a:stCxn id="220" idx="2"/>
                <a:endCxn id="22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493DD84-88C0-4751-BF30-9F152D8C65ED}"/>
              </a:ext>
            </a:extLst>
          </p:cNvPr>
          <p:cNvGrpSpPr/>
          <p:nvPr/>
        </p:nvGrpSpPr>
        <p:grpSpPr>
          <a:xfrm>
            <a:off x="901177" y="4899394"/>
            <a:ext cx="538013" cy="534659"/>
            <a:chOff x="1522087" y="1634556"/>
            <a:chExt cx="918269" cy="91254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3DB10656-298B-4FA0-9987-4AE1EA99C7D5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45" name="Isosceles Triangle 8">
                <a:extLst>
                  <a:ext uri="{FF2B5EF4-FFF2-40B4-BE49-F238E27FC236}">
                    <a16:creationId xmlns:a16="http://schemas.microsoft.com/office/drawing/2014/main" id="{11D5BF9F-713D-4E6A-9353-07D4DDBBB17D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8">
                <a:extLst>
                  <a:ext uri="{FF2B5EF4-FFF2-40B4-BE49-F238E27FC236}">
                    <a16:creationId xmlns:a16="http://schemas.microsoft.com/office/drawing/2014/main" id="{369C5871-92DD-4A04-8D1F-202AB4E24B06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8">
                <a:extLst>
                  <a:ext uri="{FF2B5EF4-FFF2-40B4-BE49-F238E27FC236}">
                    <a16:creationId xmlns:a16="http://schemas.microsoft.com/office/drawing/2014/main" id="{11617EA4-50C2-40DC-93E4-9EC35D7AA9EE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Isosceles Triangle 8">
                <a:extLst>
                  <a:ext uri="{FF2B5EF4-FFF2-40B4-BE49-F238E27FC236}">
                    <a16:creationId xmlns:a16="http://schemas.microsoft.com/office/drawing/2014/main" id="{58E9F104-8586-4F8A-86BE-003D52F83EA9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Isosceles Triangle 8">
                <a:extLst>
                  <a:ext uri="{FF2B5EF4-FFF2-40B4-BE49-F238E27FC236}">
                    <a16:creationId xmlns:a16="http://schemas.microsoft.com/office/drawing/2014/main" id="{5B2BA2C8-2C76-4926-A9F8-C30830E1A911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E39C6DB-364F-45DB-B1E4-54FBD21102B4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EE64BAF-7BFC-494B-8680-3B2845B67D34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812B65D-A17D-4909-9B32-C1FE3DF76722}"/>
                  </a:ext>
                </a:extLst>
              </p:cNvPr>
              <p:cNvCxnSpPr>
                <a:stCxn id="250" idx="3"/>
                <a:endCxn id="25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25F36046-5B84-48FA-A354-00A21883CC01}"/>
                  </a:ext>
                </a:extLst>
              </p:cNvPr>
              <p:cNvCxnSpPr>
                <a:stCxn id="250" idx="2"/>
                <a:endCxn id="25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96C1941-F470-4ACF-A9A7-E0B938ACE5A1}"/>
                  </a:ext>
                </a:extLst>
              </p:cNvPr>
              <p:cNvCxnSpPr>
                <a:stCxn id="250" idx="4"/>
                <a:endCxn id="25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CFDA0401-8B11-4308-8232-80ECD81D0C53}"/>
                  </a:ext>
                </a:extLst>
              </p:cNvPr>
              <p:cNvCxnSpPr>
                <a:stCxn id="250" idx="0"/>
                <a:endCxn id="25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45869307-2C71-43CA-BFB0-2C0E00CF96CB}"/>
                  </a:ext>
                </a:extLst>
              </p:cNvPr>
              <p:cNvCxnSpPr>
                <a:stCxn id="250" idx="1"/>
                <a:endCxn id="25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D51ACD1-1983-415A-A7F9-491567D99601}"/>
                  </a:ext>
                </a:extLst>
              </p:cNvPr>
              <p:cNvCxnSpPr>
                <a:stCxn id="250" idx="2"/>
                <a:endCxn id="25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942C8DF-741A-4772-9631-3C214A1FF7DB}"/>
              </a:ext>
            </a:extLst>
          </p:cNvPr>
          <p:cNvGrpSpPr/>
          <p:nvPr/>
        </p:nvGrpSpPr>
        <p:grpSpPr>
          <a:xfrm>
            <a:off x="858797" y="5726537"/>
            <a:ext cx="538013" cy="534659"/>
            <a:chOff x="1522087" y="1634556"/>
            <a:chExt cx="918269" cy="912544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C9B7C0C-81FD-420C-9F89-EF3BF8F265DA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60" name="Isosceles Triangle 8">
                <a:extLst>
                  <a:ext uri="{FF2B5EF4-FFF2-40B4-BE49-F238E27FC236}">
                    <a16:creationId xmlns:a16="http://schemas.microsoft.com/office/drawing/2014/main" id="{EA1914E8-2E35-41DB-9638-96008FB152D8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Isosceles Triangle 8">
                <a:extLst>
                  <a:ext uri="{FF2B5EF4-FFF2-40B4-BE49-F238E27FC236}">
                    <a16:creationId xmlns:a16="http://schemas.microsoft.com/office/drawing/2014/main" id="{ACEC47FE-F23A-4E7A-B89C-C3D2CB94FA06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Isosceles Triangle 8">
                <a:extLst>
                  <a:ext uri="{FF2B5EF4-FFF2-40B4-BE49-F238E27FC236}">
                    <a16:creationId xmlns:a16="http://schemas.microsoft.com/office/drawing/2014/main" id="{F810B055-9349-45A0-81B7-827B510EB749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Isosceles Triangle 8">
                <a:extLst>
                  <a:ext uri="{FF2B5EF4-FFF2-40B4-BE49-F238E27FC236}">
                    <a16:creationId xmlns:a16="http://schemas.microsoft.com/office/drawing/2014/main" id="{43031A85-0648-433E-BC95-143AF68470B1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Isosceles Triangle 8">
                <a:extLst>
                  <a:ext uri="{FF2B5EF4-FFF2-40B4-BE49-F238E27FC236}">
                    <a16:creationId xmlns:a16="http://schemas.microsoft.com/office/drawing/2014/main" id="{3CACD4A7-0520-42D1-9917-6BE8F94EC059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DCCB226D-9671-4185-A01F-5D52A63F8BBA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B63AAC32-DA6B-4363-91DF-6BF3872E5EF9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D9C4B53-9CBD-4D84-B142-3AA5946676B6}"/>
                  </a:ext>
                </a:extLst>
              </p:cNvPr>
              <p:cNvCxnSpPr>
                <a:stCxn id="265" idx="3"/>
                <a:endCxn id="265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A9F2AF7-CC69-4885-A06E-256789DAF4E5}"/>
                  </a:ext>
                </a:extLst>
              </p:cNvPr>
              <p:cNvCxnSpPr>
                <a:stCxn id="265" idx="2"/>
                <a:endCxn id="265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F88426A-941C-4699-AAE7-E91C852D51D1}"/>
                  </a:ext>
                </a:extLst>
              </p:cNvPr>
              <p:cNvCxnSpPr>
                <a:stCxn id="265" idx="4"/>
                <a:endCxn id="265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BB055376-F921-4F25-AE66-6C892BAFB938}"/>
                  </a:ext>
                </a:extLst>
              </p:cNvPr>
              <p:cNvCxnSpPr>
                <a:stCxn id="265" idx="0"/>
                <a:endCxn id="265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F136E427-D336-4676-892C-51F4B1112BB6}"/>
                  </a:ext>
                </a:extLst>
              </p:cNvPr>
              <p:cNvCxnSpPr>
                <a:stCxn id="265" idx="1"/>
                <a:endCxn id="265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826540B-0F47-4AB6-AFEF-9318A689D689}"/>
                  </a:ext>
                </a:extLst>
              </p:cNvPr>
              <p:cNvCxnSpPr>
                <a:stCxn id="265" idx="2"/>
                <a:endCxn id="265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3CFE9B6-F0AD-4CB2-9790-6DEAF225D505}"/>
              </a:ext>
            </a:extLst>
          </p:cNvPr>
          <p:cNvGrpSpPr/>
          <p:nvPr/>
        </p:nvGrpSpPr>
        <p:grpSpPr>
          <a:xfrm>
            <a:off x="1490715" y="4507124"/>
            <a:ext cx="538013" cy="534659"/>
            <a:chOff x="1522087" y="1634556"/>
            <a:chExt cx="918269" cy="91254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CE02CCA0-EF61-48AB-BA4D-861C8CCDE4B0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372" name="Isosceles Triangle 8">
                <a:extLst>
                  <a:ext uri="{FF2B5EF4-FFF2-40B4-BE49-F238E27FC236}">
                    <a16:creationId xmlns:a16="http://schemas.microsoft.com/office/drawing/2014/main" id="{06B0A447-87D1-4EDA-825A-58CA53EE876E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Isosceles Triangle 8">
                <a:extLst>
                  <a:ext uri="{FF2B5EF4-FFF2-40B4-BE49-F238E27FC236}">
                    <a16:creationId xmlns:a16="http://schemas.microsoft.com/office/drawing/2014/main" id="{C0BD5B70-2167-4885-A001-915046DE3064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Isosceles Triangle 8">
                <a:extLst>
                  <a:ext uri="{FF2B5EF4-FFF2-40B4-BE49-F238E27FC236}">
                    <a16:creationId xmlns:a16="http://schemas.microsoft.com/office/drawing/2014/main" id="{5124CC31-8540-440C-BB3E-FA5DDC2DC9F4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Isosceles Triangle 8">
                <a:extLst>
                  <a:ext uri="{FF2B5EF4-FFF2-40B4-BE49-F238E27FC236}">
                    <a16:creationId xmlns:a16="http://schemas.microsoft.com/office/drawing/2014/main" id="{327F431A-A8DE-4255-BA4C-4CF1458D89BD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Isosceles Triangle 8">
                <a:extLst>
                  <a:ext uri="{FF2B5EF4-FFF2-40B4-BE49-F238E27FC236}">
                    <a16:creationId xmlns:a16="http://schemas.microsoft.com/office/drawing/2014/main" id="{15FBA770-02AC-4CB3-B8C7-7734E38E48FF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37EEA3F-7D37-4B3E-9C6C-8F5B079E542A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4D37C42-DAC4-482F-8352-A5B0A13C6885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2E227BFB-5E97-46A8-B5C5-C875B9FA036E}"/>
                  </a:ext>
                </a:extLst>
              </p:cNvPr>
              <p:cNvCxnSpPr>
                <a:stCxn id="377" idx="3"/>
                <a:endCxn id="377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C1B726A-877F-4455-BA53-1B5D8483DED7}"/>
                  </a:ext>
                </a:extLst>
              </p:cNvPr>
              <p:cNvCxnSpPr>
                <a:stCxn id="377" idx="2"/>
                <a:endCxn id="377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F453598F-C1A6-4634-9BD0-3B1EFD5519F3}"/>
                  </a:ext>
                </a:extLst>
              </p:cNvPr>
              <p:cNvCxnSpPr>
                <a:stCxn id="377" idx="4"/>
                <a:endCxn id="377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CFF85A4-137D-4FE9-AC5C-FDC9539135D9}"/>
                  </a:ext>
                </a:extLst>
              </p:cNvPr>
              <p:cNvCxnSpPr>
                <a:stCxn id="377" idx="0"/>
                <a:endCxn id="377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6BBD3C6-8AEC-4CD4-9269-9091BC1F3520}"/>
                  </a:ext>
                </a:extLst>
              </p:cNvPr>
              <p:cNvCxnSpPr>
                <a:stCxn id="377" idx="1"/>
                <a:endCxn id="377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A6738778-6535-4037-8AF5-2FFBC0871B50}"/>
                  </a:ext>
                </a:extLst>
              </p:cNvPr>
              <p:cNvCxnSpPr>
                <a:stCxn id="377" idx="2"/>
                <a:endCxn id="377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D3A3301-5F94-4F1D-930D-0779B8C641E8}"/>
              </a:ext>
            </a:extLst>
          </p:cNvPr>
          <p:cNvGrpSpPr/>
          <p:nvPr/>
        </p:nvGrpSpPr>
        <p:grpSpPr>
          <a:xfrm>
            <a:off x="1521001" y="3754832"/>
            <a:ext cx="538013" cy="534659"/>
            <a:chOff x="1522087" y="1634556"/>
            <a:chExt cx="918269" cy="912544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FD2BC97-31CB-4F41-87BE-F6F5C002B5F7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387" name="Isosceles Triangle 8">
                <a:extLst>
                  <a:ext uri="{FF2B5EF4-FFF2-40B4-BE49-F238E27FC236}">
                    <a16:creationId xmlns:a16="http://schemas.microsoft.com/office/drawing/2014/main" id="{B91D727E-C63A-4B10-83B4-8CA4E1731FA3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Isosceles Triangle 8">
                <a:extLst>
                  <a:ext uri="{FF2B5EF4-FFF2-40B4-BE49-F238E27FC236}">
                    <a16:creationId xmlns:a16="http://schemas.microsoft.com/office/drawing/2014/main" id="{B19D72E3-5EBA-44A7-9B08-01AE899AA6DD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Isosceles Triangle 8">
                <a:extLst>
                  <a:ext uri="{FF2B5EF4-FFF2-40B4-BE49-F238E27FC236}">
                    <a16:creationId xmlns:a16="http://schemas.microsoft.com/office/drawing/2014/main" id="{E89BC419-532C-495D-8419-77A930DD0CFD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Isosceles Triangle 8">
                <a:extLst>
                  <a:ext uri="{FF2B5EF4-FFF2-40B4-BE49-F238E27FC236}">
                    <a16:creationId xmlns:a16="http://schemas.microsoft.com/office/drawing/2014/main" id="{C7177EB0-A718-4185-8124-12F03C146735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Isosceles Triangle 8">
                <a:extLst>
                  <a:ext uri="{FF2B5EF4-FFF2-40B4-BE49-F238E27FC236}">
                    <a16:creationId xmlns:a16="http://schemas.microsoft.com/office/drawing/2014/main" id="{8CAE8878-CF5D-42C2-9AB2-DAFD5BDAB22F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A63E72FE-2131-428C-925E-D317E300C89D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E1C3B296-4848-4377-A848-D8E7AB589FEA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05B98C9E-57BA-4D96-9743-4619FF73BD7A}"/>
                  </a:ext>
                </a:extLst>
              </p:cNvPr>
              <p:cNvCxnSpPr>
                <a:stCxn id="392" idx="3"/>
                <a:endCxn id="392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5AA4CEDA-6740-48C7-9916-E4EC57C4DA24}"/>
                  </a:ext>
                </a:extLst>
              </p:cNvPr>
              <p:cNvCxnSpPr>
                <a:stCxn id="392" idx="2"/>
                <a:endCxn id="392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678D3B35-6E51-4A45-B808-682DAED4B5B9}"/>
                  </a:ext>
                </a:extLst>
              </p:cNvPr>
              <p:cNvCxnSpPr>
                <a:stCxn id="392" idx="4"/>
                <a:endCxn id="392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A138C968-A106-4149-A68A-BE36D224AF5C}"/>
                  </a:ext>
                </a:extLst>
              </p:cNvPr>
              <p:cNvCxnSpPr>
                <a:stCxn id="392" idx="0"/>
                <a:endCxn id="392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1437867-A405-4A5C-9B78-73FD268F603C}"/>
                  </a:ext>
                </a:extLst>
              </p:cNvPr>
              <p:cNvCxnSpPr>
                <a:stCxn id="392" idx="1"/>
                <a:endCxn id="392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81CAD044-8D94-4169-A427-F896B53547E4}"/>
                  </a:ext>
                </a:extLst>
              </p:cNvPr>
              <p:cNvCxnSpPr>
                <a:stCxn id="392" idx="2"/>
                <a:endCxn id="392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65772FB5-7C50-431B-A31B-D11B8B491A41}"/>
              </a:ext>
            </a:extLst>
          </p:cNvPr>
          <p:cNvGrpSpPr/>
          <p:nvPr/>
        </p:nvGrpSpPr>
        <p:grpSpPr>
          <a:xfrm>
            <a:off x="1488768" y="5293764"/>
            <a:ext cx="538013" cy="534659"/>
            <a:chOff x="1522087" y="1634556"/>
            <a:chExt cx="918269" cy="912544"/>
          </a:xfrm>
        </p:grpSpPr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35D04CE2-B7CE-4240-A19C-AD80C62258F5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402" name="Isosceles Triangle 8">
                <a:extLst>
                  <a:ext uri="{FF2B5EF4-FFF2-40B4-BE49-F238E27FC236}">
                    <a16:creationId xmlns:a16="http://schemas.microsoft.com/office/drawing/2014/main" id="{277EFABB-83A6-4918-8A1C-64D87774BC88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Isosceles Triangle 8">
                <a:extLst>
                  <a:ext uri="{FF2B5EF4-FFF2-40B4-BE49-F238E27FC236}">
                    <a16:creationId xmlns:a16="http://schemas.microsoft.com/office/drawing/2014/main" id="{58CD5250-567F-4A37-AAFF-9C36C7E2EA65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Isosceles Triangle 8">
                <a:extLst>
                  <a:ext uri="{FF2B5EF4-FFF2-40B4-BE49-F238E27FC236}">
                    <a16:creationId xmlns:a16="http://schemas.microsoft.com/office/drawing/2014/main" id="{AEFF5311-AD68-419C-8B34-F54FF1FFF19E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Isosceles Triangle 8">
                <a:extLst>
                  <a:ext uri="{FF2B5EF4-FFF2-40B4-BE49-F238E27FC236}">
                    <a16:creationId xmlns:a16="http://schemas.microsoft.com/office/drawing/2014/main" id="{6467BD30-553B-40FF-8EAB-722CB251F6A0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Isosceles Triangle 8">
                <a:extLst>
                  <a:ext uri="{FF2B5EF4-FFF2-40B4-BE49-F238E27FC236}">
                    <a16:creationId xmlns:a16="http://schemas.microsoft.com/office/drawing/2014/main" id="{422EDAA6-B548-4FA5-9565-2F79E2464985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4E351FE8-C97E-4E6A-B747-DB883616D0E0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F91C5FEE-DB36-420B-A32F-85A01B9D007E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9DE21713-B20C-42C6-8B71-73B43F0650EE}"/>
                  </a:ext>
                </a:extLst>
              </p:cNvPr>
              <p:cNvCxnSpPr>
                <a:stCxn id="407" idx="3"/>
                <a:endCxn id="407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F8BAB9CE-014B-4D9E-ABEF-859313DB6AEB}"/>
                  </a:ext>
                </a:extLst>
              </p:cNvPr>
              <p:cNvCxnSpPr>
                <a:stCxn id="407" idx="2"/>
                <a:endCxn id="407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7A137A10-B794-4EB3-A739-9F1640340C18}"/>
                  </a:ext>
                </a:extLst>
              </p:cNvPr>
              <p:cNvCxnSpPr>
                <a:stCxn id="407" idx="4"/>
                <a:endCxn id="407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C445BC45-4D30-49DD-8440-396C27D56ECF}"/>
                  </a:ext>
                </a:extLst>
              </p:cNvPr>
              <p:cNvCxnSpPr>
                <a:stCxn id="407" idx="0"/>
                <a:endCxn id="407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E19E19BA-A876-4558-867D-9B3B8EE10146}"/>
                  </a:ext>
                </a:extLst>
              </p:cNvPr>
              <p:cNvCxnSpPr>
                <a:stCxn id="407" idx="1"/>
                <a:endCxn id="407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1A522F9E-DADF-4A72-92F3-60C44D67D809}"/>
                  </a:ext>
                </a:extLst>
              </p:cNvPr>
              <p:cNvCxnSpPr>
                <a:stCxn id="407" idx="2"/>
                <a:endCxn id="407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616B4B9-1C03-4F4F-AFD8-F517BEE81DEF}"/>
              </a:ext>
            </a:extLst>
          </p:cNvPr>
          <p:cNvGrpSpPr/>
          <p:nvPr/>
        </p:nvGrpSpPr>
        <p:grpSpPr>
          <a:xfrm>
            <a:off x="1446388" y="6120907"/>
            <a:ext cx="538013" cy="534659"/>
            <a:chOff x="1522087" y="1634556"/>
            <a:chExt cx="918269" cy="912544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71AB1553-058E-4F87-9986-B1788D8AD6FA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417" name="Isosceles Triangle 8">
                <a:extLst>
                  <a:ext uri="{FF2B5EF4-FFF2-40B4-BE49-F238E27FC236}">
                    <a16:creationId xmlns:a16="http://schemas.microsoft.com/office/drawing/2014/main" id="{511C039B-D4BB-4559-8EEB-3A99CD8A5917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Isosceles Triangle 8">
                <a:extLst>
                  <a:ext uri="{FF2B5EF4-FFF2-40B4-BE49-F238E27FC236}">
                    <a16:creationId xmlns:a16="http://schemas.microsoft.com/office/drawing/2014/main" id="{8A317EAB-B89C-44CC-AC12-EA7F908B7937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Isosceles Triangle 8">
                <a:extLst>
                  <a:ext uri="{FF2B5EF4-FFF2-40B4-BE49-F238E27FC236}">
                    <a16:creationId xmlns:a16="http://schemas.microsoft.com/office/drawing/2014/main" id="{F94953E7-3A49-4D3D-A8BD-1D6E8377F4B0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Isosceles Triangle 8">
                <a:extLst>
                  <a:ext uri="{FF2B5EF4-FFF2-40B4-BE49-F238E27FC236}">
                    <a16:creationId xmlns:a16="http://schemas.microsoft.com/office/drawing/2014/main" id="{A910EB14-0CFC-4D20-86CD-9CA7C4F65862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Isosceles Triangle 8">
                <a:extLst>
                  <a:ext uri="{FF2B5EF4-FFF2-40B4-BE49-F238E27FC236}">
                    <a16:creationId xmlns:a16="http://schemas.microsoft.com/office/drawing/2014/main" id="{4B7F0F77-C1F6-4705-AE92-9C17E4485D2C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51031EE3-32A2-4DD9-A6E0-EAA4B78E9B11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3192EA89-930B-4F96-94B2-6F7BD233AEAE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CA6733F5-B01D-4BD9-9351-4A11021A89F9}"/>
                  </a:ext>
                </a:extLst>
              </p:cNvPr>
              <p:cNvCxnSpPr>
                <a:stCxn id="422" idx="3"/>
                <a:endCxn id="422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523155E-074C-497E-898C-92A219AEE286}"/>
                  </a:ext>
                </a:extLst>
              </p:cNvPr>
              <p:cNvCxnSpPr>
                <a:stCxn id="422" idx="2"/>
                <a:endCxn id="422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5C1EC5BF-D2CC-44C6-A261-D3E2F8F59AE0}"/>
                  </a:ext>
                </a:extLst>
              </p:cNvPr>
              <p:cNvCxnSpPr>
                <a:stCxn id="422" idx="4"/>
                <a:endCxn id="422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98E8E050-35C7-48C6-AD1E-778ECDB211E7}"/>
                  </a:ext>
                </a:extLst>
              </p:cNvPr>
              <p:cNvCxnSpPr>
                <a:stCxn id="422" idx="0"/>
                <a:endCxn id="422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EEFD1DE-49BE-4A89-A141-F5CF3E97018A}"/>
                  </a:ext>
                </a:extLst>
              </p:cNvPr>
              <p:cNvCxnSpPr>
                <a:stCxn id="422" idx="1"/>
                <a:endCxn id="422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7F8B552-1777-4047-8047-5412A61EB8F3}"/>
                  </a:ext>
                </a:extLst>
              </p:cNvPr>
              <p:cNvCxnSpPr>
                <a:stCxn id="422" idx="2"/>
                <a:endCxn id="422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7A6C777-9857-413E-A3FE-F825F628899A}"/>
              </a:ext>
            </a:extLst>
          </p:cNvPr>
          <p:cNvGrpSpPr/>
          <p:nvPr/>
        </p:nvGrpSpPr>
        <p:grpSpPr>
          <a:xfrm rot="13284329" flipV="1">
            <a:off x="265989" y="4722557"/>
            <a:ext cx="460235" cy="293553"/>
            <a:chOff x="2831441" y="2638850"/>
            <a:chExt cx="3236689" cy="2064466"/>
          </a:xfrm>
        </p:grpSpPr>
        <p:sp>
          <p:nvSpPr>
            <p:cNvPr id="302" name="Oval 10">
              <a:extLst>
                <a:ext uri="{FF2B5EF4-FFF2-40B4-BE49-F238E27FC236}">
                  <a16:creationId xmlns:a16="http://schemas.microsoft.com/office/drawing/2014/main" id="{244A45AF-39F5-4E32-8000-8EEF07E8D41E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10">
              <a:extLst>
                <a:ext uri="{FF2B5EF4-FFF2-40B4-BE49-F238E27FC236}">
                  <a16:creationId xmlns:a16="http://schemas.microsoft.com/office/drawing/2014/main" id="{72D8D1BF-7061-48B6-BFD5-E2210D01F90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Arc 303">
              <a:extLst>
                <a:ext uri="{FF2B5EF4-FFF2-40B4-BE49-F238E27FC236}">
                  <a16:creationId xmlns:a16="http://schemas.microsoft.com/office/drawing/2014/main" id="{85F1B420-A069-4666-B6F7-933A0EED64C7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Arc 304">
              <a:extLst>
                <a:ext uri="{FF2B5EF4-FFF2-40B4-BE49-F238E27FC236}">
                  <a16:creationId xmlns:a16="http://schemas.microsoft.com/office/drawing/2014/main" id="{C4E5D6CE-35E3-4E1E-8F5F-76630FEDBB33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DB94181-F21C-4AA1-8E65-9E460A6939A0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641DA1C-E18D-4643-ADF8-E4FCC7C5CD80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Oval 10">
              <a:extLst>
                <a:ext uri="{FF2B5EF4-FFF2-40B4-BE49-F238E27FC236}">
                  <a16:creationId xmlns:a16="http://schemas.microsoft.com/office/drawing/2014/main" id="{4E03C676-DB61-4A98-AF28-5E5F810D7EDC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Oval 10">
              <a:extLst>
                <a:ext uri="{FF2B5EF4-FFF2-40B4-BE49-F238E27FC236}">
                  <a16:creationId xmlns:a16="http://schemas.microsoft.com/office/drawing/2014/main" id="{6FBA0CF2-B74A-4B7B-804D-BAEAEFE6529C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7D898027-8F5B-47E8-B526-F6F5E7037E26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D9D9D32E-BA0A-42B0-8AA3-0894EFB5E783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4D552FE-3698-4186-BF0C-6107F21EAB88}"/>
              </a:ext>
            </a:extLst>
          </p:cNvPr>
          <p:cNvGrpSpPr/>
          <p:nvPr/>
        </p:nvGrpSpPr>
        <p:grpSpPr>
          <a:xfrm rot="21276512" flipH="1">
            <a:off x="6968251" y="1148405"/>
            <a:ext cx="4847614" cy="4740932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424" name="Oval 8">
              <a:extLst>
                <a:ext uri="{FF2B5EF4-FFF2-40B4-BE49-F238E27FC236}">
                  <a16:creationId xmlns:a16="http://schemas.microsoft.com/office/drawing/2014/main" id="{F2DF0403-EF5F-4A2B-8162-2805FF2F8DD3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: Rounded Corners 3">
              <a:extLst>
                <a:ext uri="{FF2B5EF4-FFF2-40B4-BE49-F238E27FC236}">
                  <a16:creationId xmlns:a16="http://schemas.microsoft.com/office/drawing/2014/main" id="{4F92DECB-BFB0-4E14-8CC3-76074C8044CE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: Rounded Corners 3">
              <a:extLst>
                <a:ext uri="{FF2B5EF4-FFF2-40B4-BE49-F238E27FC236}">
                  <a16:creationId xmlns:a16="http://schemas.microsoft.com/office/drawing/2014/main" id="{C6CC80AB-26AE-4608-B1FF-987DAFC464DD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5">
              <a:extLst>
                <a:ext uri="{FF2B5EF4-FFF2-40B4-BE49-F238E27FC236}">
                  <a16:creationId xmlns:a16="http://schemas.microsoft.com/office/drawing/2014/main" id="{C4D3B3A2-D6D4-4399-8714-0DE1F17ED11A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2">
              <a:extLst>
                <a:ext uri="{FF2B5EF4-FFF2-40B4-BE49-F238E27FC236}">
                  <a16:creationId xmlns:a16="http://schemas.microsoft.com/office/drawing/2014/main" id="{D6CC3033-DC3E-4A5F-8BD6-0A677BFDBFD3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: Rounded Corners 3">
              <a:extLst>
                <a:ext uri="{FF2B5EF4-FFF2-40B4-BE49-F238E27FC236}">
                  <a16:creationId xmlns:a16="http://schemas.microsoft.com/office/drawing/2014/main" id="{CE2A9322-CFD3-4FF1-AD63-3F97E61E94E1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: Rounded Corners 3">
              <a:extLst>
                <a:ext uri="{FF2B5EF4-FFF2-40B4-BE49-F238E27FC236}">
                  <a16:creationId xmlns:a16="http://schemas.microsoft.com/office/drawing/2014/main" id="{DFCB9229-1B36-4825-B7C0-311440B27813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B90B4B0-0CA9-4144-80DD-DCBD1CAD46A7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45046F07-C51E-4661-9462-2531F93612EF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71F99F9A-771B-42A7-8690-6BC00059085A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89A75A60-179A-4A71-979E-88E1926C8D71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5" name="Oval 1">
              <a:extLst>
                <a:ext uri="{FF2B5EF4-FFF2-40B4-BE49-F238E27FC236}">
                  <a16:creationId xmlns:a16="http://schemas.microsoft.com/office/drawing/2014/main" id="{54FB439F-CCE0-4F28-9683-286B831AA4D4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56">
              <a:extLst>
                <a:ext uri="{FF2B5EF4-FFF2-40B4-BE49-F238E27FC236}">
                  <a16:creationId xmlns:a16="http://schemas.microsoft.com/office/drawing/2014/main" id="{3E65D62D-C57C-4E0D-89FD-6D8D2B38E719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0D1AB8CF-5036-4366-9DA5-0B05F93B4230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2F834434-4A64-4791-8E0D-A0326E866C25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D8314832-083B-4014-81B0-228C446AA922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56">
              <a:extLst>
                <a:ext uri="{FF2B5EF4-FFF2-40B4-BE49-F238E27FC236}">
                  <a16:creationId xmlns:a16="http://schemas.microsoft.com/office/drawing/2014/main" id="{D569747D-FF87-41AA-AC99-CB4EB502094E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72EBABEF-AC13-4402-BD28-9913B300764F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46A12701-4B69-410F-8CD3-8045884CAFAF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Arc 442">
              <a:extLst>
                <a:ext uri="{FF2B5EF4-FFF2-40B4-BE49-F238E27FC236}">
                  <a16:creationId xmlns:a16="http://schemas.microsoft.com/office/drawing/2014/main" id="{BC0779E5-E50B-4D91-9BC6-D94E237F3E15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A370839E-CF3F-4F57-809E-7EC8C27E136E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27C6779E-9E08-44A5-A309-DEED3680FA06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9A7CBE-7013-411A-A69F-1E312625B776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Arc 447">
              <a:extLst>
                <a:ext uri="{FF2B5EF4-FFF2-40B4-BE49-F238E27FC236}">
                  <a16:creationId xmlns:a16="http://schemas.microsoft.com/office/drawing/2014/main" id="{08CB20A9-279C-45C7-B549-80F37A2B33D6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65467D1D-4038-4FD2-AA34-7AF4C487A6F9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80885378-C242-41DC-BE4B-644591E5B3EA}"/>
              </a:ext>
            </a:extLst>
          </p:cNvPr>
          <p:cNvSpPr/>
          <p:nvPr/>
        </p:nvSpPr>
        <p:spPr>
          <a:xfrm>
            <a:off x="3928699" y="1546060"/>
            <a:ext cx="914400" cy="914400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284" y="145560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70AD47">
                    <a:lumMod val="50000"/>
                  </a:srgbClr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B3621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orse loves to play.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207262" y="2503346"/>
            <a:ext cx="1292196" cy="1578717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2204925" y="629287"/>
            <a:ext cx="398469" cy="398469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3A8D99F-CCCD-4A3B-9B95-EC303D186830}"/>
              </a:ext>
            </a:extLst>
          </p:cNvPr>
          <p:cNvGrpSpPr/>
          <p:nvPr/>
        </p:nvGrpSpPr>
        <p:grpSpPr>
          <a:xfrm rot="169815">
            <a:off x="241909" y="2703584"/>
            <a:ext cx="4020051" cy="3931581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163" name="Oval 8">
              <a:extLst>
                <a:ext uri="{FF2B5EF4-FFF2-40B4-BE49-F238E27FC236}">
                  <a16:creationId xmlns:a16="http://schemas.microsoft.com/office/drawing/2014/main" id="{82977E5B-A615-4ABC-A9C3-31AE02A25919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3">
              <a:extLst>
                <a:ext uri="{FF2B5EF4-FFF2-40B4-BE49-F238E27FC236}">
                  <a16:creationId xmlns:a16="http://schemas.microsoft.com/office/drawing/2014/main" id="{797C951E-3898-43E1-A8F7-C8D20B2B7B8D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3">
              <a:extLst>
                <a:ext uri="{FF2B5EF4-FFF2-40B4-BE49-F238E27FC236}">
                  <a16:creationId xmlns:a16="http://schemas.microsoft.com/office/drawing/2014/main" id="{1E9632F3-90C6-4E6E-8487-6DEBD0319A83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5">
              <a:extLst>
                <a:ext uri="{FF2B5EF4-FFF2-40B4-BE49-F238E27FC236}">
                  <a16:creationId xmlns:a16="http://schemas.microsoft.com/office/drawing/2014/main" id="{C6E8EDA6-95F1-4EBD-9001-0AE293CE7D89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2">
              <a:extLst>
                <a:ext uri="{FF2B5EF4-FFF2-40B4-BE49-F238E27FC236}">
                  <a16:creationId xmlns:a16="http://schemas.microsoft.com/office/drawing/2014/main" id="{5C4226D4-6939-4577-97DE-FF918E71B164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3">
              <a:extLst>
                <a:ext uri="{FF2B5EF4-FFF2-40B4-BE49-F238E27FC236}">
                  <a16:creationId xmlns:a16="http://schemas.microsoft.com/office/drawing/2014/main" id="{E1574639-7E9F-4730-97A9-E300020B076E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: Rounded Corners 3">
              <a:extLst>
                <a:ext uri="{FF2B5EF4-FFF2-40B4-BE49-F238E27FC236}">
                  <a16:creationId xmlns:a16="http://schemas.microsoft.com/office/drawing/2014/main" id="{83B8CE39-7868-452E-8165-FB4FEEDAA957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266A61D-63AF-46AA-9C39-44D070DA582E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AD3A825-D3C9-4B62-B74E-AC10180CC0C4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F1FE39F-8077-4B06-8DD3-6061AB177BDE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8076367-D9E6-45AD-AC29-0D0FCF244E8A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Oval 1">
              <a:extLst>
                <a:ext uri="{FF2B5EF4-FFF2-40B4-BE49-F238E27FC236}">
                  <a16:creationId xmlns:a16="http://schemas.microsoft.com/office/drawing/2014/main" id="{470A7D17-132D-4F08-AFCF-C6B678A25AF6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027227D9-E9DA-4B62-AFDD-8B8CF3C90743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FAE466B-87B5-4C9A-8CA4-01EE871432FF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2754A83-C375-42DB-A8E4-5CB9CB6B0C3D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4BED72A-B794-4B1F-A4F7-107A2085A4E3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254A876C-B8E5-4DBA-912C-5200035D342C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EBB270E-8567-422C-87C8-B7ACA96DCDD4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E8283C9-27B6-4E47-8BE4-BC72569570B7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25B66A70-B445-4DC3-AD31-40A503B03EB4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6139950-5608-4F52-A6B0-9FD15E1F4CC6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E121C97-1D84-4461-82BD-A57DD909674A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3D9E3A-3279-4E26-AB18-343200861B81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9496252B-1C5D-4B43-92D5-751E64C443BF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685FB53-BD7C-4754-B456-21596FF21499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6027" y="1669563"/>
            <a:ext cx="59456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B3621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 over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085890" y="4432135"/>
            <a:ext cx="12660030" cy="790786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7073524" y="1659903"/>
            <a:ext cx="914400" cy="914400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F50A6B87-6BEB-4263-9D0E-7C4FDAFD2B88}"/>
              </a:ext>
            </a:extLst>
          </p:cNvPr>
          <p:cNvGrpSpPr/>
          <p:nvPr/>
        </p:nvGrpSpPr>
        <p:grpSpPr>
          <a:xfrm rot="585001" flipH="1">
            <a:off x="8681323" y="1729935"/>
            <a:ext cx="3716317" cy="3616533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1098" name="Rectangle: Rounded Corners 3">
              <a:extLst>
                <a:ext uri="{FF2B5EF4-FFF2-40B4-BE49-F238E27FC236}">
                  <a16:creationId xmlns:a16="http://schemas.microsoft.com/office/drawing/2014/main" id="{1C35B9C2-F91F-4B0F-930E-D4DE7CB0F646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8">
              <a:extLst>
                <a:ext uri="{FF2B5EF4-FFF2-40B4-BE49-F238E27FC236}">
                  <a16:creationId xmlns:a16="http://schemas.microsoft.com/office/drawing/2014/main" id="{51572C42-71A8-44C9-A730-08B312DB4A12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: Rounded Corners 3">
              <a:extLst>
                <a:ext uri="{FF2B5EF4-FFF2-40B4-BE49-F238E27FC236}">
                  <a16:creationId xmlns:a16="http://schemas.microsoft.com/office/drawing/2014/main" id="{30786D16-1C43-459C-A753-168AE25292A3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11DF375E-F035-479D-B14A-6A74FBD83CD9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6" name="Rectangle 5">
              <a:extLst>
                <a:ext uri="{FF2B5EF4-FFF2-40B4-BE49-F238E27FC236}">
                  <a16:creationId xmlns:a16="http://schemas.microsoft.com/office/drawing/2014/main" id="{6DCBDE42-D030-4A7C-BEAC-2481517D204C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2">
              <a:extLst>
                <a:ext uri="{FF2B5EF4-FFF2-40B4-BE49-F238E27FC236}">
                  <a16:creationId xmlns:a16="http://schemas.microsoft.com/office/drawing/2014/main" id="{736ED532-1353-49E4-A4EE-CDE968FE0505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Rectangle: Rounded Corners 3">
              <a:extLst>
                <a:ext uri="{FF2B5EF4-FFF2-40B4-BE49-F238E27FC236}">
                  <a16:creationId xmlns:a16="http://schemas.microsoft.com/office/drawing/2014/main" id="{55AB8975-7292-448B-8B32-2D7CA15C6ED7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DE3A1303-FD58-4953-822E-E198F5F4A96E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4" name="Oval 1">
              <a:extLst>
                <a:ext uri="{FF2B5EF4-FFF2-40B4-BE49-F238E27FC236}">
                  <a16:creationId xmlns:a16="http://schemas.microsoft.com/office/drawing/2014/main" id="{30A9EAF0-1595-4609-8590-C13F3FA318E5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A48129FA-3BA6-4C26-9557-7876195D00DE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352C95A6-E9FD-499F-A7E8-FA10494CFAD6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D3068F5A-63D5-4ABD-8AE0-8EC62881C2D3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56">
              <a:extLst>
                <a:ext uri="{FF2B5EF4-FFF2-40B4-BE49-F238E27FC236}">
                  <a16:creationId xmlns:a16="http://schemas.microsoft.com/office/drawing/2014/main" id="{AACF470F-E81E-476D-8278-E0FDD7465A32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ABD87353-3731-48BA-8207-F8485342FDB8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5F7156BB-0B50-42D3-B1C7-358D458B2773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Arc 1091">
              <a:extLst>
                <a:ext uri="{FF2B5EF4-FFF2-40B4-BE49-F238E27FC236}">
                  <a16:creationId xmlns:a16="http://schemas.microsoft.com/office/drawing/2014/main" id="{021568A1-50B2-47A4-9C97-52C7D4B417D6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673E45D4-5329-417E-BDF9-F178B12DFD46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B259DFDE-8891-4483-80C6-0FB7F76495FF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42B4AE93-EE7A-43FD-9A39-060169CC0167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Arc 1095">
              <a:extLst>
                <a:ext uri="{FF2B5EF4-FFF2-40B4-BE49-F238E27FC236}">
                  <a16:creationId xmlns:a16="http://schemas.microsoft.com/office/drawing/2014/main" id="{EAAFBEA3-BFAA-4DBF-A650-8EBD24D7EB53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6AECB669-2FF1-4E9B-A6FC-11DE6F501811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BD3E8C17-1DC3-406B-BB6A-48E5D4093952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0" name="Rectangle: Rounded Corners 3">
              <a:extLst>
                <a:ext uri="{FF2B5EF4-FFF2-40B4-BE49-F238E27FC236}">
                  <a16:creationId xmlns:a16="http://schemas.microsoft.com/office/drawing/2014/main" id="{F0A15C4E-10B1-4BBC-935F-DC48CDE147CA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91B2A370-13BD-418F-A60B-8AE4BE30B1F8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A7B88DD0-62AC-43AA-BB1F-7583779101FB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370" y="1529553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 over a log.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173334" y="1252397"/>
            <a:ext cx="2718280" cy="3321009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2204925" y="629287"/>
            <a:ext cx="398469" cy="398469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7" name="Rectangle 56">
            <a:extLst>
              <a:ext uri="{FF2B5EF4-FFF2-40B4-BE49-F238E27FC236}">
                <a16:creationId xmlns:a16="http://schemas.microsoft.com/office/drawing/2014/main" id="{1FBDE032-8A94-485D-BA33-20AC1D83ABF3}"/>
              </a:ext>
            </a:extLst>
          </p:cNvPr>
          <p:cNvSpPr/>
          <p:nvPr/>
        </p:nvSpPr>
        <p:spPr>
          <a:xfrm rot="598554" flipH="1">
            <a:off x="558839" y="3630762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8" name="Rectangle 56">
            <a:extLst>
              <a:ext uri="{FF2B5EF4-FFF2-40B4-BE49-F238E27FC236}">
                <a16:creationId xmlns:a16="http://schemas.microsoft.com/office/drawing/2014/main" id="{796CF09F-CCA7-4F9F-9E56-B553F3CE69B7}"/>
              </a:ext>
            </a:extLst>
          </p:cNvPr>
          <p:cNvSpPr/>
          <p:nvPr/>
        </p:nvSpPr>
        <p:spPr>
          <a:xfrm rot="21001446">
            <a:off x="320876" y="3931073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E05246-CC16-4C20-8AEE-9625EF850BCE}"/>
              </a:ext>
            </a:extLst>
          </p:cNvPr>
          <p:cNvGrpSpPr/>
          <p:nvPr/>
        </p:nvGrpSpPr>
        <p:grpSpPr>
          <a:xfrm rot="14292933">
            <a:off x="2928320" y="5010745"/>
            <a:ext cx="1408208" cy="749452"/>
            <a:chOff x="3512981" y="3392573"/>
            <a:chExt cx="3177387" cy="1691024"/>
          </a:xfrm>
          <a:solidFill>
            <a:srgbClr val="C55A11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25AFF72-46CD-4262-88D6-10404A94B8E4}"/>
                </a:ext>
              </a:extLst>
            </p:cNvPr>
            <p:cNvSpPr/>
            <p:nvPr/>
          </p:nvSpPr>
          <p:spPr>
            <a:xfrm>
              <a:off x="5052984" y="3632009"/>
              <a:ext cx="45718" cy="16485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: Rounded Corners 716">
              <a:extLst>
                <a:ext uri="{FF2B5EF4-FFF2-40B4-BE49-F238E27FC236}">
                  <a16:creationId xmlns:a16="http://schemas.microsoft.com/office/drawing/2014/main" id="{788DF00E-DDB1-41B5-A118-B6196C8B28DD}"/>
                </a:ext>
              </a:extLst>
            </p:cNvPr>
            <p:cNvSpPr/>
            <p:nvPr/>
          </p:nvSpPr>
          <p:spPr>
            <a:xfrm>
              <a:off x="5520098" y="3523587"/>
              <a:ext cx="45718" cy="926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EC17C3-8CEF-49C7-AC9D-E037271D9FCF}"/>
                </a:ext>
              </a:extLst>
            </p:cNvPr>
            <p:cNvGrpSpPr/>
            <p:nvPr/>
          </p:nvGrpSpPr>
          <p:grpSpPr>
            <a:xfrm>
              <a:off x="3512981" y="3392573"/>
              <a:ext cx="3177387" cy="1691024"/>
              <a:chOff x="3427276" y="3011573"/>
              <a:chExt cx="3177405" cy="1691024"/>
            </a:xfrm>
            <a:grpFill/>
          </p:grpSpPr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BFFAF3EF-A195-4D17-A710-B297AC5A2439}"/>
                  </a:ext>
                </a:extLst>
              </p:cNvPr>
              <p:cNvSpPr/>
              <p:nvPr/>
            </p:nvSpPr>
            <p:spPr>
              <a:xfrm>
                <a:off x="5777722" y="3011573"/>
                <a:ext cx="820026" cy="85985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041DD9-AB82-4150-8E89-C0945B0A694D}"/>
                  </a:ext>
                </a:extLst>
              </p:cNvPr>
              <p:cNvSpPr/>
              <p:nvPr/>
            </p:nvSpPr>
            <p:spPr>
              <a:xfrm>
                <a:off x="3786896" y="3016026"/>
                <a:ext cx="2817785" cy="1649353"/>
              </a:xfrm>
              <a:custGeom>
                <a:avLst/>
                <a:gdLst>
                  <a:gd name="connsiteX0" fmla="*/ 0 w 1155430"/>
                  <a:gd name="connsiteY0" fmla="*/ 0 h 972037"/>
                  <a:gd name="connsiteX1" fmla="*/ 1155430 w 1155430"/>
                  <a:gd name="connsiteY1" fmla="*/ 0 h 972037"/>
                  <a:gd name="connsiteX2" fmla="*/ 1155430 w 1155430"/>
                  <a:gd name="connsiteY2" fmla="*/ 972037 h 972037"/>
                  <a:gd name="connsiteX3" fmla="*/ 0 w 1155430"/>
                  <a:gd name="connsiteY3" fmla="*/ 972037 h 972037"/>
                  <a:gd name="connsiteX4" fmla="*/ 0 w 1155430"/>
                  <a:gd name="connsiteY4" fmla="*/ 0 h 972037"/>
                  <a:gd name="connsiteX0" fmla="*/ 0 w 1387658"/>
                  <a:gd name="connsiteY0" fmla="*/ 116115 h 972037"/>
                  <a:gd name="connsiteX1" fmla="*/ 1387658 w 1387658"/>
                  <a:gd name="connsiteY1" fmla="*/ 0 h 972037"/>
                  <a:gd name="connsiteX2" fmla="*/ 1387658 w 1387658"/>
                  <a:gd name="connsiteY2" fmla="*/ 972037 h 972037"/>
                  <a:gd name="connsiteX3" fmla="*/ 232228 w 1387658"/>
                  <a:gd name="connsiteY3" fmla="*/ 972037 h 972037"/>
                  <a:gd name="connsiteX4" fmla="*/ 0 w 1387658"/>
                  <a:gd name="connsiteY4" fmla="*/ 116115 h 972037"/>
                  <a:gd name="connsiteX0" fmla="*/ 0 w 2229487"/>
                  <a:gd name="connsiteY0" fmla="*/ 609601 h 1465523"/>
                  <a:gd name="connsiteX1" fmla="*/ 2229487 w 2229487"/>
                  <a:gd name="connsiteY1" fmla="*/ 0 h 1465523"/>
                  <a:gd name="connsiteX2" fmla="*/ 1387658 w 2229487"/>
                  <a:gd name="connsiteY2" fmla="*/ 1465523 h 1465523"/>
                  <a:gd name="connsiteX3" fmla="*/ 232228 w 2229487"/>
                  <a:gd name="connsiteY3" fmla="*/ 1465523 h 1465523"/>
                  <a:gd name="connsiteX4" fmla="*/ 0 w 2229487"/>
                  <a:gd name="connsiteY4" fmla="*/ 609601 h 1465523"/>
                  <a:gd name="connsiteX0" fmla="*/ 0 w 2490743"/>
                  <a:gd name="connsiteY0" fmla="*/ 609601 h 1465523"/>
                  <a:gd name="connsiteX1" fmla="*/ 2229487 w 2490743"/>
                  <a:gd name="connsiteY1" fmla="*/ 0 h 1465523"/>
                  <a:gd name="connsiteX2" fmla="*/ 2490743 w 2490743"/>
                  <a:gd name="connsiteY2" fmla="*/ 696266 h 1465523"/>
                  <a:gd name="connsiteX3" fmla="*/ 232228 w 2490743"/>
                  <a:gd name="connsiteY3" fmla="*/ 1465523 h 1465523"/>
                  <a:gd name="connsiteX4" fmla="*/ 0 w 2490743"/>
                  <a:gd name="connsiteY4" fmla="*/ 609601 h 1465523"/>
                  <a:gd name="connsiteX0" fmla="*/ 0 w 2461715"/>
                  <a:gd name="connsiteY0" fmla="*/ 609601 h 1465523"/>
                  <a:gd name="connsiteX1" fmla="*/ 2229487 w 2461715"/>
                  <a:gd name="connsiteY1" fmla="*/ 0 h 1465523"/>
                  <a:gd name="connsiteX2" fmla="*/ 2461715 w 2461715"/>
                  <a:gd name="connsiteY2" fmla="*/ 667237 h 1465523"/>
                  <a:gd name="connsiteX3" fmla="*/ 232228 w 2461715"/>
                  <a:gd name="connsiteY3" fmla="*/ 1465523 h 1465523"/>
                  <a:gd name="connsiteX4" fmla="*/ 0 w 2461715"/>
                  <a:gd name="connsiteY4" fmla="*/ 609601 h 1465523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38630 h 1538094"/>
                  <a:gd name="connsiteX1" fmla="*/ 2258516 w 2461715"/>
                  <a:gd name="connsiteY1" fmla="*/ 0 h 1538094"/>
                  <a:gd name="connsiteX2" fmla="*/ 2461715 w 2461715"/>
                  <a:gd name="connsiteY2" fmla="*/ 696266 h 1538094"/>
                  <a:gd name="connsiteX3" fmla="*/ 232228 w 2461715"/>
                  <a:gd name="connsiteY3" fmla="*/ 1538094 h 1538094"/>
                  <a:gd name="connsiteX4" fmla="*/ 0 w 2461715"/>
                  <a:gd name="connsiteY4" fmla="*/ 638630 h 1538094"/>
                  <a:gd name="connsiteX0" fmla="*/ 0 w 2781030"/>
                  <a:gd name="connsiteY0" fmla="*/ 667658 h 1538094"/>
                  <a:gd name="connsiteX1" fmla="*/ 2577831 w 2781030"/>
                  <a:gd name="connsiteY1" fmla="*/ 0 h 1538094"/>
                  <a:gd name="connsiteX2" fmla="*/ 2781030 w 2781030"/>
                  <a:gd name="connsiteY2" fmla="*/ 696266 h 1538094"/>
                  <a:gd name="connsiteX3" fmla="*/ 551543 w 2781030"/>
                  <a:gd name="connsiteY3" fmla="*/ 1538094 h 1538094"/>
                  <a:gd name="connsiteX4" fmla="*/ 0 w 2781030"/>
                  <a:gd name="connsiteY4" fmla="*/ 667658 h 1538094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24796 h 1538774"/>
                  <a:gd name="connsiteX1" fmla="*/ 2158731 w 2781030"/>
                  <a:gd name="connsiteY1" fmla="*/ 0 h 1538774"/>
                  <a:gd name="connsiteX2" fmla="*/ 2781030 w 2781030"/>
                  <a:gd name="connsiteY2" fmla="*/ 653404 h 1538774"/>
                  <a:gd name="connsiteX3" fmla="*/ 333829 w 2781030"/>
                  <a:gd name="connsiteY3" fmla="*/ 1538774 h 1538774"/>
                  <a:gd name="connsiteX4" fmla="*/ 0 w 2781030"/>
                  <a:gd name="connsiteY4" fmla="*/ 624796 h 1538774"/>
                  <a:gd name="connsiteX0" fmla="*/ 0 w 2781030"/>
                  <a:gd name="connsiteY0" fmla="*/ 669423 h 1583401"/>
                  <a:gd name="connsiteX1" fmla="*/ 2158731 w 2781030"/>
                  <a:gd name="connsiteY1" fmla="*/ 44627 h 1583401"/>
                  <a:gd name="connsiteX2" fmla="*/ 2781030 w 2781030"/>
                  <a:gd name="connsiteY2" fmla="*/ 698031 h 1583401"/>
                  <a:gd name="connsiteX3" fmla="*/ 333829 w 2781030"/>
                  <a:gd name="connsiteY3" fmla="*/ 1583401 h 1583401"/>
                  <a:gd name="connsiteX4" fmla="*/ 0 w 2781030"/>
                  <a:gd name="connsiteY4" fmla="*/ 669423 h 1583401"/>
                  <a:gd name="connsiteX0" fmla="*/ 0 w 2781030"/>
                  <a:gd name="connsiteY0" fmla="*/ 710094 h 1624072"/>
                  <a:gd name="connsiteX1" fmla="*/ 2187306 w 2781030"/>
                  <a:gd name="connsiteY1" fmla="*/ 42436 h 1624072"/>
                  <a:gd name="connsiteX2" fmla="*/ 2781030 w 2781030"/>
                  <a:gd name="connsiteY2" fmla="*/ 738702 h 1624072"/>
                  <a:gd name="connsiteX3" fmla="*/ 333829 w 2781030"/>
                  <a:gd name="connsiteY3" fmla="*/ 1624072 h 1624072"/>
                  <a:gd name="connsiteX4" fmla="*/ 0 w 2781030"/>
                  <a:gd name="connsiteY4" fmla="*/ 710094 h 1624072"/>
                  <a:gd name="connsiteX0" fmla="*/ 0 w 2781030"/>
                  <a:gd name="connsiteY0" fmla="*/ 721920 h 1635898"/>
                  <a:gd name="connsiteX1" fmla="*/ 2187306 w 2781030"/>
                  <a:gd name="connsiteY1" fmla="*/ 54262 h 1635898"/>
                  <a:gd name="connsiteX2" fmla="*/ 2781030 w 2781030"/>
                  <a:gd name="connsiteY2" fmla="*/ 750528 h 1635898"/>
                  <a:gd name="connsiteX3" fmla="*/ 333829 w 2781030"/>
                  <a:gd name="connsiteY3" fmla="*/ 1635898 h 1635898"/>
                  <a:gd name="connsiteX4" fmla="*/ 0 w 2781030"/>
                  <a:gd name="connsiteY4" fmla="*/ 721920 h 1635898"/>
                  <a:gd name="connsiteX0" fmla="*/ 0 w 2781030"/>
                  <a:gd name="connsiteY0" fmla="*/ 668563 h 1582541"/>
                  <a:gd name="connsiteX1" fmla="*/ 2187306 w 2781030"/>
                  <a:gd name="connsiteY1" fmla="*/ 905 h 1582541"/>
                  <a:gd name="connsiteX2" fmla="*/ 2781030 w 2781030"/>
                  <a:gd name="connsiteY2" fmla="*/ 697171 h 1582541"/>
                  <a:gd name="connsiteX3" fmla="*/ 333829 w 2781030"/>
                  <a:gd name="connsiteY3" fmla="*/ 1582541 h 1582541"/>
                  <a:gd name="connsiteX4" fmla="*/ 0 w 2781030"/>
                  <a:gd name="connsiteY4" fmla="*/ 668563 h 1582541"/>
                  <a:gd name="connsiteX0" fmla="*/ 0 w 2781030"/>
                  <a:gd name="connsiteY0" fmla="*/ 716111 h 1630089"/>
                  <a:gd name="connsiteX1" fmla="*/ 2239693 w 2781030"/>
                  <a:gd name="connsiteY1" fmla="*/ 828 h 1630089"/>
                  <a:gd name="connsiteX2" fmla="*/ 2781030 w 2781030"/>
                  <a:gd name="connsiteY2" fmla="*/ 744719 h 1630089"/>
                  <a:gd name="connsiteX3" fmla="*/ 333829 w 2781030"/>
                  <a:gd name="connsiteY3" fmla="*/ 1630089 h 1630089"/>
                  <a:gd name="connsiteX4" fmla="*/ 0 w 2781030"/>
                  <a:gd name="connsiteY4" fmla="*/ 716111 h 1630089"/>
                  <a:gd name="connsiteX0" fmla="*/ 0 w 2781030"/>
                  <a:gd name="connsiteY0" fmla="*/ 697091 h 1611069"/>
                  <a:gd name="connsiteX1" fmla="*/ 2239693 w 2781030"/>
                  <a:gd name="connsiteY1" fmla="*/ 858 h 1611069"/>
                  <a:gd name="connsiteX2" fmla="*/ 2781030 w 2781030"/>
                  <a:gd name="connsiteY2" fmla="*/ 725699 h 1611069"/>
                  <a:gd name="connsiteX3" fmla="*/ 333829 w 2781030"/>
                  <a:gd name="connsiteY3" fmla="*/ 1611069 h 1611069"/>
                  <a:gd name="connsiteX4" fmla="*/ 0 w 2781030"/>
                  <a:gd name="connsiteY4" fmla="*/ 697091 h 1611069"/>
                  <a:gd name="connsiteX0" fmla="*/ 0 w 2781030"/>
                  <a:gd name="connsiteY0" fmla="*/ 711356 h 1625334"/>
                  <a:gd name="connsiteX1" fmla="*/ 2282556 w 2781030"/>
                  <a:gd name="connsiteY1" fmla="*/ 835 h 1625334"/>
                  <a:gd name="connsiteX2" fmla="*/ 2781030 w 2781030"/>
                  <a:gd name="connsiteY2" fmla="*/ 739964 h 1625334"/>
                  <a:gd name="connsiteX3" fmla="*/ 333829 w 2781030"/>
                  <a:gd name="connsiteY3" fmla="*/ 1625334 h 1625334"/>
                  <a:gd name="connsiteX4" fmla="*/ 0 w 2781030"/>
                  <a:gd name="connsiteY4" fmla="*/ 711356 h 1625334"/>
                  <a:gd name="connsiteX0" fmla="*/ 0 w 2733405"/>
                  <a:gd name="connsiteY0" fmla="*/ 711495 h 1625473"/>
                  <a:gd name="connsiteX1" fmla="*/ 2282556 w 2733405"/>
                  <a:gd name="connsiteY1" fmla="*/ 974 h 1625473"/>
                  <a:gd name="connsiteX2" fmla="*/ 2733405 w 2733405"/>
                  <a:gd name="connsiteY2" fmla="*/ 659141 h 1625473"/>
                  <a:gd name="connsiteX3" fmla="*/ 333829 w 2733405"/>
                  <a:gd name="connsiteY3" fmla="*/ 1625473 h 1625473"/>
                  <a:gd name="connsiteX4" fmla="*/ 0 w 2733405"/>
                  <a:gd name="connsiteY4" fmla="*/ 711495 h 1625473"/>
                  <a:gd name="connsiteX0" fmla="*/ 0 w 2660789"/>
                  <a:gd name="connsiteY0" fmla="*/ 711292 h 1625270"/>
                  <a:gd name="connsiteX1" fmla="*/ 2282556 w 2660789"/>
                  <a:gd name="connsiteY1" fmla="*/ 771 h 1625270"/>
                  <a:gd name="connsiteX2" fmla="*/ 2628630 w 2660789"/>
                  <a:gd name="connsiteY2" fmla="*/ 787526 h 1625270"/>
                  <a:gd name="connsiteX3" fmla="*/ 333829 w 2660789"/>
                  <a:gd name="connsiteY3" fmla="*/ 1625270 h 1625270"/>
                  <a:gd name="connsiteX4" fmla="*/ 0 w 2660789"/>
                  <a:gd name="connsiteY4" fmla="*/ 711292 h 1625270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782931"/>
                  <a:gd name="connsiteY0" fmla="*/ 727390 h 1641368"/>
                  <a:gd name="connsiteX1" fmla="*/ 2282556 w 2782931"/>
                  <a:gd name="connsiteY1" fmla="*/ 16869 h 1641368"/>
                  <a:gd name="connsiteX2" fmla="*/ 2628630 w 2782931"/>
                  <a:gd name="connsiteY2" fmla="*/ 803624 h 1641368"/>
                  <a:gd name="connsiteX3" fmla="*/ 333829 w 2782931"/>
                  <a:gd name="connsiteY3" fmla="*/ 1641368 h 1641368"/>
                  <a:gd name="connsiteX4" fmla="*/ 0 w 2782931"/>
                  <a:gd name="connsiteY4" fmla="*/ 727390 h 1641368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809604"/>
                  <a:gd name="connsiteY0" fmla="*/ 730370 h 1644348"/>
                  <a:gd name="connsiteX1" fmla="*/ 2282556 w 2809604"/>
                  <a:gd name="connsiteY1" fmla="*/ 19849 h 1644348"/>
                  <a:gd name="connsiteX2" fmla="*/ 2628630 w 2809604"/>
                  <a:gd name="connsiteY2" fmla="*/ 806604 h 1644348"/>
                  <a:gd name="connsiteX3" fmla="*/ 333829 w 2809604"/>
                  <a:gd name="connsiteY3" fmla="*/ 1644348 h 1644348"/>
                  <a:gd name="connsiteX4" fmla="*/ 0 w 2809604"/>
                  <a:gd name="connsiteY4" fmla="*/ 730370 h 1644348"/>
                  <a:gd name="connsiteX0" fmla="*/ 0 w 2836557"/>
                  <a:gd name="connsiteY0" fmla="*/ 730370 h 1644348"/>
                  <a:gd name="connsiteX1" fmla="*/ 2282556 w 2836557"/>
                  <a:gd name="connsiteY1" fmla="*/ 19849 h 1644348"/>
                  <a:gd name="connsiteX2" fmla="*/ 2628630 w 2836557"/>
                  <a:gd name="connsiteY2" fmla="*/ 806604 h 1644348"/>
                  <a:gd name="connsiteX3" fmla="*/ 333829 w 2836557"/>
                  <a:gd name="connsiteY3" fmla="*/ 1644348 h 1644348"/>
                  <a:gd name="connsiteX4" fmla="*/ 0 w 2836557"/>
                  <a:gd name="connsiteY4" fmla="*/ 730370 h 1644348"/>
                  <a:gd name="connsiteX0" fmla="*/ 0 w 2836557"/>
                  <a:gd name="connsiteY0" fmla="*/ 730370 h 1649111"/>
                  <a:gd name="connsiteX1" fmla="*/ 2282556 w 2836557"/>
                  <a:gd name="connsiteY1" fmla="*/ 19849 h 1649111"/>
                  <a:gd name="connsiteX2" fmla="*/ 2628630 w 2836557"/>
                  <a:gd name="connsiteY2" fmla="*/ 806604 h 1649111"/>
                  <a:gd name="connsiteX3" fmla="*/ 276679 w 2836557"/>
                  <a:gd name="connsiteY3" fmla="*/ 1649111 h 1649111"/>
                  <a:gd name="connsiteX4" fmla="*/ 0 w 2836557"/>
                  <a:gd name="connsiteY4" fmla="*/ 730370 h 1649111"/>
                  <a:gd name="connsiteX0" fmla="*/ 0 w 2830234"/>
                  <a:gd name="connsiteY0" fmla="*/ 731238 h 1649979"/>
                  <a:gd name="connsiteX1" fmla="*/ 2282556 w 2830234"/>
                  <a:gd name="connsiteY1" fmla="*/ 20717 h 1649979"/>
                  <a:gd name="connsiteX2" fmla="*/ 2619105 w 2830234"/>
                  <a:gd name="connsiteY2" fmla="*/ 774134 h 1649979"/>
                  <a:gd name="connsiteX3" fmla="*/ 276679 w 2830234"/>
                  <a:gd name="connsiteY3" fmla="*/ 1649979 h 1649979"/>
                  <a:gd name="connsiteX4" fmla="*/ 0 w 2830234"/>
                  <a:gd name="connsiteY4" fmla="*/ 731238 h 1649979"/>
                  <a:gd name="connsiteX0" fmla="*/ 0 w 2817785"/>
                  <a:gd name="connsiteY0" fmla="*/ 730612 h 1649353"/>
                  <a:gd name="connsiteX1" fmla="*/ 2282556 w 2817785"/>
                  <a:gd name="connsiteY1" fmla="*/ 20091 h 1649353"/>
                  <a:gd name="connsiteX2" fmla="*/ 2600055 w 2817785"/>
                  <a:gd name="connsiteY2" fmla="*/ 797321 h 1649353"/>
                  <a:gd name="connsiteX3" fmla="*/ 276679 w 2817785"/>
                  <a:gd name="connsiteY3" fmla="*/ 1649353 h 1649353"/>
                  <a:gd name="connsiteX4" fmla="*/ 0 w 2817785"/>
                  <a:gd name="connsiteY4" fmla="*/ 730612 h 164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7785" h="1649353">
                    <a:moveTo>
                      <a:pt x="0" y="730612"/>
                    </a:moveTo>
                    <a:cubicBezTo>
                      <a:pt x="380305" y="527412"/>
                      <a:pt x="1945113" y="98333"/>
                      <a:pt x="2282556" y="20091"/>
                    </a:cubicBezTo>
                    <a:cubicBezTo>
                      <a:pt x="2894802" y="-124057"/>
                      <a:pt x="2954597" y="546183"/>
                      <a:pt x="2600055" y="797321"/>
                    </a:cubicBezTo>
                    <a:lnTo>
                      <a:pt x="276679" y="1649353"/>
                    </a:lnTo>
                    <a:cubicBezTo>
                      <a:pt x="760489" y="981837"/>
                      <a:pt x="169333" y="744986"/>
                      <a:pt x="0" y="73061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E525795-79F4-4407-B46D-DCD100FF4D14}"/>
                  </a:ext>
                </a:extLst>
              </p:cNvPr>
              <p:cNvSpPr/>
              <p:nvPr/>
            </p:nvSpPr>
            <p:spPr>
              <a:xfrm>
                <a:off x="3427276" y="3730560"/>
                <a:ext cx="927010" cy="97203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3359BA-C342-4BB1-8511-6AE4CCE57DD7}"/>
                </a:ext>
              </a:extLst>
            </p:cNvPr>
            <p:cNvGrpSpPr/>
            <p:nvPr/>
          </p:nvGrpSpPr>
          <p:grpSpPr>
            <a:xfrm>
              <a:off x="3537641" y="4171948"/>
              <a:ext cx="870399" cy="870403"/>
              <a:chOff x="3537660" y="4171947"/>
              <a:chExt cx="870403" cy="870403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FD264B-6605-4BC2-9B27-3F65072BD13E}"/>
                  </a:ext>
                </a:extLst>
              </p:cNvPr>
              <p:cNvSpPr/>
              <p:nvPr/>
            </p:nvSpPr>
            <p:spPr>
              <a:xfrm>
                <a:off x="3537660" y="4171947"/>
                <a:ext cx="870403" cy="87040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4B4BC9AB-98F5-46D8-8B41-954E644EC9CC}"/>
                  </a:ext>
                </a:extLst>
              </p:cNvPr>
              <p:cNvSpPr/>
              <p:nvPr/>
            </p:nvSpPr>
            <p:spPr>
              <a:xfrm>
                <a:off x="3581733" y="4228090"/>
                <a:ext cx="760447" cy="760447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7279E363-2F3D-41B7-915D-768FF263615C}"/>
                  </a:ext>
                </a:extLst>
              </p:cNvPr>
              <p:cNvSpPr/>
              <p:nvPr/>
            </p:nvSpPr>
            <p:spPr>
              <a:xfrm>
                <a:off x="3648455" y="4282163"/>
                <a:ext cx="630829" cy="63082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B753FF79-F831-414E-A44D-369FB23B7524}"/>
                  </a:ext>
                </a:extLst>
              </p:cNvPr>
              <p:cNvSpPr/>
              <p:nvPr/>
            </p:nvSpPr>
            <p:spPr>
              <a:xfrm>
                <a:off x="3735590" y="4366533"/>
                <a:ext cx="458965" cy="45896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4658D2C-7991-45C5-A5AA-E3B8C52A474B}"/>
                </a:ext>
              </a:extLst>
            </p:cNvPr>
            <p:cNvSpPr/>
            <p:nvPr/>
          </p:nvSpPr>
          <p:spPr>
            <a:xfrm rot="20497118" flipV="1">
              <a:off x="3671146" y="4166949"/>
              <a:ext cx="182812" cy="163373"/>
            </a:xfrm>
            <a:custGeom>
              <a:avLst/>
              <a:gdLst>
                <a:gd name="connsiteX0" fmla="*/ 0 w 174650"/>
                <a:gd name="connsiteY0" fmla="*/ 106228 h 106228"/>
                <a:gd name="connsiteX1" fmla="*/ 87325 w 174650"/>
                <a:gd name="connsiteY1" fmla="*/ 0 h 106228"/>
                <a:gd name="connsiteX2" fmla="*/ 174650 w 174650"/>
                <a:gd name="connsiteY2" fmla="*/ 106228 h 106228"/>
                <a:gd name="connsiteX3" fmla="*/ 0 w 174650"/>
                <a:gd name="connsiteY3" fmla="*/ 106228 h 106228"/>
                <a:gd name="connsiteX0" fmla="*/ 0 w 175153"/>
                <a:gd name="connsiteY0" fmla="*/ 106228 h 156457"/>
                <a:gd name="connsiteX1" fmla="*/ 87325 w 175153"/>
                <a:gd name="connsiteY1" fmla="*/ 0 h 156457"/>
                <a:gd name="connsiteX2" fmla="*/ 174650 w 175153"/>
                <a:gd name="connsiteY2" fmla="*/ 106228 h 156457"/>
                <a:gd name="connsiteX3" fmla="*/ 0 w 175153"/>
                <a:gd name="connsiteY3" fmla="*/ 106228 h 156457"/>
                <a:gd name="connsiteX0" fmla="*/ 5518 w 180454"/>
                <a:gd name="connsiteY0" fmla="*/ 106228 h 155610"/>
                <a:gd name="connsiteX1" fmla="*/ 92843 w 180454"/>
                <a:gd name="connsiteY1" fmla="*/ 0 h 155610"/>
                <a:gd name="connsiteX2" fmla="*/ 180168 w 180454"/>
                <a:gd name="connsiteY2" fmla="*/ 106228 h 155610"/>
                <a:gd name="connsiteX3" fmla="*/ 5518 w 180454"/>
                <a:gd name="connsiteY3" fmla="*/ 106228 h 155610"/>
                <a:gd name="connsiteX0" fmla="*/ 7974 w 182898"/>
                <a:gd name="connsiteY0" fmla="*/ 106228 h 155283"/>
                <a:gd name="connsiteX1" fmla="*/ 95299 w 182898"/>
                <a:gd name="connsiteY1" fmla="*/ 0 h 155283"/>
                <a:gd name="connsiteX2" fmla="*/ 182624 w 182898"/>
                <a:gd name="connsiteY2" fmla="*/ 106228 h 155283"/>
                <a:gd name="connsiteX3" fmla="*/ 7974 w 182898"/>
                <a:gd name="connsiteY3" fmla="*/ 106228 h 155283"/>
                <a:gd name="connsiteX0" fmla="*/ 8366 w 170469"/>
                <a:gd name="connsiteY0" fmla="*/ 106228 h 184425"/>
                <a:gd name="connsiteX1" fmla="*/ 95691 w 170469"/>
                <a:gd name="connsiteY1" fmla="*/ 0 h 184425"/>
                <a:gd name="connsiteX2" fmla="*/ 170180 w 170469"/>
                <a:gd name="connsiteY2" fmla="*/ 143114 h 184425"/>
                <a:gd name="connsiteX3" fmla="*/ 8366 w 170469"/>
                <a:gd name="connsiteY3" fmla="*/ 106228 h 184425"/>
                <a:gd name="connsiteX0" fmla="*/ 9401 w 171215"/>
                <a:gd name="connsiteY0" fmla="*/ 106228 h 159115"/>
                <a:gd name="connsiteX1" fmla="*/ 96726 w 171215"/>
                <a:gd name="connsiteY1" fmla="*/ 0 h 159115"/>
                <a:gd name="connsiteX2" fmla="*/ 171215 w 171215"/>
                <a:gd name="connsiteY2" fmla="*/ 143114 h 159115"/>
                <a:gd name="connsiteX3" fmla="*/ 9401 w 171215"/>
                <a:gd name="connsiteY3" fmla="*/ 106228 h 159115"/>
                <a:gd name="connsiteX0" fmla="*/ 10147 w 171961"/>
                <a:gd name="connsiteY0" fmla="*/ 106228 h 155544"/>
                <a:gd name="connsiteX1" fmla="*/ 97472 w 171961"/>
                <a:gd name="connsiteY1" fmla="*/ 0 h 155544"/>
                <a:gd name="connsiteX2" fmla="*/ 171961 w 171961"/>
                <a:gd name="connsiteY2" fmla="*/ 143114 h 155544"/>
                <a:gd name="connsiteX3" fmla="*/ 10147 w 171961"/>
                <a:gd name="connsiteY3" fmla="*/ 106228 h 155544"/>
                <a:gd name="connsiteX0" fmla="*/ 9679 w 182027"/>
                <a:gd name="connsiteY0" fmla="*/ 106228 h 163685"/>
                <a:gd name="connsiteX1" fmla="*/ 97004 w 182027"/>
                <a:gd name="connsiteY1" fmla="*/ 0 h 163685"/>
                <a:gd name="connsiteX2" fmla="*/ 182027 w 182027"/>
                <a:gd name="connsiteY2" fmla="*/ 152160 h 163685"/>
                <a:gd name="connsiteX3" fmla="*/ 9679 w 182027"/>
                <a:gd name="connsiteY3" fmla="*/ 106228 h 163685"/>
                <a:gd name="connsiteX0" fmla="*/ 10190 w 182538"/>
                <a:gd name="connsiteY0" fmla="*/ 106228 h 156469"/>
                <a:gd name="connsiteX1" fmla="*/ 97515 w 182538"/>
                <a:gd name="connsiteY1" fmla="*/ 0 h 156469"/>
                <a:gd name="connsiteX2" fmla="*/ 182538 w 182538"/>
                <a:gd name="connsiteY2" fmla="*/ 152160 h 156469"/>
                <a:gd name="connsiteX3" fmla="*/ 10190 w 182538"/>
                <a:gd name="connsiteY3" fmla="*/ 106228 h 156469"/>
                <a:gd name="connsiteX0" fmla="*/ 10465 w 182813"/>
                <a:gd name="connsiteY0" fmla="*/ 106228 h 155589"/>
                <a:gd name="connsiteX1" fmla="*/ 97790 w 182813"/>
                <a:gd name="connsiteY1" fmla="*/ 0 h 155589"/>
                <a:gd name="connsiteX2" fmla="*/ 182813 w 182813"/>
                <a:gd name="connsiteY2" fmla="*/ 152160 h 155589"/>
                <a:gd name="connsiteX3" fmla="*/ 10465 w 182813"/>
                <a:gd name="connsiteY3" fmla="*/ 106228 h 15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13" h="155589">
                  <a:moveTo>
                    <a:pt x="10465" y="106228"/>
                  </a:moveTo>
                  <a:lnTo>
                    <a:pt x="97790" y="0"/>
                  </a:lnTo>
                  <a:lnTo>
                    <a:pt x="182813" y="152160"/>
                  </a:lnTo>
                  <a:cubicBezTo>
                    <a:pt x="126081" y="171741"/>
                    <a:pt x="-43513" y="100852"/>
                    <a:pt x="10465" y="10622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1AF19F2-06FE-4C6E-9D5D-6F403CCF66E3}"/>
                </a:ext>
              </a:extLst>
            </p:cNvPr>
            <p:cNvGrpSpPr/>
            <p:nvPr/>
          </p:nvGrpSpPr>
          <p:grpSpPr>
            <a:xfrm>
              <a:off x="4224315" y="3436074"/>
              <a:ext cx="2385563" cy="1389228"/>
              <a:chOff x="4224338" y="3436074"/>
              <a:chExt cx="2385578" cy="1389228"/>
            </a:xfrm>
            <a:grpFill/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60EC0B-6ACB-4462-A248-19118391D312}"/>
                  </a:ext>
                </a:extLst>
              </p:cNvPr>
              <p:cNvCxnSpPr/>
              <p:nvPr/>
            </p:nvCxnSpPr>
            <p:spPr>
              <a:xfrm flipV="1">
                <a:off x="4224338" y="379686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58FE8DCD-688D-41FC-AF67-3F1270E6DC5A}"/>
                  </a:ext>
                </a:extLst>
              </p:cNvPr>
              <p:cNvCxnSpPr/>
              <p:nvPr/>
            </p:nvCxnSpPr>
            <p:spPr>
              <a:xfrm flipV="1">
                <a:off x="4498590" y="3770048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DA02C63D-DCB3-486D-AD61-30986E91D7F6}"/>
                  </a:ext>
                </a:extLst>
              </p:cNvPr>
              <p:cNvCxnSpPr/>
              <p:nvPr/>
            </p:nvCxnSpPr>
            <p:spPr>
              <a:xfrm flipV="1">
                <a:off x="4417342" y="3889661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9542F6D0-4F56-4E3B-9374-059F70C76EDE}"/>
                  </a:ext>
                </a:extLst>
              </p:cNvPr>
              <p:cNvCxnSpPr/>
              <p:nvPr/>
            </p:nvCxnSpPr>
            <p:spPr>
              <a:xfrm flipV="1">
                <a:off x="4574820" y="392849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9C023E77-5DEC-4DB7-8DD6-6DE0DAFAC2BF}"/>
                  </a:ext>
                </a:extLst>
              </p:cNvPr>
              <p:cNvCxnSpPr/>
              <p:nvPr/>
            </p:nvCxnSpPr>
            <p:spPr>
              <a:xfrm flipV="1">
                <a:off x="4508343" y="403744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789F903C-A783-4817-8B54-5608765DDC2A}"/>
                  </a:ext>
                </a:extLst>
              </p:cNvPr>
              <p:cNvCxnSpPr/>
              <p:nvPr/>
            </p:nvCxnSpPr>
            <p:spPr>
              <a:xfrm flipV="1">
                <a:off x="5012494" y="395064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27F9D106-ABD2-4218-8227-1593CDE7E89B}"/>
                  </a:ext>
                </a:extLst>
              </p:cNvPr>
              <p:cNvCxnSpPr/>
              <p:nvPr/>
            </p:nvCxnSpPr>
            <p:spPr>
              <a:xfrm flipV="1">
                <a:off x="5262844" y="3436074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AC618352-EE19-469C-A0D3-504606FE2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3044" y="356468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43EFC809-790E-4CE8-B024-E737C335D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1396" y="3732133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15EF6666-5D1C-4F19-9C25-BC7D79FF3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526" y="393527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2166EBD0-01D6-4270-9B64-3294188F2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526" y="405294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B2074A9-D84E-4F02-9826-A84667002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9610" y="428793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8BCB4E00-0A66-4DF6-89F7-B1C2C3711D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6164" y="420728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B11DE6D3-17F3-4979-886A-A29DBC1B7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2393" y="41405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F760456C-3D1C-44C0-9DE1-59DF0143B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214" y="4614674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91DB0FAD-31F8-4C3A-84AD-12567CAC3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0202" y="44660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34EBB62C-84FB-49E9-A26B-D8D924E54F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4084" y="43141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7251538C-9924-478E-B23D-38BD23B062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2477" y="3824045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2B4F2BF1-7804-470B-A3AC-60BFA786D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2920" y="34668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6" name="Rectangle: Rounded Corners 735">
              <a:extLst>
                <a:ext uri="{FF2B5EF4-FFF2-40B4-BE49-F238E27FC236}">
                  <a16:creationId xmlns:a16="http://schemas.microsoft.com/office/drawing/2014/main" id="{461F8E94-9D99-4845-82EF-6FCD1E728E51}"/>
                </a:ext>
              </a:extLst>
            </p:cNvPr>
            <p:cNvSpPr/>
            <p:nvPr/>
          </p:nvSpPr>
          <p:spPr>
            <a:xfrm>
              <a:off x="5056753" y="3679449"/>
              <a:ext cx="45718" cy="16485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72930F2D-2658-4E56-B024-818DABB0238F}"/>
                </a:ext>
              </a:extLst>
            </p:cNvPr>
            <p:cNvSpPr/>
            <p:nvPr/>
          </p:nvSpPr>
          <p:spPr>
            <a:xfrm>
              <a:off x="5523590" y="3569164"/>
              <a:ext cx="45718" cy="4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CBF0612F-56E2-49BA-91BC-3487BDEAD2CB}"/>
              </a:ext>
            </a:extLst>
          </p:cNvPr>
          <p:cNvGrpSpPr/>
          <p:nvPr/>
        </p:nvGrpSpPr>
        <p:grpSpPr>
          <a:xfrm rot="585001" flipH="1">
            <a:off x="2568341" y="2395303"/>
            <a:ext cx="2646603" cy="2930740"/>
            <a:chOff x="3196448" y="1823965"/>
            <a:chExt cx="3341060" cy="3699752"/>
          </a:xfrm>
          <a:solidFill>
            <a:srgbClr val="E3AC87"/>
          </a:solidFill>
        </p:grpSpPr>
        <p:sp>
          <p:nvSpPr>
            <p:cNvPr id="739" name="Rectangle: Rounded Corners 3">
              <a:extLst>
                <a:ext uri="{FF2B5EF4-FFF2-40B4-BE49-F238E27FC236}">
                  <a16:creationId xmlns:a16="http://schemas.microsoft.com/office/drawing/2014/main" id="{2E283CBD-0C71-4E80-B4CA-3E9675A0A641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8">
              <a:extLst>
                <a:ext uri="{FF2B5EF4-FFF2-40B4-BE49-F238E27FC236}">
                  <a16:creationId xmlns:a16="http://schemas.microsoft.com/office/drawing/2014/main" id="{48A538F4-D16A-4A4C-A4C9-655D5C8D0D02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Rectangle: Rounded Corners 3">
              <a:extLst>
                <a:ext uri="{FF2B5EF4-FFF2-40B4-BE49-F238E27FC236}">
                  <a16:creationId xmlns:a16="http://schemas.microsoft.com/office/drawing/2014/main" id="{22A9B189-259E-4C4F-935E-B1CCF642EDF4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E0B678E3-1DDB-4E56-981B-235F570986D4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3" name="Rectangle 5">
              <a:extLst>
                <a:ext uri="{FF2B5EF4-FFF2-40B4-BE49-F238E27FC236}">
                  <a16:creationId xmlns:a16="http://schemas.microsoft.com/office/drawing/2014/main" id="{FAB35FBB-04BF-43AA-905F-FAEE1138283F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2">
              <a:extLst>
                <a:ext uri="{FF2B5EF4-FFF2-40B4-BE49-F238E27FC236}">
                  <a16:creationId xmlns:a16="http://schemas.microsoft.com/office/drawing/2014/main" id="{077AEF47-2337-4231-8814-1C4F8079A890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Rectangle: Rounded Corners 3">
              <a:extLst>
                <a:ext uri="{FF2B5EF4-FFF2-40B4-BE49-F238E27FC236}">
                  <a16:creationId xmlns:a16="http://schemas.microsoft.com/office/drawing/2014/main" id="{B4218DA7-85AE-4367-9EE7-644613869BB1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DE57EAFF-43F0-41A1-A355-F3A268AFF1E3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7" name="Oval 1">
              <a:extLst>
                <a:ext uri="{FF2B5EF4-FFF2-40B4-BE49-F238E27FC236}">
                  <a16:creationId xmlns:a16="http://schemas.microsoft.com/office/drawing/2014/main" id="{76D131DD-B30E-4A85-B976-969F0553740E}"/>
                </a:ext>
              </a:extLst>
            </p:cNvPr>
            <p:cNvSpPr/>
            <p:nvPr/>
          </p:nvSpPr>
          <p:spPr>
            <a:xfrm rot="3694863">
              <a:off x="5126552" y="2498966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Rectangle 56">
              <a:extLst>
                <a:ext uri="{FF2B5EF4-FFF2-40B4-BE49-F238E27FC236}">
                  <a16:creationId xmlns:a16="http://schemas.microsoft.com/office/drawing/2014/main" id="{50338944-13CD-48C4-B9B6-4AF21E02A9DA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587EC4C9-13E7-4C8F-AFE3-CDA2B413659B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0563660F-70B8-4B3A-9BA5-DBFAC7953B86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Rectangle 56">
              <a:extLst>
                <a:ext uri="{FF2B5EF4-FFF2-40B4-BE49-F238E27FC236}">
                  <a16:creationId xmlns:a16="http://schemas.microsoft.com/office/drawing/2014/main" id="{2DCDD8E8-A554-447A-B506-A62564496396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ED237466-A597-41A5-A18A-031F716A8F49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8DE502FC-F071-42D4-9B20-8F9F2D473CB4}"/>
                </a:ext>
              </a:extLst>
            </p:cNvPr>
            <p:cNvSpPr/>
            <p:nvPr/>
          </p:nvSpPr>
          <p:spPr>
            <a:xfrm rot="5400000">
              <a:off x="5898877" y="2843992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Arc 753">
              <a:extLst>
                <a:ext uri="{FF2B5EF4-FFF2-40B4-BE49-F238E27FC236}">
                  <a16:creationId xmlns:a16="http://schemas.microsoft.com/office/drawing/2014/main" id="{57691769-8E05-4BA7-93D8-DBD3848D8DE4}"/>
                </a:ext>
              </a:extLst>
            </p:cNvPr>
            <p:cNvSpPr/>
            <p:nvPr/>
          </p:nvSpPr>
          <p:spPr>
            <a:xfrm rot="9156397">
              <a:off x="6237841" y="3339267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26529CD9-65DA-4A7F-ACC5-0DF261AAFAFB}"/>
                </a:ext>
              </a:extLst>
            </p:cNvPr>
            <p:cNvSpPr/>
            <p:nvPr/>
          </p:nvSpPr>
          <p:spPr>
            <a:xfrm rot="4759866">
              <a:off x="6347723" y="3398884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072FD28-5EA2-4F52-A4C3-253FA3AECC8D}"/>
                </a:ext>
              </a:extLst>
            </p:cNvPr>
            <p:cNvSpPr/>
            <p:nvPr/>
          </p:nvSpPr>
          <p:spPr>
            <a:xfrm rot="5400000">
              <a:off x="5993205" y="292603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F7B80676-72B8-4FE7-9069-CBE107C3ED81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Arc 757">
              <a:extLst>
                <a:ext uri="{FF2B5EF4-FFF2-40B4-BE49-F238E27FC236}">
                  <a16:creationId xmlns:a16="http://schemas.microsoft.com/office/drawing/2014/main" id="{E39ACDCF-5C09-407B-9459-FAE526F79C44}"/>
                </a:ext>
              </a:extLst>
            </p:cNvPr>
            <p:cNvSpPr/>
            <p:nvPr/>
          </p:nvSpPr>
          <p:spPr>
            <a:xfrm rot="14219050">
              <a:off x="6221027" y="3508441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F176401F-FF96-4E12-B1FD-0B74C40F8A9F}"/>
                </a:ext>
              </a:extLst>
            </p:cNvPr>
            <p:cNvSpPr/>
            <p:nvPr/>
          </p:nvSpPr>
          <p:spPr>
            <a:xfrm rot="4759866">
              <a:off x="5971987" y="2901794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9A9181D-2863-488F-AC1D-B3B7051BC044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1" name="Rectangle: Rounded Corners 3">
              <a:extLst>
                <a:ext uri="{FF2B5EF4-FFF2-40B4-BE49-F238E27FC236}">
                  <a16:creationId xmlns:a16="http://schemas.microsoft.com/office/drawing/2014/main" id="{BF44F444-C192-4B2C-9A44-2897705B4EAC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AF982D9-7407-4999-812B-4ADB30065296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4B915139-B4F4-4F89-BFF9-33FC188DC137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0209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76595" y="1289270"/>
            <a:ext cx="59456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7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Whee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!” says 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arry. “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opping is fun!”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38217A1-B276-4990-BCE9-4E927FD5B01C}"/>
              </a:ext>
            </a:extLst>
          </p:cNvPr>
          <p:cNvGrpSpPr/>
          <p:nvPr/>
        </p:nvGrpSpPr>
        <p:grpSpPr>
          <a:xfrm flipH="1">
            <a:off x="13546921" y="2246279"/>
            <a:ext cx="1559874" cy="1558146"/>
            <a:chOff x="2845735" y="576863"/>
            <a:chExt cx="5727469" cy="5721123"/>
          </a:xfrm>
        </p:grpSpPr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3FFDAF57-7033-41B8-9768-642E18C2E0B1}"/>
                </a:ext>
              </a:extLst>
            </p:cNvPr>
            <p:cNvSpPr/>
            <p:nvPr/>
          </p:nvSpPr>
          <p:spPr>
            <a:xfrm>
              <a:off x="7951304" y="1578880"/>
              <a:ext cx="449621" cy="274469"/>
            </a:xfrm>
            <a:custGeom>
              <a:avLst/>
              <a:gdLst>
                <a:gd name="connsiteX0" fmla="*/ 0 w 502630"/>
                <a:gd name="connsiteY0" fmla="*/ 0 h 274469"/>
                <a:gd name="connsiteX1" fmla="*/ 502630 w 502630"/>
                <a:gd name="connsiteY1" fmla="*/ 0 h 274469"/>
                <a:gd name="connsiteX2" fmla="*/ 502630 w 502630"/>
                <a:gd name="connsiteY2" fmla="*/ 274469 h 274469"/>
                <a:gd name="connsiteX3" fmla="*/ 0 w 502630"/>
                <a:gd name="connsiteY3" fmla="*/ 274469 h 274469"/>
                <a:gd name="connsiteX4" fmla="*/ 0 w 502630"/>
                <a:gd name="connsiteY4" fmla="*/ 0 h 274469"/>
                <a:gd name="connsiteX0" fmla="*/ 0 w 502630"/>
                <a:gd name="connsiteY0" fmla="*/ 0 h 274469"/>
                <a:gd name="connsiteX1" fmla="*/ 449621 w 502630"/>
                <a:gd name="connsiteY1" fmla="*/ 106017 h 274469"/>
                <a:gd name="connsiteX2" fmla="*/ 502630 w 502630"/>
                <a:gd name="connsiteY2" fmla="*/ 274469 h 274469"/>
                <a:gd name="connsiteX3" fmla="*/ 0 w 502630"/>
                <a:gd name="connsiteY3" fmla="*/ 274469 h 274469"/>
                <a:gd name="connsiteX4" fmla="*/ 0 w 502630"/>
                <a:gd name="connsiteY4" fmla="*/ 0 h 274469"/>
                <a:gd name="connsiteX0" fmla="*/ 0 w 449621"/>
                <a:gd name="connsiteY0" fmla="*/ 0 h 274469"/>
                <a:gd name="connsiteX1" fmla="*/ 449621 w 449621"/>
                <a:gd name="connsiteY1" fmla="*/ 106017 h 274469"/>
                <a:gd name="connsiteX2" fmla="*/ 0 w 449621"/>
                <a:gd name="connsiteY2" fmla="*/ 274469 h 274469"/>
                <a:gd name="connsiteX3" fmla="*/ 0 w 449621"/>
                <a:gd name="connsiteY3" fmla="*/ 0 h 274469"/>
                <a:gd name="connsiteX0" fmla="*/ 0 w 449621"/>
                <a:gd name="connsiteY0" fmla="*/ 0 h 274469"/>
                <a:gd name="connsiteX1" fmla="*/ 449621 w 449621"/>
                <a:gd name="connsiteY1" fmla="*/ 106017 h 274469"/>
                <a:gd name="connsiteX2" fmla="*/ 0 w 449621"/>
                <a:gd name="connsiteY2" fmla="*/ 274469 h 274469"/>
                <a:gd name="connsiteX3" fmla="*/ 0 w 449621"/>
                <a:gd name="connsiteY3" fmla="*/ 0 h 274469"/>
                <a:gd name="connsiteX0" fmla="*/ 0 w 449621"/>
                <a:gd name="connsiteY0" fmla="*/ 0 h 274469"/>
                <a:gd name="connsiteX1" fmla="*/ 449621 w 449621"/>
                <a:gd name="connsiteY1" fmla="*/ 106017 h 274469"/>
                <a:gd name="connsiteX2" fmla="*/ 0 w 449621"/>
                <a:gd name="connsiteY2" fmla="*/ 274469 h 274469"/>
                <a:gd name="connsiteX3" fmla="*/ 0 w 449621"/>
                <a:gd name="connsiteY3" fmla="*/ 0 h 27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621" h="274469">
                  <a:moveTo>
                    <a:pt x="0" y="0"/>
                  </a:moveTo>
                  <a:lnTo>
                    <a:pt x="449621" y="106017"/>
                  </a:lnTo>
                  <a:cubicBezTo>
                    <a:pt x="352755" y="307942"/>
                    <a:pt x="149874" y="218318"/>
                    <a:pt x="0" y="274469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3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3">
              <a:extLst>
                <a:ext uri="{FF2B5EF4-FFF2-40B4-BE49-F238E27FC236}">
                  <a16:creationId xmlns:a16="http://schemas.microsoft.com/office/drawing/2014/main" id="{B5CBABF4-660C-4168-B3DB-938956684ABE}"/>
                </a:ext>
              </a:extLst>
            </p:cNvPr>
            <p:cNvSpPr/>
            <p:nvPr/>
          </p:nvSpPr>
          <p:spPr>
            <a:xfrm>
              <a:off x="4121426" y="4784036"/>
              <a:ext cx="609599" cy="1268814"/>
            </a:xfrm>
            <a:custGeom>
              <a:avLst/>
              <a:gdLst>
                <a:gd name="connsiteX0" fmla="*/ 0 w 543339"/>
                <a:gd name="connsiteY0" fmla="*/ 0 h 371061"/>
                <a:gd name="connsiteX1" fmla="*/ 543339 w 543339"/>
                <a:gd name="connsiteY1" fmla="*/ 0 h 371061"/>
                <a:gd name="connsiteX2" fmla="*/ 543339 w 543339"/>
                <a:gd name="connsiteY2" fmla="*/ 371061 h 371061"/>
                <a:gd name="connsiteX3" fmla="*/ 0 w 543339"/>
                <a:gd name="connsiteY3" fmla="*/ 371061 h 371061"/>
                <a:gd name="connsiteX4" fmla="*/ 0 w 543339"/>
                <a:gd name="connsiteY4" fmla="*/ 0 h 371061"/>
                <a:gd name="connsiteX0" fmla="*/ 0 w 543339"/>
                <a:gd name="connsiteY0" fmla="*/ 0 h 1166192"/>
                <a:gd name="connsiteX1" fmla="*/ 543339 w 543339"/>
                <a:gd name="connsiteY1" fmla="*/ 0 h 1166192"/>
                <a:gd name="connsiteX2" fmla="*/ 530087 w 543339"/>
                <a:gd name="connsiteY2" fmla="*/ 1166192 h 1166192"/>
                <a:gd name="connsiteX3" fmla="*/ 0 w 543339"/>
                <a:gd name="connsiteY3" fmla="*/ 371061 h 1166192"/>
                <a:gd name="connsiteX4" fmla="*/ 0 w 543339"/>
                <a:gd name="connsiteY4" fmla="*/ 0 h 1166192"/>
                <a:gd name="connsiteX0" fmla="*/ 0 w 543339"/>
                <a:gd name="connsiteY0" fmla="*/ 0 h 1268548"/>
                <a:gd name="connsiteX1" fmla="*/ 543339 w 543339"/>
                <a:gd name="connsiteY1" fmla="*/ 0 h 1268548"/>
                <a:gd name="connsiteX2" fmla="*/ 530087 w 543339"/>
                <a:gd name="connsiteY2" fmla="*/ 1166192 h 1268548"/>
                <a:gd name="connsiteX3" fmla="*/ 0 w 543339"/>
                <a:gd name="connsiteY3" fmla="*/ 371061 h 1268548"/>
                <a:gd name="connsiteX4" fmla="*/ 0 w 543339"/>
                <a:gd name="connsiteY4" fmla="*/ 0 h 1268548"/>
                <a:gd name="connsiteX0" fmla="*/ 0 w 543339"/>
                <a:gd name="connsiteY0" fmla="*/ 0 h 1276027"/>
                <a:gd name="connsiteX1" fmla="*/ 543339 w 543339"/>
                <a:gd name="connsiteY1" fmla="*/ 0 h 1276027"/>
                <a:gd name="connsiteX2" fmla="*/ 530087 w 543339"/>
                <a:gd name="connsiteY2" fmla="*/ 1166192 h 1276027"/>
                <a:gd name="connsiteX3" fmla="*/ 0 w 543339"/>
                <a:gd name="connsiteY3" fmla="*/ 371061 h 1276027"/>
                <a:gd name="connsiteX4" fmla="*/ 0 w 543339"/>
                <a:gd name="connsiteY4" fmla="*/ 0 h 1276027"/>
                <a:gd name="connsiteX0" fmla="*/ 0 w 556591"/>
                <a:gd name="connsiteY0" fmla="*/ 0 h 1288067"/>
                <a:gd name="connsiteX1" fmla="*/ 543339 w 556591"/>
                <a:gd name="connsiteY1" fmla="*/ 0 h 1288067"/>
                <a:gd name="connsiteX2" fmla="*/ 556591 w 556591"/>
                <a:gd name="connsiteY2" fmla="*/ 1179444 h 1288067"/>
                <a:gd name="connsiteX3" fmla="*/ 0 w 556591"/>
                <a:gd name="connsiteY3" fmla="*/ 371061 h 1288067"/>
                <a:gd name="connsiteX4" fmla="*/ 0 w 556591"/>
                <a:gd name="connsiteY4" fmla="*/ 0 h 1288067"/>
                <a:gd name="connsiteX0" fmla="*/ 0 w 556591"/>
                <a:gd name="connsiteY0" fmla="*/ 0 h 1288067"/>
                <a:gd name="connsiteX1" fmla="*/ 543339 w 556591"/>
                <a:gd name="connsiteY1" fmla="*/ 0 h 1288067"/>
                <a:gd name="connsiteX2" fmla="*/ 556591 w 556591"/>
                <a:gd name="connsiteY2" fmla="*/ 1179444 h 1288067"/>
                <a:gd name="connsiteX3" fmla="*/ 0 w 556591"/>
                <a:gd name="connsiteY3" fmla="*/ 371061 h 1288067"/>
                <a:gd name="connsiteX4" fmla="*/ 0 w 556591"/>
                <a:gd name="connsiteY4" fmla="*/ 0 h 1288067"/>
                <a:gd name="connsiteX0" fmla="*/ 0 w 609599"/>
                <a:gd name="connsiteY0" fmla="*/ 0 h 1288067"/>
                <a:gd name="connsiteX1" fmla="*/ 609599 w 609599"/>
                <a:gd name="connsiteY1" fmla="*/ 0 h 1288067"/>
                <a:gd name="connsiteX2" fmla="*/ 556591 w 609599"/>
                <a:gd name="connsiteY2" fmla="*/ 1179444 h 1288067"/>
                <a:gd name="connsiteX3" fmla="*/ 0 w 609599"/>
                <a:gd name="connsiteY3" fmla="*/ 371061 h 1288067"/>
                <a:gd name="connsiteX4" fmla="*/ 0 w 609599"/>
                <a:gd name="connsiteY4" fmla="*/ 0 h 1288067"/>
                <a:gd name="connsiteX0" fmla="*/ 0 w 609599"/>
                <a:gd name="connsiteY0" fmla="*/ 0 h 1288067"/>
                <a:gd name="connsiteX1" fmla="*/ 609599 w 609599"/>
                <a:gd name="connsiteY1" fmla="*/ 0 h 1288067"/>
                <a:gd name="connsiteX2" fmla="*/ 556591 w 609599"/>
                <a:gd name="connsiteY2" fmla="*/ 1179444 h 1288067"/>
                <a:gd name="connsiteX3" fmla="*/ 0 w 609599"/>
                <a:gd name="connsiteY3" fmla="*/ 371061 h 1288067"/>
                <a:gd name="connsiteX4" fmla="*/ 0 w 609599"/>
                <a:gd name="connsiteY4" fmla="*/ 0 h 1288067"/>
                <a:gd name="connsiteX0" fmla="*/ 0 w 609599"/>
                <a:gd name="connsiteY0" fmla="*/ 0 h 1268814"/>
                <a:gd name="connsiteX1" fmla="*/ 609599 w 609599"/>
                <a:gd name="connsiteY1" fmla="*/ 0 h 1268814"/>
                <a:gd name="connsiteX2" fmla="*/ 556591 w 609599"/>
                <a:gd name="connsiteY2" fmla="*/ 1179444 h 1268814"/>
                <a:gd name="connsiteX3" fmla="*/ 0 w 609599"/>
                <a:gd name="connsiteY3" fmla="*/ 371061 h 1268814"/>
                <a:gd name="connsiteX4" fmla="*/ 0 w 609599"/>
                <a:gd name="connsiteY4" fmla="*/ 0 h 1268814"/>
                <a:gd name="connsiteX0" fmla="*/ 0 w 609599"/>
                <a:gd name="connsiteY0" fmla="*/ 0 h 1268814"/>
                <a:gd name="connsiteX1" fmla="*/ 609599 w 609599"/>
                <a:gd name="connsiteY1" fmla="*/ 0 h 1268814"/>
                <a:gd name="connsiteX2" fmla="*/ 556591 w 609599"/>
                <a:gd name="connsiteY2" fmla="*/ 1179444 h 1268814"/>
                <a:gd name="connsiteX3" fmla="*/ 0 w 609599"/>
                <a:gd name="connsiteY3" fmla="*/ 371061 h 1268814"/>
                <a:gd name="connsiteX4" fmla="*/ 0 w 609599"/>
                <a:gd name="connsiteY4" fmla="*/ 0 h 126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" h="1268814">
                  <a:moveTo>
                    <a:pt x="0" y="0"/>
                  </a:moveTo>
                  <a:lnTo>
                    <a:pt x="609599" y="0"/>
                  </a:lnTo>
                  <a:cubicBezTo>
                    <a:pt x="441738" y="605182"/>
                    <a:pt x="552174" y="786296"/>
                    <a:pt x="556591" y="1179444"/>
                  </a:cubicBezTo>
                  <a:cubicBezTo>
                    <a:pt x="-123687" y="1537252"/>
                    <a:pt x="57427" y="728870"/>
                    <a:pt x="0" y="37106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3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4">
              <a:extLst>
                <a:ext uri="{FF2B5EF4-FFF2-40B4-BE49-F238E27FC236}">
                  <a16:creationId xmlns:a16="http://schemas.microsoft.com/office/drawing/2014/main" id="{7BBE57EA-0112-41EB-87E9-375922AC964D}"/>
                </a:ext>
              </a:extLst>
            </p:cNvPr>
            <p:cNvSpPr/>
            <p:nvPr/>
          </p:nvSpPr>
          <p:spPr>
            <a:xfrm>
              <a:off x="6095999" y="4271112"/>
              <a:ext cx="609599" cy="1904547"/>
            </a:xfrm>
            <a:custGeom>
              <a:avLst/>
              <a:gdLst>
                <a:gd name="connsiteX0" fmla="*/ 0 w 609599"/>
                <a:gd name="connsiteY0" fmla="*/ 0 h 808383"/>
                <a:gd name="connsiteX1" fmla="*/ 609599 w 609599"/>
                <a:gd name="connsiteY1" fmla="*/ 0 h 808383"/>
                <a:gd name="connsiteX2" fmla="*/ 609599 w 609599"/>
                <a:gd name="connsiteY2" fmla="*/ 808383 h 808383"/>
                <a:gd name="connsiteX3" fmla="*/ 0 w 609599"/>
                <a:gd name="connsiteY3" fmla="*/ 808383 h 808383"/>
                <a:gd name="connsiteX4" fmla="*/ 0 w 609599"/>
                <a:gd name="connsiteY4" fmla="*/ 0 h 808383"/>
                <a:gd name="connsiteX0" fmla="*/ 0 w 609599"/>
                <a:gd name="connsiteY0" fmla="*/ 0 h 887896"/>
                <a:gd name="connsiteX1" fmla="*/ 609599 w 609599"/>
                <a:gd name="connsiteY1" fmla="*/ 0 h 887896"/>
                <a:gd name="connsiteX2" fmla="*/ 450573 w 609599"/>
                <a:gd name="connsiteY2" fmla="*/ 887896 h 887896"/>
                <a:gd name="connsiteX3" fmla="*/ 0 w 609599"/>
                <a:gd name="connsiteY3" fmla="*/ 808383 h 887896"/>
                <a:gd name="connsiteX4" fmla="*/ 0 w 609599"/>
                <a:gd name="connsiteY4" fmla="*/ 0 h 887896"/>
                <a:gd name="connsiteX0" fmla="*/ 0 w 609599"/>
                <a:gd name="connsiteY0" fmla="*/ 0 h 1327187"/>
                <a:gd name="connsiteX1" fmla="*/ 609599 w 609599"/>
                <a:gd name="connsiteY1" fmla="*/ 0 h 1327187"/>
                <a:gd name="connsiteX2" fmla="*/ 450573 w 609599"/>
                <a:gd name="connsiteY2" fmla="*/ 887896 h 1327187"/>
                <a:gd name="connsiteX3" fmla="*/ 0 w 609599"/>
                <a:gd name="connsiteY3" fmla="*/ 808383 h 1327187"/>
                <a:gd name="connsiteX4" fmla="*/ 0 w 609599"/>
                <a:gd name="connsiteY4" fmla="*/ 0 h 1327187"/>
                <a:gd name="connsiteX0" fmla="*/ 0 w 609599"/>
                <a:gd name="connsiteY0" fmla="*/ 0 h 1944310"/>
                <a:gd name="connsiteX1" fmla="*/ 609599 w 609599"/>
                <a:gd name="connsiteY1" fmla="*/ 0 h 1944310"/>
                <a:gd name="connsiteX2" fmla="*/ 450573 w 609599"/>
                <a:gd name="connsiteY2" fmla="*/ 887896 h 1944310"/>
                <a:gd name="connsiteX3" fmla="*/ 304801 w 609599"/>
                <a:gd name="connsiteY3" fmla="*/ 1944158 h 1944310"/>
                <a:gd name="connsiteX4" fmla="*/ 0 w 609599"/>
                <a:gd name="connsiteY4" fmla="*/ 808383 h 1944310"/>
                <a:gd name="connsiteX5" fmla="*/ 0 w 609599"/>
                <a:gd name="connsiteY5" fmla="*/ 0 h 1944310"/>
                <a:gd name="connsiteX0" fmla="*/ 0 w 609599"/>
                <a:gd name="connsiteY0" fmla="*/ 0 h 1944310"/>
                <a:gd name="connsiteX1" fmla="*/ 609599 w 609599"/>
                <a:gd name="connsiteY1" fmla="*/ 0 h 1944310"/>
                <a:gd name="connsiteX2" fmla="*/ 450573 w 609599"/>
                <a:gd name="connsiteY2" fmla="*/ 887896 h 1944310"/>
                <a:gd name="connsiteX3" fmla="*/ 304801 w 609599"/>
                <a:gd name="connsiteY3" fmla="*/ 1944158 h 1944310"/>
                <a:gd name="connsiteX4" fmla="*/ 0 w 609599"/>
                <a:gd name="connsiteY4" fmla="*/ 808383 h 1944310"/>
                <a:gd name="connsiteX5" fmla="*/ 0 w 609599"/>
                <a:gd name="connsiteY5" fmla="*/ 0 h 1944310"/>
                <a:gd name="connsiteX0" fmla="*/ 0 w 609599"/>
                <a:gd name="connsiteY0" fmla="*/ 0 h 1944310"/>
                <a:gd name="connsiteX1" fmla="*/ 609599 w 609599"/>
                <a:gd name="connsiteY1" fmla="*/ 0 h 1944310"/>
                <a:gd name="connsiteX2" fmla="*/ 450573 w 609599"/>
                <a:gd name="connsiteY2" fmla="*/ 887896 h 1944310"/>
                <a:gd name="connsiteX3" fmla="*/ 304801 w 609599"/>
                <a:gd name="connsiteY3" fmla="*/ 1944158 h 1944310"/>
                <a:gd name="connsiteX4" fmla="*/ 0 w 609599"/>
                <a:gd name="connsiteY4" fmla="*/ 808383 h 1944310"/>
                <a:gd name="connsiteX5" fmla="*/ 0 w 609599"/>
                <a:gd name="connsiteY5" fmla="*/ 0 h 1944310"/>
                <a:gd name="connsiteX0" fmla="*/ 0 w 609599"/>
                <a:gd name="connsiteY0" fmla="*/ 0 h 1944310"/>
                <a:gd name="connsiteX1" fmla="*/ 609599 w 609599"/>
                <a:gd name="connsiteY1" fmla="*/ 0 h 1944310"/>
                <a:gd name="connsiteX2" fmla="*/ 410816 w 609599"/>
                <a:gd name="connsiteY2" fmla="*/ 887896 h 1944310"/>
                <a:gd name="connsiteX3" fmla="*/ 304801 w 609599"/>
                <a:gd name="connsiteY3" fmla="*/ 1944158 h 1944310"/>
                <a:gd name="connsiteX4" fmla="*/ 0 w 609599"/>
                <a:gd name="connsiteY4" fmla="*/ 808383 h 1944310"/>
                <a:gd name="connsiteX5" fmla="*/ 0 w 609599"/>
                <a:gd name="connsiteY5" fmla="*/ 0 h 1944310"/>
                <a:gd name="connsiteX0" fmla="*/ 0 w 609599"/>
                <a:gd name="connsiteY0" fmla="*/ 0 h 1944297"/>
                <a:gd name="connsiteX1" fmla="*/ 609599 w 609599"/>
                <a:gd name="connsiteY1" fmla="*/ 0 h 1944297"/>
                <a:gd name="connsiteX2" fmla="*/ 410816 w 609599"/>
                <a:gd name="connsiteY2" fmla="*/ 887896 h 1944297"/>
                <a:gd name="connsiteX3" fmla="*/ 304801 w 609599"/>
                <a:gd name="connsiteY3" fmla="*/ 1944158 h 1944297"/>
                <a:gd name="connsiteX4" fmla="*/ 0 w 609599"/>
                <a:gd name="connsiteY4" fmla="*/ 808383 h 1944297"/>
                <a:gd name="connsiteX5" fmla="*/ 0 w 609599"/>
                <a:gd name="connsiteY5" fmla="*/ 0 h 1944297"/>
                <a:gd name="connsiteX0" fmla="*/ 0 w 609599"/>
                <a:gd name="connsiteY0" fmla="*/ 0 h 1904547"/>
                <a:gd name="connsiteX1" fmla="*/ 609599 w 609599"/>
                <a:gd name="connsiteY1" fmla="*/ 0 h 1904547"/>
                <a:gd name="connsiteX2" fmla="*/ 410816 w 609599"/>
                <a:gd name="connsiteY2" fmla="*/ 887896 h 1904547"/>
                <a:gd name="connsiteX3" fmla="*/ 304801 w 609599"/>
                <a:gd name="connsiteY3" fmla="*/ 1904402 h 1904547"/>
                <a:gd name="connsiteX4" fmla="*/ 0 w 609599"/>
                <a:gd name="connsiteY4" fmla="*/ 808383 h 1904547"/>
                <a:gd name="connsiteX5" fmla="*/ 0 w 609599"/>
                <a:gd name="connsiteY5" fmla="*/ 0 h 1904547"/>
                <a:gd name="connsiteX0" fmla="*/ 0 w 609599"/>
                <a:gd name="connsiteY0" fmla="*/ 0 h 1904547"/>
                <a:gd name="connsiteX1" fmla="*/ 609599 w 609599"/>
                <a:gd name="connsiteY1" fmla="*/ 0 h 1904547"/>
                <a:gd name="connsiteX2" fmla="*/ 410816 w 609599"/>
                <a:gd name="connsiteY2" fmla="*/ 887896 h 1904547"/>
                <a:gd name="connsiteX3" fmla="*/ 304801 w 609599"/>
                <a:gd name="connsiteY3" fmla="*/ 1904402 h 1904547"/>
                <a:gd name="connsiteX4" fmla="*/ 0 w 609599"/>
                <a:gd name="connsiteY4" fmla="*/ 808383 h 1904547"/>
                <a:gd name="connsiteX5" fmla="*/ 0 w 609599"/>
                <a:gd name="connsiteY5" fmla="*/ 0 h 1904547"/>
                <a:gd name="connsiteX0" fmla="*/ 0 w 609599"/>
                <a:gd name="connsiteY0" fmla="*/ 0 h 1904949"/>
                <a:gd name="connsiteX1" fmla="*/ 609599 w 609599"/>
                <a:gd name="connsiteY1" fmla="*/ 0 h 1904949"/>
                <a:gd name="connsiteX2" fmla="*/ 410816 w 609599"/>
                <a:gd name="connsiteY2" fmla="*/ 887896 h 1904949"/>
                <a:gd name="connsiteX3" fmla="*/ 304801 w 609599"/>
                <a:gd name="connsiteY3" fmla="*/ 1904402 h 1904949"/>
                <a:gd name="connsiteX4" fmla="*/ 0 w 609599"/>
                <a:gd name="connsiteY4" fmla="*/ 808383 h 1904949"/>
                <a:gd name="connsiteX5" fmla="*/ 0 w 609599"/>
                <a:gd name="connsiteY5" fmla="*/ 0 h 1904949"/>
                <a:gd name="connsiteX0" fmla="*/ 0 w 609599"/>
                <a:gd name="connsiteY0" fmla="*/ 0 h 1904547"/>
                <a:gd name="connsiteX1" fmla="*/ 609599 w 609599"/>
                <a:gd name="connsiteY1" fmla="*/ 0 h 1904547"/>
                <a:gd name="connsiteX2" fmla="*/ 410816 w 609599"/>
                <a:gd name="connsiteY2" fmla="*/ 887896 h 1904547"/>
                <a:gd name="connsiteX3" fmla="*/ 304801 w 609599"/>
                <a:gd name="connsiteY3" fmla="*/ 1904402 h 1904547"/>
                <a:gd name="connsiteX4" fmla="*/ 0 w 609599"/>
                <a:gd name="connsiteY4" fmla="*/ 808383 h 1904547"/>
                <a:gd name="connsiteX5" fmla="*/ 0 w 609599"/>
                <a:gd name="connsiteY5" fmla="*/ 0 h 1904547"/>
                <a:gd name="connsiteX0" fmla="*/ 0 w 609599"/>
                <a:gd name="connsiteY0" fmla="*/ 0 h 1904547"/>
                <a:gd name="connsiteX1" fmla="*/ 609599 w 609599"/>
                <a:gd name="connsiteY1" fmla="*/ 0 h 1904547"/>
                <a:gd name="connsiteX2" fmla="*/ 410816 w 609599"/>
                <a:gd name="connsiteY2" fmla="*/ 887896 h 1904547"/>
                <a:gd name="connsiteX3" fmla="*/ 304801 w 609599"/>
                <a:gd name="connsiteY3" fmla="*/ 1904402 h 1904547"/>
                <a:gd name="connsiteX4" fmla="*/ 0 w 609599"/>
                <a:gd name="connsiteY4" fmla="*/ 808383 h 1904547"/>
                <a:gd name="connsiteX5" fmla="*/ 0 w 609599"/>
                <a:gd name="connsiteY5" fmla="*/ 0 h 190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599" h="1904547">
                  <a:moveTo>
                    <a:pt x="0" y="0"/>
                  </a:moveTo>
                  <a:lnTo>
                    <a:pt x="609599" y="0"/>
                  </a:lnTo>
                  <a:lnTo>
                    <a:pt x="410816" y="887896"/>
                  </a:lnTo>
                  <a:cubicBezTo>
                    <a:pt x="360016" y="1101487"/>
                    <a:pt x="411371" y="1903850"/>
                    <a:pt x="304801" y="1904402"/>
                  </a:cubicBezTo>
                  <a:cubicBezTo>
                    <a:pt x="113197" y="1917654"/>
                    <a:pt x="50800" y="1021974"/>
                    <a:pt x="0" y="80838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3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151ECACF-71C2-4FDF-862F-415F6DA1DF36}"/>
                </a:ext>
              </a:extLst>
            </p:cNvPr>
            <p:cNvSpPr/>
            <p:nvPr/>
          </p:nvSpPr>
          <p:spPr>
            <a:xfrm>
              <a:off x="4558749" y="727053"/>
              <a:ext cx="2676936" cy="810199"/>
            </a:xfrm>
            <a:custGeom>
              <a:avLst/>
              <a:gdLst>
                <a:gd name="connsiteX0" fmla="*/ 0 w 1577007"/>
                <a:gd name="connsiteY0" fmla="*/ 0 h 265043"/>
                <a:gd name="connsiteX1" fmla="*/ 1577007 w 1577007"/>
                <a:gd name="connsiteY1" fmla="*/ 0 h 265043"/>
                <a:gd name="connsiteX2" fmla="*/ 1577007 w 1577007"/>
                <a:gd name="connsiteY2" fmla="*/ 265043 h 265043"/>
                <a:gd name="connsiteX3" fmla="*/ 0 w 1577007"/>
                <a:gd name="connsiteY3" fmla="*/ 265043 h 265043"/>
                <a:gd name="connsiteX4" fmla="*/ 0 w 1577007"/>
                <a:gd name="connsiteY4" fmla="*/ 0 h 265043"/>
                <a:gd name="connsiteX0" fmla="*/ 0 w 1974572"/>
                <a:gd name="connsiteY0" fmla="*/ 0 h 265043"/>
                <a:gd name="connsiteX1" fmla="*/ 1974572 w 1974572"/>
                <a:gd name="connsiteY1" fmla="*/ 92766 h 265043"/>
                <a:gd name="connsiteX2" fmla="*/ 1577007 w 1974572"/>
                <a:gd name="connsiteY2" fmla="*/ 265043 h 265043"/>
                <a:gd name="connsiteX3" fmla="*/ 0 w 1974572"/>
                <a:gd name="connsiteY3" fmla="*/ 265043 h 265043"/>
                <a:gd name="connsiteX4" fmla="*/ 0 w 1974572"/>
                <a:gd name="connsiteY4" fmla="*/ 0 h 265043"/>
                <a:gd name="connsiteX0" fmla="*/ 0 w 1974572"/>
                <a:gd name="connsiteY0" fmla="*/ 225522 h 490565"/>
                <a:gd name="connsiteX1" fmla="*/ 1099930 w 1974572"/>
                <a:gd name="connsiteY1" fmla="*/ 235 h 490565"/>
                <a:gd name="connsiteX2" fmla="*/ 1974572 w 1974572"/>
                <a:gd name="connsiteY2" fmla="*/ 318288 h 490565"/>
                <a:gd name="connsiteX3" fmla="*/ 1577007 w 1974572"/>
                <a:gd name="connsiteY3" fmla="*/ 490565 h 490565"/>
                <a:gd name="connsiteX4" fmla="*/ 0 w 1974572"/>
                <a:gd name="connsiteY4" fmla="*/ 490565 h 490565"/>
                <a:gd name="connsiteX5" fmla="*/ 0 w 1974572"/>
                <a:gd name="connsiteY5" fmla="*/ 225522 h 490565"/>
                <a:gd name="connsiteX0" fmla="*/ 0 w 1974572"/>
                <a:gd name="connsiteY0" fmla="*/ 225522 h 490565"/>
                <a:gd name="connsiteX1" fmla="*/ 1099930 w 1974572"/>
                <a:gd name="connsiteY1" fmla="*/ 235 h 490565"/>
                <a:gd name="connsiteX2" fmla="*/ 1974572 w 1974572"/>
                <a:gd name="connsiteY2" fmla="*/ 318288 h 490565"/>
                <a:gd name="connsiteX3" fmla="*/ 1577007 w 1974572"/>
                <a:gd name="connsiteY3" fmla="*/ 490565 h 490565"/>
                <a:gd name="connsiteX4" fmla="*/ 0 w 1974572"/>
                <a:gd name="connsiteY4" fmla="*/ 490565 h 490565"/>
                <a:gd name="connsiteX5" fmla="*/ 0 w 1974572"/>
                <a:gd name="connsiteY5" fmla="*/ 225522 h 490565"/>
                <a:gd name="connsiteX0" fmla="*/ 0 w 1974572"/>
                <a:gd name="connsiteY0" fmla="*/ 225522 h 490565"/>
                <a:gd name="connsiteX1" fmla="*/ 1099930 w 1974572"/>
                <a:gd name="connsiteY1" fmla="*/ 235 h 490565"/>
                <a:gd name="connsiteX2" fmla="*/ 1974572 w 1974572"/>
                <a:gd name="connsiteY2" fmla="*/ 318288 h 490565"/>
                <a:gd name="connsiteX3" fmla="*/ 1577007 w 1974572"/>
                <a:gd name="connsiteY3" fmla="*/ 490565 h 490565"/>
                <a:gd name="connsiteX4" fmla="*/ 0 w 1974572"/>
                <a:gd name="connsiteY4" fmla="*/ 490565 h 490565"/>
                <a:gd name="connsiteX5" fmla="*/ 0 w 1974572"/>
                <a:gd name="connsiteY5" fmla="*/ 225522 h 490565"/>
                <a:gd name="connsiteX0" fmla="*/ 0 w 2623929"/>
                <a:gd name="connsiteY0" fmla="*/ 781951 h 782023"/>
                <a:gd name="connsiteX1" fmla="*/ 1749287 w 2623929"/>
                <a:gd name="connsiteY1" fmla="*/ 73 h 782023"/>
                <a:gd name="connsiteX2" fmla="*/ 2623929 w 2623929"/>
                <a:gd name="connsiteY2" fmla="*/ 318126 h 782023"/>
                <a:gd name="connsiteX3" fmla="*/ 2226364 w 2623929"/>
                <a:gd name="connsiteY3" fmla="*/ 490403 h 782023"/>
                <a:gd name="connsiteX4" fmla="*/ 649357 w 2623929"/>
                <a:gd name="connsiteY4" fmla="*/ 490403 h 782023"/>
                <a:gd name="connsiteX5" fmla="*/ 0 w 2623929"/>
                <a:gd name="connsiteY5" fmla="*/ 781951 h 782023"/>
                <a:gd name="connsiteX0" fmla="*/ 0 w 2623929"/>
                <a:gd name="connsiteY0" fmla="*/ 781951 h 782023"/>
                <a:gd name="connsiteX1" fmla="*/ 1749287 w 2623929"/>
                <a:gd name="connsiteY1" fmla="*/ 73 h 782023"/>
                <a:gd name="connsiteX2" fmla="*/ 2623929 w 2623929"/>
                <a:gd name="connsiteY2" fmla="*/ 318126 h 782023"/>
                <a:gd name="connsiteX3" fmla="*/ 2226364 w 2623929"/>
                <a:gd name="connsiteY3" fmla="*/ 490403 h 782023"/>
                <a:gd name="connsiteX4" fmla="*/ 649357 w 2623929"/>
                <a:gd name="connsiteY4" fmla="*/ 490403 h 782023"/>
                <a:gd name="connsiteX5" fmla="*/ 0 w 2623929"/>
                <a:gd name="connsiteY5" fmla="*/ 781951 h 782023"/>
                <a:gd name="connsiteX0" fmla="*/ 0 w 2623929"/>
                <a:gd name="connsiteY0" fmla="*/ 781951 h 782023"/>
                <a:gd name="connsiteX1" fmla="*/ 1749287 w 2623929"/>
                <a:gd name="connsiteY1" fmla="*/ 73 h 782023"/>
                <a:gd name="connsiteX2" fmla="*/ 2623929 w 2623929"/>
                <a:gd name="connsiteY2" fmla="*/ 318126 h 782023"/>
                <a:gd name="connsiteX3" fmla="*/ 2226364 w 2623929"/>
                <a:gd name="connsiteY3" fmla="*/ 490403 h 782023"/>
                <a:gd name="connsiteX4" fmla="*/ 0 w 2623929"/>
                <a:gd name="connsiteY4" fmla="*/ 781951 h 782023"/>
                <a:gd name="connsiteX0" fmla="*/ 0 w 2623929"/>
                <a:gd name="connsiteY0" fmla="*/ 781951 h 782023"/>
                <a:gd name="connsiteX1" fmla="*/ 1749287 w 2623929"/>
                <a:gd name="connsiteY1" fmla="*/ 73 h 782023"/>
                <a:gd name="connsiteX2" fmla="*/ 2623929 w 2623929"/>
                <a:gd name="connsiteY2" fmla="*/ 318126 h 782023"/>
                <a:gd name="connsiteX3" fmla="*/ 2226364 w 2623929"/>
                <a:gd name="connsiteY3" fmla="*/ 490403 h 782023"/>
                <a:gd name="connsiteX4" fmla="*/ 0 w 2623929"/>
                <a:gd name="connsiteY4" fmla="*/ 781951 h 782023"/>
                <a:gd name="connsiteX0" fmla="*/ 0 w 2623929"/>
                <a:gd name="connsiteY0" fmla="*/ 782399 h 782399"/>
                <a:gd name="connsiteX1" fmla="*/ 1749287 w 2623929"/>
                <a:gd name="connsiteY1" fmla="*/ 521 h 782399"/>
                <a:gd name="connsiteX2" fmla="*/ 2623929 w 2623929"/>
                <a:gd name="connsiteY2" fmla="*/ 318574 h 782399"/>
                <a:gd name="connsiteX3" fmla="*/ 2226364 w 2623929"/>
                <a:gd name="connsiteY3" fmla="*/ 490851 h 782399"/>
                <a:gd name="connsiteX4" fmla="*/ 0 w 2623929"/>
                <a:gd name="connsiteY4" fmla="*/ 782399 h 782399"/>
                <a:gd name="connsiteX0" fmla="*/ 0 w 2544415"/>
                <a:gd name="connsiteY0" fmla="*/ 808809 h 808809"/>
                <a:gd name="connsiteX1" fmla="*/ 1669773 w 2544415"/>
                <a:gd name="connsiteY1" fmla="*/ 427 h 808809"/>
                <a:gd name="connsiteX2" fmla="*/ 2544415 w 2544415"/>
                <a:gd name="connsiteY2" fmla="*/ 318480 h 808809"/>
                <a:gd name="connsiteX3" fmla="*/ 2146850 w 2544415"/>
                <a:gd name="connsiteY3" fmla="*/ 490757 h 808809"/>
                <a:gd name="connsiteX4" fmla="*/ 0 w 2544415"/>
                <a:gd name="connsiteY4" fmla="*/ 808809 h 808809"/>
                <a:gd name="connsiteX0" fmla="*/ 0 w 2544415"/>
                <a:gd name="connsiteY0" fmla="*/ 809407 h 809407"/>
                <a:gd name="connsiteX1" fmla="*/ 1669773 w 2544415"/>
                <a:gd name="connsiteY1" fmla="*/ 1025 h 809407"/>
                <a:gd name="connsiteX2" fmla="*/ 2544415 w 2544415"/>
                <a:gd name="connsiteY2" fmla="*/ 319078 h 809407"/>
                <a:gd name="connsiteX3" fmla="*/ 2146850 w 2544415"/>
                <a:gd name="connsiteY3" fmla="*/ 491355 h 809407"/>
                <a:gd name="connsiteX4" fmla="*/ 0 w 2544415"/>
                <a:gd name="connsiteY4" fmla="*/ 809407 h 809407"/>
                <a:gd name="connsiteX0" fmla="*/ 0 w 2544415"/>
                <a:gd name="connsiteY0" fmla="*/ 810199 h 810199"/>
                <a:gd name="connsiteX1" fmla="*/ 1669773 w 2544415"/>
                <a:gd name="connsiteY1" fmla="*/ 1817 h 810199"/>
                <a:gd name="connsiteX2" fmla="*/ 2544415 w 2544415"/>
                <a:gd name="connsiteY2" fmla="*/ 319870 h 810199"/>
                <a:gd name="connsiteX3" fmla="*/ 2146850 w 2544415"/>
                <a:gd name="connsiteY3" fmla="*/ 492147 h 810199"/>
                <a:gd name="connsiteX4" fmla="*/ 0 w 2544415"/>
                <a:gd name="connsiteY4" fmla="*/ 810199 h 810199"/>
                <a:gd name="connsiteX0" fmla="*/ 0 w 2544415"/>
                <a:gd name="connsiteY0" fmla="*/ 810199 h 810199"/>
                <a:gd name="connsiteX1" fmla="*/ 1669773 w 2544415"/>
                <a:gd name="connsiteY1" fmla="*/ 1817 h 810199"/>
                <a:gd name="connsiteX2" fmla="*/ 2544415 w 2544415"/>
                <a:gd name="connsiteY2" fmla="*/ 319870 h 810199"/>
                <a:gd name="connsiteX3" fmla="*/ 2146850 w 2544415"/>
                <a:gd name="connsiteY3" fmla="*/ 492147 h 810199"/>
                <a:gd name="connsiteX4" fmla="*/ 0 w 2544415"/>
                <a:gd name="connsiteY4" fmla="*/ 810199 h 810199"/>
                <a:gd name="connsiteX0" fmla="*/ 0 w 2544415"/>
                <a:gd name="connsiteY0" fmla="*/ 810199 h 810199"/>
                <a:gd name="connsiteX1" fmla="*/ 1669773 w 2544415"/>
                <a:gd name="connsiteY1" fmla="*/ 1817 h 810199"/>
                <a:gd name="connsiteX2" fmla="*/ 2544415 w 2544415"/>
                <a:gd name="connsiteY2" fmla="*/ 319870 h 810199"/>
                <a:gd name="connsiteX3" fmla="*/ 1736033 w 2544415"/>
                <a:gd name="connsiteY3" fmla="*/ 704182 h 810199"/>
                <a:gd name="connsiteX4" fmla="*/ 0 w 2544415"/>
                <a:gd name="connsiteY4" fmla="*/ 810199 h 810199"/>
                <a:gd name="connsiteX0" fmla="*/ 0 w 2544415"/>
                <a:gd name="connsiteY0" fmla="*/ 810199 h 810199"/>
                <a:gd name="connsiteX1" fmla="*/ 1669773 w 2544415"/>
                <a:gd name="connsiteY1" fmla="*/ 1817 h 810199"/>
                <a:gd name="connsiteX2" fmla="*/ 2544415 w 2544415"/>
                <a:gd name="connsiteY2" fmla="*/ 319870 h 810199"/>
                <a:gd name="connsiteX3" fmla="*/ 1736033 w 2544415"/>
                <a:gd name="connsiteY3" fmla="*/ 704182 h 810199"/>
                <a:gd name="connsiteX4" fmla="*/ 0 w 2544415"/>
                <a:gd name="connsiteY4" fmla="*/ 810199 h 810199"/>
                <a:gd name="connsiteX0" fmla="*/ 0 w 2544415"/>
                <a:gd name="connsiteY0" fmla="*/ 810199 h 810199"/>
                <a:gd name="connsiteX1" fmla="*/ 1669773 w 2544415"/>
                <a:gd name="connsiteY1" fmla="*/ 1817 h 810199"/>
                <a:gd name="connsiteX2" fmla="*/ 2544415 w 2544415"/>
                <a:gd name="connsiteY2" fmla="*/ 319870 h 810199"/>
                <a:gd name="connsiteX3" fmla="*/ 1736033 w 2544415"/>
                <a:gd name="connsiteY3" fmla="*/ 704182 h 810199"/>
                <a:gd name="connsiteX4" fmla="*/ 0 w 2544415"/>
                <a:gd name="connsiteY4" fmla="*/ 810199 h 810199"/>
                <a:gd name="connsiteX0" fmla="*/ 0 w 2676936"/>
                <a:gd name="connsiteY0" fmla="*/ 810199 h 810199"/>
                <a:gd name="connsiteX1" fmla="*/ 1669773 w 2676936"/>
                <a:gd name="connsiteY1" fmla="*/ 1817 h 810199"/>
                <a:gd name="connsiteX2" fmla="*/ 2676936 w 2676936"/>
                <a:gd name="connsiteY2" fmla="*/ 492148 h 810199"/>
                <a:gd name="connsiteX3" fmla="*/ 1736033 w 2676936"/>
                <a:gd name="connsiteY3" fmla="*/ 704182 h 810199"/>
                <a:gd name="connsiteX4" fmla="*/ 0 w 2676936"/>
                <a:gd name="connsiteY4" fmla="*/ 810199 h 810199"/>
                <a:gd name="connsiteX0" fmla="*/ 0 w 2676936"/>
                <a:gd name="connsiteY0" fmla="*/ 810199 h 810199"/>
                <a:gd name="connsiteX1" fmla="*/ 1669773 w 2676936"/>
                <a:gd name="connsiteY1" fmla="*/ 1817 h 810199"/>
                <a:gd name="connsiteX2" fmla="*/ 2676936 w 2676936"/>
                <a:gd name="connsiteY2" fmla="*/ 492148 h 810199"/>
                <a:gd name="connsiteX3" fmla="*/ 1736033 w 2676936"/>
                <a:gd name="connsiteY3" fmla="*/ 704182 h 810199"/>
                <a:gd name="connsiteX4" fmla="*/ 0 w 2676936"/>
                <a:gd name="connsiteY4" fmla="*/ 810199 h 810199"/>
                <a:gd name="connsiteX0" fmla="*/ 0 w 2676936"/>
                <a:gd name="connsiteY0" fmla="*/ 810199 h 810199"/>
                <a:gd name="connsiteX1" fmla="*/ 1669773 w 2676936"/>
                <a:gd name="connsiteY1" fmla="*/ 1817 h 810199"/>
                <a:gd name="connsiteX2" fmla="*/ 2676936 w 2676936"/>
                <a:gd name="connsiteY2" fmla="*/ 492148 h 810199"/>
                <a:gd name="connsiteX3" fmla="*/ 1736033 w 2676936"/>
                <a:gd name="connsiteY3" fmla="*/ 704182 h 810199"/>
                <a:gd name="connsiteX4" fmla="*/ 0 w 2676936"/>
                <a:gd name="connsiteY4" fmla="*/ 810199 h 810199"/>
                <a:gd name="connsiteX0" fmla="*/ 0 w 2676936"/>
                <a:gd name="connsiteY0" fmla="*/ 810199 h 810199"/>
                <a:gd name="connsiteX1" fmla="*/ 1669773 w 2676936"/>
                <a:gd name="connsiteY1" fmla="*/ 1817 h 810199"/>
                <a:gd name="connsiteX2" fmla="*/ 2676936 w 2676936"/>
                <a:gd name="connsiteY2" fmla="*/ 492148 h 810199"/>
                <a:gd name="connsiteX3" fmla="*/ 1749285 w 2676936"/>
                <a:gd name="connsiteY3" fmla="*/ 664426 h 810199"/>
                <a:gd name="connsiteX4" fmla="*/ 0 w 2676936"/>
                <a:gd name="connsiteY4" fmla="*/ 810199 h 8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936" h="810199">
                  <a:moveTo>
                    <a:pt x="0" y="810199"/>
                  </a:moveTo>
                  <a:cubicBezTo>
                    <a:pt x="384312" y="-15854"/>
                    <a:pt x="1338469" y="-7018"/>
                    <a:pt x="1669773" y="1817"/>
                  </a:cubicBezTo>
                  <a:cubicBezTo>
                    <a:pt x="1961320" y="107835"/>
                    <a:pt x="2451651" y="107834"/>
                    <a:pt x="2676936" y="492148"/>
                  </a:cubicBezTo>
                  <a:lnTo>
                    <a:pt x="1749285" y="664426"/>
                  </a:lnTo>
                  <a:cubicBezTo>
                    <a:pt x="1298711" y="443556"/>
                    <a:pt x="768626" y="461225"/>
                    <a:pt x="0" y="81019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D1240BFE-7C95-4224-B3A7-CC6245071159}"/>
                </a:ext>
              </a:extLst>
            </p:cNvPr>
            <p:cNvSpPr/>
            <p:nvPr/>
          </p:nvSpPr>
          <p:spPr>
            <a:xfrm>
              <a:off x="6374295" y="576863"/>
              <a:ext cx="1364974" cy="890935"/>
            </a:xfrm>
            <a:custGeom>
              <a:avLst/>
              <a:gdLst>
                <a:gd name="connsiteX0" fmla="*/ 0 w 768626"/>
                <a:gd name="connsiteY0" fmla="*/ 0 h 396114"/>
                <a:gd name="connsiteX1" fmla="*/ 768626 w 768626"/>
                <a:gd name="connsiteY1" fmla="*/ 0 h 396114"/>
                <a:gd name="connsiteX2" fmla="*/ 768626 w 768626"/>
                <a:gd name="connsiteY2" fmla="*/ 396114 h 396114"/>
                <a:gd name="connsiteX3" fmla="*/ 0 w 768626"/>
                <a:gd name="connsiteY3" fmla="*/ 396114 h 396114"/>
                <a:gd name="connsiteX4" fmla="*/ 0 w 768626"/>
                <a:gd name="connsiteY4" fmla="*/ 0 h 396114"/>
                <a:gd name="connsiteX0" fmla="*/ 0 w 1126435"/>
                <a:gd name="connsiteY0" fmla="*/ 0 h 503582"/>
                <a:gd name="connsiteX1" fmla="*/ 1126435 w 1126435"/>
                <a:gd name="connsiteY1" fmla="*/ 503582 h 503582"/>
                <a:gd name="connsiteX2" fmla="*/ 768626 w 1126435"/>
                <a:gd name="connsiteY2" fmla="*/ 396114 h 503582"/>
                <a:gd name="connsiteX3" fmla="*/ 0 w 1126435"/>
                <a:gd name="connsiteY3" fmla="*/ 396114 h 503582"/>
                <a:gd name="connsiteX4" fmla="*/ 0 w 1126435"/>
                <a:gd name="connsiteY4" fmla="*/ 0 h 503582"/>
                <a:gd name="connsiteX0" fmla="*/ 0 w 1126435"/>
                <a:gd name="connsiteY0" fmla="*/ 27108 h 530690"/>
                <a:gd name="connsiteX1" fmla="*/ 1126435 w 1126435"/>
                <a:gd name="connsiteY1" fmla="*/ 530690 h 530690"/>
                <a:gd name="connsiteX2" fmla="*/ 768626 w 1126435"/>
                <a:gd name="connsiteY2" fmla="*/ 423222 h 530690"/>
                <a:gd name="connsiteX3" fmla="*/ 0 w 1126435"/>
                <a:gd name="connsiteY3" fmla="*/ 423222 h 530690"/>
                <a:gd name="connsiteX4" fmla="*/ 0 w 1126435"/>
                <a:gd name="connsiteY4" fmla="*/ 27108 h 530690"/>
                <a:gd name="connsiteX0" fmla="*/ 0 w 1219200"/>
                <a:gd name="connsiteY0" fmla="*/ 64270 h 501591"/>
                <a:gd name="connsiteX1" fmla="*/ 1219200 w 1219200"/>
                <a:gd name="connsiteY1" fmla="*/ 501591 h 501591"/>
                <a:gd name="connsiteX2" fmla="*/ 861391 w 1219200"/>
                <a:gd name="connsiteY2" fmla="*/ 394123 h 501591"/>
                <a:gd name="connsiteX3" fmla="*/ 92765 w 1219200"/>
                <a:gd name="connsiteY3" fmla="*/ 394123 h 501591"/>
                <a:gd name="connsiteX4" fmla="*/ 0 w 1219200"/>
                <a:gd name="connsiteY4" fmla="*/ 64270 h 501591"/>
                <a:gd name="connsiteX0" fmla="*/ 0 w 1219200"/>
                <a:gd name="connsiteY0" fmla="*/ 139156 h 576477"/>
                <a:gd name="connsiteX1" fmla="*/ 1219200 w 1219200"/>
                <a:gd name="connsiteY1" fmla="*/ 576477 h 576477"/>
                <a:gd name="connsiteX2" fmla="*/ 861391 w 1219200"/>
                <a:gd name="connsiteY2" fmla="*/ 469009 h 576477"/>
                <a:gd name="connsiteX3" fmla="*/ 92765 w 1219200"/>
                <a:gd name="connsiteY3" fmla="*/ 469009 h 576477"/>
                <a:gd name="connsiteX4" fmla="*/ 0 w 1219200"/>
                <a:gd name="connsiteY4" fmla="*/ 139156 h 576477"/>
                <a:gd name="connsiteX0" fmla="*/ 0 w 1219200"/>
                <a:gd name="connsiteY0" fmla="*/ 139156 h 681044"/>
                <a:gd name="connsiteX1" fmla="*/ 1219200 w 1219200"/>
                <a:gd name="connsiteY1" fmla="*/ 576477 h 681044"/>
                <a:gd name="connsiteX2" fmla="*/ 821634 w 1219200"/>
                <a:gd name="connsiteY2" fmla="*/ 681044 h 681044"/>
                <a:gd name="connsiteX3" fmla="*/ 92765 w 1219200"/>
                <a:gd name="connsiteY3" fmla="*/ 469009 h 681044"/>
                <a:gd name="connsiteX4" fmla="*/ 0 w 1219200"/>
                <a:gd name="connsiteY4" fmla="*/ 139156 h 681044"/>
                <a:gd name="connsiteX0" fmla="*/ 0 w 1219200"/>
                <a:gd name="connsiteY0" fmla="*/ 139156 h 681044"/>
                <a:gd name="connsiteX1" fmla="*/ 1219200 w 1219200"/>
                <a:gd name="connsiteY1" fmla="*/ 576477 h 681044"/>
                <a:gd name="connsiteX2" fmla="*/ 821634 w 1219200"/>
                <a:gd name="connsiteY2" fmla="*/ 681044 h 681044"/>
                <a:gd name="connsiteX3" fmla="*/ 0 w 1219200"/>
                <a:gd name="connsiteY3" fmla="*/ 139156 h 681044"/>
                <a:gd name="connsiteX0" fmla="*/ 0 w 1219200"/>
                <a:gd name="connsiteY0" fmla="*/ 139156 h 681044"/>
                <a:gd name="connsiteX1" fmla="*/ 1219200 w 1219200"/>
                <a:gd name="connsiteY1" fmla="*/ 576477 h 681044"/>
                <a:gd name="connsiteX2" fmla="*/ 821634 w 1219200"/>
                <a:gd name="connsiteY2" fmla="*/ 681044 h 681044"/>
                <a:gd name="connsiteX3" fmla="*/ 0 w 1219200"/>
                <a:gd name="connsiteY3" fmla="*/ 139156 h 681044"/>
                <a:gd name="connsiteX0" fmla="*/ 0 w 1219200"/>
                <a:gd name="connsiteY0" fmla="*/ 139156 h 681044"/>
                <a:gd name="connsiteX1" fmla="*/ 1219200 w 1219200"/>
                <a:gd name="connsiteY1" fmla="*/ 576477 h 681044"/>
                <a:gd name="connsiteX2" fmla="*/ 821634 w 1219200"/>
                <a:gd name="connsiteY2" fmla="*/ 681044 h 681044"/>
                <a:gd name="connsiteX3" fmla="*/ 0 w 1219200"/>
                <a:gd name="connsiteY3" fmla="*/ 139156 h 681044"/>
                <a:gd name="connsiteX0" fmla="*/ 0 w 1272209"/>
                <a:gd name="connsiteY0" fmla="*/ 139156 h 681044"/>
                <a:gd name="connsiteX1" fmla="*/ 1272209 w 1272209"/>
                <a:gd name="connsiteY1" fmla="*/ 576477 h 681044"/>
                <a:gd name="connsiteX2" fmla="*/ 874643 w 1272209"/>
                <a:gd name="connsiteY2" fmla="*/ 681044 h 681044"/>
                <a:gd name="connsiteX3" fmla="*/ 0 w 1272209"/>
                <a:gd name="connsiteY3" fmla="*/ 139156 h 681044"/>
                <a:gd name="connsiteX0" fmla="*/ 0 w 1364974"/>
                <a:gd name="connsiteY0" fmla="*/ 75989 h 659084"/>
                <a:gd name="connsiteX1" fmla="*/ 1364974 w 1364974"/>
                <a:gd name="connsiteY1" fmla="*/ 659084 h 659084"/>
                <a:gd name="connsiteX2" fmla="*/ 874643 w 1364974"/>
                <a:gd name="connsiteY2" fmla="*/ 617877 h 659084"/>
                <a:gd name="connsiteX3" fmla="*/ 0 w 1364974"/>
                <a:gd name="connsiteY3" fmla="*/ 75989 h 659084"/>
                <a:gd name="connsiteX0" fmla="*/ 0 w 1364974"/>
                <a:gd name="connsiteY0" fmla="*/ 127645 h 710740"/>
                <a:gd name="connsiteX1" fmla="*/ 1364974 w 1364974"/>
                <a:gd name="connsiteY1" fmla="*/ 710740 h 710740"/>
                <a:gd name="connsiteX2" fmla="*/ 874643 w 1364974"/>
                <a:gd name="connsiteY2" fmla="*/ 669533 h 710740"/>
                <a:gd name="connsiteX3" fmla="*/ 0 w 1364974"/>
                <a:gd name="connsiteY3" fmla="*/ 127645 h 710740"/>
                <a:gd name="connsiteX0" fmla="*/ 0 w 1364974"/>
                <a:gd name="connsiteY0" fmla="*/ 54670 h 836547"/>
                <a:gd name="connsiteX1" fmla="*/ 1364974 w 1364974"/>
                <a:gd name="connsiteY1" fmla="*/ 836547 h 836547"/>
                <a:gd name="connsiteX2" fmla="*/ 874643 w 1364974"/>
                <a:gd name="connsiteY2" fmla="*/ 596558 h 836547"/>
                <a:gd name="connsiteX3" fmla="*/ 0 w 1364974"/>
                <a:gd name="connsiteY3" fmla="*/ 54670 h 836547"/>
                <a:gd name="connsiteX0" fmla="*/ 0 w 1364974"/>
                <a:gd name="connsiteY0" fmla="*/ 86086 h 867963"/>
                <a:gd name="connsiteX1" fmla="*/ 1364974 w 1364974"/>
                <a:gd name="connsiteY1" fmla="*/ 867963 h 867963"/>
                <a:gd name="connsiteX2" fmla="*/ 874643 w 1364974"/>
                <a:gd name="connsiteY2" fmla="*/ 627974 h 867963"/>
                <a:gd name="connsiteX3" fmla="*/ 0 w 1364974"/>
                <a:gd name="connsiteY3" fmla="*/ 86086 h 867963"/>
                <a:gd name="connsiteX0" fmla="*/ 0 w 1364974"/>
                <a:gd name="connsiteY0" fmla="*/ 109058 h 890935"/>
                <a:gd name="connsiteX1" fmla="*/ 1364974 w 1364974"/>
                <a:gd name="connsiteY1" fmla="*/ 890935 h 890935"/>
                <a:gd name="connsiteX2" fmla="*/ 874643 w 1364974"/>
                <a:gd name="connsiteY2" fmla="*/ 650946 h 890935"/>
                <a:gd name="connsiteX3" fmla="*/ 0 w 1364974"/>
                <a:gd name="connsiteY3" fmla="*/ 109058 h 89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974" h="890935">
                  <a:moveTo>
                    <a:pt x="0" y="109058"/>
                  </a:moveTo>
                  <a:cubicBezTo>
                    <a:pt x="375478" y="11875"/>
                    <a:pt x="1082262" y="-297343"/>
                    <a:pt x="1364974" y="890935"/>
                  </a:cubicBezTo>
                  <a:lnTo>
                    <a:pt x="874643" y="650946"/>
                  </a:lnTo>
                  <a:cubicBezTo>
                    <a:pt x="746539" y="351047"/>
                    <a:pt x="273878" y="289687"/>
                    <a:pt x="0" y="10905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2">
              <a:extLst>
                <a:ext uri="{FF2B5EF4-FFF2-40B4-BE49-F238E27FC236}">
                  <a16:creationId xmlns:a16="http://schemas.microsoft.com/office/drawing/2014/main" id="{8CEDA422-985D-45BF-9256-6356955F3B07}"/>
                </a:ext>
              </a:extLst>
            </p:cNvPr>
            <p:cNvSpPr/>
            <p:nvPr/>
          </p:nvSpPr>
          <p:spPr>
            <a:xfrm>
              <a:off x="2845735" y="1078455"/>
              <a:ext cx="5727469" cy="5219531"/>
            </a:xfrm>
            <a:custGeom>
              <a:avLst/>
              <a:gdLst>
                <a:gd name="connsiteX0" fmla="*/ 0 w 3286539"/>
                <a:gd name="connsiteY0" fmla="*/ 0 h 755374"/>
                <a:gd name="connsiteX1" fmla="*/ 3286539 w 3286539"/>
                <a:gd name="connsiteY1" fmla="*/ 0 h 755374"/>
                <a:gd name="connsiteX2" fmla="*/ 3286539 w 3286539"/>
                <a:gd name="connsiteY2" fmla="*/ 755374 h 755374"/>
                <a:gd name="connsiteX3" fmla="*/ 0 w 3286539"/>
                <a:gd name="connsiteY3" fmla="*/ 755374 h 755374"/>
                <a:gd name="connsiteX4" fmla="*/ 0 w 3286539"/>
                <a:gd name="connsiteY4" fmla="*/ 0 h 755374"/>
                <a:gd name="connsiteX0" fmla="*/ 0 w 3299791"/>
                <a:gd name="connsiteY0" fmla="*/ 0 h 821635"/>
                <a:gd name="connsiteX1" fmla="*/ 3299791 w 3299791"/>
                <a:gd name="connsiteY1" fmla="*/ 66261 h 821635"/>
                <a:gd name="connsiteX2" fmla="*/ 3299791 w 3299791"/>
                <a:gd name="connsiteY2" fmla="*/ 821635 h 821635"/>
                <a:gd name="connsiteX3" fmla="*/ 13252 w 3299791"/>
                <a:gd name="connsiteY3" fmla="*/ 821635 h 821635"/>
                <a:gd name="connsiteX4" fmla="*/ 0 w 3299791"/>
                <a:gd name="connsiteY4" fmla="*/ 0 h 821635"/>
                <a:gd name="connsiteX0" fmla="*/ 0 w 3299791"/>
                <a:gd name="connsiteY0" fmla="*/ 80661 h 902296"/>
                <a:gd name="connsiteX1" fmla="*/ 543339 w 3299791"/>
                <a:gd name="connsiteY1" fmla="*/ 1149 h 902296"/>
                <a:gd name="connsiteX2" fmla="*/ 3299791 w 3299791"/>
                <a:gd name="connsiteY2" fmla="*/ 146922 h 902296"/>
                <a:gd name="connsiteX3" fmla="*/ 3299791 w 3299791"/>
                <a:gd name="connsiteY3" fmla="*/ 902296 h 902296"/>
                <a:gd name="connsiteX4" fmla="*/ 13252 w 3299791"/>
                <a:gd name="connsiteY4" fmla="*/ 902296 h 902296"/>
                <a:gd name="connsiteX5" fmla="*/ 0 w 3299791"/>
                <a:gd name="connsiteY5" fmla="*/ 80661 h 902296"/>
                <a:gd name="connsiteX0" fmla="*/ 0 w 3299791"/>
                <a:gd name="connsiteY0" fmla="*/ 80661 h 902296"/>
                <a:gd name="connsiteX1" fmla="*/ 410817 w 3299791"/>
                <a:gd name="connsiteY1" fmla="*/ 1149 h 902296"/>
                <a:gd name="connsiteX2" fmla="*/ 3299791 w 3299791"/>
                <a:gd name="connsiteY2" fmla="*/ 146922 h 902296"/>
                <a:gd name="connsiteX3" fmla="*/ 3299791 w 3299791"/>
                <a:gd name="connsiteY3" fmla="*/ 902296 h 902296"/>
                <a:gd name="connsiteX4" fmla="*/ 13252 w 3299791"/>
                <a:gd name="connsiteY4" fmla="*/ 902296 h 902296"/>
                <a:gd name="connsiteX5" fmla="*/ 0 w 3299791"/>
                <a:gd name="connsiteY5" fmla="*/ 80661 h 902296"/>
                <a:gd name="connsiteX0" fmla="*/ 0 w 3591339"/>
                <a:gd name="connsiteY0" fmla="*/ 318424 h 901520"/>
                <a:gd name="connsiteX1" fmla="*/ 702365 w 3591339"/>
                <a:gd name="connsiteY1" fmla="*/ 373 h 901520"/>
                <a:gd name="connsiteX2" fmla="*/ 3591339 w 3591339"/>
                <a:gd name="connsiteY2" fmla="*/ 146146 h 901520"/>
                <a:gd name="connsiteX3" fmla="*/ 3591339 w 3591339"/>
                <a:gd name="connsiteY3" fmla="*/ 901520 h 901520"/>
                <a:gd name="connsiteX4" fmla="*/ 304800 w 3591339"/>
                <a:gd name="connsiteY4" fmla="*/ 901520 h 901520"/>
                <a:gd name="connsiteX5" fmla="*/ 0 w 3591339"/>
                <a:gd name="connsiteY5" fmla="*/ 318424 h 901520"/>
                <a:gd name="connsiteX0" fmla="*/ 0 w 3591339"/>
                <a:gd name="connsiteY0" fmla="*/ 318770 h 901866"/>
                <a:gd name="connsiteX1" fmla="*/ 702365 w 3591339"/>
                <a:gd name="connsiteY1" fmla="*/ 719 h 901866"/>
                <a:gd name="connsiteX2" fmla="*/ 3591339 w 3591339"/>
                <a:gd name="connsiteY2" fmla="*/ 146492 h 901866"/>
                <a:gd name="connsiteX3" fmla="*/ 3591339 w 3591339"/>
                <a:gd name="connsiteY3" fmla="*/ 901866 h 901866"/>
                <a:gd name="connsiteX4" fmla="*/ 304800 w 3591339"/>
                <a:gd name="connsiteY4" fmla="*/ 901866 h 901866"/>
                <a:gd name="connsiteX5" fmla="*/ 0 w 3591339"/>
                <a:gd name="connsiteY5" fmla="*/ 318770 h 901866"/>
                <a:gd name="connsiteX0" fmla="*/ 0 w 3591339"/>
                <a:gd name="connsiteY0" fmla="*/ 318962 h 902058"/>
                <a:gd name="connsiteX1" fmla="*/ 702365 w 3591339"/>
                <a:gd name="connsiteY1" fmla="*/ 911 h 902058"/>
                <a:gd name="connsiteX2" fmla="*/ 3591339 w 3591339"/>
                <a:gd name="connsiteY2" fmla="*/ 146684 h 902058"/>
                <a:gd name="connsiteX3" fmla="*/ 3591339 w 3591339"/>
                <a:gd name="connsiteY3" fmla="*/ 902058 h 902058"/>
                <a:gd name="connsiteX4" fmla="*/ 304800 w 3591339"/>
                <a:gd name="connsiteY4" fmla="*/ 902058 h 902058"/>
                <a:gd name="connsiteX5" fmla="*/ 0 w 3591339"/>
                <a:gd name="connsiteY5" fmla="*/ 318962 h 902058"/>
                <a:gd name="connsiteX0" fmla="*/ 0 w 3591339"/>
                <a:gd name="connsiteY0" fmla="*/ 318962 h 902058"/>
                <a:gd name="connsiteX1" fmla="*/ 702365 w 3591339"/>
                <a:gd name="connsiteY1" fmla="*/ 911 h 902058"/>
                <a:gd name="connsiteX2" fmla="*/ 2517913 w 3591339"/>
                <a:gd name="connsiteY2" fmla="*/ 27416 h 902058"/>
                <a:gd name="connsiteX3" fmla="*/ 3591339 w 3591339"/>
                <a:gd name="connsiteY3" fmla="*/ 146684 h 902058"/>
                <a:gd name="connsiteX4" fmla="*/ 3591339 w 3591339"/>
                <a:gd name="connsiteY4" fmla="*/ 902058 h 902058"/>
                <a:gd name="connsiteX5" fmla="*/ 304800 w 3591339"/>
                <a:gd name="connsiteY5" fmla="*/ 902058 h 902058"/>
                <a:gd name="connsiteX6" fmla="*/ 0 w 3591339"/>
                <a:gd name="connsiteY6" fmla="*/ 318962 h 902058"/>
                <a:gd name="connsiteX0" fmla="*/ 0 w 3591339"/>
                <a:gd name="connsiteY0" fmla="*/ 1166255 h 1749351"/>
                <a:gd name="connsiteX1" fmla="*/ 702365 w 3591339"/>
                <a:gd name="connsiteY1" fmla="*/ 848204 h 1749351"/>
                <a:gd name="connsiteX2" fmla="*/ 2517913 w 3591339"/>
                <a:gd name="connsiteY2" fmla="*/ 874709 h 1749351"/>
                <a:gd name="connsiteX3" fmla="*/ 2650435 w 3591339"/>
                <a:gd name="connsiteY3" fmla="*/ 65 h 1749351"/>
                <a:gd name="connsiteX4" fmla="*/ 3591339 w 3591339"/>
                <a:gd name="connsiteY4" fmla="*/ 993977 h 1749351"/>
                <a:gd name="connsiteX5" fmla="*/ 3591339 w 3591339"/>
                <a:gd name="connsiteY5" fmla="*/ 1749351 h 1749351"/>
                <a:gd name="connsiteX6" fmla="*/ 304800 w 3591339"/>
                <a:gd name="connsiteY6" fmla="*/ 1749351 h 1749351"/>
                <a:gd name="connsiteX7" fmla="*/ 0 w 3591339"/>
                <a:gd name="connsiteY7" fmla="*/ 1166255 h 1749351"/>
                <a:gd name="connsiteX0" fmla="*/ 0 w 3591339"/>
                <a:gd name="connsiteY0" fmla="*/ 1166254 h 1749350"/>
                <a:gd name="connsiteX1" fmla="*/ 702365 w 3591339"/>
                <a:gd name="connsiteY1" fmla="*/ 848203 h 1749350"/>
                <a:gd name="connsiteX2" fmla="*/ 2358887 w 3591339"/>
                <a:gd name="connsiteY2" fmla="*/ 901213 h 1749350"/>
                <a:gd name="connsiteX3" fmla="*/ 2650435 w 3591339"/>
                <a:gd name="connsiteY3" fmla="*/ 64 h 1749350"/>
                <a:gd name="connsiteX4" fmla="*/ 3591339 w 3591339"/>
                <a:gd name="connsiteY4" fmla="*/ 993976 h 1749350"/>
                <a:gd name="connsiteX5" fmla="*/ 3591339 w 3591339"/>
                <a:gd name="connsiteY5" fmla="*/ 1749350 h 1749350"/>
                <a:gd name="connsiteX6" fmla="*/ 304800 w 3591339"/>
                <a:gd name="connsiteY6" fmla="*/ 1749350 h 1749350"/>
                <a:gd name="connsiteX7" fmla="*/ 0 w 3591339"/>
                <a:gd name="connsiteY7" fmla="*/ 1166254 h 1749350"/>
                <a:gd name="connsiteX0" fmla="*/ 0 w 3591339"/>
                <a:gd name="connsiteY0" fmla="*/ 1166267 h 1749363"/>
                <a:gd name="connsiteX1" fmla="*/ 702365 w 3591339"/>
                <a:gd name="connsiteY1" fmla="*/ 848216 h 1749363"/>
                <a:gd name="connsiteX2" fmla="*/ 2358887 w 3591339"/>
                <a:gd name="connsiteY2" fmla="*/ 901226 h 1749363"/>
                <a:gd name="connsiteX3" fmla="*/ 2650435 w 3591339"/>
                <a:gd name="connsiteY3" fmla="*/ 77 h 1749363"/>
                <a:gd name="connsiteX4" fmla="*/ 3591339 w 3591339"/>
                <a:gd name="connsiteY4" fmla="*/ 993989 h 1749363"/>
                <a:gd name="connsiteX5" fmla="*/ 3591339 w 3591339"/>
                <a:gd name="connsiteY5" fmla="*/ 1749363 h 1749363"/>
                <a:gd name="connsiteX6" fmla="*/ 304800 w 3591339"/>
                <a:gd name="connsiteY6" fmla="*/ 1749363 h 1749363"/>
                <a:gd name="connsiteX7" fmla="*/ 0 w 3591339"/>
                <a:gd name="connsiteY7" fmla="*/ 1166267 h 1749363"/>
                <a:gd name="connsiteX0" fmla="*/ 0 w 3591339"/>
                <a:gd name="connsiteY0" fmla="*/ 1166276 h 1749372"/>
                <a:gd name="connsiteX1" fmla="*/ 702365 w 3591339"/>
                <a:gd name="connsiteY1" fmla="*/ 848225 h 1749372"/>
                <a:gd name="connsiteX2" fmla="*/ 2358887 w 3591339"/>
                <a:gd name="connsiteY2" fmla="*/ 901235 h 1749372"/>
                <a:gd name="connsiteX3" fmla="*/ 2650435 w 3591339"/>
                <a:gd name="connsiteY3" fmla="*/ 86 h 1749372"/>
                <a:gd name="connsiteX4" fmla="*/ 3591339 w 3591339"/>
                <a:gd name="connsiteY4" fmla="*/ 993998 h 1749372"/>
                <a:gd name="connsiteX5" fmla="*/ 3591339 w 3591339"/>
                <a:gd name="connsiteY5" fmla="*/ 1749372 h 1749372"/>
                <a:gd name="connsiteX6" fmla="*/ 304800 w 3591339"/>
                <a:gd name="connsiteY6" fmla="*/ 1749372 h 1749372"/>
                <a:gd name="connsiteX7" fmla="*/ 0 w 3591339"/>
                <a:gd name="connsiteY7" fmla="*/ 1166276 h 1749372"/>
                <a:gd name="connsiteX0" fmla="*/ 0 w 3591339"/>
                <a:gd name="connsiteY0" fmla="*/ 1179527 h 1762623"/>
                <a:gd name="connsiteX1" fmla="*/ 702365 w 3591339"/>
                <a:gd name="connsiteY1" fmla="*/ 861476 h 1762623"/>
                <a:gd name="connsiteX2" fmla="*/ 2358887 w 3591339"/>
                <a:gd name="connsiteY2" fmla="*/ 914486 h 1762623"/>
                <a:gd name="connsiteX3" fmla="*/ 2610678 w 3591339"/>
                <a:gd name="connsiteY3" fmla="*/ 85 h 1762623"/>
                <a:gd name="connsiteX4" fmla="*/ 3591339 w 3591339"/>
                <a:gd name="connsiteY4" fmla="*/ 1007249 h 1762623"/>
                <a:gd name="connsiteX5" fmla="*/ 3591339 w 3591339"/>
                <a:gd name="connsiteY5" fmla="*/ 1762623 h 1762623"/>
                <a:gd name="connsiteX6" fmla="*/ 304800 w 3591339"/>
                <a:gd name="connsiteY6" fmla="*/ 1762623 h 1762623"/>
                <a:gd name="connsiteX7" fmla="*/ 0 w 3591339"/>
                <a:gd name="connsiteY7" fmla="*/ 1179527 h 1762623"/>
                <a:gd name="connsiteX0" fmla="*/ 0 w 3591339"/>
                <a:gd name="connsiteY0" fmla="*/ 1616765 h 2199861"/>
                <a:gd name="connsiteX1" fmla="*/ 702365 w 3591339"/>
                <a:gd name="connsiteY1" fmla="*/ 1298714 h 2199861"/>
                <a:gd name="connsiteX2" fmla="*/ 2358887 w 3591339"/>
                <a:gd name="connsiteY2" fmla="*/ 1351724 h 2199861"/>
                <a:gd name="connsiteX3" fmla="*/ 2610678 w 3591339"/>
                <a:gd name="connsiteY3" fmla="*/ 437323 h 2199861"/>
                <a:gd name="connsiteX4" fmla="*/ 3260035 w 3591339"/>
                <a:gd name="connsiteY4" fmla="*/ 0 h 2199861"/>
                <a:gd name="connsiteX5" fmla="*/ 3591339 w 3591339"/>
                <a:gd name="connsiteY5" fmla="*/ 2199861 h 2199861"/>
                <a:gd name="connsiteX6" fmla="*/ 304800 w 3591339"/>
                <a:gd name="connsiteY6" fmla="*/ 2199861 h 2199861"/>
                <a:gd name="connsiteX7" fmla="*/ 0 w 3591339"/>
                <a:gd name="connsiteY7" fmla="*/ 1616765 h 2199861"/>
                <a:gd name="connsiteX0" fmla="*/ 0 w 3591339"/>
                <a:gd name="connsiteY0" fmla="*/ 1669774 h 2252870"/>
                <a:gd name="connsiteX1" fmla="*/ 702365 w 3591339"/>
                <a:gd name="connsiteY1" fmla="*/ 1351723 h 2252870"/>
                <a:gd name="connsiteX2" fmla="*/ 2358887 w 3591339"/>
                <a:gd name="connsiteY2" fmla="*/ 1404733 h 2252870"/>
                <a:gd name="connsiteX3" fmla="*/ 2610678 w 3591339"/>
                <a:gd name="connsiteY3" fmla="*/ 490332 h 2252870"/>
                <a:gd name="connsiteX4" fmla="*/ 3154017 w 3591339"/>
                <a:gd name="connsiteY4" fmla="*/ 0 h 2252870"/>
                <a:gd name="connsiteX5" fmla="*/ 3591339 w 3591339"/>
                <a:gd name="connsiteY5" fmla="*/ 2252870 h 2252870"/>
                <a:gd name="connsiteX6" fmla="*/ 304800 w 3591339"/>
                <a:gd name="connsiteY6" fmla="*/ 2252870 h 2252870"/>
                <a:gd name="connsiteX7" fmla="*/ 0 w 3591339"/>
                <a:gd name="connsiteY7" fmla="*/ 1669774 h 2252870"/>
                <a:gd name="connsiteX0" fmla="*/ 0 w 3591339"/>
                <a:gd name="connsiteY0" fmla="*/ 1669774 h 2252870"/>
                <a:gd name="connsiteX1" fmla="*/ 702365 w 3591339"/>
                <a:gd name="connsiteY1" fmla="*/ 1351723 h 2252870"/>
                <a:gd name="connsiteX2" fmla="*/ 2358887 w 3591339"/>
                <a:gd name="connsiteY2" fmla="*/ 1404733 h 2252870"/>
                <a:gd name="connsiteX3" fmla="*/ 2610678 w 3591339"/>
                <a:gd name="connsiteY3" fmla="*/ 490332 h 2252870"/>
                <a:gd name="connsiteX4" fmla="*/ 3154017 w 3591339"/>
                <a:gd name="connsiteY4" fmla="*/ 0 h 2252870"/>
                <a:gd name="connsiteX5" fmla="*/ 3591339 w 3591339"/>
                <a:gd name="connsiteY5" fmla="*/ 2252870 h 2252870"/>
                <a:gd name="connsiteX6" fmla="*/ 304800 w 3591339"/>
                <a:gd name="connsiteY6" fmla="*/ 2252870 h 2252870"/>
                <a:gd name="connsiteX7" fmla="*/ 0 w 3591339"/>
                <a:gd name="connsiteY7" fmla="*/ 1669774 h 2252870"/>
                <a:gd name="connsiteX0" fmla="*/ 0 w 3591339"/>
                <a:gd name="connsiteY0" fmla="*/ 1669774 h 2252870"/>
                <a:gd name="connsiteX1" fmla="*/ 702365 w 3591339"/>
                <a:gd name="connsiteY1" fmla="*/ 1351723 h 2252870"/>
                <a:gd name="connsiteX2" fmla="*/ 2358887 w 3591339"/>
                <a:gd name="connsiteY2" fmla="*/ 1404733 h 2252870"/>
                <a:gd name="connsiteX3" fmla="*/ 2610678 w 3591339"/>
                <a:gd name="connsiteY3" fmla="*/ 490332 h 2252870"/>
                <a:gd name="connsiteX4" fmla="*/ 3154017 w 3591339"/>
                <a:gd name="connsiteY4" fmla="*/ 0 h 2252870"/>
                <a:gd name="connsiteX5" fmla="*/ 3591339 w 3591339"/>
                <a:gd name="connsiteY5" fmla="*/ 2252870 h 2252870"/>
                <a:gd name="connsiteX6" fmla="*/ 304800 w 3591339"/>
                <a:gd name="connsiteY6" fmla="*/ 2252870 h 2252870"/>
                <a:gd name="connsiteX7" fmla="*/ 0 w 3591339"/>
                <a:gd name="connsiteY7" fmla="*/ 1669774 h 2252870"/>
                <a:gd name="connsiteX0" fmla="*/ 0 w 3591339"/>
                <a:gd name="connsiteY0" fmla="*/ 1754122 h 2337218"/>
                <a:gd name="connsiteX1" fmla="*/ 702365 w 3591339"/>
                <a:gd name="connsiteY1" fmla="*/ 1436071 h 2337218"/>
                <a:gd name="connsiteX2" fmla="*/ 2358887 w 3591339"/>
                <a:gd name="connsiteY2" fmla="*/ 1489081 h 2337218"/>
                <a:gd name="connsiteX3" fmla="*/ 2610678 w 3591339"/>
                <a:gd name="connsiteY3" fmla="*/ 574680 h 2337218"/>
                <a:gd name="connsiteX4" fmla="*/ 1736035 w 3591339"/>
                <a:gd name="connsiteY4" fmla="*/ 534926 h 2337218"/>
                <a:gd name="connsiteX5" fmla="*/ 3154017 w 3591339"/>
                <a:gd name="connsiteY5" fmla="*/ 84348 h 2337218"/>
                <a:gd name="connsiteX6" fmla="*/ 3591339 w 3591339"/>
                <a:gd name="connsiteY6" fmla="*/ 2337218 h 2337218"/>
                <a:gd name="connsiteX7" fmla="*/ 304800 w 3591339"/>
                <a:gd name="connsiteY7" fmla="*/ 2337218 h 2337218"/>
                <a:gd name="connsiteX8" fmla="*/ 0 w 3591339"/>
                <a:gd name="connsiteY8" fmla="*/ 1754122 h 2337218"/>
                <a:gd name="connsiteX0" fmla="*/ 0 w 3591339"/>
                <a:gd name="connsiteY0" fmla="*/ 1769812 h 2352908"/>
                <a:gd name="connsiteX1" fmla="*/ 702365 w 3591339"/>
                <a:gd name="connsiteY1" fmla="*/ 1451761 h 2352908"/>
                <a:gd name="connsiteX2" fmla="*/ 2358887 w 3591339"/>
                <a:gd name="connsiteY2" fmla="*/ 1504771 h 2352908"/>
                <a:gd name="connsiteX3" fmla="*/ 2610678 w 3591339"/>
                <a:gd name="connsiteY3" fmla="*/ 590370 h 2352908"/>
                <a:gd name="connsiteX4" fmla="*/ 1736035 w 3591339"/>
                <a:gd name="connsiteY4" fmla="*/ 550616 h 2352908"/>
                <a:gd name="connsiteX5" fmla="*/ 3154017 w 3591339"/>
                <a:gd name="connsiteY5" fmla="*/ 100038 h 2352908"/>
                <a:gd name="connsiteX6" fmla="*/ 3591339 w 3591339"/>
                <a:gd name="connsiteY6" fmla="*/ 2352908 h 2352908"/>
                <a:gd name="connsiteX7" fmla="*/ 304800 w 3591339"/>
                <a:gd name="connsiteY7" fmla="*/ 2352908 h 2352908"/>
                <a:gd name="connsiteX8" fmla="*/ 0 w 3591339"/>
                <a:gd name="connsiteY8" fmla="*/ 1769812 h 2352908"/>
                <a:gd name="connsiteX0" fmla="*/ 0 w 3591339"/>
                <a:gd name="connsiteY0" fmla="*/ 1769812 h 2352908"/>
                <a:gd name="connsiteX1" fmla="*/ 702365 w 3591339"/>
                <a:gd name="connsiteY1" fmla="*/ 1451761 h 2352908"/>
                <a:gd name="connsiteX2" fmla="*/ 2358887 w 3591339"/>
                <a:gd name="connsiteY2" fmla="*/ 1504771 h 2352908"/>
                <a:gd name="connsiteX3" fmla="*/ 2610678 w 3591339"/>
                <a:gd name="connsiteY3" fmla="*/ 590370 h 2352908"/>
                <a:gd name="connsiteX4" fmla="*/ 1736035 w 3591339"/>
                <a:gd name="connsiteY4" fmla="*/ 550616 h 2352908"/>
                <a:gd name="connsiteX5" fmla="*/ 3154017 w 3591339"/>
                <a:gd name="connsiteY5" fmla="*/ 100038 h 2352908"/>
                <a:gd name="connsiteX6" fmla="*/ 3591339 w 3591339"/>
                <a:gd name="connsiteY6" fmla="*/ 2352908 h 2352908"/>
                <a:gd name="connsiteX7" fmla="*/ 304800 w 3591339"/>
                <a:gd name="connsiteY7" fmla="*/ 2352908 h 2352908"/>
                <a:gd name="connsiteX8" fmla="*/ 0 w 3591339"/>
                <a:gd name="connsiteY8" fmla="*/ 1769812 h 2352908"/>
                <a:gd name="connsiteX0" fmla="*/ 0 w 3591339"/>
                <a:gd name="connsiteY0" fmla="*/ 2108868 h 2691964"/>
                <a:gd name="connsiteX1" fmla="*/ 702365 w 3591339"/>
                <a:gd name="connsiteY1" fmla="*/ 1790817 h 2691964"/>
                <a:gd name="connsiteX2" fmla="*/ 2358887 w 3591339"/>
                <a:gd name="connsiteY2" fmla="*/ 1843827 h 2691964"/>
                <a:gd name="connsiteX3" fmla="*/ 2610678 w 3591339"/>
                <a:gd name="connsiteY3" fmla="*/ 929426 h 2691964"/>
                <a:gd name="connsiteX4" fmla="*/ 1736035 w 3591339"/>
                <a:gd name="connsiteY4" fmla="*/ 889672 h 2691964"/>
                <a:gd name="connsiteX5" fmla="*/ 3114261 w 3591339"/>
                <a:gd name="connsiteY5" fmla="*/ 68034 h 2691964"/>
                <a:gd name="connsiteX6" fmla="*/ 3591339 w 3591339"/>
                <a:gd name="connsiteY6" fmla="*/ 2691964 h 2691964"/>
                <a:gd name="connsiteX7" fmla="*/ 304800 w 3591339"/>
                <a:gd name="connsiteY7" fmla="*/ 2691964 h 2691964"/>
                <a:gd name="connsiteX8" fmla="*/ 0 w 3591339"/>
                <a:gd name="connsiteY8" fmla="*/ 2108868 h 2691964"/>
                <a:gd name="connsiteX0" fmla="*/ 0 w 3591339"/>
                <a:gd name="connsiteY0" fmla="*/ 2310279 h 2893375"/>
                <a:gd name="connsiteX1" fmla="*/ 702365 w 3591339"/>
                <a:gd name="connsiteY1" fmla="*/ 1992228 h 2893375"/>
                <a:gd name="connsiteX2" fmla="*/ 2358887 w 3591339"/>
                <a:gd name="connsiteY2" fmla="*/ 2045238 h 2893375"/>
                <a:gd name="connsiteX3" fmla="*/ 2610678 w 3591339"/>
                <a:gd name="connsiteY3" fmla="*/ 1130837 h 2893375"/>
                <a:gd name="connsiteX4" fmla="*/ 1736035 w 3591339"/>
                <a:gd name="connsiteY4" fmla="*/ 1091083 h 2893375"/>
                <a:gd name="connsiteX5" fmla="*/ 3511827 w 3591339"/>
                <a:gd name="connsiteY5" fmla="*/ 57411 h 2893375"/>
                <a:gd name="connsiteX6" fmla="*/ 3591339 w 3591339"/>
                <a:gd name="connsiteY6" fmla="*/ 2893375 h 2893375"/>
                <a:gd name="connsiteX7" fmla="*/ 304800 w 3591339"/>
                <a:gd name="connsiteY7" fmla="*/ 2893375 h 2893375"/>
                <a:gd name="connsiteX8" fmla="*/ 0 w 3591339"/>
                <a:gd name="connsiteY8" fmla="*/ 2310279 h 2893375"/>
                <a:gd name="connsiteX0" fmla="*/ 0 w 4267200"/>
                <a:gd name="connsiteY0" fmla="*/ 2310279 h 2893375"/>
                <a:gd name="connsiteX1" fmla="*/ 702365 w 4267200"/>
                <a:gd name="connsiteY1" fmla="*/ 1992228 h 2893375"/>
                <a:gd name="connsiteX2" fmla="*/ 2358887 w 4267200"/>
                <a:gd name="connsiteY2" fmla="*/ 2045238 h 2893375"/>
                <a:gd name="connsiteX3" fmla="*/ 2610678 w 4267200"/>
                <a:gd name="connsiteY3" fmla="*/ 1130837 h 2893375"/>
                <a:gd name="connsiteX4" fmla="*/ 1736035 w 4267200"/>
                <a:gd name="connsiteY4" fmla="*/ 1091083 h 2893375"/>
                <a:gd name="connsiteX5" fmla="*/ 3511827 w 4267200"/>
                <a:gd name="connsiteY5" fmla="*/ 57411 h 2893375"/>
                <a:gd name="connsiteX6" fmla="*/ 4267200 w 4267200"/>
                <a:gd name="connsiteY6" fmla="*/ 150179 h 2893375"/>
                <a:gd name="connsiteX7" fmla="*/ 3591339 w 4267200"/>
                <a:gd name="connsiteY7" fmla="*/ 2893375 h 2893375"/>
                <a:gd name="connsiteX8" fmla="*/ 304800 w 4267200"/>
                <a:gd name="connsiteY8" fmla="*/ 2893375 h 2893375"/>
                <a:gd name="connsiteX9" fmla="*/ 0 w 4267200"/>
                <a:gd name="connsiteY9" fmla="*/ 2310279 h 2893375"/>
                <a:gd name="connsiteX0" fmla="*/ 0 w 4267200"/>
                <a:gd name="connsiteY0" fmla="*/ 2310279 h 2893375"/>
                <a:gd name="connsiteX1" fmla="*/ 702365 w 4267200"/>
                <a:gd name="connsiteY1" fmla="*/ 1992228 h 2893375"/>
                <a:gd name="connsiteX2" fmla="*/ 2358887 w 4267200"/>
                <a:gd name="connsiteY2" fmla="*/ 2045238 h 2893375"/>
                <a:gd name="connsiteX3" fmla="*/ 2610678 w 4267200"/>
                <a:gd name="connsiteY3" fmla="*/ 1130837 h 2893375"/>
                <a:gd name="connsiteX4" fmla="*/ 1736035 w 4267200"/>
                <a:gd name="connsiteY4" fmla="*/ 1091083 h 2893375"/>
                <a:gd name="connsiteX5" fmla="*/ 3684106 w 4267200"/>
                <a:gd name="connsiteY5" fmla="*/ 57411 h 2893375"/>
                <a:gd name="connsiteX6" fmla="*/ 4267200 w 4267200"/>
                <a:gd name="connsiteY6" fmla="*/ 150179 h 2893375"/>
                <a:gd name="connsiteX7" fmla="*/ 3591339 w 4267200"/>
                <a:gd name="connsiteY7" fmla="*/ 2893375 h 2893375"/>
                <a:gd name="connsiteX8" fmla="*/ 304800 w 4267200"/>
                <a:gd name="connsiteY8" fmla="*/ 2893375 h 2893375"/>
                <a:gd name="connsiteX9" fmla="*/ 0 w 4267200"/>
                <a:gd name="connsiteY9" fmla="*/ 2310279 h 2893375"/>
                <a:gd name="connsiteX0" fmla="*/ 0 w 4267200"/>
                <a:gd name="connsiteY0" fmla="*/ 2314098 h 2897194"/>
                <a:gd name="connsiteX1" fmla="*/ 702365 w 4267200"/>
                <a:gd name="connsiteY1" fmla="*/ 1996047 h 2897194"/>
                <a:gd name="connsiteX2" fmla="*/ 2358887 w 4267200"/>
                <a:gd name="connsiteY2" fmla="*/ 2049057 h 2897194"/>
                <a:gd name="connsiteX3" fmla="*/ 2610678 w 4267200"/>
                <a:gd name="connsiteY3" fmla="*/ 1134656 h 2897194"/>
                <a:gd name="connsiteX4" fmla="*/ 1736035 w 4267200"/>
                <a:gd name="connsiteY4" fmla="*/ 1094902 h 2897194"/>
                <a:gd name="connsiteX5" fmla="*/ 3684106 w 4267200"/>
                <a:gd name="connsiteY5" fmla="*/ 61230 h 2897194"/>
                <a:gd name="connsiteX6" fmla="*/ 4267200 w 4267200"/>
                <a:gd name="connsiteY6" fmla="*/ 153998 h 2897194"/>
                <a:gd name="connsiteX7" fmla="*/ 3591339 w 4267200"/>
                <a:gd name="connsiteY7" fmla="*/ 2897194 h 2897194"/>
                <a:gd name="connsiteX8" fmla="*/ 304800 w 4267200"/>
                <a:gd name="connsiteY8" fmla="*/ 2897194 h 2897194"/>
                <a:gd name="connsiteX9" fmla="*/ 0 w 4267200"/>
                <a:gd name="connsiteY9" fmla="*/ 2314098 h 2897194"/>
                <a:gd name="connsiteX0" fmla="*/ 0 w 4267200"/>
                <a:gd name="connsiteY0" fmla="*/ 2314098 h 2897194"/>
                <a:gd name="connsiteX1" fmla="*/ 702365 w 4267200"/>
                <a:gd name="connsiteY1" fmla="*/ 1996047 h 2897194"/>
                <a:gd name="connsiteX2" fmla="*/ 2358887 w 4267200"/>
                <a:gd name="connsiteY2" fmla="*/ 2049057 h 2897194"/>
                <a:gd name="connsiteX3" fmla="*/ 2610678 w 4267200"/>
                <a:gd name="connsiteY3" fmla="*/ 1134656 h 2897194"/>
                <a:gd name="connsiteX4" fmla="*/ 1736035 w 4267200"/>
                <a:gd name="connsiteY4" fmla="*/ 1094902 h 2897194"/>
                <a:gd name="connsiteX5" fmla="*/ 3684106 w 4267200"/>
                <a:gd name="connsiteY5" fmla="*/ 61230 h 2897194"/>
                <a:gd name="connsiteX6" fmla="*/ 4267200 w 4267200"/>
                <a:gd name="connsiteY6" fmla="*/ 153998 h 2897194"/>
                <a:gd name="connsiteX7" fmla="*/ 3591339 w 4267200"/>
                <a:gd name="connsiteY7" fmla="*/ 2897194 h 2897194"/>
                <a:gd name="connsiteX8" fmla="*/ 304800 w 4267200"/>
                <a:gd name="connsiteY8" fmla="*/ 2897194 h 2897194"/>
                <a:gd name="connsiteX9" fmla="*/ 0 w 4267200"/>
                <a:gd name="connsiteY9" fmla="*/ 2314098 h 2897194"/>
                <a:gd name="connsiteX0" fmla="*/ 0 w 4240696"/>
                <a:gd name="connsiteY0" fmla="*/ 2314098 h 2897194"/>
                <a:gd name="connsiteX1" fmla="*/ 702365 w 4240696"/>
                <a:gd name="connsiteY1" fmla="*/ 1996047 h 2897194"/>
                <a:gd name="connsiteX2" fmla="*/ 2358887 w 4240696"/>
                <a:gd name="connsiteY2" fmla="*/ 2049057 h 2897194"/>
                <a:gd name="connsiteX3" fmla="*/ 2610678 w 4240696"/>
                <a:gd name="connsiteY3" fmla="*/ 1134656 h 2897194"/>
                <a:gd name="connsiteX4" fmla="*/ 1736035 w 4240696"/>
                <a:gd name="connsiteY4" fmla="*/ 1094902 h 2897194"/>
                <a:gd name="connsiteX5" fmla="*/ 3684106 w 4240696"/>
                <a:gd name="connsiteY5" fmla="*/ 61230 h 2897194"/>
                <a:gd name="connsiteX6" fmla="*/ 4240696 w 4240696"/>
                <a:gd name="connsiteY6" fmla="*/ 180503 h 2897194"/>
                <a:gd name="connsiteX7" fmla="*/ 3591339 w 4240696"/>
                <a:gd name="connsiteY7" fmla="*/ 2897194 h 2897194"/>
                <a:gd name="connsiteX8" fmla="*/ 304800 w 4240696"/>
                <a:gd name="connsiteY8" fmla="*/ 2897194 h 2897194"/>
                <a:gd name="connsiteX9" fmla="*/ 0 w 4240696"/>
                <a:gd name="connsiteY9" fmla="*/ 2314098 h 2897194"/>
                <a:gd name="connsiteX0" fmla="*/ 0 w 4240696"/>
                <a:gd name="connsiteY0" fmla="*/ 2314098 h 2897194"/>
                <a:gd name="connsiteX1" fmla="*/ 702365 w 4240696"/>
                <a:gd name="connsiteY1" fmla="*/ 1996047 h 2897194"/>
                <a:gd name="connsiteX2" fmla="*/ 2358887 w 4240696"/>
                <a:gd name="connsiteY2" fmla="*/ 2049057 h 2897194"/>
                <a:gd name="connsiteX3" fmla="*/ 2610678 w 4240696"/>
                <a:gd name="connsiteY3" fmla="*/ 1134656 h 2897194"/>
                <a:gd name="connsiteX4" fmla="*/ 1736035 w 4240696"/>
                <a:gd name="connsiteY4" fmla="*/ 1094902 h 2897194"/>
                <a:gd name="connsiteX5" fmla="*/ 3684106 w 4240696"/>
                <a:gd name="connsiteY5" fmla="*/ 61230 h 2897194"/>
                <a:gd name="connsiteX6" fmla="*/ 4240696 w 4240696"/>
                <a:gd name="connsiteY6" fmla="*/ 180503 h 2897194"/>
                <a:gd name="connsiteX7" fmla="*/ 3591339 w 4240696"/>
                <a:gd name="connsiteY7" fmla="*/ 2897194 h 2897194"/>
                <a:gd name="connsiteX8" fmla="*/ 304800 w 4240696"/>
                <a:gd name="connsiteY8" fmla="*/ 2897194 h 2897194"/>
                <a:gd name="connsiteX9" fmla="*/ 0 w 4240696"/>
                <a:gd name="connsiteY9" fmla="*/ 2314098 h 2897194"/>
                <a:gd name="connsiteX0" fmla="*/ 0 w 4852692"/>
                <a:gd name="connsiteY0" fmla="*/ 2314098 h 2897194"/>
                <a:gd name="connsiteX1" fmla="*/ 702365 w 4852692"/>
                <a:gd name="connsiteY1" fmla="*/ 1996047 h 2897194"/>
                <a:gd name="connsiteX2" fmla="*/ 2358887 w 4852692"/>
                <a:gd name="connsiteY2" fmla="*/ 2049057 h 2897194"/>
                <a:gd name="connsiteX3" fmla="*/ 2610678 w 4852692"/>
                <a:gd name="connsiteY3" fmla="*/ 1134656 h 2897194"/>
                <a:gd name="connsiteX4" fmla="*/ 1736035 w 4852692"/>
                <a:gd name="connsiteY4" fmla="*/ 1094902 h 2897194"/>
                <a:gd name="connsiteX5" fmla="*/ 3684106 w 4852692"/>
                <a:gd name="connsiteY5" fmla="*/ 61230 h 2897194"/>
                <a:gd name="connsiteX6" fmla="*/ 4240696 w 4852692"/>
                <a:gd name="connsiteY6" fmla="*/ 180503 h 2897194"/>
                <a:gd name="connsiteX7" fmla="*/ 4850295 w 4852692"/>
                <a:gd name="connsiteY7" fmla="*/ 988885 h 2897194"/>
                <a:gd name="connsiteX8" fmla="*/ 3591339 w 4852692"/>
                <a:gd name="connsiteY8" fmla="*/ 2897194 h 2897194"/>
                <a:gd name="connsiteX9" fmla="*/ 304800 w 4852692"/>
                <a:gd name="connsiteY9" fmla="*/ 2897194 h 2897194"/>
                <a:gd name="connsiteX10" fmla="*/ 0 w 4852692"/>
                <a:gd name="connsiteY10" fmla="*/ 2314098 h 2897194"/>
                <a:gd name="connsiteX0" fmla="*/ 0 w 4853808"/>
                <a:gd name="connsiteY0" fmla="*/ 2314098 h 2897194"/>
                <a:gd name="connsiteX1" fmla="*/ 702365 w 4853808"/>
                <a:gd name="connsiteY1" fmla="*/ 1996047 h 2897194"/>
                <a:gd name="connsiteX2" fmla="*/ 2358887 w 4853808"/>
                <a:gd name="connsiteY2" fmla="*/ 2049057 h 2897194"/>
                <a:gd name="connsiteX3" fmla="*/ 2610678 w 4853808"/>
                <a:gd name="connsiteY3" fmla="*/ 1134656 h 2897194"/>
                <a:gd name="connsiteX4" fmla="*/ 1736035 w 4853808"/>
                <a:gd name="connsiteY4" fmla="*/ 1094902 h 2897194"/>
                <a:gd name="connsiteX5" fmla="*/ 3684106 w 4853808"/>
                <a:gd name="connsiteY5" fmla="*/ 61230 h 2897194"/>
                <a:gd name="connsiteX6" fmla="*/ 4240696 w 4853808"/>
                <a:gd name="connsiteY6" fmla="*/ 180503 h 2897194"/>
                <a:gd name="connsiteX7" fmla="*/ 4850295 w 4853808"/>
                <a:gd name="connsiteY7" fmla="*/ 988885 h 2897194"/>
                <a:gd name="connsiteX8" fmla="*/ 3591339 w 4853808"/>
                <a:gd name="connsiteY8" fmla="*/ 2897194 h 2897194"/>
                <a:gd name="connsiteX9" fmla="*/ 304800 w 4853808"/>
                <a:gd name="connsiteY9" fmla="*/ 2897194 h 2897194"/>
                <a:gd name="connsiteX10" fmla="*/ 0 w 4853808"/>
                <a:gd name="connsiteY10" fmla="*/ 2314098 h 2897194"/>
                <a:gd name="connsiteX0" fmla="*/ 0 w 5122982"/>
                <a:gd name="connsiteY0" fmla="*/ 2314098 h 2897194"/>
                <a:gd name="connsiteX1" fmla="*/ 702365 w 5122982"/>
                <a:gd name="connsiteY1" fmla="*/ 1996047 h 2897194"/>
                <a:gd name="connsiteX2" fmla="*/ 2358887 w 5122982"/>
                <a:gd name="connsiteY2" fmla="*/ 2049057 h 2897194"/>
                <a:gd name="connsiteX3" fmla="*/ 2610678 w 5122982"/>
                <a:gd name="connsiteY3" fmla="*/ 1134656 h 2897194"/>
                <a:gd name="connsiteX4" fmla="*/ 1736035 w 5122982"/>
                <a:gd name="connsiteY4" fmla="*/ 1094902 h 2897194"/>
                <a:gd name="connsiteX5" fmla="*/ 3684106 w 5122982"/>
                <a:gd name="connsiteY5" fmla="*/ 61230 h 2897194"/>
                <a:gd name="connsiteX6" fmla="*/ 4240696 w 5122982"/>
                <a:gd name="connsiteY6" fmla="*/ 180503 h 2897194"/>
                <a:gd name="connsiteX7" fmla="*/ 4850295 w 5122982"/>
                <a:gd name="connsiteY7" fmla="*/ 988885 h 2897194"/>
                <a:gd name="connsiteX8" fmla="*/ 5102086 w 5122982"/>
                <a:gd name="connsiteY8" fmla="*/ 1770763 h 2897194"/>
                <a:gd name="connsiteX9" fmla="*/ 3591339 w 5122982"/>
                <a:gd name="connsiteY9" fmla="*/ 2897194 h 2897194"/>
                <a:gd name="connsiteX10" fmla="*/ 304800 w 5122982"/>
                <a:gd name="connsiteY10" fmla="*/ 2897194 h 2897194"/>
                <a:gd name="connsiteX11" fmla="*/ 0 w 5122982"/>
                <a:gd name="connsiteY11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3591339 w 5140891"/>
                <a:gd name="connsiteY9" fmla="*/ 2897194 h 2897194"/>
                <a:gd name="connsiteX10" fmla="*/ 304800 w 5140891"/>
                <a:gd name="connsiteY10" fmla="*/ 2897194 h 2897194"/>
                <a:gd name="connsiteX11" fmla="*/ 0 w 5140891"/>
                <a:gd name="connsiteY11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253947 w 5140891"/>
                <a:gd name="connsiteY9" fmla="*/ 2314103 h 2897194"/>
                <a:gd name="connsiteX10" fmla="*/ 3591339 w 5140891"/>
                <a:gd name="connsiteY10" fmla="*/ 2897194 h 2897194"/>
                <a:gd name="connsiteX11" fmla="*/ 304800 w 5140891"/>
                <a:gd name="connsiteY11" fmla="*/ 2897194 h 2897194"/>
                <a:gd name="connsiteX12" fmla="*/ 0 w 5140891"/>
                <a:gd name="connsiteY12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253947 w 5140891"/>
                <a:gd name="connsiteY9" fmla="*/ 2314103 h 2897194"/>
                <a:gd name="connsiteX10" fmla="*/ 3591339 w 5140891"/>
                <a:gd name="connsiteY10" fmla="*/ 2897194 h 2897194"/>
                <a:gd name="connsiteX11" fmla="*/ 304800 w 5140891"/>
                <a:gd name="connsiteY11" fmla="*/ 2897194 h 2897194"/>
                <a:gd name="connsiteX12" fmla="*/ 0 w 5140891"/>
                <a:gd name="connsiteY12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253947 w 5140891"/>
                <a:gd name="connsiteY9" fmla="*/ 2314103 h 2897194"/>
                <a:gd name="connsiteX10" fmla="*/ 3591339 w 5140891"/>
                <a:gd name="connsiteY10" fmla="*/ 2897194 h 2897194"/>
                <a:gd name="connsiteX11" fmla="*/ 304800 w 5140891"/>
                <a:gd name="connsiteY11" fmla="*/ 2897194 h 2897194"/>
                <a:gd name="connsiteX12" fmla="*/ 0 w 5140891"/>
                <a:gd name="connsiteY12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253947 w 5140891"/>
                <a:gd name="connsiteY9" fmla="*/ 2314103 h 2897194"/>
                <a:gd name="connsiteX10" fmla="*/ 3962399 w 5140891"/>
                <a:gd name="connsiteY10" fmla="*/ 2102068 h 2897194"/>
                <a:gd name="connsiteX11" fmla="*/ 3591339 w 5140891"/>
                <a:gd name="connsiteY11" fmla="*/ 2897194 h 2897194"/>
                <a:gd name="connsiteX12" fmla="*/ 304800 w 5140891"/>
                <a:gd name="connsiteY12" fmla="*/ 2897194 h 2897194"/>
                <a:gd name="connsiteX13" fmla="*/ 0 w 5140891"/>
                <a:gd name="connsiteY13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147930 w 5140891"/>
                <a:gd name="connsiteY9" fmla="*/ 2473129 h 2897194"/>
                <a:gd name="connsiteX10" fmla="*/ 3962399 w 5140891"/>
                <a:gd name="connsiteY10" fmla="*/ 2102068 h 2897194"/>
                <a:gd name="connsiteX11" fmla="*/ 3591339 w 5140891"/>
                <a:gd name="connsiteY11" fmla="*/ 2897194 h 2897194"/>
                <a:gd name="connsiteX12" fmla="*/ 304800 w 5140891"/>
                <a:gd name="connsiteY12" fmla="*/ 2897194 h 2897194"/>
                <a:gd name="connsiteX13" fmla="*/ 0 w 5140891"/>
                <a:gd name="connsiteY13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147930 w 5140891"/>
                <a:gd name="connsiteY9" fmla="*/ 2473129 h 2897194"/>
                <a:gd name="connsiteX10" fmla="*/ 3962399 w 5140891"/>
                <a:gd name="connsiteY10" fmla="*/ 2102068 h 2897194"/>
                <a:gd name="connsiteX11" fmla="*/ 3591339 w 5140891"/>
                <a:gd name="connsiteY11" fmla="*/ 2897194 h 2897194"/>
                <a:gd name="connsiteX12" fmla="*/ 304800 w 5140891"/>
                <a:gd name="connsiteY12" fmla="*/ 2897194 h 2897194"/>
                <a:gd name="connsiteX13" fmla="*/ 0 w 5140891"/>
                <a:gd name="connsiteY13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691269 w 5140891"/>
                <a:gd name="connsiteY9" fmla="*/ 2075563 h 2897194"/>
                <a:gd name="connsiteX10" fmla="*/ 4147930 w 5140891"/>
                <a:gd name="connsiteY10" fmla="*/ 2473129 h 2897194"/>
                <a:gd name="connsiteX11" fmla="*/ 3962399 w 5140891"/>
                <a:gd name="connsiteY11" fmla="*/ 2102068 h 2897194"/>
                <a:gd name="connsiteX12" fmla="*/ 3591339 w 5140891"/>
                <a:gd name="connsiteY12" fmla="*/ 2897194 h 2897194"/>
                <a:gd name="connsiteX13" fmla="*/ 304800 w 5140891"/>
                <a:gd name="connsiteY13" fmla="*/ 2897194 h 2897194"/>
                <a:gd name="connsiteX14" fmla="*/ 0 w 5140891"/>
                <a:gd name="connsiteY14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691269 w 5140891"/>
                <a:gd name="connsiteY9" fmla="*/ 2075563 h 2897194"/>
                <a:gd name="connsiteX10" fmla="*/ 4280451 w 5140891"/>
                <a:gd name="connsiteY10" fmla="*/ 2300850 h 2897194"/>
                <a:gd name="connsiteX11" fmla="*/ 4147930 w 5140891"/>
                <a:gd name="connsiteY11" fmla="*/ 2473129 h 2897194"/>
                <a:gd name="connsiteX12" fmla="*/ 3962399 w 5140891"/>
                <a:gd name="connsiteY12" fmla="*/ 2102068 h 2897194"/>
                <a:gd name="connsiteX13" fmla="*/ 3591339 w 5140891"/>
                <a:gd name="connsiteY13" fmla="*/ 2897194 h 2897194"/>
                <a:gd name="connsiteX14" fmla="*/ 304800 w 5140891"/>
                <a:gd name="connsiteY14" fmla="*/ 2897194 h 2897194"/>
                <a:gd name="connsiteX15" fmla="*/ 0 w 5140891"/>
                <a:gd name="connsiteY15" fmla="*/ 2314098 h 2897194"/>
                <a:gd name="connsiteX0" fmla="*/ 0 w 5140891"/>
                <a:gd name="connsiteY0" fmla="*/ 2314098 h 2897194"/>
                <a:gd name="connsiteX1" fmla="*/ 702365 w 5140891"/>
                <a:gd name="connsiteY1" fmla="*/ 1996047 h 2897194"/>
                <a:gd name="connsiteX2" fmla="*/ 2358887 w 5140891"/>
                <a:gd name="connsiteY2" fmla="*/ 2049057 h 2897194"/>
                <a:gd name="connsiteX3" fmla="*/ 2610678 w 5140891"/>
                <a:gd name="connsiteY3" fmla="*/ 1134656 h 2897194"/>
                <a:gd name="connsiteX4" fmla="*/ 1736035 w 5140891"/>
                <a:gd name="connsiteY4" fmla="*/ 1094902 h 2897194"/>
                <a:gd name="connsiteX5" fmla="*/ 3684106 w 5140891"/>
                <a:gd name="connsiteY5" fmla="*/ 61230 h 2897194"/>
                <a:gd name="connsiteX6" fmla="*/ 4240696 w 5140891"/>
                <a:gd name="connsiteY6" fmla="*/ 180503 h 2897194"/>
                <a:gd name="connsiteX7" fmla="*/ 4850295 w 5140891"/>
                <a:gd name="connsiteY7" fmla="*/ 988885 h 2897194"/>
                <a:gd name="connsiteX8" fmla="*/ 5102086 w 5140891"/>
                <a:gd name="connsiteY8" fmla="*/ 1770763 h 2897194"/>
                <a:gd name="connsiteX9" fmla="*/ 4691269 w 5140891"/>
                <a:gd name="connsiteY9" fmla="*/ 2075563 h 2897194"/>
                <a:gd name="connsiteX10" fmla="*/ 4280451 w 5140891"/>
                <a:gd name="connsiteY10" fmla="*/ 2300850 h 2897194"/>
                <a:gd name="connsiteX11" fmla="*/ 4147930 w 5140891"/>
                <a:gd name="connsiteY11" fmla="*/ 2473129 h 2897194"/>
                <a:gd name="connsiteX12" fmla="*/ 3909390 w 5140891"/>
                <a:gd name="connsiteY12" fmla="*/ 2088816 h 2897194"/>
                <a:gd name="connsiteX13" fmla="*/ 3591339 w 5140891"/>
                <a:gd name="connsiteY13" fmla="*/ 2897194 h 2897194"/>
                <a:gd name="connsiteX14" fmla="*/ 304800 w 5140891"/>
                <a:gd name="connsiteY14" fmla="*/ 2897194 h 2897194"/>
                <a:gd name="connsiteX15" fmla="*/ 0 w 5140891"/>
                <a:gd name="connsiteY15" fmla="*/ 2314098 h 2897194"/>
                <a:gd name="connsiteX0" fmla="*/ 0 w 5140891"/>
                <a:gd name="connsiteY0" fmla="*/ 2314098 h 3559803"/>
                <a:gd name="connsiteX1" fmla="*/ 702365 w 5140891"/>
                <a:gd name="connsiteY1" fmla="*/ 1996047 h 3559803"/>
                <a:gd name="connsiteX2" fmla="*/ 2358887 w 5140891"/>
                <a:gd name="connsiteY2" fmla="*/ 2049057 h 3559803"/>
                <a:gd name="connsiteX3" fmla="*/ 2610678 w 5140891"/>
                <a:gd name="connsiteY3" fmla="*/ 1134656 h 3559803"/>
                <a:gd name="connsiteX4" fmla="*/ 1736035 w 5140891"/>
                <a:gd name="connsiteY4" fmla="*/ 1094902 h 3559803"/>
                <a:gd name="connsiteX5" fmla="*/ 3684106 w 5140891"/>
                <a:gd name="connsiteY5" fmla="*/ 61230 h 3559803"/>
                <a:gd name="connsiteX6" fmla="*/ 4240696 w 5140891"/>
                <a:gd name="connsiteY6" fmla="*/ 180503 h 3559803"/>
                <a:gd name="connsiteX7" fmla="*/ 4850295 w 5140891"/>
                <a:gd name="connsiteY7" fmla="*/ 988885 h 3559803"/>
                <a:gd name="connsiteX8" fmla="*/ 5102086 w 5140891"/>
                <a:gd name="connsiteY8" fmla="*/ 1770763 h 3559803"/>
                <a:gd name="connsiteX9" fmla="*/ 4691269 w 5140891"/>
                <a:gd name="connsiteY9" fmla="*/ 2075563 h 3559803"/>
                <a:gd name="connsiteX10" fmla="*/ 4280451 w 5140891"/>
                <a:gd name="connsiteY10" fmla="*/ 2300850 h 3559803"/>
                <a:gd name="connsiteX11" fmla="*/ 4147930 w 5140891"/>
                <a:gd name="connsiteY11" fmla="*/ 2473129 h 3559803"/>
                <a:gd name="connsiteX12" fmla="*/ 3909390 w 5140891"/>
                <a:gd name="connsiteY12" fmla="*/ 2088816 h 3559803"/>
                <a:gd name="connsiteX13" fmla="*/ 2849217 w 5140891"/>
                <a:gd name="connsiteY13" fmla="*/ 3559803 h 3559803"/>
                <a:gd name="connsiteX14" fmla="*/ 304800 w 5140891"/>
                <a:gd name="connsiteY14" fmla="*/ 2897194 h 3559803"/>
                <a:gd name="connsiteX15" fmla="*/ 0 w 5140891"/>
                <a:gd name="connsiteY15" fmla="*/ 2314098 h 3559803"/>
                <a:gd name="connsiteX0" fmla="*/ 0 w 5140891"/>
                <a:gd name="connsiteY0" fmla="*/ 2314098 h 3559803"/>
                <a:gd name="connsiteX1" fmla="*/ 702365 w 5140891"/>
                <a:gd name="connsiteY1" fmla="*/ 1996047 h 3559803"/>
                <a:gd name="connsiteX2" fmla="*/ 2358887 w 5140891"/>
                <a:gd name="connsiteY2" fmla="*/ 2049057 h 3559803"/>
                <a:gd name="connsiteX3" fmla="*/ 2610678 w 5140891"/>
                <a:gd name="connsiteY3" fmla="*/ 1134656 h 3559803"/>
                <a:gd name="connsiteX4" fmla="*/ 1736035 w 5140891"/>
                <a:gd name="connsiteY4" fmla="*/ 1094902 h 3559803"/>
                <a:gd name="connsiteX5" fmla="*/ 3684106 w 5140891"/>
                <a:gd name="connsiteY5" fmla="*/ 61230 h 3559803"/>
                <a:gd name="connsiteX6" fmla="*/ 4240696 w 5140891"/>
                <a:gd name="connsiteY6" fmla="*/ 180503 h 3559803"/>
                <a:gd name="connsiteX7" fmla="*/ 4850295 w 5140891"/>
                <a:gd name="connsiteY7" fmla="*/ 988885 h 3559803"/>
                <a:gd name="connsiteX8" fmla="*/ 5102086 w 5140891"/>
                <a:gd name="connsiteY8" fmla="*/ 1770763 h 3559803"/>
                <a:gd name="connsiteX9" fmla="*/ 4691269 w 5140891"/>
                <a:gd name="connsiteY9" fmla="*/ 2075563 h 3559803"/>
                <a:gd name="connsiteX10" fmla="*/ 4280451 w 5140891"/>
                <a:gd name="connsiteY10" fmla="*/ 2300850 h 3559803"/>
                <a:gd name="connsiteX11" fmla="*/ 4147930 w 5140891"/>
                <a:gd name="connsiteY11" fmla="*/ 2473129 h 3559803"/>
                <a:gd name="connsiteX12" fmla="*/ 3909390 w 5140891"/>
                <a:gd name="connsiteY12" fmla="*/ 2088816 h 3559803"/>
                <a:gd name="connsiteX13" fmla="*/ 3631095 w 5140891"/>
                <a:gd name="connsiteY13" fmla="*/ 2777929 h 3559803"/>
                <a:gd name="connsiteX14" fmla="*/ 2849217 w 5140891"/>
                <a:gd name="connsiteY14" fmla="*/ 3559803 h 3559803"/>
                <a:gd name="connsiteX15" fmla="*/ 304800 w 5140891"/>
                <a:gd name="connsiteY15" fmla="*/ 2897194 h 3559803"/>
                <a:gd name="connsiteX16" fmla="*/ 0 w 5140891"/>
                <a:gd name="connsiteY16" fmla="*/ 2314098 h 3559803"/>
                <a:gd name="connsiteX0" fmla="*/ 0 w 5140891"/>
                <a:gd name="connsiteY0" fmla="*/ 2314098 h 3559803"/>
                <a:gd name="connsiteX1" fmla="*/ 702365 w 5140891"/>
                <a:gd name="connsiteY1" fmla="*/ 1996047 h 3559803"/>
                <a:gd name="connsiteX2" fmla="*/ 2358887 w 5140891"/>
                <a:gd name="connsiteY2" fmla="*/ 2049057 h 3559803"/>
                <a:gd name="connsiteX3" fmla="*/ 2610678 w 5140891"/>
                <a:gd name="connsiteY3" fmla="*/ 1134656 h 3559803"/>
                <a:gd name="connsiteX4" fmla="*/ 1736035 w 5140891"/>
                <a:gd name="connsiteY4" fmla="*/ 1094902 h 3559803"/>
                <a:gd name="connsiteX5" fmla="*/ 3684106 w 5140891"/>
                <a:gd name="connsiteY5" fmla="*/ 61230 h 3559803"/>
                <a:gd name="connsiteX6" fmla="*/ 4240696 w 5140891"/>
                <a:gd name="connsiteY6" fmla="*/ 180503 h 3559803"/>
                <a:gd name="connsiteX7" fmla="*/ 4850295 w 5140891"/>
                <a:gd name="connsiteY7" fmla="*/ 988885 h 3559803"/>
                <a:gd name="connsiteX8" fmla="*/ 5102086 w 5140891"/>
                <a:gd name="connsiteY8" fmla="*/ 1770763 h 3559803"/>
                <a:gd name="connsiteX9" fmla="*/ 4691269 w 5140891"/>
                <a:gd name="connsiteY9" fmla="*/ 2075563 h 3559803"/>
                <a:gd name="connsiteX10" fmla="*/ 4280451 w 5140891"/>
                <a:gd name="connsiteY10" fmla="*/ 2300850 h 3559803"/>
                <a:gd name="connsiteX11" fmla="*/ 4147930 w 5140891"/>
                <a:gd name="connsiteY11" fmla="*/ 2473129 h 3559803"/>
                <a:gd name="connsiteX12" fmla="*/ 3909390 w 5140891"/>
                <a:gd name="connsiteY12" fmla="*/ 2088816 h 3559803"/>
                <a:gd name="connsiteX13" fmla="*/ 2849217 w 5140891"/>
                <a:gd name="connsiteY13" fmla="*/ 3559803 h 3559803"/>
                <a:gd name="connsiteX14" fmla="*/ 304800 w 5140891"/>
                <a:gd name="connsiteY14" fmla="*/ 2897194 h 3559803"/>
                <a:gd name="connsiteX15" fmla="*/ 0 w 5140891"/>
                <a:gd name="connsiteY15" fmla="*/ 2314098 h 3559803"/>
                <a:gd name="connsiteX0" fmla="*/ 0 w 5140891"/>
                <a:gd name="connsiteY0" fmla="*/ 2314098 h 3559803"/>
                <a:gd name="connsiteX1" fmla="*/ 702365 w 5140891"/>
                <a:gd name="connsiteY1" fmla="*/ 1996047 h 3559803"/>
                <a:gd name="connsiteX2" fmla="*/ 2358887 w 5140891"/>
                <a:gd name="connsiteY2" fmla="*/ 2049057 h 3559803"/>
                <a:gd name="connsiteX3" fmla="*/ 2610678 w 5140891"/>
                <a:gd name="connsiteY3" fmla="*/ 1134656 h 3559803"/>
                <a:gd name="connsiteX4" fmla="*/ 1736035 w 5140891"/>
                <a:gd name="connsiteY4" fmla="*/ 1094902 h 3559803"/>
                <a:gd name="connsiteX5" fmla="*/ 3684106 w 5140891"/>
                <a:gd name="connsiteY5" fmla="*/ 61230 h 3559803"/>
                <a:gd name="connsiteX6" fmla="*/ 4240696 w 5140891"/>
                <a:gd name="connsiteY6" fmla="*/ 180503 h 3559803"/>
                <a:gd name="connsiteX7" fmla="*/ 4850295 w 5140891"/>
                <a:gd name="connsiteY7" fmla="*/ 988885 h 3559803"/>
                <a:gd name="connsiteX8" fmla="*/ 5102086 w 5140891"/>
                <a:gd name="connsiteY8" fmla="*/ 1770763 h 3559803"/>
                <a:gd name="connsiteX9" fmla="*/ 4691269 w 5140891"/>
                <a:gd name="connsiteY9" fmla="*/ 2075563 h 3559803"/>
                <a:gd name="connsiteX10" fmla="*/ 4280451 w 5140891"/>
                <a:gd name="connsiteY10" fmla="*/ 2300850 h 3559803"/>
                <a:gd name="connsiteX11" fmla="*/ 4147930 w 5140891"/>
                <a:gd name="connsiteY11" fmla="*/ 2473129 h 3559803"/>
                <a:gd name="connsiteX12" fmla="*/ 3909390 w 5140891"/>
                <a:gd name="connsiteY12" fmla="*/ 2088816 h 3559803"/>
                <a:gd name="connsiteX13" fmla="*/ 2849217 w 5140891"/>
                <a:gd name="connsiteY13" fmla="*/ 3559803 h 3559803"/>
                <a:gd name="connsiteX14" fmla="*/ 304800 w 5140891"/>
                <a:gd name="connsiteY14" fmla="*/ 2897194 h 3559803"/>
                <a:gd name="connsiteX15" fmla="*/ 0 w 5140891"/>
                <a:gd name="connsiteY15" fmla="*/ 2314098 h 3559803"/>
                <a:gd name="connsiteX0" fmla="*/ 0 w 5140891"/>
                <a:gd name="connsiteY0" fmla="*/ 2314098 h 5164170"/>
                <a:gd name="connsiteX1" fmla="*/ 702365 w 5140891"/>
                <a:gd name="connsiteY1" fmla="*/ 1996047 h 5164170"/>
                <a:gd name="connsiteX2" fmla="*/ 2358887 w 5140891"/>
                <a:gd name="connsiteY2" fmla="*/ 2049057 h 5164170"/>
                <a:gd name="connsiteX3" fmla="*/ 2610678 w 5140891"/>
                <a:gd name="connsiteY3" fmla="*/ 1134656 h 5164170"/>
                <a:gd name="connsiteX4" fmla="*/ 1736035 w 5140891"/>
                <a:gd name="connsiteY4" fmla="*/ 1094902 h 5164170"/>
                <a:gd name="connsiteX5" fmla="*/ 3684106 w 5140891"/>
                <a:gd name="connsiteY5" fmla="*/ 61230 h 5164170"/>
                <a:gd name="connsiteX6" fmla="*/ 4240696 w 5140891"/>
                <a:gd name="connsiteY6" fmla="*/ 180503 h 5164170"/>
                <a:gd name="connsiteX7" fmla="*/ 4850295 w 5140891"/>
                <a:gd name="connsiteY7" fmla="*/ 988885 h 5164170"/>
                <a:gd name="connsiteX8" fmla="*/ 5102086 w 5140891"/>
                <a:gd name="connsiteY8" fmla="*/ 1770763 h 5164170"/>
                <a:gd name="connsiteX9" fmla="*/ 4691269 w 5140891"/>
                <a:gd name="connsiteY9" fmla="*/ 2075563 h 5164170"/>
                <a:gd name="connsiteX10" fmla="*/ 4280451 w 5140891"/>
                <a:gd name="connsiteY10" fmla="*/ 2300850 h 5164170"/>
                <a:gd name="connsiteX11" fmla="*/ 4147930 w 5140891"/>
                <a:gd name="connsiteY11" fmla="*/ 2473129 h 5164170"/>
                <a:gd name="connsiteX12" fmla="*/ 3909390 w 5140891"/>
                <a:gd name="connsiteY12" fmla="*/ 2088816 h 5164170"/>
                <a:gd name="connsiteX13" fmla="*/ 2849217 w 5140891"/>
                <a:gd name="connsiteY13" fmla="*/ 3559803 h 5164170"/>
                <a:gd name="connsiteX14" fmla="*/ 2756451 w 5140891"/>
                <a:gd name="connsiteY14" fmla="*/ 5163320 h 5164170"/>
                <a:gd name="connsiteX15" fmla="*/ 304800 w 5140891"/>
                <a:gd name="connsiteY15" fmla="*/ 2897194 h 5164170"/>
                <a:gd name="connsiteX16" fmla="*/ 0 w 5140891"/>
                <a:gd name="connsiteY16" fmla="*/ 2314098 h 5164170"/>
                <a:gd name="connsiteX0" fmla="*/ 0 w 5140891"/>
                <a:gd name="connsiteY0" fmla="*/ 2314098 h 5164352"/>
                <a:gd name="connsiteX1" fmla="*/ 702365 w 5140891"/>
                <a:gd name="connsiteY1" fmla="*/ 1996047 h 5164352"/>
                <a:gd name="connsiteX2" fmla="*/ 2358887 w 5140891"/>
                <a:gd name="connsiteY2" fmla="*/ 2049057 h 5164352"/>
                <a:gd name="connsiteX3" fmla="*/ 2610678 w 5140891"/>
                <a:gd name="connsiteY3" fmla="*/ 1134656 h 5164352"/>
                <a:gd name="connsiteX4" fmla="*/ 1736035 w 5140891"/>
                <a:gd name="connsiteY4" fmla="*/ 1094902 h 5164352"/>
                <a:gd name="connsiteX5" fmla="*/ 3684106 w 5140891"/>
                <a:gd name="connsiteY5" fmla="*/ 61230 h 5164352"/>
                <a:gd name="connsiteX6" fmla="*/ 4240696 w 5140891"/>
                <a:gd name="connsiteY6" fmla="*/ 180503 h 5164352"/>
                <a:gd name="connsiteX7" fmla="*/ 4850295 w 5140891"/>
                <a:gd name="connsiteY7" fmla="*/ 988885 h 5164352"/>
                <a:gd name="connsiteX8" fmla="*/ 5102086 w 5140891"/>
                <a:gd name="connsiteY8" fmla="*/ 1770763 h 5164352"/>
                <a:gd name="connsiteX9" fmla="*/ 4691269 w 5140891"/>
                <a:gd name="connsiteY9" fmla="*/ 2075563 h 5164352"/>
                <a:gd name="connsiteX10" fmla="*/ 4280451 w 5140891"/>
                <a:gd name="connsiteY10" fmla="*/ 2300850 h 5164352"/>
                <a:gd name="connsiteX11" fmla="*/ 4147930 w 5140891"/>
                <a:gd name="connsiteY11" fmla="*/ 2473129 h 5164352"/>
                <a:gd name="connsiteX12" fmla="*/ 3909390 w 5140891"/>
                <a:gd name="connsiteY12" fmla="*/ 2088816 h 5164352"/>
                <a:gd name="connsiteX13" fmla="*/ 2849217 w 5140891"/>
                <a:gd name="connsiteY13" fmla="*/ 3559803 h 5164352"/>
                <a:gd name="connsiteX14" fmla="*/ 2756451 w 5140891"/>
                <a:gd name="connsiteY14" fmla="*/ 5163320 h 5164352"/>
                <a:gd name="connsiteX15" fmla="*/ 304800 w 5140891"/>
                <a:gd name="connsiteY15" fmla="*/ 2897194 h 5164352"/>
                <a:gd name="connsiteX16" fmla="*/ 0 w 5140891"/>
                <a:gd name="connsiteY16" fmla="*/ 2314098 h 5164352"/>
                <a:gd name="connsiteX0" fmla="*/ 0 w 5140891"/>
                <a:gd name="connsiteY0" fmla="*/ 2314098 h 5164392"/>
                <a:gd name="connsiteX1" fmla="*/ 702365 w 5140891"/>
                <a:gd name="connsiteY1" fmla="*/ 1996047 h 5164392"/>
                <a:gd name="connsiteX2" fmla="*/ 2358887 w 5140891"/>
                <a:gd name="connsiteY2" fmla="*/ 2049057 h 5164392"/>
                <a:gd name="connsiteX3" fmla="*/ 2610678 w 5140891"/>
                <a:gd name="connsiteY3" fmla="*/ 1134656 h 5164392"/>
                <a:gd name="connsiteX4" fmla="*/ 1736035 w 5140891"/>
                <a:gd name="connsiteY4" fmla="*/ 1094902 h 5164392"/>
                <a:gd name="connsiteX5" fmla="*/ 3684106 w 5140891"/>
                <a:gd name="connsiteY5" fmla="*/ 61230 h 5164392"/>
                <a:gd name="connsiteX6" fmla="*/ 4240696 w 5140891"/>
                <a:gd name="connsiteY6" fmla="*/ 180503 h 5164392"/>
                <a:gd name="connsiteX7" fmla="*/ 4850295 w 5140891"/>
                <a:gd name="connsiteY7" fmla="*/ 988885 h 5164392"/>
                <a:gd name="connsiteX8" fmla="*/ 5102086 w 5140891"/>
                <a:gd name="connsiteY8" fmla="*/ 1770763 h 5164392"/>
                <a:gd name="connsiteX9" fmla="*/ 4691269 w 5140891"/>
                <a:gd name="connsiteY9" fmla="*/ 2075563 h 5164392"/>
                <a:gd name="connsiteX10" fmla="*/ 4280451 w 5140891"/>
                <a:gd name="connsiteY10" fmla="*/ 2300850 h 5164392"/>
                <a:gd name="connsiteX11" fmla="*/ 4147930 w 5140891"/>
                <a:gd name="connsiteY11" fmla="*/ 2473129 h 5164392"/>
                <a:gd name="connsiteX12" fmla="*/ 3909390 w 5140891"/>
                <a:gd name="connsiteY12" fmla="*/ 2088816 h 5164392"/>
                <a:gd name="connsiteX13" fmla="*/ 2902226 w 5140891"/>
                <a:gd name="connsiteY13" fmla="*/ 3612812 h 5164392"/>
                <a:gd name="connsiteX14" fmla="*/ 2756451 w 5140891"/>
                <a:gd name="connsiteY14" fmla="*/ 5163320 h 5164392"/>
                <a:gd name="connsiteX15" fmla="*/ 304800 w 5140891"/>
                <a:gd name="connsiteY15" fmla="*/ 2897194 h 5164392"/>
                <a:gd name="connsiteX16" fmla="*/ 0 w 5140891"/>
                <a:gd name="connsiteY16" fmla="*/ 2314098 h 5164392"/>
                <a:gd name="connsiteX0" fmla="*/ 0 w 5140891"/>
                <a:gd name="connsiteY0" fmla="*/ 2314098 h 5164392"/>
                <a:gd name="connsiteX1" fmla="*/ 702365 w 5140891"/>
                <a:gd name="connsiteY1" fmla="*/ 1996047 h 5164392"/>
                <a:gd name="connsiteX2" fmla="*/ 2358887 w 5140891"/>
                <a:gd name="connsiteY2" fmla="*/ 2049057 h 5164392"/>
                <a:gd name="connsiteX3" fmla="*/ 2610678 w 5140891"/>
                <a:gd name="connsiteY3" fmla="*/ 1134656 h 5164392"/>
                <a:gd name="connsiteX4" fmla="*/ 1736035 w 5140891"/>
                <a:gd name="connsiteY4" fmla="*/ 1094902 h 5164392"/>
                <a:gd name="connsiteX5" fmla="*/ 3684106 w 5140891"/>
                <a:gd name="connsiteY5" fmla="*/ 61230 h 5164392"/>
                <a:gd name="connsiteX6" fmla="*/ 4240696 w 5140891"/>
                <a:gd name="connsiteY6" fmla="*/ 180503 h 5164392"/>
                <a:gd name="connsiteX7" fmla="*/ 4850295 w 5140891"/>
                <a:gd name="connsiteY7" fmla="*/ 988885 h 5164392"/>
                <a:gd name="connsiteX8" fmla="*/ 5102086 w 5140891"/>
                <a:gd name="connsiteY8" fmla="*/ 1770763 h 5164392"/>
                <a:gd name="connsiteX9" fmla="*/ 4691269 w 5140891"/>
                <a:gd name="connsiteY9" fmla="*/ 2075563 h 5164392"/>
                <a:gd name="connsiteX10" fmla="*/ 4280451 w 5140891"/>
                <a:gd name="connsiteY10" fmla="*/ 2300850 h 5164392"/>
                <a:gd name="connsiteX11" fmla="*/ 4147930 w 5140891"/>
                <a:gd name="connsiteY11" fmla="*/ 2473129 h 5164392"/>
                <a:gd name="connsiteX12" fmla="*/ 3909390 w 5140891"/>
                <a:gd name="connsiteY12" fmla="*/ 2088816 h 5164392"/>
                <a:gd name="connsiteX13" fmla="*/ 2902226 w 5140891"/>
                <a:gd name="connsiteY13" fmla="*/ 3612812 h 5164392"/>
                <a:gd name="connsiteX14" fmla="*/ 2756451 w 5140891"/>
                <a:gd name="connsiteY14" fmla="*/ 5163320 h 5164392"/>
                <a:gd name="connsiteX15" fmla="*/ 304800 w 5140891"/>
                <a:gd name="connsiteY15" fmla="*/ 2897194 h 5164392"/>
                <a:gd name="connsiteX16" fmla="*/ 0 w 5140891"/>
                <a:gd name="connsiteY16" fmla="*/ 2314098 h 5164392"/>
                <a:gd name="connsiteX0" fmla="*/ 0 w 5140891"/>
                <a:gd name="connsiteY0" fmla="*/ 2314098 h 5164392"/>
                <a:gd name="connsiteX1" fmla="*/ 702365 w 5140891"/>
                <a:gd name="connsiteY1" fmla="*/ 1996047 h 5164392"/>
                <a:gd name="connsiteX2" fmla="*/ 2358887 w 5140891"/>
                <a:gd name="connsiteY2" fmla="*/ 2049057 h 5164392"/>
                <a:gd name="connsiteX3" fmla="*/ 2610678 w 5140891"/>
                <a:gd name="connsiteY3" fmla="*/ 1134656 h 5164392"/>
                <a:gd name="connsiteX4" fmla="*/ 1736035 w 5140891"/>
                <a:gd name="connsiteY4" fmla="*/ 1094902 h 5164392"/>
                <a:gd name="connsiteX5" fmla="*/ 3684106 w 5140891"/>
                <a:gd name="connsiteY5" fmla="*/ 61230 h 5164392"/>
                <a:gd name="connsiteX6" fmla="*/ 4240696 w 5140891"/>
                <a:gd name="connsiteY6" fmla="*/ 180503 h 5164392"/>
                <a:gd name="connsiteX7" fmla="*/ 4850295 w 5140891"/>
                <a:gd name="connsiteY7" fmla="*/ 988885 h 5164392"/>
                <a:gd name="connsiteX8" fmla="*/ 5102086 w 5140891"/>
                <a:gd name="connsiteY8" fmla="*/ 1770763 h 5164392"/>
                <a:gd name="connsiteX9" fmla="*/ 4691269 w 5140891"/>
                <a:gd name="connsiteY9" fmla="*/ 2075563 h 5164392"/>
                <a:gd name="connsiteX10" fmla="*/ 4280451 w 5140891"/>
                <a:gd name="connsiteY10" fmla="*/ 2300850 h 5164392"/>
                <a:gd name="connsiteX11" fmla="*/ 4147930 w 5140891"/>
                <a:gd name="connsiteY11" fmla="*/ 2473129 h 5164392"/>
                <a:gd name="connsiteX12" fmla="*/ 3909390 w 5140891"/>
                <a:gd name="connsiteY12" fmla="*/ 2088816 h 5164392"/>
                <a:gd name="connsiteX13" fmla="*/ 2902226 w 5140891"/>
                <a:gd name="connsiteY13" fmla="*/ 3612812 h 5164392"/>
                <a:gd name="connsiteX14" fmla="*/ 2756451 w 5140891"/>
                <a:gd name="connsiteY14" fmla="*/ 5163320 h 5164392"/>
                <a:gd name="connsiteX15" fmla="*/ 2186608 w 5140891"/>
                <a:gd name="connsiteY15" fmla="*/ 3599562 h 5164392"/>
                <a:gd name="connsiteX16" fmla="*/ 304800 w 5140891"/>
                <a:gd name="connsiteY16" fmla="*/ 2897194 h 5164392"/>
                <a:gd name="connsiteX17" fmla="*/ 0 w 5140891"/>
                <a:gd name="connsiteY17" fmla="*/ 2314098 h 5164392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304800 w 5140891"/>
                <a:gd name="connsiteY16" fmla="*/ 2897194 h 5219409"/>
                <a:gd name="connsiteX17" fmla="*/ 0 w 5140891"/>
                <a:gd name="connsiteY17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57371 h 5219409"/>
                <a:gd name="connsiteX17" fmla="*/ 304800 w 5140891"/>
                <a:gd name="connsiteY17" fmla="*/ 2897194 h 5219409"/>
                <a:gd name="connsiteX18" fmla="*/ 0 w 5140891"/>
                <a:gd name="connsiteY18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57371 h 5219409"/>
                <a:gd name="connsiteX17" fmla="*/ 861390 w 5140891"/>
                <a:gd name="connsiteY17" fmla="*/ 3930867 h 5219409"/>
                <a:gd name="connsiteX18" fmla="*/ 304800 w 5140891"/>
                <a:gd name="connsiteY18" fmla="*/ 2897194 h 5219409"/>
                <a:gd name="connsiteX19" fmla="*/ 0 w 5140891"/>
                <a:gd name="connsiteY19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57371 h 5219409"/>
                <a:gd name="connsiteX17" fmla="*/ 861390 w 5140891"/>
                <a:gd name="connsiteY17" fmla="*/ 3930867 h 5219409"/>
                <a:gd name="connsiteX18" fmla="*/ 304800 w 5140891"/>
                <a:gd name="connsiteY18" fmla="*/ 2897194 h 5219409"/>
                <a:gd name="connsiteX19" fmla="*/ 0 w 5140891"/>
                <a:gd name="connsiteY19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57371 h 5219409"/>
                <a:gd name="connsiteX17" fmla="*/ 861390 w 5140891"/>
                <a:gd name="connsiteY17" fmla="*/ 3930867 h 5219409"/>
                <a:gd name="connsiteX18" fmla="*/ 304800 w 5140891"/>
                <a:gd name="connsiteY18" fmla="*/ 2897194 h 5219409"/>
                <a:gd name="connsiteX19" fmla="*/ 0 w 5140891"/>
                <a:gd name="connsiteY19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304800 w 5140891"/>
                <a:gd name="connsiteY18" fmla="*/ 2897194 h 5219409"/>
                <a:gd name="connsiteX19" fmla="*/ 0 w 5140891"/>
                <a:gd name="connsiteY19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993912 w 5140891"/>
                <a:gd name="connsiteY18" fmla="*/ 3135736 h 5219409"/>
                <a:gd name="connsiteX19" fmla="*/ 304800 w 5140891"/>
                <a:gd name="connsiteY19" fmla="*/ 2897194 h 5219409"/>
                <a:gd name="connsiteX20" fmla="*/ 0 w 5140891"/>
                <a:gd name="connsiteY20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993912 w 5140891"/>
                <a:gd name="connsiteY18" fmla="*/ 3135736 h 5219409"/>
                <a:gd name="connsiteX19" fmla="*/ 530086 w 5140891"/>
                <a:gd name="connsiteY19" fmla="*/ 4434449 h 5219409"/>
                <a:gd name="connsiteX20" fmla="*/ 304800 w 5140891"/>
                <a:gd name="connsiteY20" fmla="*/ 2897194 h 5219409"/>
                <a:gd name="connsiteX21" fmla="*/ 0 w 5140891"/>
                <a:gd name="connsiteY21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1033668 w 5140891"/>
                <a:gd name="connsiteY18" fmla="*/ 3268258 h 5219409"/>
                <a:gd name="connsiteX19" fmla="*/ 530086 w 5140891"/>
                <a:gd name="connsiteY19" fmla="*/ 4434449 h 5219409"/>
                <a:gd name="connsiteX20" fmla="*/ 304800 w 5140891"/>
                <a:gd name="connsiteY20" fmla="*/ 2897194 h 5219409"/>
                <a:gd name="connsiteX21" fmla="*/ 0 w 5140891"/>
                <a:gd name="connsiteY21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1007163 w 5140891"/>
                <a:gd name="connsiteY18" fmla="*/ 3228501 h 5219409"/>
                <a:gd name="connsiteX19" fmla="*/ 530086 w 5140891"/>
                <a:gd name="connsiteY19" fmla="*/ 4434449 h 5219409"/>
                <a:gd name="connsiteX20" fmla="*/ 304800 w 5140891"/>
                <a:gd name="connsiteY20" fmla="*/ 2897194 h 5219409"/>
                <a:gd name="connsiteX21" fmla="*/ 0 w 5140891"/>
                <a:gd name="connsiteY21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1020416 w 5140891"/>
                <a:gd name="connsiteY18" fmla="*/ 3334519 h 5219409"/>
                <a:gd name="connsiteX19" fmla="*/ 530086 w 5140891"/>
                <a:gd name="connsiteY19" fmla="*/ 4434449 h 5219409"/>
                <a:gd name="connsiteX20" fmla="*/ 304800 w 5140891"/>
                <a:gd name="connsiteY20" fmla="*/ 2897194 h 5219409"/>
                <a:gd name="connsiteX21" fmla="*/ 0 w 5140891"/>
                <a:gd name="connsiteY21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1020416 w 5140891"/>
                <a:gd name="connsiteY18" fmla="*/ 3334519 h 5219409"/>
                <a:gd name="connsiteX19" fmla="*/ 530086 w 5140891"/>
                <a:gd name="connsiteY19" fmla="*/ 4434449 h 5219409"/>
                <a:gd name="connsiteX20" fmla="*/ 503582 w 5140891"/>
                <a:gd name="connsiteY20" fmla="*/ 5097058 h 5219409"/>
                <a:gd name="connsiteX21" fmla="*/ 304800 w 5140891"/>
                <a:gd name="connsiteY21" fmla="*/ 2897194 h 5219409"/>
                <a:gd name="connsiteX22" fmla="*/ 0 w 5140891"/>
                <a:gd name="connsiteY22" fmla="*/ 2314098 h 5219409"/>
                <a:gd name="connsiteX0" fmla="*/ 0 w 5140891"/>
                <a:gd name="connsiteY0" fmla="*/ 2314098 h 5244304"/>
                <a:gd name="connsiteX1" fmla="*/ 702365 w 5140891"/>
                <a:gd name="connsiteY1" fmla="*/ 1996047 h 5244304"/>
                <a:gd name="connsiteX2" fmla="*/ 2358887 w 5140891"/>
                <a:gd name="connsiteY2" fmla="*/ 2049057 h 5244304"/>
                <a:gd name="connsiteX3" fmla="*/ 2610678 w 5140891"/>
                <a:gd name="connsiteY3" fmla="*/ 1134656 h 5244304"/>
                <a:gd name="connsiteX4" fmla="*/ 1736035 w 5140891"/>
                <a:gd name="connsiteY4" fmla="*/ 1094902 h 5244304"/>
                <a:gd name="connsiteX5" fmla="*/ 3684106 w 5140891"/>
                <a:gd name="connsiteY5" fmla="*/ 61230 h 5244304"/>
                <a:gd name="connsiteX6" fmla="*/ 4240696 w 5140891"/>
                <a:gd name="connsiteY6" fmla="*/ 180503 h 5244304"/>
                <a:gd name="connsiteX7" fmla="*/ 4850295 w 5140891"/>
                <a:gd name="connsiteY7" fmla="*/ 988885 h 5244304"/>
                <a:gd name="connsiteX8" fmla="*/ 5102086 w 5140891"/>
                <a:gd name="connsiteY8" fmla="*/ 1770763 h 5244304"/>
                <a:gd name="connsiteX9" fmla="*/ 4691269 w 5140891"/>
                <a:gd name="connsiteY9" fmla="*/ 2075563 h 5244304"/>
                <a:gd name="connsiteX10" fmla="*/ 4280451 w 5140891"/>
                <a:gd name="connsiteY10" fmla="*/ 2300850 h 5244304"/>
                <a:gd name="connsiteX11" fmla="*/ 4147930 w 5140891"/>
                <a:gd name="connsiteY11" fmla="*/ 2473129 h 5244304"/>
                <a:gd name="connsiteX12" fmla="*/ 3909390 w 5140891"/>
                <a:gd name="connsiteY12" fmla="*/ 2088816 h 5244304"/>
                <a:gd name="connsiteX13" fmla="*/ 2902226 w 5140891"/>
                <a:gd name="connsiteY13" fmla="*/ 3612812 h 5244304"/>
                <a:gd name="connsiteX14" fmla="*/ 2756451 w 5140891"/>
                <a:gd name="connsiteY14" fmla="*/ 5163320 h 5244304"/>
                <a:gd name="connsiteX15" fmla="*/ 2186608 w 5140891"/>
                <a:gd name="connsiteY15" fmla="*/ 3599562 h 5244304"/>
                <a:gd name="connsiteX16" fmla="*/ 2173356 w 5140891"/>
                <a:gd name="connsiteY16" fmla="*/ 3983875 h 5244304"/>
                <a:gd name="connsiteX17" fmla="*/ 861390 w 5140891"/>
                <a:gd name="connsiteY17" fmla="*/ 3930867 h 5244304"/>
                <a:gd name="connsiteX18" fmla="*/ 1020416 w 5140891"/>
                <a:gd name="connsiteY18" fmla="*/ 3334519 h 5244304"/>
                <a:gd name="connsiteX19" fmla="*/ 530086 w 5140891"/>
                <a:gd name="connsiteY19" fmla="*/ 4434449 h 5244304"/>
                <a:gd name="connsiteX20" fmla="*/ 503582 w 5140891"/>
                <a:gd name="connsiteY20" fmla="*/ 5097058 h 5244304"/>
                <a:gd name="connsiteX21" fmla="*/ 185529 w 5140891"/>
                <a:gd name="connsiteY21" fmla="*/ 5203075 h 5244304"/>
                <a:gd name="connsiteX22" fmla="*/ 304800 w 5140891"/>
                <a:gd name="connsiteY22" fmla="*/ 2897194 h 5244304"/>
                <a:gd name="connsiteX23" fmla="*/ 0 w 5140891"/>
                <a:gd name="connsiteY23" fmla="*/ 2314098 h 5244304"/>
                <a:gd name="connsiteX0" fmla="*/ 0 w 5140891"/>
                <a:gd name="connsiteY0" fmla="*/ 2314098 h 5244304"/>
                <a:gd name="connsiteX1" fmla="*/ 702365 w 5140891"/>
                <a:gd name="connsiteY1" fmla="*/ 1996047 h 5244304"/>
                <a:gd name="connsiteX2" fmla="*/ 2358887 w 5140891"/>
                <a:gd name="connsiteY2" fmla="*/ 2049057 h 5244304"/>
                <a:gd name="connsiteX3" fmla="*/ 2610678 w 5140891"/>
                <a:gd name="connsiteY3" fmla="*/ 1134656 h 5244304"/>
                <a:gd name="connsiteX4" fmla="*/ 1736035 w 5140891"/>
                <a:gd name="connsiteY4" fmla="*/ 1094902 h 5244304"/>
                <a:gd name="connsiteX5" fmla="*/ 3684106 w 5140891"/>
                <a:gd name="connsiteY5" fmla="*/ 61230 h 5244304"/>
                <a:gd name="connsiteX6" fmla="*/ 4240696 w 5140891"/>
                <a:gd name="connsiteY6" fmla="*/ 180503 h 5244304"/>
                <a:gd name="connsiteX7" fmla="*/ 4850295 w 5140891"/>
                <a:gd name="connsiteY7" fmla="*/ 988885 h 5244304"/>
                <a:gd name="connsiteX8" fmla="*/ 5102086 w 5140891"/>
                <a:gd name="connsiteY8" fmla="*/ 1770763 h 5244304"/>
                <a:gd name="connsiteX9" fmla="*/ 4691269 w 5140891"/>
                <a:gd name="connsiteY9" fmla="*/ 2075563 h 5244304"/>
                <a:gd name="connsiteX10" fmla="*/ 4280451 w 5140891"/>
                <a:gd name="connsiteY10" fmla="*/ 2300850 h 5244304"/>
                <a:gd name="connsiteX11" fmla="*/ 4147930 w 5140891"/>
                <a:gd name="connsiteY11" fmla="*/ 2473129 h 5244304"/>
                <a:gd name="connsiteX12" fmla="*/ 3909390 w 5140891"/>
                <a:gd name="connsiteY12" fmla="*/ 2088816 h 5244304"/>
                <a:gd name="connsiteX13" fmla="*/ 2902226 w 5140891"/>
                <a:gd name="connsiteY13" fmla="*/ 3612812 h 5244304"/>
                <a:gd name="connsiteX14" fmla="*/ 2756451 w 5140891"/>
                <a:gd name="connsiteY14" fmla="*/ 5163320 h 5244304"/>
                <a:gd name="connsiteX15" fmla="*/ 2186608 w 5140891"/>
                <a:gd name="connsiteY15" fmla="*/ 3599562 h 5244304"/>
                <a:gd name="connsiteX16" fmla="*/ 2173356 w 5140891"/>
                <a:gd name="connsiteY16" fmla="*/ 3983875 h 5244304"/>
                <a:gd name="connsiteX17" fmla="*/ 861390 w 5140891"/>
                <a:gd name="connsiteY17" fmla="*/ 3930867 h 5244304"/>
                <a:gd name="connsiteX18" fmla="*/ 1020416 w 5140891"/>
                <a:gd name="connsiteY18" fmla="*/ 3334519 h 5244304"/>
                <a:gd name="connsiteX19" fmla="*/ 530086 w 5140891"/>
                <a:gd name="connsiteY19" fmla="*/ 4434449 h 5244304"/>
                <a:gd name="connsiteX20" fmla="*/ 503582 w 5140891"/>
                <a:gd name="connsiteY20" fmla="*/ 5097058 h 5244304"/>
                <a:gd name="connsiteX21" fmla="*/ 185529 w 5140891"/>
                <a:gd name="connsiteY21" fmla="*/ 5203075 h 5244304"/>
                <a:gd name="connsiteX22" fmla="*/ 53008 w 5140891"/>
                <a:gd name="connsiteY22" fmla="*/ 4195909 h 5244304"/>
                <a:gd name="connsiteX23" fmla="*/ 304800 w 5140891"/>
                <a:gd name="connsiteY23" fmla="*/ 2897194 h 5244304"/>
                <a:gd name="connsiteX24" fmla="*/ 0 w 5140891"/>
                <a:gd name="connsiteY24" fmla="*/ 2314098 h 5244304"/>
                <a:gd name="connsiteX0" fmla="*/ 21012 w 5161903"/>
                <a:gd name="connsiteY0" fmla="*/ 2314098 h 5244304"/>
                <a:gd name="connsiteX1" fmla="*/ 723377 w 5161903"/>
                <a:gd name="connsiteY1" fmla="*/ 1996047 h 5244304"/>
                <a:gd name="connsiteX2" fmla="*/ 2379899 w 5161903"/>
                <a:gd name="connsiteY2" fmla="*/ 2049057 h 5244304"/>
                <a:gd name="connsiteX3" fmla="*/ 2631690 w 5161903"/>
                <a:gd name="connsiteY3" fmla="*/ 1134656 h 5244304"/>
                <a:gd name="connsiteX4" fmla="*/ 1757047 w 5161903"/>
                <a:gd name="connsiteY4" fmla="*/ 1094902 h 5244304"/>
                <a:gd name="connsiteX5" fmla="*/ 3705118 w 5161903"/>
                <a:gd name="connsiteY5" fmla="*/ 61230 h 5244304"/>
                <a:gd name="connsiteX6" fmla="*/ 4261708 w 5161903"/>
                <a:gd name="connsiteY6" fmla="*/ 180503 h 5244304"/>
                <a:gd name="connsiteX7" fmla="*/ 4871307 w 5161903"/>
                <a:gd name="connsiteY7" fmla="*/ 988885 h 5244304"/>
                <a:gd name="connsiteX8" fmla="*/ 5123098 w 5161903"/>
                <a:gd name="connsiteY8" fmla="*/ 1770763 h 5244304"/>
                <a:gd name="connsiteX9" fmla="*/ 4712281 w 5161903"/>
                <a:gd name="connsiteY9" fmla="*/ 2075563 h 5244304"/>
                <a:gd name="connsiteX10" fmla="*/ 4301463 w 5161903"/>
                <a:gd name="connsiteY10" fmla="*/ 2300850 h 5244304"/>
                <a:gd name="connsiteX11" fmla="*/ 4168942 w 5161903"/>
                <a:gd name="connsiteY11" fmla="*/ 2473129 h 5244304"/>
                <a:gd name="connsiteX12" fmla="*/ 3930402 w 5161903"/>
                <a:gd name="connsiteY12" fmla="*/ 2088816 h 5244304"/>
                <a:gd name="connsiteX13" fmla="*/ 2923238 w 5161903"/>
                <a:gd name="connsiteY13" fmla="*/ 3612812 h 5244304"/>
                <a:gd name="connsiteX14" fmla="*/ 2777463 w 5161903"/>
                <a:gd name="connsiteY14" fmla="*/ 5163320 h 5244304"/>
                <a:gd name="connsiteX15" fmla="*/ 2207620 w 5161903"/>
                <a:gd name="connsiteY15" fmla="*/ 3599562 h 5244304"/>
                <a:gd name="connsiteX16" fmla="*/ 2194368 w 5161903"/>
                <a:gd name="connsiteY16" fmla="*/ 3983875 h 5244304"/>
                <a:gd name="connsiteX17" fmla="*/ 882402 w 5161903"/>
                <a:gd name="connsiteY17" fmla="*/ 3930867 h 5244304"/>
                <a:gd name="connsiteX18" fmla="*/ 1041428 w 5161903"/>
                <a:gd name="connsiteY18" fmla="*/ 3334519 h 5244304"/>
                <a:gd name="connsiteX19" fmla="*/ 551098 w 5161903"/>
                <a:gd name="connsiteY19" fmla="*/ 4434449 h 5244304"/>
                <a:gd name="connsiteX20" fmla="*/ 524594 w 5161903"/>
                <a:gd name="connsiteY20" fmla="*/ 5097058 h 5244304"/>
                <a:gd name="connsiteX21" fmla="*/ 206541 w 5161903"/>
                <a:gd name="connsiteY21" fmla="*/ 5203075 h 5244304"/>
                <a:gd name="connsiteX22" fmla="*/ 74020 w 5161903"/>
                <a:gd name="connsiteY22" fmla="*/ 4195909 h 5244304"/>
                <a:gd name="connsiteX23" fmla="*/ 325812 w 5161903"/>
                <a:gd name="connsiteY23" fmla="*/ 2897194 h 5244304"/>
                <a:gd name="connsiteX24" fmla="*/ 21012 w 5161903"/>
                <a:gd name="connsiteY24" fmla="*/ 2314098 h 5244304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1020416 w 5140891"/>
                <a:gd name="connsiteY18" fmla="*/ 3334519 h 5219409"/>
                <a:gd name="connsiteX19" fmla="*/ 530086 w 5140891"/>
                <a:gd name="connsiteY19" fmla="*/ 4434449 h 5219409"/>
                <a:gd name="connsiteX20" fmla="*/ 503582 w 5140891"/>
                <a:gd name="connsiteY20" fmla="*/ 5097058 h 5219409"/>
                <a:gd name="connsiteX21" fmla="*/ 53008 w 5140891"/>
                <a:gd name="connsiteY21" fmla="*/ 4195909 h 5219409"/>
                <a:gd name="connsiteX22" fmla="*/ 304800 w 5140891"/>
                <a:gd name="connsiteY22" fmla="*/ 2897194 h 5219409"/>
                <a:gd name="connsiteX23" fmla="*/ 0 w 5140891"/>
                <a:gd name="connsiteY23" fmla="*/ 2314098 h 5219409"/>
                <a:gd name="connsiteX0" fmla="*/ 0 w 5140891"/>
                <a:gd name="connsiteY0" fmla="*/ 2314098 h 5219409"/>
                <a:gd name="connsiteX1" fmla="*/ 702365 w 5140891"/>
                <a:gd name="connsiteY1" fmla="*/ 1996047 h 5219409"/>
                <a:gd name="connsiteX2" fmla="*/ 2358887 w 5140891"/>
                <a:gd name="connsiteY2" fmla="*/ 2049057 h 5219409"/>
                <a:gd name="connsiteX3" fmla="*/ 2610678 w 5140891"/>
                <a:gd name="connsiteY3" fmla="*/ 1134656 h 5219409"/>
                <a:gd name="connsiteX4" fmla="*/ 1736035 w 5140891"/>
                <a:gd name="connsiteY4" fmla="*/ 1094902 h 5219409"/>
                <a:gd name="connsiteX5" fmla="*/ 3684106 w 5140891"/>
                <a:gd name="connsiteY5" fmla="*/ 61230 h 5219409"/>
                <a:gd name="connsiteX6" fmla="*/ 4240696 w 5140891"/>
                <a:gd name="connsiteY6" fmla="*/ 180503 h 5219409"/>
                <a:gd name="connsiteX7" fmla="*/ 4850295 w 5140891"/>
                <a:gd name="connsiteY7" fmla="*/ 988885 h 5219409"/>
                <a:gd name="connsiteX8" fmla="*/ 5102086 w 5140891"/>
                <a:gd name="connsiteY8" fmla="*/ 1770763 h 5219409"/>
                <a:gd name="connsiteX9" fmla="*/ 4691269 w 5140891"/>
                <a:gd name="connsiteY9" fmla="*/ 2075563 h 5219409"/>
                <a:gd name="connsiteX10" fmla="*/ 4280451 w 5140891"/>
                <a:gd name="connsiteY10" fmla="*/ 2300850 h 5219409"/>
                <a:gd name="connsiteX11" fmla="*/ 4147930 w 5140891"/>
                <a:gd name="connsiteY11" fmla="*/ 2473129 h 5219409"/>
                <a:gd name="connsiteX12" fmla="*/ 3909390 w 5140891"/>
                <a:gd name="connsiteY12" fmla="*/ 2088816 h 5219409"/>
                <a:gd name="connsiteX13" fmla="*/ 2902226 w 5140891"/>
                <a:gd name="connsiteY13" fmla="*/ 3612812 h 5219409"/>
                <a:gd name="connsiteX14" fmla="*/ 2756451 w 5140891"/>
                <a:gd name="connsiteY14" fmla="*/ 5163320 h 5219409"/>
                <a:gd name="connsiteX15" fmla="*/ 2186608 w 5140891"/>
                <a:gd name="connsiteY15" fmla="*/ 3599562 h 5219409"/>
                <a:gd name="connsiteX16" fmla="*/ 2173356 w 5140891"/>
                <a:gd name="connsiteY16" fmla="*/ 3983875 h 5219409"/>
                <a:gd name="connsiteX17" fmla="*/ 861390 w 5140891"/>
                <a:gd name="connsiteY17" fmla="*/ 3930867 h 5219409"/>
                <a:gd name="connsiteX18" fmla="*/ 1020416 w 5140891"/>
                <a:gd name="connsiteY18" fmla="*/ 3334519 h 5219409"/>
                <a:gd name="connsiteX19" fmla="*/ 530086 w 5140891"/>
                <a:gd name="connsiteY19" fmla="*/ 4434449 h 5219409"/>
                <a:gd name="connsiteX20" fmla="*/ 503582 w 5140891"/>
                <a:gd name="connsiteY20" fmla="*/ 5097058 h 5219409"/>
                <a:gd name="connsiteX21" fmla="*/ 53008 w 5140891"/>
                <a:gd name="connsiteY21" fmla="*/ 4195909 h 5219409"/>
                <a:gd name="connsiteX22" fmla="*/ 304800 w 5140891"/>
                <a:gd name="connsiteY22" fmla="*/ 2897194 h 5219409"/>
                <a:gd name="connsiteX23" fmla="*/ 0 w 5140891"/>
                <a:gd name="connsiteY23" fmla="*/ 2314098 h 5219409"/>
                <a:gd name="connsiteX0" fmla="*/ 198782 w 5339673"/>
                <a:gd name="connsiteY0" fmla="*/ 2314098 h 5219409"/>
                <a:gd name="connsiteX1" fmla="*/ 901147 w 5339673"/>
                <a:gd name="connsiteY1" fmla="*/ 1996047 h 5219409"/>
                <a:gd name="connsiteX2" fmla="*/ 2557669 w 5339673"/>
                <a:gd name="connsiteY2" fmla="*/ 2049057 h 5219409"/>
                <a:gd name="connsiteX3" fmla="*/ 2809460 w 5339673"/>
                <a:gd name="connsiteY3" fmla="*/ 1134656 h 5219409"/>
                <a:gd name="connsiteX4" fmla="*/ 1934817 w 5339673"/>
                <a:gd name="connsiteY4" fmla="*/ 1094902 h 5219409"/>
                <a:gd name="connsiteX5" fmla="*/ 3882888 w 5339673"/>
                <a:gd name="connsiteY5" fmla="*/ 61230 h 5219409"/>
                <a:gd name="connsiteX6" fmla="*/ 4439478 w 5339673"/>
                <a:gd name="connsiteY6" fmla="*/ 180503 h 5219409"/>
                <a:gd name="connsiteX7" fmla="*/ 5049077 w 5339673"/>
                <a:gd name="connsiteY7" fmla="*/ 988885 h 5219409"/>
                <a:gd name="connsiteX8" fmla="*/ 5300868 w 5339673"/>
                <a:gd name="connsiteY8" fmla="*/ 1770763 h 5219409"/>
                <a:gd name="connsiteX9" fmla="*/ 4890051 w 5339673"/>
                <a:gd name="connsiteY9" fmla="*/ 2075563 h 5219409"/>
                <a:gd name="connsiteX10" fmla="*/ 4479233 w 5339673"/>
                <a:gd name="connsiteY10" fmla="*/ 2300850 h 5219409"/>
                <a:gd name="connsiteX11" fmla="*/ 4346712 w 5339673"/>
                <a:gd name="connsiteY11" fmla="*/ 2473129 h 5219409"/>
                <a:gd name="connsiteX12" fmla="*/ 4108172 w 5339673"/>
                <a:gd name="connsiteY12" fmla="*/ 2088816 h 5219409"/>
                <a:gd name="connsiteX13" fmla="*/ 3101008 w 5339673"/>
                <a:gd name="connsiteY13" fmla="*/ 3612812 h 5219409"/>
                <a:gd name="connsiteX14" fmla="*/ 2955233 w 5339673"/>
                <a:gd name="connsiteY14" fmla="*/ 5163320 h 5219409"/>
                <a:gd name="connsiteX15" fmla="*/ 2385390 w 5339673"/>
                <a:gd name="connsiteY15" fmla="*/ 3599562 h 5219409"/>
                <a:gd name="connsiteX16" fmla="*/ 2372138 w 5339673"/>
                <a:gd name="connsiteY16" fmla="*/ 3983875 h 5219409"/>
                <a:gd name="connsiteX17" fmla="*/ 1060172 w 5339673"/>
                <a:gd name="connsiteY17" fmla="*/ 3930867 h 5219409"/>
                <a:gd name="connsiteX18" fmla="*/ 1219198 w 5339673"/>
                <a:gd name="connsiteY18" fmla="*/ 3334519 h 5219409"/>
                <a:gd name="connsiteX19" fmla="*/ 728868 w 5339673"/>
                <a:gd name="connsiteY19" fmla="*/ 4434449 h 5219409"/>
                <a:gd name="connsiteX20" fmla="*/ 702364 w 5339673"/>
                <a:gd name="connsiteY20" fmla="*/ 5097058 h 5219409"/>
                <a:gd name="connsiteX21" fmla="*/ 251790 w 5339673"/>
                <a:gd name="connsiteY21" fmla="*/ 4195909 h 5219409"/>
                <a:gd name="connsiteX22" fmla="*/ 0 w 5339673"/>
                <a:gd name="connsiteY22" fmla="*/ 3056220 h 5219409"/>
                <a:gd name="connsiteX23" fmla="*/ 198782 w 5339673"/>
                <a:gd name="connsiteY23" fmla="*/ 2314098 h 5219409"/>
                <a:gd name="connsiteX0" fmla="*/ 198782 w 5339673"/>
                <a:gd name="connsiteY0" fmla="*/ 2314098 h 5219409"/>
                <a:gd name="connsiteX1" fmla="*/ 901147 w 5339673"/>
                <a:gd name="connsiteY1" fmla="*/ 1996047 h 5219409"/>
                <a:gd name="connsiteX2" fmla="*/ 2557669 w 5339673"/>
                <a:gd name="connsiteY2" fmla="*/ 2049057 h 5219409"/>
                <a:gd name="connsiteX3" fmla="*/ 2809460 w 5339673"/>
                <a:gd name="connsiteY3" fmla="*/ 1134656 h 5219409"/>
                <a:gd name="connsiteX4" fmla="*/ 1934817 w 5339673"/>
                <a:gd name="connsiteY4" fmla="*/ 1094902 h 5219409"/>
                <a:gd name="connsiteX5" fmla="*/ 3882888 w 5339673"/>
                <a:gd name="connsiteY5" fmla="*/ 61230 h 5219409"/>
                <a:gd name="connsiteX6" fmla="*/ 4439478 w 5339673"/>
                <a:gd name="connsiteY6" fmla="*/ 180503 h 5219409"/>
                <a:gd name="connsiteX7" fmla="*/ 5049077 w 5339673"/>
                <a:gd name="connsiteY7" fmla="*/ 988885 h 5219409"/>
                <a:gd name="connsiteX8" fmla="*/ 5300868 w 5339673"/>
                <a:gd name="connsiteY8" fmla="*/ 1770763 h 5219409"/>
                <a:gd name="connsiteX9" fmla="*/ 4890051 w 5339673"/>
                <a:gd name="connsiteY9" fmla="*/ 2075563 h 5219409"/>
                <a:gd name="connsiteX10" fmla="*/ 4479233 w 5339673"/>
                <a:gd name="connsiteY10" fmla="*/ 2300850 h 5219409"/>
                <a:gd name="connsiteX11" fmla="*/ 4346712 w 5339673"/>
                <a:gd name="connsiteY11" fmla="*/ 2473129 h 5219409"/>
                <a:gd name="connsiteX12" fmla="*/ 4108172 w 5339673"/>
                <a:gd name="connsiteY12" fmla="*/ 2088816 h 5219409"/>
                <a:gd name="connsiteX13" fmla="*/ 3101008 w 5339673"/>
                <a:gd name="connsiteY13" fmla="*/ 3612812 h 5219409"/>
                <a:gd name="connsiteX14" fmla="*/ 2955233 w 5339673"/>
                <a:gd name="connsiteY14" fmla="*/ 5163320 h 5219409"/>
                <a:gd name="connsiteX15" fmla="*/ 2385390 w 5339673"/>
                <a:gd name="connsiteY15" fmla="*/ 3599562 h 5219409"/>
                <a:gd name="connsiteX16" fmla="*/ 2372138 w 5339673"/>
                <a:gd name="connsiteY16" fmla="*/ 3983875 h 5219409"/>
                <a:gd name="connsiteX17" fmla="*/ 1060172 w 5339673"/>
                <a:gd name="connsiteY17" fmla="*/ 3930867 h 5219409"/>
                <a:gd name="connsiteX18" fmla="*/ 1219198 w 5339673"/>
                <a:gd name="connsiteY18" fmla="*/ 3334519 h 5219409"/>
                <a:gd name="connsiteX19" fmla="*/ 728868 w 5339673"/>
                <a:gd name="connsiteY19" fmla="*/ 4434449 h 5219409"/>
                <a:gd name="connsiteX20" fmla="*/ 702364 w 5339673"/>
                <a:gd name="connsiteY20" fmla="*/ 5097058 h 5219409"/>
                <a:gd name="connsiteX21" fmla="*/ 251790 w 5339673"/>
                <a:gd name="connsiteY21" fmla="*/ 4195909 h 5219409"/>
                <a:gd name="connsiteX22" fmla="*/ 0 w 5339673"/>
                <a:gd name="connsiteY22" fmla="*/ 3056220 h 5219409"/>
                <a:gd name="connsiteX23" fmla="*/ 198782 w 5339673"/>
                <a:gd name="connsiteY23" fmla="*/ 2314098 h 5219409"/>
                <a:gd name="connsiteX0" fmla="*/ 198782 w 5339673"/>
                <a:gd name="connsiteY0" fmla="*/ 2314098 h 5219409"/>
                <a:gd name="connsiteX1" fmla="*/ 901147 w 5339673"/>
                <a:gd name="connsiteY1" fmla="*/ 1996047 h 5219409"/>
                <a:gd name="connsiteX2" fmla="*/ 2557669 w 5339673"/>
                <a:gd name="connsiteY2" fmla="*/ 2049057 h 5219409"/>
                <a:gd name="connsiteX3" fmla="*/ 2809460 w 5339673"/>
                <a:gd name="connsiteY3" fmla="*/ 1134656 h 5219409"/>
                <a:gd name="connsiteX4" fmla="*/ 1934817 w 5339673"/>
                <a:gd name="connsiteY4" fmla="*/ 1094902 h 5219409"/>
                <a:gd name="connsiteX5" fmla="*/ 3882888 w 5339673"/>
                <a:gd name="connsiteY5" fmla="*/ 61230 h 5219409"/>
                <a:gd name="connsiteX6" fmla="*/ 4439478 w 5339673"/>
                <a:gd name="connsiteY6" fmla="*/ 180503 h 5219409"/>
                <a:gd name="connsiteX7" fmla="*/ 5049077 w 5339673"/>
                <a:gd name="connsiteY7" fmla="*/ 988885 h 5219409"/>
                <a:gd name="connsiteX8" fmla="*/ 5300868 w 5339673"/>
                <a:gd name="connsiteY8" fmla="*/ 1770763 h 5219409"/>
                <a:gd name="connsiteX9" fmla="*/ 4890051 w 5339673"/>
                <a:gd name="connsiteY9" fmla="*/ 2075563 h 5219409"/>
                <a:gd name="connsiteX10" fmla="*/ 4479233 w 5339673"/>
                <a:gd name="connsiteY10" fmla="*/ 2300850 h 5219409"/>
                <a:gd name="connsiteX11" fmla="*/ 4346712 w 5339673"/>
                <a:gd name="connsiteY11" fmla="*/ 2473129 h 5219409"/>
                <a:gd name="connsiteX12" fmla="*/ 4108172 w 5339673"/>
                <a:gd name="connsiteY12" fmla="*/ 2088816 h 5219409"/>
                <a:gd name="connsiteX13" fmla="*/ 3101008 w 5339673"/>
                <a:gd name="connsiteY13" fmla="*/ 3612812 h 5219409"/>
                <a:gd name="connsiteX14" fmla="*/ 2955233 w 5339673"/>
                <a:gd name="connsiteY14" fmla="*/ 5163320 h 5219409"/>
                <a:gd name="connsiteX15" fmla="*/ 2385390 w 5339673"/>
                <a:gd name="connsiteY15" fmla="*/ 3599562 h 5219409"/>
                <a:gd name="connsiteX16" fmla="*/ 2372138 w 5339673"/>
                <a:gd name="connsiteY16" fmla="*/ 3983875 h 5219409"/>
                <a:gd name="connsiteX17" fmla="*/ 1060172 w 5339673"/>
                <a:gd name="connsiteY17" fmla="*/ 3930867 h 5219409"/>
                <a:gd name="connsiteX18" fmla="*/ 1219198 w 5339673"/>
                <a:gd name="connsiteY18" fmla="*/ 3334519 h 5219409"/>
                <a:gd name="connsiteX19" fmla="*/ 728868 w 5339673"/>
                <a:gd name="connsiteY19" fmla="*/ 4434449 h 5219409"/>
                <a:gd name="connsiteX20" fmla="*/ 702364 w 5339673"/>
                <a:gd name="connsiteY20" fmla="*/ 5097058 h 5219409"/>
                <a:gd name="connsiteX21" fmla="*/ 251790 w 5339673"/>
                <a:gd name="connsiteY21" fmla="*/ 4195909 h 5219409"/>
                <a:gd name="connsiteX22" fmla="*/ 0 w 5339673"/>
                <a:gd name="connsiteY22" fmla="*/ 3056220 h 5219409"/>
                <a:gd name="connsiteX23" fmla="*/ 198782 w 5339673"/>
                <a:gd name="connsiteY23" fmla="*/ 2314098 h 5219409"/>
                <a:gd name="connsiteX0" fmla="*/ 198782 w 5339673"/>
                <a:gd name="connsiteY0" fmla="*/ 2314098 h 5219409"/>
                <a:gd name="connsiteX1" fmla="*/ 901147 w 5339673"/>
                <a:gd name="connsiteY1" fmla="*/ 1996047 h 5219409"/>
                <a:gd name="connsiteX2" fmla="*/ 2557669 w 5339673"/>
                <a:gd name="connsiteY2" fmla="*/ 2049057 h 5219409"/>
                <a:gd name="connsiteX3" fmla="*/ 2809460 w 5339673"/>
                <a:gd name="connsiteY3" fmla="*/ 1134656 h 5219409"/>
                <a:gd name="connsiteX4" fmla="*/ 1934817 w 5339673"/>
                <a:gd name="connsiteY4" fmla="*/ 1094902 h 5219409"/>
                <a:gd name="connsiteX5" fmla="*/ 3882888 w 5339673"/>
                <a:gd name="connsiteY5" fmla="*/ 61230 h 5219409"/>
                <a:gd name="connsiteX6" fmla="*/ 4439478 w 5339673"/>
                <a:gd name="connsiteY6" fmla="*/ 180503 h 5219409"/>
                <a:gd name="connsiteX7" fmla="*/ 5049077 w 5339673"/>
                <a:gd name="connsiteY7" fmla="*/ 988885 h 5219409"/>
                <a:gd name="connsiteX8" fmla="*/ 5300868 w 5339673"/>
                <a:gd name="connsiteY8" fmla="*/ 1770763 h 5219409"/>
                <a:gd name="connsiteX9" fmla="*/ 4890051 w 5339673"/>
                <a:gd name="connsiteY9" fmla="*/ 2075563 h 5219409"/>
                <a:gd name="connsiteX10" fmla="*/ 4479233 w 5339673"/>
                <a:gd name="connsiteY10" fmla="*/ 2300850 h 5219409"/>
                <a:gd name="connsiteX11" fmla="*/ 4346712 w 5339673"/>
                <a:gd name="connsiteY11" fmla="*/ 2473129 h 5219409"/>
                <a:gd name="connsiteX12" fmla="*/ 4108172 w 5339673"/>
                <a:gd name="connsiteY12" fmla="*/ 2088816 h 5219409"/>
                <a:gd name="connsiteX13" fmla="*/ 3101008 w 5339673"/>
                <a:gd name="connsiteY13" fmla="*/ 3612812 h 5219409"/>
                <a:gd name="connsiteX14" fmla="*/ 2955233 w 5339673"/>
                <a:gd name="connsiteY14" fmla="*/ 5163320 h 5219409"/>
                <a:gd name="connsiteX15" fmla="*/ 2385390 w 5339673"/>
                <a:gd name="connsiteY15" fmla="*/ 3599562 h 5219409"/>
                <a:gd name="connsiteX16" fmla="*/ 2372138 w 5339673"/>
                <a:gd name="connsiteY16" fmla="*/ 3983875 h 5219409"/>
                <a:gd name="connsiteX17" fmla="*/ 1060172 w 5339673"/>
                <a:gd name="connsiteY17" fmla="*/ 3930867 h 5219409"/>
                <a:gd name="connsiteX18" fmla="*/ 1219198 w 5339673"/>
                <a:gd name="connsiteY18" fmla="*/ 3334519 h 5219409"/>
                <a:gd name="connsiteX19" fmla="*/ 728868 w 5339673"/>
                <a:gd name="connsiteY19" fmla="*/ 4434449 h 5219409"/>
                <a:gd name="connsiteX20" fmla="*/ 702364 w 5339673"/>
                <a:gd name="connsiteY20" fmla="*/ 5097058 h 5219409"/>
                <a:gd name="connsiteX21" fmla="*/ 251790 w 5339673"/>
                <a:gd name="connsiteY21" fmla="*/ 4195909 h 5219409"/>
                <a:gd name="connsiteX22" fmla="*/ 0 w 5339673"/>
                <a:gd name="connsiteY22" fmla="*/ 3056220 h 5219409"/>
                <a:gd name="connsiteX23" fmla="*/ 198782 w 5339673"/>
                <a:gd name="connsiteY23" fmla="*/ 2314098 h 5219409"/>
                <a:gd name="connsiteX0" fmla="*/ 545476 w 5686367"/>
                <a:gd name="connsiteY0" fmla="*/ 2314098 h 5219409"/>
                <a:gd name="connsiteX1" fmla="*/ 1247841 w 5686367"/>
                <a:gd name="connsiteY1" fmla="*/ 1996047 h 5219409"/>
                <a:gd name="connsiteX2" fmla="*/ 2904363 w 5686367"/>
                <a:gd name="connsiteY2" fmla="*/ 2049057 h 5219409"/>
                <a:gd name="connsiteX3" fmla="*/ 3156154 w 5686367"/>
                <a:gd name="connsiteY3" fmla="*/ 1134656 h 5219409"/>
                <a:gd name="connsiteX4" fmla="*/ 2281511 w 5686367"/>
                <a:gd name="connsiteY4" fmla="*/ 1094902 h 5219409"/>
                <a:gd name="connsiteX5" fmla="*/ 4229582 w 5686367"/>
                <a:gd name="connsiteY5" fmla="*/ 61230 h 5219409"/>
                <a:gd name="connsiteX6" fmla="*/ 4786172 w 5686367"/>
                <a:gd name="connsiteY6" fmla="*/ 180503 h 5219409"/>
                <a:gd name="connsiteX7" fmla="*/ 5395771 w 5686367"/>
                <a:gd name="connsiteY7" fmla="*/ 988885 h 5219409"/>
                <a:gd name="connsiteX8" fmla="*/ 5647562 w 5686367"/>
                <a:gd name="connsiteY8" fmla="*/ 1770763 h 5219409"/>
                <a:gd name="connsiteX9" fmla="*/ 5236745 w 5686367"/>
                <a:gd name="connsiteY9" fmla="*/ 2075563 h 5219409"/>
                <a:gd name="connsiteX10" fmla="*/ 4825927 w 5686367"/>
                <a:gd name="connsiteY10" fmla="*/ 2300850 h 5219409"/>
                <a:gd name="connsiteX11" fmla="*/ 4693406 w 5686367"/>
                <a:gd name="connsiteY11" fmla="*/ 2473129 h 5219409"/>
                <a:gd name="connsiteX12" fmla="*/ 4454866 w 5686367"/>
                <a:gd name="connsiteY12" fmla="*/ 2088816 h 5219409"/>
                <a:gd name="connsiteX13" fmla="*/ 3447702 w 5686367"/>
                <a:gd name="connsiteY13" fmla="*/ 3612812 h 5219409"/>
                <a:gd name="connsiteX14" fmla="*/ 3301927 w 5686367"/>
                <a:gd name="connsiteY14" fmla="*/ 5163320 h 5219409"/>
                <a:gd name="connsiteX15" fmla="*/ 2732084 w 5686367"/>
                <a:gd name="connsiteY15" fmla="*/ 3599562 h 5219409"/>
                <a:gd name="connsiteX16" fmla="*/ 2718832 w 5686367"/>
                <a:gd name="connsiteY16" fmla="*/ 3983875 h 5219409"/>
                <a:gd name="connsiteX17" fmla="*/ 1406866 w 5686367"/>
                <a:gd name="connsiteY17" fmla="*/ 3930867 h 5219409"/>
                <a:gd name="connsiteX18" fmla="*/ 1565892 w 5686367"/>
                <a:gd name="connsiteY18" fmla="*/ 3334519 h 5219409"/>
                <a:gd name="connsiteX19" fmla="*/ 1075562 w 5686367"/>
                <a:gd name="connsiteY19" fmla="*/ 4434449 h 5219409"/>
                <a:gd name="connsiteX20" fmla="*/ 1049058 w 5686367"/>
                <a:gd name="connsiteY20" fmla="*/ 5097058 h 5219409"/>
                <a:gd name="connsiteX21" fmla="*/ 598484 w 5686367"/>
                <a:gd name="connsiteY21" fmla="*/ 4195909 h 5219409"/>
                <a:gd name="connsiteX22" fmla="*/ 346694 w 5686367"/>
                <a:gd name="connsiteY22" fmla="*/ 3056220 h 5219409"/>
                <a:gd name="connsiteX23" fmla="*/ 2136 w 5686367"/>
                <a:gd name="connsiteY23" fmla="*/ 2512884 h 5219409"/>
                <a:gd name="connsiteX24" fmla="*/ 545476 w 5686367"/>
                <a:gd name="connsiteY24" fmla="*/ 2314098 h 5219409"/>
                <a:gd name="connsiteX0" fmla="*/ 547531 w 5688422"/>
                <a:gd name="connsiteY0" fmla="*/ 2314098 h 5219409"/>
                <a:gd name="connsiteX1" fmla="*/ 1249896 w 5688422"/>
                <a:gd name="connsiteY1" fmla="*/ 1996047 h 5219409"/>
                <a:gd name="connsiteX2" fmla="*/ 2906418 w 5688422"/>
                <a:gd name="connsiteY2" fmla="*/ 2049057 h 5219409"/>
                <a:gd name="connsiteX3" fmla="*/ 3158209 w 5688422"/>
                <a:gd name="connsiteY3" fmla="*/ 1134656 h 5219409"/>
                <a:gd name="connsiteX4" fmla="*/ 2283566 w 5688422"/>
                <a:gd name="connsiteY4" fmla="*/ 1094902 h 5219409"/>
                <a:gd name="connsiteX5" fmla="*/ 4231637 w 5688422"/>
                <a:gd name="connsiteY5" fmla="*/ 61230 h 5219409"/>
                <a:gd name="connsiteX6" fmla="*/ 4788227 w 5688422"/>
                <a:gd name="connsiteY6" fmla="*/ 180503 h 5219409"/>
                <a:gd name="connsiteX7" fmla="*/ 5397826 w 5688422"/>
                <a:gd name="connsiteY7" fmla="*/ 988885 h 5219409"/>
                <a:gd name="connsiteX8" fmla="*/ 5649617 w 5688422"/>
                <a:gd name="connsiteY8" fmla="*/ 1770763 h 5219409"/>
                <a:gd name="connsiteX9" fmla="*/ 5238800 w 5688422"/>
                <a:gd name="connsiteY9" fmla="*/ 2075563 h 5219409"/>
                <a:gd name="connsiteX10" fmla="*/ 4827982 w 5688422"/>
                <a:gd name="connsiteY10" fmla="*/ 2300850 h 5219409"/>
                <a:gd name="connsiteX11" fmla="*/ 4695461 w 5688422"/>
                <a:gd name="connsiteY11" fmla="*/ 2473129 h 5219409"/>
                <a:gd name="connsiteX12" fmla="*/ 4456921 w 5688422"/>
                <a:gd name="connsiteY12" fmla="*/ 2088816 h 5219409"/>
                <a:gd name="connsiteX13" fmla="*/ 3449757 w 5688422"/>
                <a:gd name="connsiteY13" fmla="*/ 3612812 h 5219409"/>
                <a:gd name="connsiteX14" fmla="*/ 3303982 w 5688422"/>
                <a:gd name="connsiteY14" fmla="*/ 5163320 h 5219409"/>
                <a:gd name="connsiteX15" fmla="*/ 2734139 w 5688422"/>
                <a:gd name="connsiteY15" fmla="*/ 3599562 h 5219409"/>
                <a:gd name="connsiteX16" fmla="*/ 2720887 w 5688422"/>
                <a:gd name="connsiteY16" fmla="*/ 3983875 h 5219409"/>
                <a:gd name="connsiteX17" fmla="*/ 1408921 w 5688422"/>
                <a:gd name="connsiteY17" fmla="*/ 3930867 h 5219409"/>
                <a:gd name="connsiteX18" fmla="*/ 1567947 w 5688422"/>
                <a:gd name="connsiteY18" fmla="*/ 3334519 h 5219409"/>
                <a:gd name="connsiteX19" fmla="*/ 1077617 w 5688422"/>
                <a:gd name="connsiteY19" fmla="*/ 4434449 h 5219409"/>
                <a:gd name="connsiteX20" fmla="*/ 1051113 w 5688422"/>
                <a:gd name="connsiteY20" fmla="*/ 5097058 h 5219409"/>
                <a:gd name="connsiteX21" fmla="*/ 600539 w 5688422"/>
                <a:gd name="connsiteY21" fmla="*/ 4195909 h 5219409"/>
                <a:gd name="connsiteX22" fmla="*/ 348749 w 5688422"/>
                <a:gd name="connsiteY22" fmla="*/ 3056220 h 5219409"/>
                <a:gd name="connsiteX23" fmla="*/ 401756 w 5688422"/>
                <a:gd name="connsiteY23" fmla="*/ 2685162 h 5219409"/>
                <a:gd name="connsiteX24" fmla="*/ 4191 w 5688422"/>
                <a:gd name="connsiteY24" fmla="*/ 2512884 h 5219409"/>
                <a:gd name="connsiteX25" fmla="*/ 547531 w 5688422"/>
                <a:gd name="connsiteY25" fmla="*/ 2314098 h 5219409"/>
                <a:gd name="connsiteX0" fmla="*/ 548665 w 5689556"/>
                <a:gd name="connsiteY0" fmla="*/ 2314098 h 5219409"/>
                <a:gd name="connsiteX1" fmla="*/ 1251030 w 5689556"/>
                <a:gd name="connsiteY1" fmla="*/ 1996047 h 5219409"/>
                <a:gd name="connsiteX2" fmla="*/ 2907552 w 5689556"/>
                <a:gd name="connsiteY2" fmla="*/ 2049057 h 5219409"/>
                <a:gd name="connsiteX3" fmla="*/ 3159343 w 5689556"/>
                <a:gd name="connsiteY3" fmla="*/ 1134656 h 5219409"/>
                <a:gd name="connsiteX4" fmla="*/ 2284700 w 5689556"/>
                <a:gd name="connsiteY4" fmla="*/ 1094902 h 5219409"/>
                <a:gd name="connsiteX5" fmla="*/ 4232771 w 5689556"/>
                <a:gd name="connsiteY5" fmla="*/ 61230 h 5219409"/>
                <a:gd name="connsiteX6" fmla="*/ 4789361 w 5689556"/>
                <a:gd name="connsiteY6" fmla="*/ 180503 h 5219409"/>
                <a:gd name="connsiteX7" fmla="*/ 5398960 w 5689556"/>
                <a:gd name="connsiteY7" fmla="*/ 988885 h 5219409"/>
                <a:gd name="connsiteX8" fmla="*/ 5650751 w 5689556"/>
                <a:gd name="connsiteY8" fmla="*/ 1770763 h 5219409"/>
                <a:gd name="connsiteX9" fmla="*/ 5239934 w 5689556"/>
                <a:gd name="connsiteY9" fmla="*/ 2075563 h 5219409"/>
                <a:gd name="connsiteX10" fmla="*/ 4829116 w 5689556"/>
                <a:gd name="connsiteY10" fmla="*/ 2300850 h 5219409"/>
                <a:gd name="connsiteX11" fmla="*/ 4696595 w 5689556"/>
                <a:gd name="connsiteY11" fmla="*/ 2473129 h 5219409"/>
                <a:gd name="connsiteX12" fmla="*/ 4458055 w 5689556"/>
                <a:gd name="connsiteY12" fmla="*/ 2088816 h 5219409"/>
                <a:gd name="connsiteX13" fmla="*/ 3450891 w 5689556"/>
                <a:gd name="connsiteY13" fmla="*/ 3612812 h 5219409"/>
                <a:gd name="connsiteX14" fmla="*/ 3305116 w 5689556"/>
                <a:gd name="connsiteY14" fmla="*/ 5163320 h 5219409"/>
                <a:gd name="connsiteX15" fmla="*/ 2735273 w 5689556"/>
                <a:gd name="connsiteY15" fmla="*/ 3599562 h 5219409"/>
                <a:gd name="connsiteX16" fmla="*/ 2722021 w 5689556"/>
                <a:gd name="connsiteY16" fmla="*/ 3983875 h 5219409"/>
                <a:gd name="connsiteX17" fmla="*/ 1410055 w 5689556"/>
                <a:gd name="connsiteY17" fmla="*/ 3930867 h 5219409"/>
                <a:gd name="connsiteX18" fmla="*/ 1569081 w 5689556"/>
                <a:gd name="connsiteY18" fmla="*/ 3334519 h 5219409"/>
                <a:gd name="connsiteX19" fmla="*/ 1078751 w 5689556"/>
                <a:gd name="connsiteY19" fmla="*/ 4434449 h 5219409"/>
                <a:gd name="connsiteX20" fmla="*/ 1052247 w 5689556"/>
                <a:gd name="connsiteY20" fmla="*/ 5097058 h 5219409"/>
                <a:gd name="connsiteX21" fmla="*/ 601673 w 5689556"/>
                <a:gd name="connsiteY21" fmla="*/ 4195909 h 5219409"/>
                <a:gd name="connsiteX22" fmla="*/ 349883 w 5689556"/>
                <a:gd name="connsiteY22" fmla="*/ 3056220 h 5219409"/>
                <a:gd name="connsiteX23" fmla="*/ 402890 w 5689556"/>
                <a:gd name="connsiteY23" fmla="*/ 2685162 h 5219409"/>
                <a:gd name="connsiteX24" fmla="*/ 5325 w 5689556"/>
                <a:gd name="connsiteY24" fmla="*/ 2512884 h 5219409"/>
                <a:gd name="connsiteX25" fmla="*/ 548665 w 5689556"/>
                <a:gd name="connsiteY25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97036 w 5689997"/>
                <a:gd name="connsiteY11" fmla="*/ 2473129 h 5219409"/>
                <a:gd name="connsiteX12" fmla="*/ 4458496 w 5689997"/>
                <a:gd name="connsiteY12" fmla="*/ 2088816 h 5219409"/>
                <a:gd name="connsiteX13" fmla="*/ 3451332 w 5689997"/>
                <a:gd name="connsiteY13" fmla="*/ 3612812 h 5219409"/>
                <a:gd name="connsiteX14" fmla="*/ 3305557 w 5689997"/>
                <a:gd name="connsiteY14" fmla="*/ 5163320 h 5219409"/>
                <a:gd name="connsiteX15" fmla="*/ 2735714 w 5689997"/>
                <a:gd name="connsiteY15" fmla="*/ 3599562 h 5219409"/>
                <a:gd name="connsiteX16" fmla="*/ 2722462 w 5689997"/>
                <a:gd name="connsiteY16" fmla="*/ 3983875 h 5219409"/>
                <a:gd name="connsiteX17" fmla="*/ 1410496 w 5689997"/>
                <a:gd name="connsiteY17" fmla="*/ 3930867 h 5219409"/>
                <a:gd name="connsiteX18" fmla="*/ 1569522 w 5689997"/>
                <a:gd name="connsiteY18" fmla="*/ 3334519 h 5219409"/>
                <a:gd name="connsiteX19" fmla="*/ 1079192 w 5689997"/>
                <a:gd name="connsiteY19" fmla="*/ 4434449 h 5219409"/>
                <a:gd name="connsiteX20" fmla="*/ 1052688 w 5689997"/>
                <a:gd name="connsiteY20" fmla="*/ 5097058 h 5219409"/>
                <a:gd name="connsiteX21" fmla="*/ 602114 w 5689997"/>
                <a:gd name="connsiteY21" fmla="*/ 4195909 h 5219409"/>
                <a:gd name="connsiteX22" fmla="*/ 350324 w 5689997"/>
                <a:gd name="connsiteY22" fmla="*/ 3056220 h 5219409"/>
                <a:gd name="connsiteX23" fmla="*/ 403331 w 5689997"/>
                <a:gd name="connsiteY23" fmla="*/ 2685162 h 5219409"/>
                <a:gd name="connsiteX24" fmla="*/ 5766 w 5689997"/>
                <a:gd name="connsiteY24" fmla="*/ 2512884 h 5219409"/>
                <a:gd name="connsiteX25" fmla="*/ 549106 w 5689997"/>
                <a:gd name="connsiteY25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97036 w 5689997"/>
                <a:gd name="connsiteY11" fmla="*/ 2473129 h 5219409"/>
                <a:gd name="connsiteX12" fmla="*/ 4458496 w 5689997"/>
                <a:gd name="connsiteY12" fmla="*/ 2088816 h 5219409"/>
                <a:gd name="connsiteX13" fmla="*/ 3451332 w 5689997"/>
                <a:gd name="connsiteY13" fmla="*/ 3612812 h 5219409"/>
                <a:gd name="connsiteX14" fmla="*/ 3305557 w 5689997"/>
                <a:gd name="connsiteY14" fmla="*/ 5163320 h 5219409"/>
                <a:gd name="connsiteX15" fmla="*/ 2735714 w 5689997"/>
                <a:gd name="connsiteY15" fmla="*/ 3599562 h 5219409"/>
                <a:gd name="connsiteX16" fmla="*/ 2722462 w 5689997"/>
                <a:gd name="connsiteY16" fmla="*/ 3983875 h 5219409"/>
                <a:gd name="connsiteX17" fmla="*/ 1410496 w 5689997"/>
                <a:gd name="connsiteY17" fmla="*/ 3930867 h 5219409"/>
                <a:gd name="connsiteX18" fmla="*/ 1569522 w 5689997"/>
                <a:gd name="connsiteY18" fmla="*/ 3334519 h 5219409"/>
                <a:gd name="connsiteX19" fmla="*/ 1079192 w 5689997"/>
                <a:gd name="connsiteY19" fmla="*/ 4434449 h 5219409"/>
                <a:gd name="connsiteX20" fmla="*/ 1052688 w 5689997"/>
                <a:gd name="connsiteY20" fmla="*/ 5097058 h 5219409"/>
                <a:gd name="connsiteX21" fmla="*/ 602114 w 5689997"/>
                <a:gd name="connsiteY21" fmla="*/ 4195909 h 5219409"/>
                <a:gd name="connsiteX22" fmla="*/ 350324 w 5689997"/>
                <a:gd name="connsiteY22" fmla="*/ 3056220 h 5219409"/>
                <a:gd name="connsiteX23" fmla="*/ 403331 w 5689997"/>
                <a:gd name="connsiteY23" fmla="*/ 2685162 h 5219409"/>
                <a:gd name="connsiteX24" fmla="*/ 5766 w 5689997"/>
                <a:gd name="connsiteY24" fmla="*/ 2512884 h 5219409"/>
                <a:gd name="connsiteX25" fmla="*/ 549106 w 5689997"/>
                <a:gd name="connsiteY25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3451332 w 5689997"/>
                <a:gd name="connsiteY13" fmla="*/ 3612812 h 5219409"/>
                <a:gd name="connsiteX14" fmla="*/ 3305557 w 5689997"/>
                <a:gd name="connsiteY14" fmla="*/ 5163320 h 5219409"/>
                <a:gd name="connsiteX15" fmla="*/ 2735714 w 5689997"/>
                <a:gd name="connsiteY15" fmla="*/ 3599562 h 5219409"/>
                <a:gd name="connsiteX16" fmla="*/ 2722462 w 5689997"/>
                <a:gd name="connsiteY16" fmla="*/ 3983875 h 5219409"/>
                <a:gd name="connsiteX17" fmla="*/ 1410496 w 5689997"/>
                <a:gd name="connsiteY17" fmla="*/ 3930867 h 5219409"/>
                <a:gd name="connsiteX18" fmla="*/ 1569522 w 5689997"/>
                <a:gd name="connsiteY18" fmla="*/ 3334519 h 5219409"/>
                <a:gd name="connsiteX19" fmla="*/ 1079192 w 5689997"/>
                <a:gd name="connsiteY19" fmla="*/ 4434449 h 5219409"/>
                <a:gd name="connsiteX20" fmla="*/ 1052688 w 5689997"/>
                <a:gd name="connsiteY20" fmla="*/ 5097058 h 5219409"/>
                <a:gd name="connsiteX21" fmla="*/ 602114 w 5689997"/>
                <a:gd name="connsiteY21" fmla="*/ 4195909 h 5219409"/>
                <a:gd name="connsiteX22" fmla="*/ 350324 w 5689997"/>
                <a:gd name="connsiteY22" fmla="*/ 3056220 h 5219409"/>
                <a:gd name="connsiteX23" fmla="*/ 403331 w 5689997"/>
                <a:gd name="connsiteY23" fmla="*/ 2685162 h 5219409"/>
                <a:gd name="connsiteX24" fmla="*/ 5766 w 5689997"/>
                <a:gd name="connsiteY24" fmla="*/ 2512884 h 5219409"/>
                <a:gd name="connsiteX25" fmla="*/ 549106 w 5689997"/>
                <a:gd name="connsiteY25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3451332 w 5689997"/>
                <a:gd name="connsiteY13" fmla="*/ 3612812 h 5219409"/>
                <a:gd name="connsiteX14" fmla="*/ 3305557 w 5689997"/>
                <a:gd name="connsiteY14" fmla="*/ 5163320 h 5219409"/>
                <a:gd name="connsiteX15" fmla="*/ 2735714 w 5689997"/>
                <a:gd name="connsiteY15" fmla="*/ 3599562 h 5219409"/>
                <a:gd name="connsiteX16" fmla="*/ 2722462 w 5689997"/>
                <a:gd name="connsiteY16" fmla="*/ 3983875 h 5219409"/>
                <a:gd name="connsiteX17" fmla="*/ 1410496 w 5689997"/>
                <a:gd name="connsiteY17" fmla="*/ 3930867 h 5219409"/>
                <a:gd name="connsiteX18" fmla="*/ 1569522 w 5689997"/>
                <a:gd name="connsiteY18" fmla="*/ 3334519 h 5219409"/>
                <a:gd name="connsiteX19" fmla="*/ 1079192 w 5689997"/>
                <a:gd name="connsiteY19" fmla="*/ 4434449 h 5219409"/>
                <a:gd name="connsiteX20" fmla="*/ 1052688 w 5689997"/>
                <a:gd name="connsiteY20" fmla="*/ 5097058 h 5219409"/>
                <a:gd name="connsiteX21" fmla="*/ 602114 w 5689997"/>
                <a:gd name="connsiteY21" fmla="*/ 4195909 h 5219409"/>
                <a:gd name="connsiteX22" fmla="*/ 350324 w 5689997"/>
                <a:gd name="connsiteY22" fmla="*/ 3056220 h 5219409"/>
                <a:gd name="connsiteX23" fmla="*/ 403331 w 5689997"/>
                <a:gd name="connsiteY23" fmla="*/ 2685162 h 5219409"/>
                <a:gd name="connsiteX24" fmla="*/ 5766 w 5689997"/>
                <a:gd name="connsiteY24" fmla="*/ 2512884 h 5219409"/>
                <a:gd name="connsiteX25" fmla="*/ 549106 w 5689997"/>
                <a:gd name="connsiteY25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3451332 w 5689997"/>
                <a:gd name="connsiteY13" fmla="*/ 3612812 h 5219409"/>
                <a:gd name="connsiteX14" fmla="*/ 3305557 w 5689997"/>
                <a:gd name="connsiteY14" fmla="*/ 5163320 h 5219409"/>
                <a:gd name="connsiteX15" fmla="*/ 2735714 w 5689997"/>
                <a:gd name="connsiteY15" fmla="*/ 3599562 h 5219409"/>
                <a:gd name="connsiteX16" fmla="*/ 2722462 w 5689997"/>
                <a:gd name="connsiteY16" fmla="*/ 3983875 h 5219409"/>
                <a:gd name="connsiteX17" fmla="*/ 1410496 w 5689997"/>
                <a:gd name="connsiteY17" fmla="*/ 3930867 h 5219409"/>
                <a:gd name="connsiteX18" fmla="*/ 1569522 w 5689997"/>
                <a:gd name="connsiteY18" fmla="*/ 3334519 h 5219409"/>
                <a:gd name="connsiteX19" fmla="*/ 1079192 w 5689997"/>
                <a:gd name="connsiteY19" fmla="*/ 4434449 h 5219409"/>
                <a:gd name="connsiteX20" fmla="*/ 1052688 w 5689997"/>
                <a:gd name="connsiteY20" fmla="*/ 5097058 h 5219409"/>
                <a:gd name="connsiteX21" fmla="*/ 602114 w 5689997"/>
                <a:gd name="connsiteY21" fmla="*/ 4195909 h 5219409"/>
                <a:gd name="connsiteX22" fmla="*/ 350324 w 5689997"/>
                <a:gd name="connsiteY22" fmla="*/ 3056220 h 5219409"/>
                <a:gd name="connsiteX23" fmla="*/ 403331 w 5689997"/>
                <a:gd name="connsiteY23" fmla="*/ 2685162 h 5219409"/>
                <a:gd name="connsiteX24" fmla="*/ 5766 w 5689997"/>
                <a:gd name="connsiteY24" fmla="*/ 2512884 h 5219409"/>
                <a:gd name="connsiteX25" fmla="*/ 549106 w 5689997"/>
                <a:gd name="connsiteY25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3451332 w 5689997"/>
                <a:gd name="connsiteY13" fmla="*/ 3612812 h 5219409"/>
                <a:gd name="connsiteX14" fmla="*/ 3305557 w 5689997"/>
                <a:gd name="connsiteY14" fmla="*/ 5163320 h 5219409"/>
                <a:gd name="connsiteX15" fmla="*/ 2735714 w 5689997"/>
                <a:gd name="connsiteY15" fmla="*/ 3599562 h 5219409"/>
                <a:gd name="connsiteX16" fmla="*/ 2722462 w 5689997"/>
                <a:gd name="connsiteY16" fmla="*/ 3983875 h 5219409"/>
                <a:gd name="connsiteX17" fmla="*/ 1410496 w 5689997"/>
                <a:gd name="connsiteY17" fmla="*/ 3930867 h 5219409"/>
                <a:gd name="connsiteX18" fmla="*/ 1569522 w 5689997"/>
                <a:gd name="connsiteY18" fmla="*/ 3334519 h 5219409"/>
                <a:gd name="connsiteX19" fmla="*/ 1079192 w 5689997"/>
                <a:gd name="connsiteY19" fmla="*/ 4434449 h 5219409"/>
                <a:gd name="connsiteX20" fmla="*/ 1052688 w 5689997"/>
                <a:gd name="connsiteY20" fmla="*/ 5097058 h 5219409"/>
                <a:gd name="connsiteX21" fmla="*/ 602114 w 5689997"/>
                <a:gd name="connsiteY21" fmla="*/ 4195909 h 5219409"/>
                <a:gd name="connsiteX22" fmla="*/ 350324 w 5689997"/>
                <a:gd name="connsiteY22" fmla="*/ 3056220 h 5219409"/>
                <a:gd name="connsiteX23" fmla="*/ 403331 w 5689997"/>
                <a:gd name="connsiteY23" fmla="*/ 2685162 h 5219409"/>
                <a:gd name="connsiteX24" fmla="*/ 5766 w 5689997"/>
                <a:gd name="connsiteY24" fmla="*/ 2512884 h 5219409"/>
                <a:gd name="connsiteX25" fmla="*/ 549106 w 5689997"/>
                <a:gd name="connsiteY25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07993 w 5689997"/>
                <a:gd name="connsiteY2" fmla="*/ 204905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30853 w 5689997"/>
                <a:gd name="connsiteY2" fmla="*/ 202619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30853 w 5689997"/>
                <a:gd name="connsiteY2" fmla="*/ 202619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30853 w 5689997"/>
                <a:gd name="connsiteY2" fmla="*/ 202619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49106 w 5689997"/>
                <a:gd name="connsiteY0" fmla="*/ 2314098 h 5219409"/>
                <a:gd name="connsiteX1" fmla="*/ 1251471 w 5689997"/>
                <a:gd name="connsiteY1" fmla="*/ 1996047 h 5219409"/>
                <a:gd name="connsiteX2" fmla="*/ 2930853 w 5689997"/>
                <a:gd name="connsiteY2" fmla="*/ 2026197 h 5219409"/>
                <a:gd name="connsiteX3" fmla="*/ 3159784 w 5689997"/>
                <a:gd name="connsiteY3" fmla="*/ 1134656 h 5219409"/>
                <a:gd name="connsiteX4" fmla="*/ 2285141 w 5689997"/>
                <a:gd name="connsiteY4" fmla="*/ 1094902 h 5219409"/>
                <a:gd name="connsiteX5" fmla="*/ 4233212 w 5689997"/>
                <a:gd name="connsiteY5" fmla="*/ 61230 h 5219409"/>
                <a:gd name="connsiteX6" fmla="*/ 4789802 w 5689997"/>
                <a:gd name="connsiteY6" fmla="*/ 180503 h 5219409"/>
                <a:gd name="connsiteX7" fmla="*/ 5399401 w 5689997"/>
                <a:gd name="connsiteY7" fmla="*/ 988885 h 5219409"/>
                <a:gd name="connsiteX8" fmla="*/ 5651192 w 5689997"/>
                <a:gd name="connsiteY8" fmla="*/ 1770763 h 5219409"/>
                <a:gd name="connsiteX9" fmla="*/ 5240375 w 5689997"/>
                <a:gd name="connsiteY9" fmla="*/ 2075563 h 5219409"/>
                <a:gd name="connsiteX10" fmla="*/ 4829557 w 5689997"/>
                <a:gd name="connsiteY10" fmla="*/ 2300850 h 5219409"/>
                <a:gd name="connsiteX11" fmla="*/ 4671636 w 5689997"/>
                <a:gd name="connsiteY11" fmla="*/ 2536629 h 5219409"/>
                <a:gd name="connsiteX12" fmla="*/ 4458496 w 5689997"/>
                <a:gd name="connsiteY12" fmla="*/ 2088816 h 5219409"/>
                <a:gd name="connsiteX13" fmla="*/ 4134813 w 5689997"/>
                <a:gd name="connsiteY13" fmla="*/ 2914425 h 5219409"/>
                <a:gd name="connsiteX14" fmla="*/ 3451332 w 5689997"/>
                <a:gd name="connsiteY14" fmla="*/ 3612812 h 5219409"/>
                <a:gd name="connsiteX15" fmla="*/ 3305557 w 5689997"/>
                <a:gd name="connsiteY15" fmla="*/ 5163320 h 5219409"/>
                <a:gd name="connsiteX16" fmla="*/ 2735714 w 5689997"/>
                <a:gd name="connsiteY16" fmla="*/ 3599562 h 5219409"/>
                <a:gd name="connsiteX17" fmla="*/ 2722462 w 5689997"/>
                <a:gd name="connsiteY17" fmla="*/ 3983875 h 5219409"/>
                <a:gd name="connsiteX18" fmla="*/ 1410496 w 5689997"/>
                <a:gd name="connsiteY18" fmla="*/ 3930867 h 5219409"/>
                <a:gd name="connsiteX19" fmla="*/ 1569522 w 5689997"/>
                <a:gd name="connsiteY19" fmla="*/ 3334519 h 5219409"/>
                <a:gd name="connsiteX20" fmla="*/ 1079192 w 5689997"/>
                <a:gd name="connsiteY20" fmla="*/ 4434449 h 5219409"/>
                <a:gd name="connsiteX21" fmla="*/ 1052688 w 5689997"/>
                <a:gd name="connsiteY21" fmla="*/ 5097058 h 5219409"/>
                <a:gd name="connsiteX22" fmla="*/ 602114 w 5689997"/>
                <a:gd name="connsiteY22" fmla="*/ 4195909 h 5219409"/>
                <a:gd name="connsiteX23" fmla="*/ 350324 w 5689997"/>
                <a:gd name="connsiteY23" fmla="*/ 3056220 h 5219409"/>
                <a:gd name="connsiteX24" fmla="*/ 403331 w 5689997"/>
                <a:gd name="connsiteY24" fmla="*/ 2685162 h 5219409"/>
                <a:gd name="connsiteX25" fmla="*/ 5766 w 5689997"/>
                <a:gd name="connsiteY25" fmla="*/ 2512884 h 5219409"/>
                <a:gd name="connsiteX26" fmla="*/ 549106 w 5689997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97058 h 5219409"/>
                <a:gd name="connsiteX22" fmla="*/ 639586 w 5727469"/>
                <a:gd name="connsiteY22" fmla="*/ 4195909 h 5219409"/>
                <a:gd name="connsiteX23" fmla="*/ 38779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97058 h 5219409"/>
                <a:gd name="connsiteX22" fmla="*/ 639586 w 5727469"/>
                <a:gd name="connsiteY22" fmla="*/ 4195909 h 5219409"/>
                <a:gd name="connsiteX23" fmla="*/ 38779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97058 h 5219409"/>
                <a:gd name="connsiteX22" fmla="*/ 639586 w 5727469"/>
                <a:gd name="connsiteY22" fmla="*/ 4195909 h 5219409"/>
                <a:gd name="connsiteX23" fmla="*/ 38779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97058 h 5219409"/>
                <a:gd name="connsiteX22" fmla="*/ 63958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97058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97058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599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980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19409"/>
                <a:gd name="connsiteX1" fmla="*/ 1288943 w 5727469"/>
                <a:gd name="connsiteY1" fmla="*/ 1996047 h 5219409"/>
                <a:gd name="connsiteX2" fmla="*/ 2968325 w 5727469"/>
                <a:gd name="connsiteY2" fmla="*/ 2026197 h 5219409"/>
                <a:gd name="connsiteX3" fmla="*/ 3197256 w 5727469"/>
                <a:gd name="connsiteY3" fmla="*/ 1134656 h 5219409"/>
                <a:gd name="connsiteX4" fmla="*/ 2322613 w 5727469"/>
                <a:gd name="connsiteY4" fmla="*/ 1094902 h 5219409"/>
                <a:gd name="connsiteX5" fmla="*/ 4270684 w 5727469"/>
                <a:gd name="connsiteY5" fmla="*/ 61230 h 5219409"/>
                <a:gd name="connsiteX6" fmla="*/ 4827274 w 5727469"/>
                <a:gd name="connsiteY6" fmla="*/ 180503 h 5219409"/>
                <a:gd name="connsiteX7" fmla="*/ 5436873 w 5727469"/>
                <a:gd name="connsiteY7" fmla="*/ 988885 h 5219409"/>
                <a:gd name="connsiteX8" fmla="*/ 5688664 w 5727469"/>
                <a:gd name="connsiteY8" fmla="*/ 1770763 h 5219409"/>
                <a:gd name="connsiteX9" fmla="*/ 5277847 w 5727469"/>
                <a:gd name="connsiteY9" fmla="*/ 2075563 h 5219409"/>
                <a:gd name="connsiteX10" fmla="*/ 4867029 w 5727469"/>
                <a:gd name="connsiteY10" fmla="*/ 2300850 h 5219409"/>
                <a:gd name="connsiteX11" fmla="*/ 4709108 w 5727469"/>
                <a:gd name="connsiteY11" fmla="*/ 2536629 h 5219409"/>
                <a:gd name="connsiteX12" fmla="*/ 4495968 w 5727469"/>
                <a:gd name="connsiteY12" fmla="*/ 2088816 h 5219409"/>
                <a:gd name="connsiteX13" fmla="*/ 4172285 w 5727469"/>
                <a:gd name="connsiteY13" fmla="*/ 2914425 h 5219409"/>
                <a:gd name="connsiteX14" fmla="*/ 3488804 w 5727469"/>
                <a:gd name="connsiteY14" fmla="*/ 3612812 h 5219409"/>
                <a:gd name="connsiteX15" fmla="*/ 3343029 w 5727469"/>
                <a:gd name="connsiteY15" fmla="*/ 5163320 h 5219409"/>
                <a:gd name="connsiteX16" fmla="*/ 2773186 w 5727469"/>
                <a:gd name="connsiteY16" fmla="*/ 3599562 h 5219409"/>
                <a:gd name="connsiteX17" fmla="*/ 2798034 w 5727469"/>
                <a:gd name="connsiteY17" fmla="*/ 3983875 h 5219409"/>
                <a:gd name="connsiteX18" fmla="*/ 1447968 w 5727469"/>
                <a:gd name="connsiteY18" fmla="*/ 3930867 h 5219409"/>
                <a:gd name="connsiteX19" fmla="*/ 1606994 w 5727469"/>
                <a:gd name="connsiteY19" fmla="*/ 3334519 h 5219409"/>
                <a:gd name="connsiteX20" fmla="*/ 1116664 w 5727469"/>
                <a:gd name="connsiteY20" fmla="*/ 4434449 h 5219409"/>
                <a:gd name="connsiteX21" fmla="*/ 1090160 w 5727469"/>
                <a:gd name="connsiteY21" fmla="*/ 5087533 h 5219409"/>
                <a:gd name="connsiteX22" fmla="*/ 616726 w 5727469"/>
                <a:gd name="connsiteY22" fmla="*/ 4195909 h 5219409"/>
                <a:gd name="connsiteX23" fmla="*/ 410656 w 5727469"/>
                <a:gd name="connsiteY23" fmla="*/ 3056220 h 5219409"/>
                <a:gd name="connsiteX24" fmla="*/ 440803 w 5727469"/>
                <a:gd name="connsiteY24" fmla="*/ 2685162 h 5219409"/>
                <a:gd name="connsiteX25" fmla="*/ 5138 w 5727469"/>
                <a:gd name="connsiteY25" fmla="*/ 2474784 h 5219409"/>
                <a:gd name="connsiteX26" fmla="*/ 586578 w 5727469"/>
                <a:gd name="connsiteY26" fmla="*/ 2314098 h 5219409"/>
                <a:gd name="connsiteX0" fmla="*/ 586578 w 5727469"/>
                <a:gd name="connsiteY0" fmla="*/ 2314098 h 5220024"/>
                <a:gd name="connsiteX1" fmla="*/ 1288943 w 5727469"/>
                <a:gd name="connsiteY1" fmla="*/ 1996047 h 5220024"/>
                <a:gd name="connsiteX2" fmla="*/ 2968325 w 5727469"/>
                <a:gd name="connsiteY2" fmla="*/ 2026197 h 5220024"/>
                <a:gd name="connsiteX3" fmla="*/ 3197256 w 5727469"/>
                <a:gd name="connsiteY3" fmla="*/ 1134656 h 5220024"/>
                <a:gd name="connsiteX4" fmla="*/ 2322613 w 5727469"/>
                <a:gd name="connsiteY4" fmla="*/ 1094902 h 5220024"/>
                <a:gd name="connsiteX5" fmla="*/ 4270684 w 5727469"/>
                <a:gd name="connsiteY5" fmla="*/ 61230 h 5220024"/>
                <a:gd name="connsiteX6" fmla="*/ 4827274 w 5727469"/>
                <a:gd name="connsiteY6" fmla="*/ 180503 h 5220024"/>
                <a:gd name="connsiteX7" fmla="*/ 5436873 w 5727469"/>
                <a:gd name="connsiteY7" fmla="*/ 988885 h 5220024"/>
                <a:gd name="connsiteX8" fmla="*/ 5688664 w 5727469"/>
                <a:gd name="connsiteY8" fmla="*/ 1770763 h 5220024"/>
                <a:gd name="connsiteX9" fmla="*/ 5277847 w 5727469"/>
                <a:gd name="connsiteY9" fmla="*/ 2075563 h 5220024"/>
                <a:gd name="connsiteX10" fmla="*/ 4867029 w 5727469"/>
                <a:gd name="connsiteY10" fmla="*/ 2300850 h 5220024"/>
                <a:gd name="connsiteX11" fmla="*/ 4709108 w 5727469"/>
                <a:gd name="connsiteY11" fmla="*/ 2536629 h 5220024"/>
                <a:gd name="connsiteX12" fmla="*/ 4495968 w 5727469"/>
                <a:gd name="connsiteY12" fmla="*/ 2088816 h 5220024"/>
                <a:gd name="connsiteX13" fmla="*/ 4172285 w 5727469"/>
                <a:gd name="connsiteY13" fmla="*/ 2914425 h 5220024"/>
                <a:gd name="connsiteX14" fmla="*/ 3488804 w 5727469"/>
                <a:gd name="connsiteY14" fmla="*/ 3612812 h 5220024"/>
                <a:gd name="connsiteX15" fmla="*/ 3343029 w 5727469"/>
                <a:gd name="connsiteY15" fmla="*/ 5163320 h 5220024"/>
                <a:gd name="connsiteX16" fmla="*/ 2773186 w 5727469"/>
                <a:gd name="connsiteY16" fmla="*/ 3599562 h 5220024"/>
                <a:gd name="connsiteX17" fmla="*/ 2798034 w 5727469"/>
                <a:gd name="connsiteY17" fmla="*/ 3983875 h 5220024"/>
                <a:gd name="connsiteX18" fmla="*/ 1447968 w 5727469"/>
                <a:gd name="connsiteY18" fmla="*/ 3930867 h 5220024"/>
                <a:gd name="connsiteX19" fmla="*/ 1606994 w 5727469"/>
                <a:gd name="connsiteY19" fmla="*/ 3334519 h 5220024"/>
                <a:gd name="connsiteX20" fmla="*/ 1116664 w 5727469"/>
                <a:gd name="connsiteY20" fmla="*/ 4434449 h 5220024"/>
                <a:gd name="connsiteX21" fmla="*/ 1090160 w 5727469"/>
                <a:gd name="connsiteY21" fmla="*/ 5087533 h 5220024"/>
                <a:gd name="connsiteX22" fmla="*/ 616726 w 5727469"/>
                <a:gd name="connsiteY22" fmla="*/ 4195909 h 5220024"/>
                <a:gd name="connsiteX23" fmla="*/ 410656 w 5727469"/>
                <a:gd name="connsiteY23" fmla="*/ 3056220 h 5220024"/>
                <a:gd name="connsiteX24" fmla="*/ 440803 w 5727469"/>
                <a:gd name="connsiteY24" fmla="*/ 2685162 h 5220024"/>
                <a:gd name="connsiteX25" fmla="*/ 5138 w 5727469"/>
                <a:gd name="connsiteY25" fmla="*/ 2474784 h 5220024"/>
                <a:gd name="connsiteX26" fmla="*/ 586578 w 5727469"/>
                <a:gd name="connsiteY26" fmla="*/ 2314098 h 5220024"/>
                <a:gd name="connsiteX0" fmla="*/ 586578 w 5727469"/>
                <a:gd name="connsiteY0" fmla="*/ 2314098 h 5220024"/>
                <a:gd name="connsiteX1" fmla="*/ 1288943 w 5727469"/>
                <a:gd name="connsiteY1" fmla="*/ 1996047 h 5220024"/>
                <a:gd name="connsiteX2" fmla="*/ 2968325 w 5727469"/>
                <a:gd name="connsiteY2" fmla="*/ 2026197 h 5220024"/>
                <a:gd name="connsiteX3" fmla="*/ 3197256 w 5727469"/>
                <a:gd name="connsiteY3" fmla="*/ 1134656 h 5220024"/>
                <a:gd name="connsiteX4" fmla="*/ 2322613 w 5727469"/>
                <a:gd name="connsiteY4" fmla="*/ 1094902 h 5220024"/>
                <a:gd name="connsiteX5" fmla="*/ 4270684 w 5727469"/>
                <a:gd name="connsiteY5" fmla="*/ 61230 h 5220024"/>
                <a:gd name="connsiteX6" fmla="*/ 4827274 w 5727469"/>
                <a:gd name="connsiteY6" fmla="*/ 180503 h 5220024"/>
                <a:gd name="connsiteX7" fmla="*/ 5436873 w 5727469"/>
                <a:gd name="connsiteY7" fmla="*/ 988885 h 5220024"/>
                <a:gd name="connsiteX8" fmla="*/ 5688664 w 5727469"/>
                <a:gd name="connsiteY8" fmla="*/ 1770763 h 5220024"/>
                <a:gd name="connsiteX9" fmla="*/ 5277847 w 5727469"/>
                <a:gd name="connsiteY9" fmla="*/ 2075563 h 5220024"/>
                <a:gd name="connsiteX10" fmla="*/ 4867029 w 5727469"/>
                <a:gd name="connsiteY10" fmla="*/ 2300850 h 5220024"/>
                <a:gd name="connsiteX11" fmla="*/ 4709108 w 5727469"/>
                <a:gd name="connsiteY11" fmla="*/ 2536629 h 5220024"/>
                <a:gd name="connsiteX12" fmla="*/ 4495968 w 5727469"/>
                <a:gd name="connsiteY12" fmla="*/ 2088816 h 5220024"/>
                <a:gd name="connsiteX13" fmla="*/ 4172285 w 5727469"/>
                <a:gd name="connsiteY13" fmla="*/ 2914425 h 5220024"/>
                <a:gd name="connsiteX14" fmla="*/ 3488804 w 5727469"/>
                <a:gd name="connsiteY14" fmla="*/ 3612812 h 5220024"/>
                <a:gd name="connsiteX15" fmla="*/ 3343029 w 5727469"/>
                <a:gd name="connsiteY15" fmla="*/ 5163320 h 5220024"/>
                <a:gd name="connsiteX16" fmla="*/ 2773186 w 5727469"/>
                <a:gd name="connsiteY16" fmla="*/ 3599562 h 5220024"/>
                <a:gd name="connsiteX17" fmla="*/ 2798034 w 5727469"/>
                <a:gd name="connsiteY17" fmla="*/ 3983875 h 5220024"/>
                <a:gd name="connsiteX18" fmla="*/ 1447968 w 5727469"/>
                <a:gd name="connsiteY18" fmla="*/ 3930867 h 5220024"/>
                <a:gd name="connsiteX19" fmla="*/ 1606994 w 5727469"/>
                <a:gd name="connsiteY19" fmla="*/ 3334519 h 5220024"/>
                <a:gd name="connsiteX20" fmla="*/ 1116664 w 5727469"/>
                <a:gd name="connsiteY20" fmla="*/ 4434449 h 5220024"/>
                <a:gd name="connsiteX21" fmla="*/ 1090160 w 5727469"/>
                <a:gd name="connsiteY21" fmla="*/ 5087533 h 5220024"/>
                <a:gd name="connsiteX22" fmla="*/ 616726 w 5727469"/>
                <a:gd name="connsiteY22" fmla="*/ 4195909 h 5220024"/>
                <a:gd name="connsiteX23" fmla="*/ 410656 w 5727469"/>
                <a:gd name="connsiteY23" fmla="*/ 3056220 h 5220024"/>
                <a:gd name="connsiteX24" fmla="*/ 440803 w 5727469"/>
                <a:gd name="connsiteY24" fmla="*/ 2685162 h 5220024"/>
                <a:gd name="connsiteX25" fmla="*/ 5138 w 5727469"/>
                <a:gd name="connsiteY25" fmla="*/ 2474784 h 5220024"/>
                <a:gd name="connsiteX26" fmla="*/ 586578 w 5727469"/>
                <a:gd name="connsiteY26" fmla="*/ 2314098 h 5220024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447968 w 5727469"/>
                <a:gd name="connsiteY18" fmla="*/ 3930867 h 5219531"/>
                <a:gd name="connsiteX19" fmla="*/ 1606994 w 5727469"/>
                <a:gd name="connsiteY19" fmla="*/ 3334519 h 5219531"/>
                <a:gd name="connsiteX20" fmla="*/ 1116664 w 5727469"/>
                <a:gd name="connsiteY20" fmla="*/ 4434449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76530 w 5727469"/>
                <a:gd name="connsiteY18" fmla="*/ 3916579 h 5219531"/>
                <a:gd name="connsiteX19" fmla="*/ 1606994 w 5727469"/>
                <a:gd name="connsiteY19" fmla="*/ 3334519 h 5219531"/>
                <a:gd name="connsiteX20" fmla="*/ 1116664 w 5727469"/>
                <a:gd name="connsiteY20" fmla="*/ 4434449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76530 w 5727469"/>
                <a:gd name="connsiteY18" fmla="*/ 3916579 h 5219531"/>
                <a:gd name="connsiteX19" fmla="*/ 1606994 w 5727469"/>
                <a:gd name="connsiteY19" fmla="*/ 3334519 h 5219531"/>
                <a:gd name="connsiteX20" fmla="*/ 1116664 w 5727469"/>
                <a:gd name="connsiteY20" fmla="*/ 4434449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76530 w 5727469"/>
                <a:gd name="connsiteY18" fmla="*/ 3916579 h 5219531"/>
                <a:gd name="connsiteX19" fmla="*/ 1606994 w 5727469"/>
                <a:gd name="connsiteY19" fmla="*/ 3334519 h 5219531"/>
                <a:gd name="connsiteX20" fmla="*/ 1116664 w 5727469"/>
                <a:gd name="connsiteY20" fmla="*/ 4434449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76530 w 5727469"/>
                <a:gd name="connsiteY18" fmla="*/ 3916579 h 5219531"/>
                <a:gd name="connsiteX19" fmla="*/ 1606994 w 5727469"/>
                <a:gd name="connsiteY19" fmla="*/ 3334519 h 5219531"/>
                <a:gd name="connsiteX20" fmla="*/ 1116664 w 5727469"/>
                <a:gd name="connsiteY20" fmla="*/ 4434449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76530 w 5727469"/>
                <a:gd name="connsiteY18" fmla="*/ 3916579 h 5219531"/>
                <a:gd name="connsiteX19" fmla="*/ 1606994 w 5727469"/>
                <a:gd name="connsiteY19" fmla="*/ 3334519 h 5219531"/>
                <a:gd name="connsiteX20" fmla="*/ 1090160 w 5727469"/>
                <a:gd name="connsiteY20" fmla="*/ 5087533 h 5219531"/>
                <a:gd name="connsiteX21" fmla="*/ 616726 w 5727469"/>
                <a:gd name="connsiteY21" fmla="*/ 4195909 h 5219531"/>
                <a:gd name="connsiteX22" fmla="*/ 410656 w 5727469"/>
                <a:gd name="connsiteY22" fmla="*/ 3056220 h 5219531"/>
                <a:gd name="connsiteX23" fmla="*/ 440803 w 5727469"/>
                <a:gd name="connsiteY23" fmla="*/ 2685162 h 5219531"/>
                <a:gd name="connsiteX24" fmla="*/ 5138 w 5727469"/>
                <a:gd name="connsiteY24" fmla="*/ 2474784 h 5219531"/>
                <a:gd name="connsiteX25" fmla="*/ 586578 w 5727469"/>
                <a:gd name="connsiteY25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76530 w 5727469"/>
                <a:gd name="connsiteY18" fmla="*/ 3916579 h 5219531"/>
                <a:gd name="connsiteX19" fmla="*/ 1606994 w 5727469"/>
                <a:gd name="connsiteY19" fmla="*/ 3334519 h 5219531"/>
                <a:gd name="connsiteX20" fmla="*/ 1167465 w 5727469"/>
                <a:gd name="connsiteY20" fmla="*/ 4192045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00330 w 5727469"/>
                <a:gd name="connsiteY18" fmla="*/ 3891179 h 5219531"/>
                <a:gd name="connsiteX19" fmla="*/ 1606994 w 5727469"/>
                <a:gd name="connsiteY19" fmla="*/ 3334519 h 5219531"/>
                <a:gd name="connsiteX20" fmla="*/ 1167465 w 5727469"/>
                <a:gd name="connsiteY20" fmla="*/ 4192045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13030 w 5727469"/>
                <a:gd name="connsiteY18" fmla="*/ 3903879 h 5219531"/>
                <a:gd name="connsiteX19" fmla="*/ 1606994 w 5727469"/>
                <a:gd name="connsiteY19" fmla="*/ 3334519 h 5219531"/>
                <a:gd name="connsiteX20" fmla="*/ 1167465 w 5727469"/>
                <a:gd name="connsiteY20" fmla="*/ 4192045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  <a:gd name="connsiteX0" fmla="*/ 586578 w 5727469"/>
                <a:gd name="connsiteY0" fmla="*/ 2314098 h 5219531"/>
                <a:gd name="connsiteX1" fmla="*/ 1288943 w 5727469"/>
                <a:gd name="connsiteY1" fmla="*/ 1996047 h 5219531"/>
                <a:gd name="connsiteX2" fmla="*/ 2968325 w 5727469"/>
                <a:gd name="connsiteY2" fmla="*/ 2026197 h 5219531"/>
                <a:gd name="connsiteX3" fmla="*/ 3197256 w 5727469"/>
                <a:gd name="connsiteY3" fmla="*/ 1134656 h 5219531"/>
                <a:gd name="connsiteX4" fmla="*/ 2322613 w 5727469"/>
                <a:gd name="connsiteY4" fmla="*/ 1094902 h 5219531"/>
                <a:gd name="connsiteX5" fmla="*/ 4270684 w 5727469"/>
                <a:gd name="connsiteY5" fmla="*/ 61230 h 5219531"/>
                <a:gd name="connsiteX6" fmla="*/ 4827274 w 5727469"/>
                <a:gd name="connsiteY6" fmla="*/ 180503 h 5219531"/>
                <a:gd name="connsiteX7" fmla="*/ 5436873 w 5727469"/>
                <a:gd name="connsiteY7" fmla="*/ 988885 h 5219531"/>
                <a:gd name="connsiteX8" fmla="*/ 5688664 w 5727469"/>
                <a:gd name="connsiteY8" fmla="*/ 1770763 h 5219531"/>
                <a:gd name="connsiteX9" fmla="*/ 5277847 w 5727469"/>
                <a:gd name="connsiteY9" fmla="*/ 2075563 h 5219531"/>
                <a:gd name="connsiteX10" fmla="*/ 4867029 w 5727469"/>
                <a:gd name="connsiteY10" fmla="*/ 2300850 h 5219531"/>
                <a:gd name="connsiteX11" fmla="*/ 4709108 w 5727469"/>
                <a:gd name="connsiteY11" fmla="*/ 2536629 h 5219531"/>
                <a:gd name="connsiteX12" fmla="*/ 4495968 w 5727469"/>
                <a:gd name="connsiteY12" fmla="*/ 2088816 h 5219531"/>
                <a:gd name="connsiteX13" fmla="*/ 4172285 w 5727469"/>
                <a:gd name="connsiteY13" fmla="*/ 2914425 h 5219531"/>
                <a:gd name="connsiteX14" fmla="*/ 3488804 w 5727469"/>
                <a:gd name="connsiteY14" fmla="*/ 3612812 h 5219531"/>
                <a:gd name="connsiteX15" fmla="*/ 3343029 w 5727469"/>
                <a:gd name="connsiteY15" fmla="*/ 5163320 h 5219531"/>
                <a:gd name="connsiteX16" fmla="*/ 2773186 w 5727469"/>
                <a:gd name="connsiteY16" fmla="*/ 3599562 h 5219531"/>
                <a:gd name="connsiteX17" fmla="*/ 2798034 w 5727469"/>
                <a:gd name="connsiteY17" fmla="*/ 3983875 h 5219531"/>
                <a:gd name="connsiteX18" fmla="*/ 1325730 w 5727469"/>
                <a:gd name="connsiteY18" fmla="*/ 3903879 h 5219531"/>
                <a:gd name="connsiteX19" fmla="*/ 1606994 w 5727469"/>
                <a:gd name="connsiteY19" fmla="*/ 3334519 h 5219531"/>
                <a:gd name="connsiteX20" fmla="*/ 1167465 w 5727469"/>
                <a:gd name="connsiteY20" fmla="*/ 4192045 h 5219531"/>
                <a:gd name="connsiteX21" fmla="*/ 1090160 w 5727469"/>
                <a:gd name="connsiteY21" fmla="*/ 5087533 h 5219531"/>
                <a:gd name="connsiteX22" fmla="*/ 616726 w 5727469"/>
                <a:gd name="connsiteY22" fmla="*/ 4195909 h 5219531"/>
                <a:gd name="connsiteX23" fmla="*/ 410656 w 5727469"/>
                <a:gd name="connsiteY23" fmla="*/ 3056220 h 5219531"/>
                <a:gd name="connsiteX24" fmla="*/ 440803 w 5727469"/>
                <a:gd name="connsiteY24" fmla="*/ 2685162 h 5219531"/>
                <a:gd name="connsiteX25" fmla="*/ 5138 w 5727469"/>
                <a:gd name="connsiteY25" fmla="*/ 2474784 h 5219531"/>
                <a:gd name="connsiteX26" fmla="*/ 586578 w 5727469"/>
                <a:gd name="connsiteY26" fmla="*/ 2314098 h 521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27469" h="5219531">
                  <a:moveTo>
                    <a:pt x="586578" y="2314098"/>
                  </a:moveTo>
                  <a:cubicBezTo>
                    <a:pt x="789778" y="2115316"/>
                    <a:pt x="1085743" y="1982794"/>
                    <a:pt x="1288943" y="1996047"/>
                  </a:cubicBezTo>
                  <a:cubicBezTo>
                    <a:pt x="1854369" y="2022551"/>
                    <a:pt x="2402899" y="1999693"/>
                    <a:pt x="2968325" y="2026197"/>
                  </a:cubicBezTo>
                  <a:cubicBezTo>
                    <a:pt x="3339386" y="1783241"/>
                    <a:pt x="3232043" y="1583021"/>
                    <a:pt x="3197256" y="1134656"/>
                  </a:cubicBezTo>
                  <a:cubicBezTo>
                    <a:pt x="3265725" y="955752"/>
                    <a:pt x="2285065" y="1322398"/>
                    <a:pt x="2322613" y="1094902"/>
                  </a:cubicBezTo>
                  <a:cubicBezTo>
                    <a:pt x="2413170" y="854154"/>
                    <a:pt x="3868702" y="-272282"/>
                    <a:pt x="4270684" y="61230"/>
                  </a:cubicBezTo>
                  <a:cubicBezTo>
                    <a:pt x="4275101" y="167248"/>
                    <a:pt x="4743343" y="-111045"/>
                    <a:pt x="4827274" y="180503"/>
                  </a:cubicBezTo>
                  <a:cubicBezTo>
                    <a:pt x="5017221" y="374868"/>
                    <a:pt x="5386405" y="809760"/>
                    <a:pt x="5436873" y="988885"/>
                  </a:cubicBezTo>
                  <a:cubicBezTo>
                    <a:pt x="5600317" y="1311355"/>
                    <a:pt x="5816768" y="1580815"/>
                    <a:pt x="5688664" y="1770763"/>
                  </a:cubicBezTo>
                  <a:cubicBezTo>
                    <a:pt x="5560891" y="1947459"/>
                    <a:pt x="5436873" y="1958502"/>
                    <a:pt x="5277847" y="2075563"/>
                  </a:cubicBezTo>
                  <a:cubicBezTo>
                    <a:pt x="5151951" y="2177163"/>
                    <a:pt x="4957585" y="2234589"/>
                    <a:pt x="4867029" y="2300850"/>
                  </a:cubicBezTo>
                  <a:cubicBezTo>
                    <a:pt x="4776473" y="2367111"/>
                    <a:pt x="4716010" y="2443312"/>
                    <a:pt x="4709108" y="2536629"/>
                  </a:cubicBezTo>
                  <a:cubicBezTo>
                    <a:pt x="4508117" y="2684612"/>
                    <a:pt x="4644503" y="1928134"/>
                    <a:pt x="4495968" y="2088816"/>
                  </a:cubicBezTo>
                  <a:cubicBezTo>
                    <a:pt x="4383638" y="2151782"/>
                    <a:pt x="4340146" y="2660426"/>
                    <a:pt x="4172285" y="2914425"/>
                  </a:cubicBezTo>
                  <a:cubicBezTo>
                    <a:pt x="4004424" y="3168424"/>
                    <a:pt x="3748933" y="3344676"/>
                    <a:pt x="3488804" y="3612812"/>
                  </a:cubicBezTo>
                  <a:cubicBezTo>
                    <a:pt x="3422543" y="3873439"/>
                    <a:pt x="3492530" y="5159868"/>
                    <a:pt x="3343029" y="5163320"/>
                  </a:cubicBezTo>
                  <a:cubicBezTo>
                    <a:pt x="2777604" y="5560884"/>
                    <a:pt x="2915577" y="3723594"/>
                    <a:pt x="2773186" y="3599562"/>
                  </a:cubicBezTo>
                  <a:cubicBezTo>
                    <a:pt x="2767113" y="3587690"/>
                    <a:pt x="2921721" y="4028049"/>
                    <a:pt x="2798034" y="3983875"/>
                  </a:cubicBezTo>
                  <a:cubicBezTo>
                    <a:pt x="2722938" y="4019214"/>
                    <a:pt x="1626113" y="4067322"/>
                    <a:pt x="1325730" y="3903879"/>
                  </a:cubicBezTo>
                  <a:cubicBezTo>
                    <a:pt x="1290736" y="3786266"/>
                    <a:pt x="1575312" y="3442607"/>
                    <a:pt x="1606994" y="3334519"/>
                  </a:cubicBezTo>
                  <a:cubicBezTo>
                    <a:pt x="1603900" y="3403713"/>
                    <a:pt x="1253604" y="3899876"/>
                    <a:pt x="1167465" y="4192045"/>
                  </a:cubicBezTo>
                  <a:cubicBezTo>
                    <a:pt x="1081326" y="4484214"/>
                    <a:pt x="1213700" y="5110172"/>
                    <a:pt x="1090160" y="5087533"/>
                  </a:cubicBezTo>
                  <a:cubicBezTo>
                    <a:pt x="560073" y="5432089"/>
                    <a:pt x="649856" y="4562553"/>
                    <a:pt x="616726" y="4195909"/>
                  </a:cubicBezTo>
                  <a:cubicBezTo>
                    <a:pt x="686521" y="4014133"/>
                    <a:pt x="825890" y="3860185"/>
                    <a:pt x="410656" y="3056220"/>
                  </a:cubicBezTo>
                  <a:cubicBezTo>
                    <a:pt x="383710" y="2810282"/>
                    <a:pt x="498229" y="2775718"/>
                    <a:pt x="440803" y="2685162"/>
                  </a:cubicBezTo>
                  <a:cubicBezTo>
                    <a:pt x="264108" y="2819893"/>
                    <a:pt x="-43454" y="2565341"/>
                    <a:pt x="5138" y="2474784"/>
                  </a:cubicBezTo>
                  <a:cubicBezTo>
                    <a:pt x="226007" y="2541375"/>
                    <a:pt x="405465" y="2471800"/>
                    <a:pt x="586578" y="23140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3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3C19BFE-340E-476D-A6BA-84F299080A09}"/>
                </a:ext>
              </a:extLst>
            </p:cNvPr>
            <p:cNvSpPr/>
            <p:nvPr/>
          </p:nvSpPr>
          <p:spPr>
            <a:xfrm rot="19292538">
              <a:off x="6829157" y="1908017"/>
              <a:ext cx="563929" cy="380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: Rounded Corners 9">
              <a:extLst>
                <a:ext uri="{FF2B5EF4-FFF2-40B4-BE49-F238E27FC236}">
                  <a16:creationId xmlns:a16="http://schemas.microsoft.com/office/drawing/2014/main" id="{3DFA381B-AEEF-43C3-A0E8-D91D218E88CC}"/>
                </a:ext>
              </a:extLst>
            </p:cNvPr>
            <p:cNvSpPr/>
            <p:nvPr/>
          </p:nvSpPr>
          <p:spPr>
            <a:xfrm>
              <a:off x="6967947" y="1972696"/>
              <a:ext cx="126031" cy="139147"/>
            </a:xfrm>
            <a:custGeom>
              <a:avLst/>
              <a:gdLst>
                <a:gd name="connsiteX0" fmla="*/ 0 w 140478"/>
                <a:gd name="connsiteY0" fmla="*/ 23413 h 150803"/>
                <a:gd name="connsiteX1" fmla="*/ 23413 w 140478"/>
                <a:gd name="connsiteY1" fmla="*/ 0 h 150803"/>
                <a:gd name="connsiteX2" fmla="*/ 117065 w 140478"/>
                <a:gd name="connsiteY2" fmla="*/ 0 h 150803"/>
                <a:gd name="connsiteX3" fmla="*/ 140478 w 140478"/>
                <a:gd name="connsiteY3" fmla="*/ 23413 h 150803"/>
                <a:gd name="connsiteX4" fmla="*/ 140478 w 140478"/>
                <a:gd name="connsiteY4" fmla="*/ 127390 h 150803"/>
                <a:gd name="connsiteX5" fmla="*/ 117065 w 140478"/>
                <a:gd name="connsiteY5" fmla="*/ 150803 h 150803"/>
                <a:gd name="connsiteX6" fmla="*/ 23413 w 140478"/>
                <a:gd name="connsiteY6" fmla="*/ 150803 h 150803"/>
                <a:gd name="connsiteX7" fmla="*/ 0 w 140478"/>
                <a:gd name="connsiteY7" fmla="*/ 127390 h 150803"/>
                <a:gd name="connsiteX8" fmla="*/ 0 w 140478"/>
                <a:gd name="connsiteY8" fmla="*/ 23413 h 150803"/>
                <a:gd name="connsiteX0" fmla="*/ 0 w 140478"/>
                <a:gd name="connsiteY0" fmla="*/ 23413 h 150803"/>
                <a:gd name="connsiteX1" fmla="*/ 23413 w 140478"/>
                <a:gd name="connsiteY1" fmla="*/ 0 h 150803"/>
                <a:gd name="connsiteX2" fmla="*/ 117065 w 140478"/>
                <a:gd name="connsiteY2" fmla="*/ 0 h 150803"/>
                <a:gd name="connsiteX3" fmla="*/ 140478 w 140478"/>
                <a:gd name="connsiteY3" fmla="*/ 23413 h 150803"/>
                <a:gd name="connsiteX4" fmla="*/ 140478 w 140478"/>
                <a:gd name="connsiteY4" fmla="*/ 127390 h 150803"/>
                <a:gd name="connsiteX5" fmla="*/ 23413 w 140478"/>
                <a:gd name="connsiteY5" fmla="*/ 150803 h 150803"/>
                <a:gd name="connsiteX6" fmla="*/ 0 w 140478"/>
                <a:gd name="connsiteY6" fmla="*/ 127390 h 150803"/>
                <a:gd name="connsiteX7" fmla="*/ 0 w 140478"/>
                <a:gd name="connsiteY7" fmla="*/ 23413 h 150803"/>
                <a:gd name="connsiteX0" fmla="*/ 0 w 140478"/>
                <a:gd name="connsiteY0" fmla="*/ 23413 h 150803"/>
                <a:gd name="connsiteX1" fmla="*/ 23413 w 140478"/>
                <a:gd name="connsiteY1" fmla="*/ 0 h 150803"/>
                <a:gd name="connsiteX2" fmla="*/ 117065 w 140478"/>
                <a:gd name="connsiteY2" fmla="*/ 0 h 150803"/>
                <a:gd name="connsiteX3" fmla="*/ 140478 w 140478"/>
                <a:gd name="connsiteY3" fmla="*/ 23413 h 150803"/>
                <a:gd name="connsiteX4" fmla="*/ 96028 w 140478"/>
                <a:gd name="connsiteY4" fmla="*/ 101990 h 150803"/>
                <a:gd name="connsiteX5" fmla="*/ 23413 w 140478"/>
                <a:gd name="connsiteY5" fmla="*/ 150803 h 150803"/>
                <a:gd name="connsiteX6" fmla="*/ 0 w 140478"/>
                <a:gd name="connsiteY6" fmla="*/ 127390 h 150803"/>
                <a:gd name="connsiteX7" fmla="*/ 0 w 140478"/>
                <a:gd name="connsiteY7" fmla="*/ 23413 h 150803"/>
                <a:gd name="connsiteX0" fmla="*/ 0 w 140478"/>
                <a:gd name="connsiteY0" fmla="*/ 127390 h 150803"/>
                <a:gd name="connsiteX1" fmla="*/ 23413 w 140478"/>
                <a:gd name="connsiteY1" fmla="*/ 0 h 150803"/>
                <a:gd name="connsiteX2" fmla="*/ 117065 w 140478"/>
                <a:gd name="connsiteY2" fmla="*/ 0 h 150803"/>
                <a:gd name="connsiteX3" fmla="*/ 140478 w 140478"/>
                <a:gd name="connsiteY3" fmla="*/ 23413 h 150803"/>
                <a:gd name="connsiteX4" fmla="*/ 96028 w 140478"/>
                <a:gd name="connsiteY4" fmla="*/ 101990 h 150803"/>
                <a:gd name="connsiteX5" fmla="*/ 23413 w 140478"/>
                <a:gd name="connsiteY5" fmla="*/ 150803 h 150803"/>
                <a:gd name="connsiteX6" fmla="*/ 0 w 140478"/>
                <a:gd name="connsiteY6" fmla="*/ 127390 h 150803"/>
                <a:gd name="connsiteX0" fmla="*/ 0 w 140478"/>
                <a:gd name="connsiteY0" fmla="*/ 127390 h 150803"/>
                <a:gd name="connsiteX1" fmla="*/ 117065 w 140478"/>
                <a:gd name="connsiteY1" fmla="*/ 0 h 150803"/>
                <a:gd name="connsiteX2" fmla="*/ 140478 w 140478"/>
                <a:gd name="connsiteY2" fmla="*/ 23413 h 150803"/>
                <a:gd name="connsiteX3" fmla="*/ 96028 w 140478"/>
                <a:gd name="connsiteY3" fmla="*/ 101990 h 150803"/>
                <a:gd name="connsiteX4" fmla="*/ 23413 w 140478"/>
                <a:gd name="connsiteY4" fmla="*/ 150803 h 150803"/>
                <a:gd name="connsiteX5" fmla="*/ 0 w 140478"/>
                <a:gd name="connsiteY5" fmla="*/ 127390 h 150803"/>
                <a:gd name="connsiteX0" fmla="*/ 0 w 140478"/>
                <a:gd name="connsiteY0" fmla="*/ 127390 h 150803"/>
                <a:gd name="connsiteX1" fmla="*/ 117065 w 140478"/>
                <a:gd name="connsiteY1" fmla="*/ 0 h 150803"/>
                <a:gd name="connsiteX2" fmla="*/ 140478 w 140478"/>
                <a:gd name="connsiteY2" fmla="*/ 23413 h 150803"/>
                <a:gd name="connsiteX3" fmla="*/ 96028 w 140478"/>
                <a:gd name="connsiteY3" fmla="*/ 101990 h 150803"/>
                <a:gd name="connsiteX4" fmla="*/ 23413 w 140478"/>
                <a:gd name="connsiteY4" fmla="*/ 150803 h 150803"/>
                <a:gd name="connsiteX5" fmla="*/ 0 w 140478"/>
                <a:gd name="connsiteY5" fmla="*/ 127390 h 150803"/>
                <a:gd name="connsiteX0" fmla="*/ 0 w 120001"/>
                <a:gd name="connsiteY0" fmla="*/ 134650 h 158063"/>
                <a:gd name="connsiteX1" fmla="*/ 117065 w 120001"/>
                <a:gd name="connsiteY1" fmla="*/ 7260 h 158063"/>
                <a:gd name="connsiteX2" fmla="*/ 96028 w 120001"/>
                <a:gd name="connsiteY2" fmla="*/ 5273 h 158063"/>
                <a:gd name="connsiteX3" fmla="*/ 96028 w 120001"/>
                <a:gd name="connsiteY3" fmla="*/ 109250 h 158063"/>
                <a:gd name="connsiteX4" fmla="*/ 23413 w 120001"/>
                <a:gd name="connsiteY4" fmla="*/ 158063 h 158063"/>
                <a:gd name="connsiteX5" fmla="*/ 0 w 120001"/>
                <a:gd name="connsiteY5" fmla="*/ 134650 h 158063"/>
                <a:gd name="connsiteX0" fmla="*/ 0 w 122725"/>
                <a:gd name="connsiteY0" fmla="*/ 127550 h 150963"/>
                <a:gd name="connsiteX1" fmla="*/ 117065 w 122725"/>
                <a:gd name="connsiteY1" fmla="*/ 160 h 150963"/>
                <a:gd name="connsiteX2" fmla="*/ 96028 w 122725"/>
                <a:gd name="connsiteY2" fmla="*/ 102150 h 150963"/>
                <a:gd name="connsiteX3" fmla="*/ 23413 w 122725"/>
                <a:gd name="connsiteY3" fmla="*/ 150963 h 150963"/>
                <a:gd name="connsiteX4" fmla="*/ 0 w 122725"/>
                <a:gd name="connsiteY4" fmla="*/ 127550 h 150963"/>
                <a:gd name="connsiteX0" fmla="*/ 111 w 122836"/>
                <a:gd name="connsiteY0" fmla="*/ 127550 h 133740"/>
                <a:gd name="connsiteX1" fmla="*/ 117176 w 122836"/>
                <a:gd name="connsiteY1" fmla="*/ 160 h 133740"/>
                <a:gd name="connsiteX2" fmla="*/ 96139 w 122836"/>
                <a:gd name="connsiteY2" fmla="*/ 102150 h 133740"/>
                <a:gd name="connsiteX3" fmla="*/ 111 w 122836"/>
                <a:gd name="connsiteY3" fmla="*/ 127550 h 133740"/>
                <a:gd name="connsiteX0" fmla="*/ 0 w 117065"/>
                <a:gd name="connsiteY0" fmla="*/ 127390 h 127390"/>
                <a:gd name="connsiteX1" fmla="*/ 117065 w 117065"/>
                <a:gd name="connsiteY1" fmla="*/ 0 h 127390"/>
                <a:gd name="connsiteX2" fmla="*/ 0 w 117065"/>
                <a:gd name="connsiteY2" fmla="*/ 127390 h 127390"/>
                <a:gd name="connsiteX0" fmla="*/ 0 w 125095"/>
                <a:gd name="connsiteY0" fmla="*/ 127390 h 127390"/>
                <a:gd name="connsiteX1" fmla="*/ 117065 w 125095"/>
                <a:gd name="connsiteY1" fmla="*/ 0 h 127390"/>
                <a:gd name="connsiteX2" fmla="*/ 0 w 125095"/>
                <a:gd name="connsiteY2" fmla="*/ 127390 h 127390"/>
                <a:gd name="connsiteX0" fmla="*/ 0 w 117065"/>
                <a:gd name="connsiteY0" fmla="*/ 129567 h 129567"/>
                <a:gd name="connsiteX1" fmla="*/ 117065 w 117065"/>
                <a:gd name="connsiteY1" fmla="*/ 2177 h 129567"/>
                <a:gd name="connsiteX2" fmla="*/ 0 w 117065"/>
                <a:gd name="connsiteY2" fmla="*/ 129567 h 129567"/>
                <a:gd name="connsiteX0" fmla="*/ 0 w 117317"/>
                <a:gd name="connsiteY0" fmla="*/ 129567 h 129567"/>
                <a:gd name="connsiteX1" fmla="*/ 117065 w 117317"/>
                <a:gd name="connsiteY1" fmla="*/ 2177 h 129567"/>
                <a:gd name="connsiteX2" fmla="*/ 0 w 117317"/>
                <a:gd name="connsiteY2" fmla="*/ 129567 h 129567"/>
                <a:gd name="connsiteX0" fmla="*/ 0 w 122490"/>
                <a:gd name="connsiteY0" fmla="*/ 129567 h 129567"/>
                <a:gd name="connsiteX1" fmla="*/ 117065 w 122490"/>
                <a:gd name="connsiteY1" fmla="*/ 2177 h 129567"/>
                <a:gd name="connsiteX2" fmla="*/ 0 w 122490"/>
                <a:gd name="connsiteY2" fmla="*/ 129567 h 129567"/>
                <a:gd name="connsiteX0" fmla="*/ 0 w 128031"/>
                <a:gd name="connsiteY0" fmla="*/ 129567 h 139446"/>
                <a:gd name="connsiteX1" fmla="*/ 117065 w 128031"/>
                <a:gd name="connsiteY1" fmla="*/ 2177 h 139446"/>
                <a:gd name="connsiteX2" fmla="*/ 0 w 128031"/>
                <a:gd name="connsiteY2" fmla="*/ 129567 h 139446"/>
                <a:gd name="connsiteX0" fmla="*/ 0 w 123336"/>
                <a:gd name="connsiteY0" fmla="*/ 129567 h 139446"/>
                <a:gd name="connsiteX1" fmla="*/ 117065 w 123336"/>
                <a:gd name="connsiteY1" fmla="*/ 2177 h 139446"/>
                <a:gd name="connsiteX2" fmla="*/ 0 w 123336"/>
                <a:gd name="connsiteY2" fmla="*/ 129567 h 139446"/>
                <a:gd name="connsiteX0" fmla="*/ 2695 w 126031"/>
                <a:gd name="connsiteY0" fmla="*/ 129268 h 139147"/>
                <a:gd name="connsiteX1" fmla="*/ 119760 w 126031"/>
                <a:gd name="connsiteY1" fmla="*/ 1878 h 139147"/>
                <a:gd name="connsiteX2" fmla="*/ 2695 w 126031"/>
                <a:gd name="connsiteY2" fmla="*/ 129268 h 13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031" h="139147">
                  <a:moveTo>
                    <a:pt x="2695" y="129268"/>
                  </a:moveTo>
                  <a:cubicBezTo>
                    <a:pt x="-15433" y="61405"/>
                    <a:pt x="61688" y="-12809"/>
                    <a:pt x="119760" y="1878"/>
                  </a:cubicBezTo>
                  <a:cubicBezTo>
                    <a:pt x="150588" y="107841"/>
                    <a:pt x="60767" y="163005"/>
                    <a:pt x="2695" y="12926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49F5258-C168-462B-A7F7-51953D569F73}"/>
                </a:ext>
              </a:extLst>
            </p:cNvPr>
            <p:cNvSpPr/>
            <p:nvPr/>
          </p:nvSpPr>
          <p:spPr>
            <a:xfrm>
              <a:off x="7111121" y="192367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10A7CB6-25C0-4C07-8749-7C0D4406734B}"/>
                </a:ext>
              </a:extLst>
            </p:cNvPr>
            <p:cNvSpPr/>
            <p:nvPr/>
          </p:nvSpPr>
          <p:spPr>
            <a:xfrm>
              <a:off x="7645400" y="2557875"/>
              <a:ext cx="748359" cy="505259"/>
            </a:xfrm>
            <a:custGeom>
              <a:avLst/>
              <a:gdLst>
                <a:gd name="connsiteX0" fmla="*/ 0 w 752231"/>
                <a:gd name="connsiteY0" fmla="*/ 134525 h 507662"/>
                <a:gd name="connsiteX1" fmla="*/ 228600 w 752231"/>
                <a:gd name="connsiteY1" fmla="*/ 452025 h 507662"/>
                <a:gd name="connsiteX2" fmla="*/ 698500 w 752231"/>
                <a:gd name="connsiteY2" fmla="*/ 490125 h 507662"/>
                <a:gd name="connsiteX3" fmla="*/ 736600 w 752231"/>
                <a:gd name="connsiteY3" fmla="*/ 261525 h 507662"/>
                <a:gd name="connsiteX4" fmla="*/ 736600 w 752231"/>
                <a:gd name="connsiteY4" fmla="*/ 109125 h 507662"/>
                <a:gd name="connsiteX5" fmla="*/ 546100 w 752231"/>
                <a:gd name="connsiteY5" fmla="*/ 7525 h 507662"/>
                <a:gd name="connsiteX6" fmla="*/ 520700 w 752231"/>
                <a:gd name="connsiteY6" fmla="*/ 7525 h 507662"/>
                <a:gd name="connsiteX7" fmla="*/ 520700 w 752231"/>
                <a:gd name="connsiteY7" fmla="*/ 7525 h 507662"/>
                <a:gd name="connsiteX0" fmla="*/ 0 w 759075"/>
                <a:gd name="connsiteY0" fmla="*/ 134525 h 518903"/>
                <a:gd name="connsiteX1" fmla="*/ 228600 w 759075"/>
                <a:gd name="connsiteY1" fmla="*/ 452025 h 518903"/>
                <a:gd name="connsiteX2" fmla="*/ 698500 w 759075"/>
                <a:gd name="connsiteY2" fmla="*/ 490125 h 518903"/>
                <a:gd name="connsiteX3" fmla="*/ 736600 w 759075"/>
                <a:gd name="connsiteY3" fmla="*/ 109125 h 518903"/>
                <a:gd name="connsiteX4" fmla="*/ 546100 w 759075"/>
                <a:gd name="connsiteY4" fmla="*/ 7525 h 518903"/>
                <a:gd name="connsiteX5" fmla="*/ 520700 w 759075"/>
                <a:gd name="connsiteY5" fmla="*/ 7525 h 518903"/>
                <a:gd name="connsiteX6" fmla="*/ 520700 w 759075"/>
                <a:gd name="connsiteY6" fmla="*/ 7525 h 518903"/>
                <a:gd name="connsiteX0" fmla="*/ 0 w 748359"/>
                <a:gd name="connsiteY0" fmla="*/ 134525 h 505259"/>
                <a:gd name="connsiteX1" fmla="*/ 228600 w 748359"/>
                <a:gd name="connsiteY1" fmla="*/ 452025 h 505259"/>
                <a:gd name="connsiteX2" fmla="*/ 673100 w 748359"/>
                <a:gd name="connsiteY2" fmla="*/ 471075 h 505259"/>
                <a:gd name="connsiteX3" fmla="*/ 736600 w 748359"/>
                <a:gd name="connsiteY3" fmla="*/ 109125 h 505259"/>
                <a:gd name="connsiteX4" fmla="*/ 546100 w 748359"/>
                <a:gd name="connsiteY4" fmla="*/ 7525 h 505259"/>
                <a:gd name="connsiteX5" fmla="*/ 520700 w 748359"/>
                <a:gd name="connsiteY5" fmla="*/ 7525 h 505259"/>
                <a:gd name="connsiteX6" fmla="*/ 520700 w 748359"/>
                <a:gd name="connsiteY6" fmla="*/ 7525 h 5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359" h="505259">
                  <a:moveTo>
                    <a:pt x="0" y="134525"/>
                  </a:moveTo>
                  <a:cubicBezTo>
                    <a:pt x="56091" y="263641"/>
                    <a:pt x="116417" y="395933"/>
                    <a:pt x="228600" y="452025"/>
                  </a:cubicBezTo>
                  <a:cubicBezTo>
                    <a:pt x="340783" y="508117"/>
                    <a:pt x="588433" y="528225"/>
                    <a:pt x="673100" y="471075"/>
                  </a:cubicBezTo>
                  <a:cubicBezTo>
                    <a:pt x="757767" y="413925"/>
                    <a:pt x="757767" y="186383"/>
                    <a:pt x="736600" y="109125"/>
                  </a:cubicBezTo>
                  <a:cubicBezTo>
                    <a:pt x="715433" y="31867"/>
                    <a:pt x="546100" y="7525"/>
                    <a:pt x="546100" y="7525"/>
                  </a:cubicBezTo>
                  <a:cubicBezTo>
                    <a:pt x="510117" y="-9408"/>
                    <a:pt x="520700" y="7525"/>
                    <a:pt x="520700" y="7525"/>
                  </a:cubicBezTo>
                  <a:lnTo>
                    <a:pt x="520700" y="75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EF0D1BB-85AF-4D3E-8F3A-82EEB0D7584C}"/>
                </a:ext>
              </a:extLst>
            </p:cNvPr>
            <p:cNvSpPr/>
            <p:nvPr/>
          </p:nvSpPr>
          <p:spPr>
            <a:xfrm>
              <a:off x="8393758" y="2463801"/>
              <a:ext cx="102541" cy="203200"/>
            </a:xfrm>
            <a:custGeom>
              <a:avLst/>
              <a:gdLst>
                <a:gd name="connsiteX0" fmla="*/ 160702 w 160702"/>
                <a:gd name="connsiteY0" fmla="*/ 0 h 205125"/>
                <a:gd name="connsiteX1" fmla="*/ 8302 w 160702"/>
                <a:gd name="connsiteY1" fmla="*/ 190500 h 205125"/>
                <a:gd name="connsiteX2" fmla="*/ 33702 w 160702"/>
                <a:gd name="connsiteY2" fmla="*/ 177800 h 20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02" h="205125">
                  <a:moveTo>
                    <a:pt x="160702" y="0"/>
                  </a:moveTo>
                  <a:cubicBezTo>
                    <a:pt x="95085" y="80433"/>
                    <a:pt x="29469" y="160867"/>
                    <a:pt x="8302" y="190500"/>
                  </a:cubicBezTo>
                  <a:cubicBezTo>
                    <a:pt x="-12865" y="220133"/>
                    <a:pt x="10418" y="198966"/>
                    <a:pt x="33702" y="1778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: Rounded Corners 15">
              <a:extLst>
                <a:ext uri="{FF2B5EF4-FFF2-40B4-BE49-F238E27FC236}">
                  <a16:creationId xmlns:a16="http://schemas.microsoft.com/office/drawing/2014/main" id="{8E0C6F7A-1B61-46AB-AAA1-08F40898C9D1}"/>
                </a:ext>
              </a:extLst>
            </p:cNvPr>
            <p:cNvSpPr/>
            <p:nvPr/>
          </p:nvSpPr>
          <p:spPr>
            <a:xfrm>
              <a:off x="3542194" y="6002817"/>
              <a:ext cx="426026" cy="245578"/>
            </a:xfrm>
            <a:custGeom>
              <a:avLst/>
              <a:gdLst>
                <a:gd name="connsiteX0" fmla="*/ 0 w 225287"/>
                <a:gd name="connsiteY0" fmla="*/ 33131 h 198782"/>
                <a:gd name="connsiteX1" fmla="*/ 33131 w 225287"/>
                <a:gd name="connsiteY1" fmla="*/ 0 h 198782"/>
                <a:gd name="connsiteX2" fmla="*/ 192156 w 225287"/>
                <a:gd name="connsiteY2" fmla="*/ 0 h 198782"/>
                <a:gd name="connsiteX3" fmla="*/ 225287 w 225287"/>
                <a:gd name="connsiteY3" fmla="*/ 33131 h 198782"/>
                <a:gd name="connsiteX4" fmla="*/ 225287 w 225287"/>
                <a:gd name="connsiteY4" fmla="*/ 165651 h 198782"/>
                <a:gd name="connsiteX5" fmla="*/ 192156 w 225287"/>
                <a:gd name="connsiteY5" fmla="*/ 198782 h 198782"/>
                <a:gd name="connsiteX6" fmla="*/ 33131 w 225287"/>
                <a:gd name="connsiteY6" fmla="*/ 198782 h 198782"/>
                <a:gd name="connsiteX7" fmla="*/ 0 w 225287"/>
                <a:gd name="connsiteY7" fmla="*/ 165651 h 198782"/>
                <a:gd name="connsiteX8" fmla="*/ 0 w 225287"/>
                <a:gd name="connsiteY8" fmla="*/ 33131 h 198782"/>
                <a:gd name="connsiteX0" fmla="*/ 0 w 277675"/>
                <a:gd name="connsiteY0" fmla="*/ 33131 h 198782"/>
                <a:gd name="connsiteX1" fmla="*/ 33131 w 277675"/>
                <a:gd name="connsiteY1" fmla="*/ 0 h 198782"/>
                <a:gd name="connsiteX2" fmla="*/ 192156 w 277675"/>
                <a:gd name="connsiteY2" fmla="*/ 0 h 198782"/>
                <a:gd name="connsiteX3" fmla="*/ 225287 w 277675"/>
                <a:gd name="connsiteY3" fmla="*/ 33131 h 198782"/>
                <a:gd name="connsiteX4" fmla="*/ 277675 w 277675"/>
                <a:gd name="connsiteY4" fmla="*/ 165651 h 198782"/>
                <a:gd name="connsiteX5" fmla="*/ 192156 w 277675"/>
                <a:gd name="connsiteY5" fmla="*/ 198782 h 198782"/>
                <a:gd name="connsiteX6" fmla="*/ 33131 w 277675"/>
                <a:gd name="connsiteY6" fmla="*/ 198782 h 198782"/>
                <a:gd name="connsiteX7" fmla="*/ 0 w 277675"/>
                <a:gd name="connsiteY7" fmla="*/ 165651 h 198782"/>
                <a:gd name="connsiteX8" fmla="*/ 0 w 277675"/>
                <a:gd name="connsiteY8" fmla="*/ 33131 h 198782"/>
                <a:gd name="connsiteX0" fmla="*/ 0 w 277675"/>
                <a:gd name="connsiteY0" fmla="*/ 33550 h 199201"/>
                <a:gd name="connsiteX1" fmla="*/ 33131 w 277675"/>
                <a:gd name="connsiteY1" fmla="*/ 419 h 199201"/>
                <a:gd name="connsiteX2" fmla="*/ 192156 w 277675"/>
                <a:gd name="connsiteY2" fmla="*/ 419 h 199201"/>
                <a:gd name="connsiteX3" fmla="*/ 263387 w 277675"/>
                <a:gd name="connsiteY3" fmla="*/ 14500 h 199201"/>
                <a:gd name="connsiteX4" fmla="*/ 277675 w 277675"/>
                <a:gd name="connsiteY4" fmla="*/ 166070 h 199201"/>
                <a:gd name="connsiteX5" fmla="*/ 192156 w 277675"/>
                <a:gd name="connsiteY5" fmla="*/ 199201 h 199201"/>
                <a:gd name="connsiteX6" fmla="*/ 33131 w 277675"/>
                <a:gd name="connsiteY6" fmla="*/ 199201 h 199201"/>
                <a:gd name="connsiteX7" fmla="*/ 0 w 277675"/>
                <a:gd name="connsiteY7" fmla="*/ 166070 h 199201"/>
                <a:gd name="connsiteX8" fmla="*/ 0 w 277675"/>
                <a:gd name="connsiteY8" fmla="*/ 33550 h 199201"/>
                <a:gd name="connsiteX0" fmla="*/ 0 w 406262"/>
                <a:gd name="connsiteY0" fmla="*/ 66887 h 199201"/>
                <a:gd name="connsiteX1" fmla="*/ 161718 w 406262"/>
                <a:gd name="connsiteY1" fmla="*/ 419 h 199201"/>
                <a:gd name="connsiteX2" fmla="*/ 320743 w 406262"/>
                <a:gd name="connsiteY2" fmla="*/ 419 h 199201"/>
                <a:gd name="connsiteX3" fmla="*/ 391974 w 406262"/>
                <a:gd name="connsiteY3" fmla="*/ 14500 h 199201"/>
                <a:gd name="connsiteX4" fmla="*/ 406262 w 406262"/>
                <a:gd name="connsiteY4" fmla="*/ 166070 h 199201"/>
                <a:gd name="connsiteX5" fmla="*/ 320743 w 406262"/>
                <a:gd name="connsiteY5" fmla="*/ 199201 h 199201"/>
                <a:gd name="connsiteX6" fmla="*/ 161718 w 406262"/>
                <a:gd name="connsiteY6" fmla="*/ 199201 h 199201"/>
                <a:gd name="connsiteX7" fmla="*/ 128587 w 406262"/>
                <a:gd name="connsiteY7" fmla="*/ 166070 h 199201"/>
                <a:gd name="connsiteX8" fmla="*/ 0 w 406262"/>
                <a:gd name="connsiteY8" fmla="*/ 66887 h 199201"/>
                <a:gd name="connsiteX0" fmla="*/ 0 w 406262"/>
                <a:gd name="connsiteY0" fmla="*/ 66887 h 199620"/>
                <a:gd name="connsiteX1" fmla="*/ 161718 w 406262"/>
                <a:gd name="connsiteY1" fmla="*/ 419 h 199620"/>
                <a:gd name="connsiteX2" fmla="*/ 320743 w 406262"/>
                <a:gd name="connsiteY2" fmla="*/ 419 h 199620"/>
                <a:gd name="connsiteX3" fmla="*/ 391974 w 406262"/>
                <a:gd name="connsiteY3" fmla="*/ 14500 h 199620"/>
                <a:gd name="connsiteX4" fmla="*/ 406262 w 406262"/>
                <a:gd name="connsiteY4" fmla="*/ 166070 h 199620"/>
                <a:gd name="connsiteX5" fmla="*/ 320743 w 406262"/>
                <a:gd name="connsiteY5" fmla="*/ 199201 h 199620"/>
                <a:gd name="connsiteX6" fmla="*/ 161718 w 406262"/>
                <a:gd name="connsiteY6" fmla="*/ 199201 h 199620"/>
                <a:gd name="connsiteX7" fmla="*/ 76200 w 406262"/>
                <a:gd name="connsiteY7" fmla="*/ 185120 h 199620"/>
                <a:gd name="connsiteX8" fmla="*/ 0 w 406262"/>
                <a:gd name="connsiteY8" fmla="*/ 66887 h 199620"/>
                <a:gd name="connsiteX0" fmla="*/ 0 w 406262"/>
                <a:gd name="connsiteY0" fmla="*/ 66887 h 242064"/>
                <a:gd name="connsiteX1" fmla="*/ 161718 w 406262"/>
                <a:gd name="connsiteY1" fmla="*/ 419 h 242064"/>
                <a:gd name="connsiteX2" fmla="*/ 320743 w 406262"/>
                <a:gd name="connsiteY2" fmla="*/ 419 h 242064"/>
                <a:gd name="connsiteX3" fmla="*/ 391974 w 406262"/>
                <a:gd name="connsiteY3" fmla="*/ 14500 h 242064"/>
                <a:gd name="connsiteX4" fmla="*/ 406262 w 406262"/>
                <a:gd name="connsiteY4" fmla="*/ 166070 h 242064"/>
                <a:gd name="connsiteX5" fmla="*/ 320743 w 406262"/>
                <a:gd name="connsiteY5" fmla="*/ 199201 h 242064"/>
                <a:gd name="connsiteX6" fmla="*/ 147430 w 406262"/>
                <a:gd name="connsiteY6" fmla="*/ 242064 h 242064"/>
                <a:gd name="connsiteX7" fmla="*/ 76200 w 406262"/>
                <a:gd name="connsiteY7" fmla="*/ 185120 h 242064"/>
                <a:gd name="connsiteX8" fmla="*/ 0 w 406262"/>
                <a:gd name="connsiteY8" fmla="*/ 66887 h 242064"/>
                <a:gd name="connsiteX0" fmla="*/ 0 w 406262"/>
                <a:gd name="connsiteY0" fmla="*/ 66887 h 243573"/>
                <a:gd name="connsiteX1" fmla="*/ 161718 w 406262"/>
                <a:gd name="connsiteY1" fmla="*/ 419 h 243573"/>
                <a:gd name="connsiteX2" fmla="*/ 320743 w 406262"/>
                <a:gd name="connsiteY2" fmla="*/ 419 h 243573"/>
                <a:gd name="connsiteX3" fmla="*/ 391974 w 406262"/>
                <a:gd name="connsiteY3" fmla="*/ 14500 h 243573"/>
                <a:gd name="connsiteX4" fmla="*/ 406262 w 406262"/>
                <a:gd name="connsiteY4" fmla="*/ 166070 h 243573"/>
                <a:gd name="connsiteX5" fmla="*/ 320743 w 406262"/>
                <a:gd name="connsiteY5" fmla="*/ 199201 h 243573"/>
                <a:gd name="connsiteX6" fmla="*/ 147430 w 406262"/>
                <a:gd name="connsiteY6" fmla="*/ 242064 h 243573"/>
                <a:gd name="connsiteX7" fmla="*/ 76200 w 406262"/>
                <a:gd name="connsiteY7" fmla="*/ 185120 h 243573"/>
                <a:gd name="connsiteX8" fmla="*/ 0 w 406262"/>
                <a:gd name="connsiteY8" fmla="*/ 66887 h 243573"/>
                <a:gd name="connsiteX0" fmla="*/ 43 w 406305"/>
                <a:gd name="connsiteY0" fmla="*/ 66887 h 243573"/>
                <a:gd name="connsiteX1" fmla="*/ 161761 w 406305"/>
                <a:gd name="connsiteY1" fmla="*/ 419 h 243573"/>
                <a:gd name="connsiteX2" fmla="*/ 320786 w 406305"/>
                <a:gd name="connsiteY2" fmla="*/ 419 h 243573"/>
                <a:gd name="connsiteX3" fmla="*/ 392017 w 406305"/>
                <a:gd name="connsiteY3" fmla="*/ 14500 h 243573"/>
                <a:gd name="connsiteX4" fmla="*/ 406305 w 406305"/>
                <a:gd name="connsiteY4" fmla="*/ 166070 h 243573"/>
                <a:gd name="connsiteX5" fmla="*/ 320786 w 406305"/>
                <a:gd name="connsiteY5" fmla="*/ 199201 h 243573"/>
                <a:gd name="connsiteX6" fmla="*/ 147473 w 406305"/>
                <a:gd name="connsiteY6" fmla="*/ 242064 h 243573"/>
                <a:gd name="connsiteX7" fmla="*/ 43 w 406305"/>
                <a:gd name="connsiteY7" fmla="*/ 66887 h 243573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392017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47473 w 406305"/>
                <a:gd name="connsiteY1" fmla="*/ 14706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70 w 406332"/>
                <a:gd name="connsiteY0" fmla="*/ 66887 h 245100"/>
                <a:gd name="connsiteX1" fmla="*/ 147500 w 406332"/>
                <a:gd name="connsiteY1" fmla="*/ 14706 h 245100"/>
                <a:gd name="connsiteX2" fmla="*/ 320813 w 406332"/>
                <a:gd name="connsiteY2" fmla="*/ 419 h 245100"/>
                <a:gd name="connsiteX3" fmla="*/ 401569 w 406332"/>
                <a:gd name="connsiteY3" fmla="*/ 14500 h 245100"/>
                <a:gd name="connsiteX4" fmla="*/ 406332 w 406332"/>
                <a:gd name="connsiteY4" fmla="*/ 166070 h 245100"/>
                <a:gd name="connsiteX5" fmla="*/ 147500 w 406332"/>
                <a:gd name="connsiteY5" fmla="*/ 242064 h 245100"/>
                <a:gd name="connsiteX6" fmla="*/ 70 w 406332"/>
                <a:gd name="connsiteY6" fmla="*/ 66887 h 245100"/>
                <a:gd name="connsiteX0" fmla="*/ 70 w 401569"/>
                <a:gd name="connsiteY0" fmla="*/ 66887 h 244733"/>
                <a:gd name="connsiteX1" fmla="*/ 147500 w 401569"/>
                <a:gd name="connsiteY1" fmla="*/ 14706 h 244733"/>
                <a:gd name="connsiteX2" fmla="*/ 320813 w 401569"/>
                <a:gd name="connsiteY2" fmla="*/ 419 h 244733"/>
                <a:gd name="connsiteX3" fmla="*/ 401569 w 401569"/>
                <a:gd name="connsiteY3" fmla="*/ 14500 h 244733"/>
                <a:gd name="connsiteX4" fmla="*/ 392045 w 401569"/>
                <a:gd name="connsiteY4" fmla="*/ 156545 h 244733"/>
                <a:gd name="connsiteX5" fmla="*/ 147500 w 401569"/>
                <a:gd name="connsiteY5" fmla="*/ 242064 h 244733"/>
                <a:gd name="connsiteX6" fmla="*/ 70 w 401569"/>
                <a:gd name="connsiteY6" fmla="*/ 66887 h 244733"/>
                <a:gd name="connsiteX0" fmla="*/ 70 w 401569"/>
                <a:gd name="connsiteY0" fmla="*/ 66887 h 245578"/>
                <a:gd name="connsiteX1" fmla="*/ 147500 w 401569"/>
                <a:gd name="connsiteY1" fmla="*/ 14706 h 245578"/>
                <a:gd name="connsiteX2" fmla="*/ 320813 w 401569"/>
                <a:gd name="connsiteY2" fmla="*/ 419 h 245578"/>
                <a:gd name="connsiteX3" fmla="*/ 401569 w 401569"/>
                <a:gd name="connsiteY3" fmla="*/ 14500 h 245578"/>
                <a:gd name="connsiteX4" fmla="*/ 368232 w 401569"/>
                <a:gd name="connsiteY4" fmla="*/ 175595 h 245578"/>
                <a:gd name="connsiteX5" fmla="*/ 147500 w 401569"/>
                <a:gd name="connsiteY5" fmla="*/ 242064 h 245578"/>
                <a:gd name="connsiteX6" fmla="*/ 70 w 401569"/>
                <a:gd name="connsiteY6" fmla="*/ 66887 h 245578"/>
                <a:gd name="connsiteX0" fmla="*/ 70 w 401569"/>
                <a:gd name="connsiteY0" fmla="*/ 66887 h 245578"/>
                <a:gd name="connsiteX1" fmla="*/ 147500 w 401569"/>
                <a:gd name="connsiteY1" fmla="*/ 14706 h 245578"/>
                <a:gd name="connsiteX2" fmla="*/ 320813 w 401569"/>
                <a:gd name="connsiteY2" fmla="*/ 419 h 245578"/>
                <a:gd name="connsiteX3" fmla="*/ 401569 w 401569"/>
                <a:gd name="connsiteY3" fmla="*/ 14500 h 245578"/>
                <a:gd name="connsiteX4" fmla="*/ 368232 w 401569"/>
                <a:gd name="connsiteY4" fmla="*/ 175595 h 245578"/>
                <a:gd name="connsiteX5" fmla="*/ 147500 w 401569"/>
                <a:gd name="connsiteY5" fmla="*/ 242064 h 245578"/>
                <a:gd name="connsiteX6" fmla="*/ 70 w 401569"/>
                <a:gd name="connsiteY6" fmla="*/ 66887 h 245578"/>
                <a:gd name="connsiteX0" fmla="*/ 70 w 402470"/>
                <a:gd name="connsiteY0" fmla="*/ 66887 h 245578"/>
                <a:gd name="connsiteX1" fmla="*/ 147500 w 402470"/>
                <a:gd name="connsiteY1" fmla="*/ 14706 h 245578"/>
                <a:gd name="connsiteX2" fmla="*/ 320813 w 402470"/>
                <a:gd name="connsiteY2" fmla="*/ 419 h 245578"/>
                <a:gd name="connsiteX3" fmla="*/ 401569 w 402470"/>
                <a:gd name="connsiteY3" fmla="*/ 14500 h 245578"/>
                <a:gd name="connsiteX4" fmla="*/ 368232 w 402470"/>
                <a:gd name="connsiteY4" fmla="*/ 175595 h 245578"/>
                <a:gd name="connsiteX5" fmla="*/ 147500 w 402470"/>
                <a:gd name="connsiteY5" fmla="*/ 242064 h 245578"/>
                <a:gd name="connsiteX6" fmla="*/ 70 w 402470"/>
                <a:gd name="connsiteY6" fmla="*/ 66887 h 24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70" h="245578">
                  <a:moveTo>
                    <a:pt x="70" y="66887"/>
                  </a:moveTo>
                  <a:cubicBezTo>
                    <a:pt x="70" y="48589"/>
                    <a:pt x="129202" y="14706"/>
                    <a:pt x="147500" y="14706"/>
                  </a:cubicBezTo>
                  <a:lnTo>
                    <a:pt x="320813" y="419"/>
                  </a:lnTo>
                  <a:cubicBezTo>
                    <a:pt x="339111" y="419"/>
                    <a:pt x="401569" y="-3798"/>
                    <a:pt x="401569" y="14500"/>
                  </a:cubicBezTo>
                  <a:cubicBezTo>
                    <a:pt x="401569" y="58673"/>
                    <a:pt x="411095" y="145709"/>
                    <a:pt x="368232" y="175595"/>
                  </a:cubicBezTo>
                  <a:cubicBezTo>
                    <a:pt x="327475" y="213522"/>
                    <a:pt x="215210" y="258594"/>
                    <a:pt x="147500" y="242064"/>
                  </a:cubicBezTo>
                  <a:cubicBezTo>
                    <a:pt x="55943" y="220012"/>
                    <a:pt x="-2311" y="107161"/>
                    <a:pt x="70" y="6688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: Rounded Corners 15">
              <a:extLst>
                <a:ext uri="{FF2B5EF4-FFF2-40B4-BE49-F238E27FC236}">
                  <a16:creationId xmlns:a16="http://schemas.microsoft.com/office/drawing/2014/main" id="{ABA968DE-EED4-4375-B8C5-1493DF38506E}"/>
                </a:ext>
              </a:extLst>
            </p:cNvPr>
            <p:cNvSpPr/>
            <p:nvPr/>
          </p:nvSpPr>
          <p:spPr>
            <a:xfrm>
              <a:off x="4181464" y="5779545"/>
              <a:ext cx="492556" cy="267544"/>
            </a:xfrm>
            <a:custGeom>
              <a:avLst/>
              <a:gdLst>
                <a:gd name="connsiteX0" fmla="*/ 0 w 225287"/>
                <a:gd name="connsiteY0" fmla="*/ 33131 h 198782"/>
                <a:gd name="connsiteX1" fmla="*/ 33131 w 225287"/>
                <a:gd name="connsiteY1" fmla="*/ 0 h 198782"/>
                <a:gd name="connsiteX2" fmla="*/ 192156 w 225287"/>
                <a:gd name="connsiteY2" fmla="*/ 0 h 198782"/>
                <a:gd name="connsiteX3" fmla="*/ 225287 w 225287"/>
                <a:gd name="connsiteY3" fmla="*/ 33131 h 198782"/>
                <a:gd name="connsiteX4" fmla="*/ 225287 w 225287"/>
                <a:gd name="connsiteY4" fmla="*/ 165651 h 198782"/>
                <a:gd name="connsiteX5" fmla="*/ 192156 w 225287"/>
                <a:gd name="connsiteY5" fmla="*/ 198782 h 198782"/>
                <a:gd name="connsiteX6" fmla="*/ 33131 w 225287"/>
                <a:gd name="connsiteY6" fmla="*/ 198782 h 198782"/>
                <a:gd name="connsiteX7" fmla="*/ 0 w 225287"/>
                <a:gd name="connsiteY7" fmla="*/ 165651 h 198782"/>
                <a:gd name="connsiteX8" fmla="*/ 0 w 225287"/>
                <a:gd name="connsiteY8" fmla="*/ 33131 h 198782"/>
                <a:gd name="connsiteX0" fmla="*/ 0 w 277675"/>
                <a:gd name="connsiteY0" fmla="*/ 33131 h 198782"/>
                <a:gd name="connsiteX1" fmla="*/ 33131 w 277675"/>
                <a:gd name="connsiteY1" fmla="*/ 0 h 198782"/>
                <a:gd name="connsiteX2" fmla="*/ 192156 w 277675"/>
                <a:gd name="connsiteY2" fmla="*/ 0 h 198782"/>
                <a:gd name="connsiteX3" fmla="*/ 225287 w 277675"/>
                <a:gd name="connsiteY3" fmla="*/ 33131 h 198782"/>
                <a:gd name="connsiteX4" fmla="*/ 277675 w 277675"/>
                <a:gd name="connsiteY4" fmla="*/ 165651 h 198782"/>
                <a:gd name="connsiteX5" fmla="*/ 192156 w 277675"/>
                <a:gd name="connsiteY5" fmla="*/ 198782 h 198782"/>
                <a:gd name="connsiteX6" fmla="*/ 33131 w 277675"/>
                <a:gd name="connsiteY6" fmla="*/ 198782 h 198782"/>
                <a:gd name="connsiteX7" fmla="*/ 0 w 277675"/>
                <a:gd name="connsiteY7" fmla="*/ 165651 h 198782"/>
                <a:gd name="connsiteX8" fmla="*/ 0 w 277675"/>
                <a:gd name="connsiteY8" fmla="*/ 33131 h 198782"/>
                <a:gd name="connsiteX0" fmla="*/ 0 w 277675"/>
                <a:gd name="connsiteY0" fmla="*/ 33550 h 199201"/>
                <a:gd name="connsiteX1" fmla="*/ 33131 w 277675"/>
                <a:gd name="connsiteY1" fmla="*/ 419 h 199201"/>
                <a:gd name="connsiteX2" fmla="*/ 192156 w 277675"/>
                <a:gd name="connsiteY2" fmla="*/ 419 h 199201"/>
                <a:gd name="connsiteX3" fmla="*/ 263387 w 277675"/>
                <a:gd name="connsiteY3" fmla="*/ 14500 h 199201"/>
                <a:gd name="connsiteX4" fmla="*/ 277675 w 277675"/>
                <a:gd name="connsiteY4" fmla="*/ 166070 h 199201"/>
                <a:gd name="connsiteX5" fmla="*/ 192156 w 277675"/>
                <a:gd name="connsiteY5" fmla="*/ 199201 h 199201"/>
                <a:gd name="connsiteX6" fmla="*/ 33131 w 277675"/>
                <a:gd name="connsiteY6" fmla="*/ 199201 h 199201"/>
                <a:gd name="connsiteX7" fmla="*/ 0 w 277675"/>
                <a:gd name="connsiteY7" fmla="*/ 166070 h 199201"/>
                <a:gd name="connsiteX8" fmla="*/ 0 w 277675"/>
                <a:gd name="connsiteY8" fmla="*/ 33550 h 199201"/>
                <a:gd name="connsiteX0" fmla="*/ 0 w 406262"/>
                <a:gd name="connsiteY0" fmla="*/ 66887 h 199201"/>
                <a:gd name="connsiteX1" fmla="*/ 161718 w 406262"/>
                <a:gd name="connsiteY1" fmla="*/ 419 h 199201"/>
                <a:gd name="connsiteX2" fmla="*/ 320743 w 406262"/>
                <a:gd name="connsiteY2" fmla="*/ 419 h 199201"/>
                <a:gd name="connsiteX3" fmla="*/ 391974 w 406262"/>
                <a:gd name="connsiteY3" fmla="*/ 14500 h 199201"/>
                <a:gd name="connsiteX4" fmla="*/ 406262 w 406262"/>
                <a:gd name="connsiteY4" fmla="*/ 166070 h 199201"/>
                <a:gd name="connsiteX5" fmla="*/ 320743 w 406262"/>
                <a:gd name="connsiteY5" fmla="*/ 199201 h 199201"/>
                <a:gd name="connsiteX6" fmla="*/ 161718 w 406262"/>
                <a:gd name="connsiteY6" fmla="*/ 199201 h 199201"/>
                <a:gd name="connsiteX7" fmla="*/ 128587 w 406262"/>
                <a:gd name="connsiteY7" fmla="*/ 166070 h 199201"/>
                <a:gd name="connsiteX8" fmla="*/ 0 w 406262"/>
                <a:gd name="connsiteY8" fmla="*/ 66887 h 199201"/>
                <a:gd name="connsiteX0" fmla="*/ 0 w 406262"/>
                <a:gd name="connsiteY0" fmla="*/ 66887 h 199620"/>
                <a:gd name="connsiteX1" fmla="*/ 161718 w 406262"/>
                <a:gd name="connsiteY1" fmla="*/ 419 h 199620"/>
                <a:gd name="connsiteX2" fmla="*/ 320743 w 406262"/>
                <a:gd name="connsiteY2" fmla="*/ 419 h 199620"/>
                <a:gd name="connsiteX3" fmla="*/ 391974 w 406262"/>
                <a:gd name="connsiteY3" fmla="*/ 14500 h 199620"/>
                <a:gd name="connsiteX4" fmla="*/ 406262 w 406262"/>
                <a:gd name="connsiteY4" fmla="*/ 166070 h 199620"/>
                <a:gd name="connsiteX5" fmla="*/ 320743 w 406262"/>
                <a:gd name="connsiteY5" fmla="*/ 199201 h 199620"/>
                <a:gd name="connsiteX6" fmla="*/ 161718 w 406262"/>
                <a:gd name="connsiteY6" fmla="*/ 199201 h 199620"/>
                <a:gd name="connsiteX7" fmla="*/ 76200 w 406262"/>
                <a:gd name="connsiteY7" fmla="*/ 185120 h 199620"/>
                <a:gd name="connsiteX8" fmla="*/ 0 w 406262"/>
                <a:gd name="connsiteY8" fmla="*/ 66887 h 199620"/>
                <a:gd name="connsiteX0" fmla="*/ 0 w 406262"/>
                <a:gd name="connsiteY0" fmla="*/ 66887 h 242064"/>
                <a:gd name="connsiteX1" fmla="*/ 161718 w 406262"/>
                <a:gd name="connsiteY1" fmla="*/ 419 h 242064"/>
                <a:gd name="connsiteX2" fmla="*/ 320743 w 406262"/>
                <a:gd name="connsiteY2" fmla="*/ 419 h 242064"/>
                <a:gd name="connsiteX3" fmla="*/ 391974 w 406262"/>
                <a:gd name="connsiteY3" fmla="*/ 14500 h 242064"/>
                <a:gd name="connsiteX4" fmla="*/ 406262 w 406262"/>
                <a:gd name="connsiteY4" fmla="*/ 166070 h 242064"/>
                <a:gd name="connsiteX5" fmla="*/ 320743 w 406262"/>
                <a:gd name="connsiteY5" fmla="*/ 199201 h 242064"/>
                <a:gd name="connsiteX6" fmla="*/ 147430 w 406262"/>
                <a:gd name="connsiteY6" fmla="*/ 242064 h 242064"/>
                <a:gd name="connsiteX7" fmla="*/ 76200 w 406262"/>
                <a:gd name="connsiteY7" fmla="*/ 185120 h 242064"/>
                <a:gd name="connsiteX8" fmla="*/ 0 w 406262"/>
                <a:gd name="connsiteY8" fmla="*/ 66887 h 242064"/>
                <a:gd name="connsiteX0" fmla="*/ 0 w 406262"/>
                <a:gd name="connsiteY0" fmla="*/ 66887 h 243573"/>
                <a:gd name="connsiteX1" fmla="*/ 161718 w 406262"/>
                <a:gd name="connsiteY1" fmla="*/ 419 h 243573"/>
                <a:gd name="connsiteX2" fmla="*/ 320743 w 406262"/>
                <a:gd name="connsiteY2" fmla="*/ 419 h 243573"/>
                <a:gd name="connsiteX3" fmla="*/ 391974 w 406262"/>
                <a:gd name="connsiteY3" fmla="*/ 14500 h 243573"/>
                <a:gd name="connsiteX4" fmla="*/ 406262 w 406262"/>
                <a:gd name="connsiteY4" fmla="*/ 166070 h 243573"/>
                <a:gd name="connsiteX5" fmla="*/ 320743 w 406262"/>
                <a:gd name="connsiteY5" fmla="*/ 199201 h 243573"/>
                <a:gd name="connsiteX6" fmla="*/ 147430 w 406262"/>
                <a:gd name="connsiteY6" fmla="*/ 242064 h 243573"/>
                <a:gd name="connsiteX7" fmla="*/ 76200 w 406262"/>
                <a:gd name="connsiteY7" fmla="*/ 185120 h 243573"/>
                <a:gd name="connsiteX8" fmla="*/ 0 w 406262"/>
                <a:gd name="connsiteY8" fmla="*/ 66887 h 243573"/>
                <a:gd name="connsiteX0" fmla="*/ 43 w 406305"/>
                <a:gd name="connsiteY0" fmla="*/ 66887 h 243573"/>
                <a:gd name="connsiteX1" fmla="*/ 161761 w 406305"/>
                <a:gd name="connsiteY1" fmla="*/ 419 h 243573"/>
                <a:gd name="connsiteX2" fmla="*/ 320786 w 406305"/>
                <a:gd name="connsiteY2" fmla="*/ 419 h 243573"/>
                <a:gd name="connsiteX3" fmla="*/ 392017 w 406305"/>
                <a:gd name="connsiteY3" fmla="*/ 14500 h 243573"/>
                <a:gd name="connsiteX4" fmla="*/ 406305 w 406305"/>
                <a:gd name="connsiteY4" fmla="*/ 166070 h 243573"/>
                <a:gd name="connsiteX5" fmla="*/ 320786 w 406305"/>
                <a:gd name="connsiteY5" fmla="*/ 199201 h 243573"/>
                <a:gd name="connsiteX6" fmla="*/ 147473 w 406305"/>
                <a:gd name="connsiteY6" fmla="*/ 242064 h 243573"/>
                <a:gd name="connsiteX7" fmla="*/ 43 w 406305"/>
                <a:gd name="connsiteY7" fmla="*/ 66887 h 243573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392017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47473 w 406305"/>
                <a:gd name="connsiteY1" fmla="*/ 14706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5847 w 412109"/>
                <a:gd name="connsiteY0" fmla="*/ 66887 h 263494"/>
                <a:gd name="connsiteX1" fmla="*/ 153277 w 412109"/>
                <a:gd name="connsiteY1" fmla="*/ 14706 h 263494"/>
                <a:gd name="connsiteX2" fmla="*/ 326590 w 412109"/>
                <a:gd name="connsiteY2" fmla="*/ 419 h 263494"/>
                <a:gd name="connsiteX3" fmla="*/ 407346 w 412109"/>
                <a:gd name="connsiteY3" fmla="*/ 14500 h 263494"/>
                <a:gd name="connsiteX4" fmla="*/ 412109 w 412109"/>
                <a:gd name="connsiteY4" fmla="*/ 166070 h 263494"/>
                <a:gd name="connsiteX5" fmla="*/ 36385 w 412109"/>
                <a:gd name="connsiteY5" fmla="*/ 261114 h 263494"/>
                <a:gd name="connsiteX6" fmla="*/ 5847 w 412109"/>
                <a:gd name="connsiteY6" fmla="*/ 66887 h 263494"/>
                <a:gd name="connsiteX0" fmla="*/ 5847 w 412109"/>
                <a:gd name="connsiteY0" fmla="*/ 66887 h 267544"/>
                <a:gd name="connsiteX1" fmla="*/ 153277 w 412109"/>
                <a:gd name="connsiteY1" fmla="*/ 14706 h 267544"/>
                <a:gd name="connsiteX2" fmla="*/ 326590 w 412109"/>
                <a:gd name="connsiteY2" fmla="*/ 419 h 267544"/>
                <a:gd name="connsiteX3" fmla="*/ 407346 w 412109"/>
                <a:gd name="connsiteY3" fmla="*/ 14500 h 267544"/>
                <a:gd name="connsiteX4" fmla="*/ 412109 w 412109"/>
                <a:gd name="connsiteY4" fmla="*/ 166070 h 267544"/>
                <a:gd name="connsiteX5" fmla="*/ 36385 w 412109"/>
                <a:gd name="connsiteY5" fmla="*/ 261114 h 267544"/>
                <a:gd name="connsiteX6" fmla="*/ 5847 w 412109"/>
                <a:gd name="connsiteY6" fmla="*/ 66887 h 267544"/>
                <a:gd name="connsiteX0" fmla="*/ 54 w 503727"/>
                <a:gd name="connsiteY0" fmla="*/ 81174 h 267544"/>
                <a:gd name="connsiteX1" fmla="*/ 244895 w 503727"/>
                <a:gd name="connsiteY1" fmla="*/ 14706 h 267544"/>
                <a:gd name="connsiteX2" fmla="*/ 418208 w 503727"/>
                <a:gd name="connsiteY2" fmla="*/ 419 h 267544"/>
                <a:gd name="connsiteX3" fmla="*/ 498964 w 503727"/>
                <a:gd name="connsiteY3" fmla="*/ 14500 h 267544"/>
                <a:gd name="connsiteX4" fmla="*/ 503727 w 503727"/>
                <a:gd name="connsiteY4" fmla="*/ 166070 h 267544"/>
                <a:gd name="connsiteX5" fmla="*/ 128003 w 503727"/>
                <a:gd name="connsiteY5" fmla="*/ 261114 h 267544"/>
                <a:gd name="connsiteX6" fmla="*/ 54 w 503727"/>
                <a:gd name="connsiteY6" fmla="*/ 81174 h 26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27" h="267544">
                  <a:moveTo>
                    <a:pt x="54" y="81174"/>
                  </a:moveTo>
                  <a:cubicBezTo>
                    <a:pt x="54" y="62876"/>
                    <a:pt x="226597" y="14706"/>
                    <a:pt x="244895" y="14706"/>
                  </a:cubicBezTo>
                  <a:lnTo>
                    <a:pt x="418208" y="419"/>
                  </a:lnTo>
                  <a:cubicBezTo>
                    <a:pt x="436506" y="419"/>
                    <a:pt x="498964" y="-3798"/>
                    <a:pt x="498964" y="14500"/>
                  </a:cubicBezTo>
                  <a:cubicBezTo>
                    <a:pt x="498964" y="58673"/>
                    <a:pt x="503727" y="121897"/>
                    <a:pt x="503727" y="166070"/>
                  </a:cubicBezTo>
                  <a:cubicBezTo>
                    <a:pt x="462970" y="203997"/>
                    <a:pt x="297995" y="291932"/>
                    <a:pt x="128003" y="261114"/>
                  </a:cubicBezTo>
                  <a:cubicBezTo>
                    <a:pt x="74546" y="239062"/>
                    <a:pt x="-2327" y="121448"/>
                    <a:pt x="54" y="8117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: Rounded Corners 15">
              <a:extLst>
                <a:ext uri="{FF2B5EF4-FFF2-40B4-BE49-F238E27FC236}">
                  <a16:creationId xmlns:a16="http://schemas.microsoft.com/office/drawing/2014/main" id="{CBE35E4D-6803-4DE5-93C5-A352E75DFD7E}"/>
                </a:ext>
              </a:extLst>
            </p:cNvPr>
            <p:cNvSpPr/>
            <p:nvPr/>
          </p:nvSpPr>
          <p:spPr>
            <a:xfrm>
              <a:off x="5856464" y="6048944"/>
              <a:ext cx="402470" cy="245578"/>
            </a:xfrm>
            <a:custGeom>
              <a:avLst/>
              <a:gdLst>
                <a:gd name="connsiteX0" fmla="*/ 0 w 225287"/>
                <a:gd name="connsiteY0" fmla="*/ 33131 h 198782"/>
                <a:gd name="connsiteX1" fmla="*/ 33131 w 225287"/>
                <a:gd name="connsiteY1" fmla="*/ 0 h 198782"/>
                <a:gd name="connsiteX2" fmla="*/ 192156 w 225287"/>
                <a:gd name="connsiteY2" fmla="*/ 0 h 198782"/>
                <a:gd name="connsiteX3" fmla="*/ 225287 w 225287"/>
                <a:gd name="connsiteY3" fmla="*/ 33131 h 198782"/>
                <a:gd name="connsiteX4" fmla="*/ 225287 w 225287"/>
                <a:gd name="connsiteY4" fmla="*/ 165651 h 198782"/>
                <a:gd name="connsiteX5" fmla="*/ 192156 w 225287"/>
                <a:gd name="connsiteY5" fmla="*/ 198782 h 198782"/>
                <a:gd name="connsiteX6" fmla="*/ 33131 w 225287"/>
                <a:gd name="connsiteY6" fmla="*/ 198782 h 198782"/>
                <a:gd name="connsiteX7" fmla="*/ 0 w 225287"/>
                <a:gd name="connsiteY7" fmla="*/ 165651 h 198782"/>
                <a:gd name="connsiteX8" fmla="*/ 0 w 225287"/>
                <a:gd name="connsiteY8" fmla="*/ 33131 h 198782"/>
                <a:gd name="connsiteX0" fmla="*/ 0 w 277675"/>
                <a:gd name="connsiteY0" fmla="*/ 33131 h 198782"/>
                <a:gd name="connsiteX1" fmla="*/ 33131 w 277675"/>
                <a:gd name="connsiteY1" fmla="*/ 0 h 198782"/>
                <a:gd name="connsiteX2" fmla="*/ 192156 w 277675"/>
                <a:gd name="connsiteY2" fmla="*/ 0 h 198782"/>
                <a:gd name="connsiteX3" fmla="*/ 225287 w 277675"/>
                <a:gd name="connsiteY3" fmla="*/ 33131 h 198782"/>
                <a:gd name="connsiteX4" fmla="*/ 277675 w 277675"/>
                <a:gd name="connsiteY4" fmla="*/ 165651 h 198782"/>
                <a:gd name="connsiteX5" fmla="*/ 192156 w 277675"/>
                <a:gd name="connsiteY5" fmla="*/ 198782 h 198782"/>
                <a:gd name="connsiteX6" fmla="*/ 33131 w 277675"/>
                <a:gd name="connsiteY6" fmla="*/ 198782 h 198782"/>
                <a:gd name="connsiteX7" fmla="*/ 0 w 277675"/>
                <a:gd name="connsiteY7" fmla="*/ 165651 h 198782"/>
                <a:gd name="connsiteX8" fmla="*/ 0 w 277675"/>
                <a:gd name="connsiteY8" fmla="*/ 33131 h 198782"/>
                <a:gd name="connsiteX0" fmla="*/ 0 w 277675"/>
                <a:gd name="connsiteY0" fmla="*/ 33550 h 199201"/>
                <a:gd name="connsiteX1" fmla="*/ 33131 w 277675"/>
                <a:gd name="connsiteY1" fmla="*/ 419 h 199201"/>
                <a:gd name="connsiteX2" fmla="*/ 192156 w 277675"/>
                <a:gd name="connsiteY2" fmla="*/ 419 h 199201"/>
                <a:gd name="connsiteX3" fmla="*/ 263387 w 277675"/>
                <a:gd name="connsiteY3" fmla="*/ 14500 h 199201"/>
                <a:gd name="connsiteX4" fmla="*/ 277675 w 277675"/>
                <a:gd name="connsiteY4" fmla="*/ 166070 h 199201"/>
                <a:gd name="connsiteX5" fmla="*/ 192156 w 277675"/>
                <a:gd name="connsiteY5" fmla="*/ 199201 h 199201"/>
                <a:gd name="connsiteX6" fmla="*/ 33131 w 277675"/>
                <a:gd name="connsiteY6" fmla="*/ 199201 h 199201"/>
                <a:gd name="connsiteX7" fmla="*/ 0 w 277675"/>
                <a:gd name="connsiteY7" fmla="*/ 166070 h 199201"/>
                <a:gd name="connsiteX8" fmla="*/ 0 w 277675"/>
                <a:gd name="connsiteY8" fmla="*/ 33550 h 199201"/>
                <a:gd name="connsiteX0" fmla="*/ 0 w 406262"/>
                <a:gd name="connsiteY0" fmla="*/ 66887 h 199201"/>
                <a:gd name="connsiteX1" fmla="*/ 161718 w 406262"/>
                <a:gd name="connsiteY1" fmla="*/ 419 h 199201"/>
                <a:gd name="connsiteX2" fmla="*/ 320743 w 406262"/>
                <a:gd name="connsiteY2" fmla="*/ 419 h 199201"/>
                <a:gd name="connsiteX3" fmla="*/ 391974 w 406262"/>
                <a:gd name="connsiteY3" fmla="*/ 14500 h 199201"/>
                <a:gd name="connsiteX4" fmla="*/ 406262 w 406262"/>
                <a:gd name="connsiteY4" fmla="*/ 166070 h 199201"/>
                <a:gd name="connsiteX5" fmla="*/ 320743 w 406262"/>
                <a:gd name="connsiteY5" fmla="*/ 199201 h 199201"/>
                <a:gd name="connsiteX6" fmla="*/ 161718 w 406262"/>
                <a:gd name="connsiteY6" fmla="*/ 199201 h 199201"/>
                <a:gd name="connsiteX7" fmla="*/ 128587 w 406262"/>
                <a:gd name="connsiteY7" fmla="*/ 166070 h 199201"/>
                <a:gd name="connsiteX8" fmla="*/ 0 w 406262"/>
                <a:gd name="connsiteY8" fmla="*/ 66887 h 199201"/>
                <a:gd name="connsiteX0" fmla="*/ 0 w 406262"/>
                <a:gd name="connsiteY0" fmla="*/ 66887 h 199620"/>
                <a:gd name="connsiteX1" fmla="*/ 161718 w 406262"/>
                <a:gd name="connsiteY1" fmla="*/ 419 h 199620"/>
                <a:gd name="connsiteX2" fmla="*/ 320743 w 406262"/>
                <a:gd name="connsiteY2" fmla="*/ 419 h 199620"/>
                <a:gd name="connsiteX3" fmla="*/ 391974 w 406262"/>
                <a:gd name="connsiteY3" fmla="*/ 14500 h 199620"/>
                <a:gd name="connsiteX4" fmla="*/ 406262 w 406262"/>
                <a:gd name="connsiteY4" fmla="*/ 166070 h 199620"/>
                <a:gd name="connsiteX5" fmla="*/ 320743 w 406262"/>
                <a:gd name="connsiteY5" fmla="*/ 199201 h 199620"/>
                <a:gd name="connsiteX6" fmla="*/ 161718 w 406262"/>
                <a:gd name="connsiteY6" fmla="*/ 199201 h 199620"/>
                <a:gd name="connsiteX7" fmla="*/ 76200 w 406262"/>
                <a:gd name="connsiteY7" fmla="*/ 185120 h 199620"/>
                <a:gd name="connsiteX8" fmla="*/ 0 w 406262"/>
                <a:gd name="connsiteY8" fmla="*/ 66887 h 199620"/>
                <a:gd name="connsiteX0" fmla="*/ 0 w 406262"/>
                <a:gd name="connsiteY0" fmla="*/ 66887 h 242064"/>
                <a:gd name="connsiteX1" fmla="*/ 161718 w 406262"/>
                <a:gd name="connsiteY1" fmla="*/ 419 h 242064"/>
                <a:gd name="connsiteX2" fmla="*/ 320743 w 406262"/>
                <a:gd name="connsiteY2" fmla="*/ 419 h 242064"/>
                <a:gd name="connsiteX3" fmla="*/ 391974 w 406262"/>
                <a:gd name="connsiteY3" fmla="*/ 14500 h 242064"/>
                <a:gd name="connsiteX4" fmla="*/ 406262 w 406262"/>
                <a:gd name="connsiteY4" fmla="*/ 166070 h 242064"/>
                <a:gd name="connsiteX5" fmla="*/ 320743 w 406262"/>
                <a:gd name="connsiteY5" fmla="*/ 199201 h 242064"/>
                <a:gd name="connsiteX6" fmla="*/ 147430 w 406262"/>
                <a:gd name="connsiteY6" fmla="*/ 242064 h 242064"/>
                <a:gd name="connsiteX7" fmla="*/ 76200 w 406262"/>
                <a:gd name="connsiteY7" fmla="*/ 185120 h 242064"/>
                <a:gd name="connsiteX8" fmla="*/ 0 w 406262"/>
                <a:gd name="connsiteY8" fmla="*/ 66887 h 242064"/>
                <a:gd name="connsiteX0" fmla="*/ 0 w 406262"/>
                <a:gd name="connsiteY0" fmla="*/ 66887 h 243573"/>
                <a:gd name="connsiteX1" fmla="*/ 161718 w 406262"/>
                <a:gd name="connsiteY1" fmla="*/ 419 h 243573"/>
                <a:gd name="connsiteX2" fmla="*/ 320743 w 406262"/>
                <a:gd name="connsiteY2" fmla="*/ 419 h 243573"/>
                <a:gd name="connsiteX3" fmla="*/ 391974 w 406262"/>
                <a:gd name="connsiteY3" fmla="*/ 14500 h 243573"/>
                <a:gd name="connsiteX4" fmla="*/ 406262 w 406262"/>
                <a:gd name="connsiteY4" fmla="*/ 166070 h 243573"/>
                <a:gd name="connsiteX5" fmla="*/ 320743 w 406262"/>
                <a:gd name="connsiteY5" fmla="*/ 199201 h 243573"/>
                <a:gd name="connsiteX6" fmla="*/ 147430 w 406262"/>
                <a:gd name="connsiteY6" fmla="*/ 242064 h 243573"/>
                <a:gd name="connsiteX7" fmla="*/ 76200 w 406262"/>
                <a:gd name="connsiteY7" fmla="*/ 185120 h 243573"/>
                <a:gd name="connsiteX8" fmla="*/ 0 w 406262"/>
                <a:gd name="connsiteY8" fmla="*/ 66887 h 243573"/>
                <a:gd name="connsiteX0" fmla="*/ 43 w 406305"/>
                <a:gd name="connsiteY0" fmla="*/ 66887 h 243573"/>
                <a:gd name="connsiteX1" fmla="*/ 161761 w 406305"/>
                <a:gd name="connsiteY1" fmla="*/ 419 h 243573"/>
                <a:gd name="connsiteX2" fmla="*/ 320786 w 406305"/>
                <a:gd name="connsiteY2" fmla="*/ 419 h 243573"/>
                <a:gd name="connsiteX3" fmla="*/ 392017 w 406305"/>
                <a:gd name="connsiteY3" fmla="*/ 14500 h 243573"/>
                <a:gd name="connsiteX4" fmla="*/ 406305 w 406305"/>
                <a:gd name="connsiteY4" fmla="*/ 166070 h 243573"/>
                <a:gd name="connsiteX5" fmla="*/ 320786 w 406305"/>
                <a:gd name="connsiteY5" fmla="*/ 199201 h 243573"/>
                <a:gd name="connsiteX6" fmla="*/ 147473 w 406305"/>
                <a:gd name="connsiteY6" fmla="*/ 242064 h 243573"/>
                <a:gd name="connsiteX7" fmla="*/ 43 w 406305"/>
                <a:gd name="connsiteY7" fmla="*/ 66887 h 243573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392017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47473 w 406305"/>
                <a:gd name="connsiteY1" fmla="*/ 14706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70 w 406332"/>
                <a:gd name="connsiteY0" fmla="*/ 66887 h 245100"/>
                <a:gd name="connsiteX1" fmla="*/ 147500 w 406332"/>
                <a:gd name="connsiteY1" fmla="*/ 14706 h 245100"/>
                <a:gd name="connsiteX2" fmla="*/ 320813 w 406332"/>
                <a:gd name="connsiteY2" fmla="*/ 419 h 245100"/>
                <a:gd name="connsiteX3" fmla="*/ 401569 w 406332"/>
                <a:gd name="connsiteY3" fmla="*/ 14500 h 245100"/>
                <a:gd name="connsiteX4" fmla="*/ 406332 w 406332"/>
                <a:gd name="connsiteY4" fmla="*/ 166070 h 245100"/>
                <a:gd name="connsiteX5" fmla="*/ 147500 w 406332"/>
                <a:gd name="connsiteY5" fmla="*/ 242064 h 245100"/>
                <a:gd name="connsiteX6" fmla="*/ 70 w 406332"/>
                <a:gd name="connsiteY6" fmla="*/ 66887 h 245100"/>
                <a:gd name="connsiteX0" fmla="*/ 70 w 401569"/>
                <a:gd name="connsiteY0" fmla="*/ 66887 h 244733"/>
                <a:gd name="connsiteX1" fmla="*/ 147500 w 401569"/>
                <a:gd name="connsiteY1" fmla="*/ 14706 h 244733"/>
                <a:gd name="connsiteX2" fmla="*/ 320813 w 401569"/>
                <a:gd name="connsiteY2" fmla="*/ 419 h 244733"/>
                <a:gd name="connsiteX3" fmla="*/ 401569 w 401569"/>
                <a:gd name="connsiteY3" fmla="*/ 14500 h 244733"/>
                <a:gd name="connsiteX4" fmla="*/ 392045 w 401569"/>
                <a:gd name="connsiteY4" fmla="*/ 156545 h 244733"/>
                <a:gd name="connsiteX5" fmla="*/ 147500 w 401569"/>
                <a:gd name="connsiteY5" fmla="*/ 242064 h 244733"/>
                <a:gd name="connsiteX6" fmla="*/ 70 w 401569"/>
                <a:gd name="connsiteY6" fmla="*/ 66887 h 244733"/>
                <a:gd name="connsiteX0" fmla="*/ 70 w 401569"/>
                <a:gd name="connsiteY0" fmla="*/ 66887 h 245578"/>
                <a:gd name="connsiteX1" fmla="*/ 147500 w 401569"/>
                <a:gd name="connsiteY1" fmla="*/ 14706 h 245578"/>
                <a:gd name="connsiteX2" fmla="*/ 320813 w 401569"/>
                <a:gd name="connsiteY2" fmla="*/ 419 h 245578"/>
                <a:gd name="connsiteX3" fmla="*/ 401569 w 401569"/>
                <a:gd name="connsiteY3" fmla="*/ 14500 h 245578"/>
                <a:gd name="connsiteX4" fmla="*/ 368232 w 401569"/>
                <a:gd name="connsiteY4" fmla="*/ 175595 h 245578"/>
                <a:gd name="connsiteX5" fmla="*/ 147500 w 401569"/>
                <a:gd name="connsiteY5" fmla="*/ 242064 h 245578"/>
                <a:gd name="connsiteX6" fmla="*/ 70 w 401569"/>
                <a:gd name="connsiteY6" fmla="*/ 66887 h 245578"/>
                <a:gd name="connsiteX0" fmla="*/ 70 w 401569"/>
                <a:gd name="connsiteY0" fmla="*/ 66887 h 245578"/>
                <a:gd name="connsiteX1" fmla="*/ 147500 w 401569"/>
                <a:gd name="connsiteY1" fmla="*/ 14706 h 245578"/>
                <a:gd name="connsiteX2" fmla="*/ 320813 w 401569"/>
                <a:gd name="connsiteY2" fmla="*/ 419 h 245578"/>
                <a:gd name="connsiteX3" fmla="*/ 401569 w 401569"/>
                <a:gd name="connsiteY3" fmla="*/ 14500 h 245578"/>
                <a:gd name="connsiteX4" fmla="*/ 368232 w 401569"/>
                <a:gd name="connsiteY4" fmla="*/ 175595 h 245578"/>
                <a:gd name="connsiteX5" fmla="*/ 147500 w 401569"/>
                <a:gd name="connsiteY5" fmla="*/ 242064 h 245578"/>
                <a:gd name="connsiteX6" fmla="*/ 70 w 401569"/>
                <a:gd name="connsiteY6" fmla="*/ 66887 h 245578"/>
                <a:gd name="connsiteX0" fmla="*/ 70 w 402470"/>
                <a:gd name="connsiteY0" fmla="*/ 66887 h 245578"/>
                <a:gd name="connsiteX1" fmla="*/ 147500 w 402470"/>
                <a:gd name="connsiteY1" fmla="*/ 14706 h 245578"/>
                <a:gd name="connsiteX2" fmla="*/ 320813 w 402470"/>
                <a:gd name="connsiteY2" fmla="*/ 419 h 245578"/>
                <a:gd name="connsiteX3" fmla="*/ 401569 w 402470"/>
                <a:gd name="connsiteY3" fmla="*/ 14500 h 245578"/>
                <a:gd name="connsiteX4" fmla="*/ 368232 w 402470"/>
                <a:gd name="connsiteY4" fmla="*/ 175595 h 245578"/>
                <a:gd name="connsiteX5" fmla="*/ 147500 w 402470"/>
                <a:gd name="connsiteY5" fmla="*/ 242064 h 245578"/>
                <a:gd name="connsiteX6" fmla="*/ 70 w 402470"/>
                <a:gd name="connsiteY6" fmla="*/ 66887 h 24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70" h="245578">
                  <a:moveTo>
                    <a:pt x="70" y="66887"/>
                  </a:moveTo>
                  <a:cubicBezTo>
                    <a:pt x="70" y="48589"/>
                    <a:pt x="129202" y="14706"/>
                    <a:pt x="147500" y="14706"/>
                  </a:cubicBezTo>
                  <a:lnTo>
                    <a:pt x="320813" y="419"/>
                  </a:lnTo>
                  <a:cubicBezTo>
                    <a:pt x="339111" y="419"/>
                    <a:pt x="401569" y="-3798"/>
                    <a:pt x="401569" y="14500"/>
                  </a:cubicBezTo>
                  <a:cubicBezTo>
                    <a:pt x="401569" y="58673"/>
                    <a:pt x="411095" y="145709"/>
                    <a:pt x="368232" y="175595"/>
                  </a:cubicBezTo>
                  <a:cubicBezTo>
                    <a:pt x="327475" y="213522"/>
                    <a:pt x="215210" y="258594"/>
                    <a:pt x="147500" y="242064"/>
                  </a:cubicBezTo>
                  <a:cubicBezTo>
                    <a:pt x="55943" y="220012"/>
                    <a:pt x="-2311" y="107161"/>
                    <a:pt x="70" y="6688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: Rounded Corners 15">
              <a:extLst>
                <a:ext uri="{FF2B5EF4-FFF2-40B4-BE49-F238E27FC236}">
                  <a16:creationId xmlns:a16="http://schemas.microsoft.com/office/drawing/2014/main" id="{594695ED-FE6E-4BCB-829B-0BAAF0B8B5F4}"/>
                </a:ext>
              </a:extLst>
            </p:cNvPr>
            <p:cNvSpPr/>
            <p:nvPr/>
          </p:nvSpPr>
          <p:spPr>
            <a:xfrm>
              <a:off x="6276623" y="5961931"/>
              <a:ext cx="194371" cy="210833"/>
            </a:xfrm>
            <a:custGeom>
              <a:avLst/>
              <a:gdLst>
                <a:gd name="connsiteX0" fmla="*/ 0 w 225287"/>
                <a:gd name="connsiteY0" fmla="*/ 33131 h 198782"/>
                <a:gd name="connsiteX1" fmla="*/ 33131 w 225287"/>
                <a:gd name="connsiteY1" fmla="*/ 0 h 198782"/>
                <a:gd name="connsiteX2" fmla="*/ 192156 w 225287"/>
                <a:gd name="connsiteY2" fmla="*/ 0 h 198782"/>
                <a:gd name="connsiteX3" fmla="*/ 225287 w 225287"/>
                <a:gd name="connsiteY3" fmla="*/ 33131 h 198782"/>
                <a:gd name="connsiteX4" fmla="*/ 225287 w 225287"/>
                <a:gd name="connsiteY4" fmla="*/ 165651 h 198782"/>
                <a:gd name="connsiteX5" fmla="*/ 192156 w 225287"/>
                <a:gd name="connsiteY5" fmla="*/ 198782 h 198782"/>
                <a:gd name="connsiteX6" fmla="*/ 33131 w 225287"/>
                <a:gd name="connsiteY6" fmla="*/ 198782 h 198782"/>
                <a:gd name="connsiteX7" fmla="*/ 0 w 225287"/>
                <a:gd name="connsiteY7" fmla="*/ 165651 h 198782"/>
                <a:gd name="connsiteX8" fmla="*/ 0 w 225287"/>
                <a:gd name="connsiteY8" fmla="*/ 33131 h 198782"/>
                <a:gd name="connsiteX0" fmla="*/ 0 w 277675"/>
                <a:gd name="connsiteY0" fmla="*/ 33131 h 198782"/>
                <a:gd name="connsiteX1" fmla="*/ 33131 w 277675"/>
                <a:gd name="connsiteY1" fmla="*/ 0 h 198782"/>
                <a:gd name="connsiteX2" fmla="*/ 192156 w 277675"/>
                <a:gd name="connsiteY2" fmla="*/ 0 h 198782"/>
                <a:gd name="connsiteX3" fmla="*/ 225287 w 277675"/>
                <a:gd name="connsiteY3" fmla="*/ 33131 h 198782"/>
                <a:gd name="connsiteX4" fmla="*/ 277675 w 277675"/>
                <a:gd name="connsiteY4" fmla="*/ 165651 h 198782"/>
                <a:gd name="connsiteX5" fmla="*/ 192156 w 277675"/>
                <a:gd name="connsiteY5" fmla="*/ 198782 h 198782"/>
                <a:gd name="connsiteX6" fmla="*/ 33131 w 277675"/>
                <a:gd name="connsiteY6" fmla="*/ 198782 h 198782"/>
                <a:gd name="connsiteX7" fmla="*/ 0 w 277675"/>
                <a:gd name="connsiteY7" fmla="*/ 165651 h 198782"/>
                <a:gd name="connsiteX8" fmla="*/ 0 w 277675"/>
                <a:gd name="connsiteY8" fmla="*/ 33131 h 198782"/>
                <a:gd name="connsiteX0" fmla="*/ 0 w 277675"/>
                <a:gd name="connsiteY0" fmla="*/ 33550 h 199201"/>
                <a:gd name="connsiteX1" fmla="*/ 33131 w 277675"/>
                <a:gd name="connsiteY1" fmla="*/ 419 h 199201"/>
                <a:gd name="connsiteX2" fmla="*/ 192156 w 277675"/>
                <a:gd name="connsiteY2" fmla="*/ 419 h 199201"/>
                <a:gd name="connsiteX3" fmla="*/ 263387 w 277675"/>
                <a:gd name="connsiteY3" fmla="*/ 14500 h 199201"/>
                <a:gd name="connsiteX4" fmla="*/ 277675 w 277675"/>
                <a:gd name="connsiteY4" fmla="*/ 166070 h 199201"/>
                <a:gd name="connsiteX5" fmla="*/ 192156 w 277675"/>
                <a:gd name="connsiteY5" fmla="*/ 199201 h 199201"/>
                <a:gd name="connsiteX6" fmla="*/ 33131 w 277675"/>
                <a:gd name="connsiteY6" fmla="*/ 199201 h 199201"/>
                <a:gd name="connsiteX7" fmla="*/ 0 w 277675"/>
                <a:gd name="connsiteY7" fmla="*/ 166070 h 199201"/>
                <a:gd name="connsiteX8" fmla="*/ 0 w 277675"/>
                <a:gd name="connsiteY8" fmla="*/ 33550 h 199201"/>
                <a:gd name="connsiteX0" fmla="*/ 0 w 406262"/>
                <a:gd name="connsiteY0" fmla="*/ 66887 h 199201"/>
                <a:gd name="connsiteX1" fmla="*/ 161718 w 406262"/>
                <a:gd name="connsiteY1" fmla="*/ 419 h 199201"/>
                <a:gd name="connsiteX2" fmla="*/ 320743 w 406262"/>
                <a:gd name="connsiteY2" fmla="*/ 419 h 199201"/>
                <a:gd name="connsiteX3" fmla="*/ 391974 w 406262"/>
                <a:gd name="connsiteY3" fmla="*/ 14500 h 199201"/>
                <a:gd name="connsiteX4" fmla="*/ 406262 w 406262"/>
                <a:gd name="connsiteY4" fmla="*/ 166070 h 199201"/>
                <a:gd name="connsiteX5" fmla="*/ 320743 w 406262"/>
                <a:gd name="connsiteY5" fmla="*/ 199201 h 199201"/>
                <a:gd name="connsiteX6" fmla="*/ 161718 w 406262"/>
                <a:gd name="connsiteY6" fmla="*/ 199201 h 199201"/>
                <a:gd name="connsiteX7" fmla="*/ 128587 w 406262"/>
                <a:gd name="connsiteY7" fmla="*/ 166070 h 199201"/>
                <a:gd name="connsiteX8" fmla="*/ 0 w 406262"/>
                <a:gd name="connsiteY8" fmla="*/ 66887 h 199201"/>
                <a:gd name="connsiteX0" fmla="*/ 0 w 406262"/>
                <a:gd name="connsiteY0" fmla="*/ 66887 h 199620"/>
                <a:gd name="connsiteX1" fmla="*/ 161718 w 406262"/>
                <a:gd name="connsiteY1" fmla="*/ 419 h 199620"/>
                <a:gd name="connsiteX2" fmla="*/ 320743 w 406262"/>
                <a:gd name="connsiteY2" fmla="*/ 419 h 199620"/>
                <a:gd name="connsiteX3" fmla="*/ 391974 w 406262"/>
                <a:gd name="connsiteY3" fmla="*/ 14500 h 199620"/>
                <a:gd name="connsiteX4" fmla="*/ 406262 w 406262"/>
                <a:gd name="connsiteY4" fmla="*/ 166070 h 199620"/>
                <a:gd name="connsiteX5" fmla="*/ 320743 w 406262"/>
                <a:gd name="connsiteY5" fmla="*/ 199201 h 199620"/>
                <a:gd name="connsiteX6" fmla="*/ 161718 w 406262"/>
                <a:gd name="connsiteY6" fmla="*/ 199201 h 199620"/>
                <a:gd name="connsiteX7" fmla="*/ 76200 w 406262"/>
                <a:gd name="connsiteY7" fmla="*/ 185120 h 199620"/>
                <a:gd name="connsiteX8" fmla="*/ 0 w 406262"/>
                <a:gd name="connsiteY8" fmla="*/ 66887 h 199620"/>
                <a:gd name="connsiteX0" fmla="*/ 0 w 406262"/>
                <a:gd name="connsiteY0" fmla="*/ 66887 h 242064"/>
                <a:gd name="connsiteX1" fmla="*/ 161718 w 406262"/>
                <a:gd name="connsiteY1" fmla="*/ 419 h 242064"/>
                <a:gd name="connsiteX2" fmla="*/ 320743 w 406262"/>
                <a:gd name="connsiteY2" fmla="*/ 419 h 242064"/>
                <a:gd name="connsiteX3" fmla="*/ 391974 w 406262"/>
                <a:gd name="connsiteY3" fmla="*/ 14500 h 242064"/>
                <a:gd name="connsiteX4" fmla="*/ 406262 w 406262"/>
                <a:gd name="connsiteY4" fmla="*/ 166070 h 242064"/>
                <a:gd name="connsiteX5" fmla="*/ 320743 w 406262"/>
                <a:gd name="connsiteY5" fmla="*/ 199201 h 242064"/>
                <a:gd name="connsiteX6" fmla="*/ 147430 w 406262"/>
                <a:gd name="connsiteY6" fmla="*/ 242064 h 242064"/>
                <a:gd name="connsiteX7" fmla="*/ 76200 w 406262"/>
                <a:gd name="connsiteY7" fmla="*/ 185120 h 242064"/>
                <a:gd name="connsiteX8" fmla="*/ 0 w 406262"/>
                <a:gd name="connsiteY8" fmla="*/ 66887 h 242064"/>
                <a:gd name="connsiteX0" fmla="*/ 0 w 406262"/>
                <a:gd name="connsiteY0" fmla="*/ 66887 h 243573"/>
                <a:gd name="connsiteX1" fmla="*/ 161718 w 406262"/>
                <a:gd name="connsiteY1" fmla="*/ 419 h 243573"/>
                <a:gd name="connsiteX2" fmla="*/ 320743 w 406262"/>
                <a:gd name="connsiteY2" fmla="*/ 419 h 243573"/>
                <a:gd name="connsiteX3" fmla="*/ 391974 w 406262"/>
                <a:gd name="connsiteY3" fmla="*/ 14500 h 243573"/>
                <a:gd name="connsiteX4" fmla="*/ 406262 w 406262"/>
                <a:gd name="connsiteY4" fmla="*/ 166070 h 243573"/>
                <a:gd name="connsiteX5" fmla="*/ 320743 w 406262"/>
                <a:gd name="connsiteY5" fmla="*/ 199201 h 243573"/>
                <a:gd name="connsiteX6" fmla="*/ 147430 w 406262"/>
                <a:gd name="connsiteY6" fmla="*/ 242064 h 243573"/>
                <a:gd name="connsiteX7" fmla="*/ 76200 w 406262"/>
                <a:gd name="connsiteY7" fmla="*/ 185120 h 243573"/>
                <a:gd name="connsiteX8" fmla="*/ 0 w 406262"/>
                <a:gd name="connsiteY8" fmla="*/ 66887 h 243573"/>
                <a:gd name="connsiteX0" fmla="*/ 43 w 406305"/>
                <a:gd name="connsiteY0" fmla="*/ 66887 h 243573"/>
                <a:gd name="connsiteX1" fmla="*/ 161761 w 406305"/>
                <a:gd name="connsiteY1" fmla="*/ 419 h 243573"/>
                <a:gd name="connsiteX2" fmla="*/ 320786 w 406305"/>
                <a:gd name="connsiteY2" fmla="*/ 419 h 243573"/>
                <a:gd name="connsiteX3" fmla="*/ 392017 w 406305"/>
                <a:gd name="connsiteY3" fmla="*/ 14500 h 243573"/>
                <a:gd name="connsiteX4" fmla="*/ 406305 w 406305"/>
                <a:gd name="connsiteY4" fmla="*/ 166070 h 243573"/>
                <a:gd name="connsiteX5" fmla="*/ 320786 w 406305"/>
                <a:gd name="connsiteY5" fmla="*/ 199201 h 243573"/>
                <a:gd name="connsiteX6" fmla="*/ 147473 w 406305"/>
                <a:gd name="connsiteY6" fmla="*/ 242064 h 243573"/>
                <a:gd name="connsiteX7" fmla="*/ 43 w 406305"/>
                <a:gd name="connsiteY7" fmla="*/ 66887 h 243573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392017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61761 w 406305"/>
                <a:gd name="connsiteY1" fmla="*/ 419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43 w 406305"/>
                <a:gd name="connsiteY0" fmla="*/ 66887 h 245100"/>
                <a:gd name="connsiteX1" fmla="*/ 147473 w 406305"/>
                <a:gd name="connsiteY1" fmla="*/ 14706 h 245100"/>
                <a:gd name="connsiteX2" fmla="*/ 320786 w 406305"/>
                <a:gd name="connsiteY2" fmla="*/ 419 h 245100"/>
                <a:gd name="connsiteX3" fmla="*/ 401542 w 406305"/>
                <a:gd name="connsiteY3" fmla="*/ 14500 h 245100"/>
                <a:gd name="connsiteX4" fmla="*/ 406305 w 406305"/>
                <a:gd name="connsiteY4" fmla="*/ 166070 h 245100"/>
                <a:gd name="connsiteX5" fmla="*/ 147473 w 406305"/>
                <a:gd name="connsiteY5" fmla="*/ 242064 h 245100"/>
                <a:gd name="connsiteX6" fmla="*/ 43 w 406305"/>
                <a:gd name="connsiteY6" fmla="*/ 66887 h 245100"/>
                <a:gd name="connsiteX0" fmla="*/ 70 w 406332"/>
                <a:gd name="connsiteY0" fmla="*/ 66887 h 245100"/>
                <a:gd name="connsiteX1" fmla="*/ 147500 w 406332"/>
                <a:gd name="connsiteY1" fmla="*/ 14706 h 245100"/>
                <a:gd name="connsiteX2" fmla="*/ 320813 w 406332"/>
                <a:gd name="connsiteY2" fmla="*/ 419 h 245100"/>
                <a:gd name="connsiteX3" fmla="*/ 401569 w 406332"/>
                <a:gd name="connsiteY3" fmla="*/ 14500 h 245100"/>
                <a:gd name="connsiteX4" fmla="*/ 406332 w 406332"/>
                <a:gd name="connsiteY4" fmla="*/ 166070 h 245100"/>
                <a:gd name="connsiteX5" fmla="*/ 147500 w 406332"/>
                <a:gd name="connsiteY5" fmla="*/ 242064 h 245100"/>
                <a:gd name="connsiteX6" fmla="*/ 70 w 406332"/>
                <a:gd name="connsiteY6" fmla="*/ 66887 h 245100"/>
                <a:gd name="connsiteX0" fmla="*/ 70 w 401569"/>
                <a:gd name="connsiteY0" fmla="*/ 66887 h 244733"/>
                <a:gd name="connsiteX1" fmla="*/ 147500 w 401569"/>
                <a:gd name="connsiteY1" fmla="*/ 14706 h 244733"/>
                <a:gd name="connsiteX2" fmla="*/ 320813 w 401569"/>
                <a:gd name="connsiteY2" fmla="*/ 419 h 244733"/>
                <a:gd name="connsiteX3" fmla="*/ 401569 w 401569"/>
                <a:gd name="connsiteY3" fmla="*/ 14500 h 244733"/>
                <a:gd name="connsiteX4" fmla="*/ 392045 w 401569"/>
                <a:gd name="connsiteY4" fmla="*/ 156545 h 244733"/>
                <a:gd name="connsiteX5" fmla="*/ 147500 w 401569"/>
                <a:gd name="connsiteY5" fmla="*/ 242064 h 244733"/>
                <a:gd name="connsiteX6" fmla="*/ 70 w 401569"/>
                <a:gd name="connsiteY6" fmla="*/ 66887 h 244733"/>
                <a:gd name="connsiteX0" fmla="*/ 70 w 401569"/>
                <a:gd name="connsiteY0" fmla="*/ 66887 h 245578"/>
                <a:gd name="connsiteX1" fmla="*/ 147500 w 401569"/>
                <a:gd name="connsiteY1" fmla="*/ 14706 h 245578"/>
                <a:gd name="connsiteX2" fmla="*/ 320813 w 401569"/>
                <a:gd name="connsiteY2" fmla="*/ 419 h 245578"/>
                <a:gd name="connsiteX3" fmla="*/ 401569 w 401569"/>
                <a:gd name="connsiteY3" fmla="*/ 14500 h 245578"/>
                <a:gd name="connsiteX4" fmla="*/ 368232 w 401569"/>
                <a:gd name="connsiteY4" fmla="*/ 175595 h 245578"/>
                <a:gd name="connsiteX5" fmla="*/ 147500 w 401569"/>
                <a:gd name="connsiteY5" fmla="*/ 242064 h 245578"/>
                <a:gd name="connsiteX6" fmla="*/ 70 w 401569"/>
                <a:gd name="connsiteY6" fmla="*/ 66887 h 245578"/>
                <a:gd name="connsiteX0" fmla="*/ 70 w 401569"/>
                <a:gd name="connsiteY0" fmla="*/ 66887 h 245578"/>
                <a:gd name="connsiteX1" fmla="*/ 147500 w 401569"/>
                <a:gd name="connsiteY1" fmla="*/ 14706 h 245578"/>
                <a:gd name="connsiteX2" fmla="*/ 320813 w 401569"/>
                <a:gd name="connsiteY2" fmla="*/ 419 h 245578"/>
                <a:gd name="connsiteX3" fmla="*/ 401569 w 401569"/>
                <a:gd name="connsiteY3" fmla="*/ 14500 h 245578"/>
                <a:gd name="connsiteX4" fmla="*/ 368232 w 401569"/>
                <a:gd name="connsiteY4" fmla="*/ 175595 h 245578"/>
                <a:gd name="connsiteX5" fmla="*/ 147500 w 401569"/>
                <a:gd name="connsiteY5" fmla="*/ 242064 h 245578"/>
                <a:gd name="connsiteX6" fmla="*/ 70 w 401569"/>
                <a:gd name="connsiteY6" fmla="*/ 66887 h 245578"/>
                <a:gd name="connsiteX0" fmla="*/ 70 w 402470"/>
                <a:gd name="connsiteY0" fmla="*/ 66887 h 245578"/>
                <a:gd name="connsiteX1" fmla="*/ 147500 w 402470"/>
                <a:gd name="connsiteY1" fmla="*/ 14706 h 245578"/>
                <a:gd name="connsiteX2" fmla="*/ 320813 w 402470"/>
                <a:gd name="connsiteY2" fmla="*/ 419 h 245578"/>
                <a:gd name="connsiteX3" fmla="*/ 401569 w 402470"/>
                <a:gd name="connsiteY3" fmla="*/ 14500 h 245578"/>
                <a:gd name="connsiteX4" fmla="*/ 368232 w 402470"/>
                <a:gd name="connsiteY4" fmla="*/ 175595 h 245578"/>
                <a:gd name="connsiteX5" fmla="*/ 147500 w 402470"/>
                <a:gd name="connsiteY5" fmla="*/ 242064 h 245578"/>
                <a:gd name="connsiteX6" fmla="*/ 70 w 402470"/>
                <a:gd name="connsiteY6" fmla="*/ 66887 h 245578"/>
                <a:gd name="connsiteX0" fmla="*/ 39 w 446304"/>
                <a:gd name="connsiteY0" fmla="*/ 82762 h 245578"/>
                <a:gd name="connsiteX1" fmla="*/ 191334 w 446304"/>
                <a:gd name="connsiteY1" fmla="*/ 14706 h 245578"/>
                <a:gd name="connsiteX2" fmla="*/ 364647 w 446304"/>
                <a:gd name="connsiteY2" fmla="*/ 419 h 245578"/>
                <a:gd name="connsiteX3" fmla="*/ 445403 w 446304"/>
                <a:gd name="connsiteY3" fmla="*/ 14500 h 245578"/>
                <a:gd name="connsiteX4" fmla="*/ 412066 w 446304"/>
                <a:gd name="connsiteY4" fmla="*/ 175595 h 245578"/>
                <a:gd name="connsiteX5" fmla="*/ 191334 w 446304"/>
                <a:gd name="connsiteY5" fmla="*/ 242064 h 245578"/>
                <a:gd name="connsiteX6" fmla="*/ 39 w 446304"/>
                <a:gd name="connsiteY6" fmla="*/ 82762 h 245578"/>
                <a:gd name="connsiteX0" fmla="*/ 41 w 422029"/>
                <a:gd name="connsiteY0" fmla="*/ 82343 h 245159"/>
                <a:gd name="connsiteX1" fmla="*/ 191336 w 422029"/>
                <a:gd name="connsiteY1" fmla="*/ 14287 h 245159"/>
                <a:gd name="connsiteX2" fmla="*/ 364649 w 422029"/>
                <a:gd name="connsiteY2" fmla="*/ 0 h 245159"/>
                <a:gd name="connsiteX3" fmla="*/ 412068 w 422029"/>
                <a:gd name="connsiteY3" fmla="*/ 175176 h 245159"/>
                <a:gd name="connsiteX4" fmla="*/ 191336 w 422029"/>
                <a:gd name="connsiteY4" fmla="*/ 241645 h 245159"/>
                <a:gd name="connsiteX5" fmla="*/ 41 w 422029"/>
                <a:gd name="connsiteY5" fmla="*/ 82343 h 245159"/>
                <a:gd name="connsiteX0" fmla="*/ 41 w 383614"/>
                <a:gd name="connsiteY0" fmla="*/ 82343 h 248044"/>
                <a:gd name="connsiteX1" fmla="*/ 191336 w 383614"/>
                <a:gd name="connsiteY1" fmla="*/ 14287 h 248044"/>
                <a:gd name="connsiteX2" fmla="*/ 364649 w 383614"/>
                <a:gd name="connsiteY2" fmla="*/ 0 h 248044"/>
                <a:gd name="connsiteX3" fmla="*/ 349406 w 383614"/>
                <a:gd name="connsiteY3" fmla="*/ 203751 h 248044"/>
                <a:gd name="connsiteX4" fmla="*/ 191336 w 383614"/>
                <a:gd name="connsiteY4" fmla="*/ 241645 h 248044"/>
                <a:gd name="connsiteX5" fmla="*/ 41 w 383614"/>
                <a:gd name="connsiteY5" fmla="*/ 82343 h 248044"/>
                <a:gd name="connsiteX0" fmla="*/ 41 w 383616"/>
                <a:gd name="connsiteY0" fmla="*/ 68056 h 233757"/>
                <a:gd name="connsiteX1" fmla="*/ 191336 w 383616"/>
                <a:gd name="connsiteY1" fmla="*/ 0 h 233757"/>
                <a:gd name="connsiteX2" fmla="*/ 364650 w 383616"/>
                <a:gd name="connsiteY2" fmla="*/ 30163 h 233757"/>
                <a:gd name="connsiteX3" fmla="*/ 349406 w 383616"/>
                <a:gd name="connsiteY3" fmla="*/ 189464 h 233757"/>
                <a:gd name="connsiteX4" fmla="*/ 191336 w 383616"/>
                <a:gd name="connsiteY4" fmla="*/ 227358 h 233757"/>
                <a:gd name="connsiteX5" fmla="*/ 41 w 383616"/>
                <a:gd name="connsiteY5" fmla="*/ 68056 h 233757"/>
                <a:gd name="connsiteX0" fmla="*/ 41 w 383614"/>
                <a:gd name="connsiteY0" fmla="*/ 45132 h 210833"/>
                <a:gd name="connsiteX1" fmla="*/ 364650 w 383614"/>
                <a:gd name="connsiteY1" fmla="*/ 7239 h 210833"/>
                <a:gd name="connsiteX2" fmla="*/ 349406 w 383614"/>
                <a:gd name="connsiteY2" fmla="*/ 166540 h 210833"/>
                <a:gd name="connsiteX3" fmla="*/ 191336 w 383614"/>
                <a:gd name="connsiteY3" fmla="*/ 204434 h 210833"/>
                <a:gd name="connsiteX4" fmla="*/ 41 w 383614"/>
                <a:gd name="connsiteY4" fmla="*/ 45132 h 21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614" h="210833">
                  <a:moveTo>
                    <a:pt x="41" y="45132"/>
                  </a:moveTo>
                  <a:cubicBezTo>
                    <a:pt x="28927" y="12266"/>
                    <a:pt x="306423" y="-12996"/>
                    <a:pt x="364650" y="7239"/>
                  </a:cubicBezTo>
                  <a:cubicBezTo>
                    <a:pt x="401439" y="34054"/>
                    <a:pt x="378292" y="126266"/>
                    <a:pt x="349406" y="166540"/>
                  </a:cubicBezTo>
                  <a:cubicBezTo>
                    <a:pt x="308649" y="204467"/>
                    <a:pt x="259046" y="220964"/>
                    <a:pt x="191336" y="204434"/>
                  </a:cubicBezTo>
                  <a:cubicBezTo>
                    <a:pt x="99779" y="182382"/>
                    <a:pt x="-2340" y="85406"/>
                    <a:pt x="41" y="4513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A3D4F93-FECA-43A6-A8D7-0D07B5076B8F}"/>
              </a:ext>
            </a:extLst>
          </p:cNvPr>
          <p:cNvGrpSpPr/>
          <p:nvPr/>
        </p:nvGrpSpPr>
        <p:grpSpPr>
          <a:xfrm>
            <a:off x="6265190" y="551997"/>
            <a:ext cx="3559062" cy="4348219"/>
            <a:chOff x="2772147" y="677901"/>
            <a:chExt cx="3713793" cy="3580512"/>
          </a:xfrm>
        </p:grpSpPr>
        <p:sp>
          <p:nvSpPr>
            <p:cNvPr id="1035" name="Cloud 1034">
              <a:extLst>
                <a:ext uri="{FF2B5EF4-FFF2-40B4-BE49-F238E27FC236}">
                  <a16:creationId xmlns:a16="http://schemas.microsoft.com/office/drawing/2014/main" id="{14FC6777-56D2-4A65-9EC8-1187511DDA0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Cloud 1035">
              <a:extLst>
                <a:ext uri="{FF2B5EF4-FFF2-40B4-BE49-F238E27FC236}">
                  <a16:creationId xmlns:a16="http://schemas.microsoft.com/office/drawing/2014/main" id="{42F12061-BCD4-4507-9699-084FFA2FA22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FD9EA202-C694-4D31-B768-86D8CB7C1838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Cloud 1037">
              <a:extLst>
                <a:ext uri="{FF2B5EF4-FFF2-40B4-BE49-F238E27FC236}">
                  <a16:creationId xmlns:a16="http://schemas.microsoft.com/office/drawing/2014/main" id="{F923F16F-BE68-4F5F-B33B-6BD4110FCE5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Cloud 1038">
              <a:extLst>
                <a:ext uri="{FF2B5EF4-FFF2-40B4-BE49-F238E27FC236}">
                  <a16:creationId xmlns:a16="http://schemas.microsoft.com/office/drawing/2014/main" id="{96ED3D66-5084-4C1B-AC99-44C4779B61FB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Cloud 1039">
              <a:extLst>
                <a:ext uri="{FF2B5EF4-FFF2-40B4-BE49-F238E27FC236}">
                  <a16:creationId xmlns:a16="http://schemas.microsoft.com/office/drawing/2014/main" id="{86655BFD-2F0D-4A3D-BF3A-B90F0CF2DCE4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Cloud 1040">
              <a:extLst>
                <a:ext uri="{FF2B5EF4-FFF2-40B4-BE49-F238E27FC236}">
                  <a16:creationId xmlns:a16="http://schemas.microsoft.com/office/drawing/2014/main" id="{5A734C39-7B91-4C25-87CE-5A020424C54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Rectangle 27">
              <a:extLst>
                <a:ext uri="{FF2B5EF4-FFF2-40B4-BE49-F238E27FC236}">
                  <a16:creationId xmlns:a16="http://schemas.microsoft.com/office/drawing/2014/main" id="{41B94F19-37A4-4815-80CE-159FD229FAC7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3" name="Cloud 1042">
              <a:extLst>
                <a:ext uri="{FF2B5EF4-FFF2-40B4-BE49-F238E27FC236}">
                  <a16:creationId xmlns:a16="http://schemas.microsoft.com/office/drawing/2014/main" id="{AF92F3B3-E947-4E31-88B4-5B074ED3E3EF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Cloud 1043">
              <a:extLst>
                <a:ext uri="{FF2B5EF4-FFF2-40B4-BE49-F238E27FC236}">
                  <a16:creationId xmlns:a16="http://schemas.microsoft.com/office/drawing/2014/main" id="{F4A7CE16-498E-4ABF-AA5A-2C22BCC750C7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8946DCF-81CF-41B8-BBE6-5F960D225A9E}"/>
              </a:ext>
            </a:extLst>
          </p:cNvPr>
          <p:cNvGrpSpPr/>
          <p:nvPr/>
        </p:nvGrpSpPr>
        <p:grpSpPr>
          <a:xfrm rot="14292933">
            <a:off x="9860958" y="5337554"/>
            <a:ext cx="1408208" cy="749452"/>
            <a:chOff x="3512981" y="3392573"/>
            <a:chExt cx="3177387" cy="1691024"/>
          </a:xfrm>
          <a:solidFill>
            <a:srgbClr val="C55A11"/>
          </a:solidFill>
        </p:grpSpPr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E37EC035-217F-49C5-9828-417EBD4B451C}"/>
                </a:ext>
              </a:extLst>
            </p:cNvPr>
            <p:cNvSpPr/>
            <p:nvPr/>
          </p:nvSpPr>
          <p:spPr>
            <a:xfrm>
              <a:off x="5052984" y="3632009"/>
              <a:ext cx="45718" cy="16485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0CE491CE-B391-4A20-A48D-AD3905658A7B}"/>
                </a:ext>
              </a:extLst>
            </p:cNvPr>
            <p:cNvSpPr/>
            <p:nvPr/>
          </p:nvSpPr>
          <p:spPr>
            <a:xfrm>
              <a:off x="5520098" y="3523587"/>
              <a:ext cx="45718" cy="926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6EA2A279-94B3-43D4-9C26-079860778655}"/>
                </a:ext>
              </a:extLst>
            </p:cNvPr>
            <p:cNvGrpSpPr/>
            <p:nvPr/>
          </p:nvGrpSpPr>
          <p:grpSpPr>
            <a:xfrm>
              <a:off x="3512981" y="3392573"/>
              <a:ext cx="3177387" cy="1691024"/>
              <a:chOff x="3427276" y="3011573"/>
              <a:chExt cx="3177405" cy="1691024"/>
            </a:xfrm>
            <a:grpFill/>
          </p:grpSpPr>
          <p:sp>
            <p:nvSpPr>
              <p:cNvPr id="1123" name="Oval 1122">
                <a:extLst>
                  <a:ext uri="{FF2B5EF4-FFF2-40B4-BE49-F238E27FC236}">
                    <a16:creationId xmlns:a16="http://schemas.microsoft.com/office/drawing/2014/main" id="{6CE9C5A4-7877-4004-A2AD-2E58931185DC}"/>
                  </a:ext>
                </a:extLst>
              </p:cNvPr>
              <p:cNvSpPr/>
              <p:nvPr/>
            </p:nvSpPr>
            <p:spPr>
              <a:xfrm>
                <a:off x="5777722" y="3011573"/>
                <a:ext cx="820026" cy="85985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4" name="Rectangle 8">
                <a:extLst>
                  <a:ext uri="{FF2B5EF4-FFF2-40B4-BE49-F238E27FC236}">
                    <a16:creationId xmlns:a16="http://schemas.microsoft.com/office/drawing/2014/main" id="{38765E8C-6BB1-4304-BEB7-88517EA0BE89}"/>
                  </a:ext>
                </a:extLst>
              </p:cNvPr>
              <p:cNvSpPr/>
              <p:nvPr/>
            </p:nvSpPr>
            <p:spPr>
              <a:xfrm>
                <a:off x="3786896" y="3016026"/>
                <a:ext cx="2817785" cy="1649353"/>
              </a:xfrm>
              <a:custGeom>
                <a:avLst/>
                <a:gdLst>
                  <a:gd name="connsiteX0" fmla="*/ 0 w 1155430"/>
                  <a:gd name="connsiteY0" fmla="*/ 0 h 972037"/>
                  <a:gd name="connsiteX1" fmla="*/ 1155430 w 1155430"/>
                  <a:gd name="connsiteY1" fmla="*/ 0 h 972037"/>
                  <a:gd name="connsiteX2" fmla="*/ 1155430 w 1155430"/>
                  <a:gd name="connsiteY2" fmla="*/ 972037 h 972037"/>
                  <a:gd name="connsiteX3" fmla="*/ 0 w 1155430"/>
                  <a:gd name="connsiteY3" fmla="*/ 972037 h 972037"/>
                  <a:gd name="connsiteX4" fmla="*/ 0 w 1155430"/>
                  <a:gd name="connsiteY4" fmla="*/ 0 h 972037"/>
                  <a:gd name="connsiteX0" fmla="*/ 0 w 1387658"/>
                  <a:gd name="connsiteY0" fmla="*/ 116115 h 972037"/>
                  <a:gd name="connsiteX1" fmla="*/ 1387658 w 1387658"/>
                  <a:gd name="connsiteY1" fmla="*/ 0 h 972037"/>
                  <a:gd name="connsiteX2" fmla="*/ 1387658 w 1387658"/>
                  <a:gd name="connsiteY2" fmla="*/ 972037 h 972037"/>
                  <a:gd name="connsiteX3" fmla="*/ 232228 w 1387658"/>
                  <a:gd name="connsiteY3" fmla="*/ 972037 h 972037"/>
                  <a:gd name="connsiteX4" fmla="*/ 0 w 1387658"/>
                  <a:gd name="connsiteY4" fmla="*/ 116115 h 972037"/>
                  <a:gd name="connsiteX0" fmla="*/ 0 w 2229487"/>
                  <a:gd name="connsiteY0" fmla="*/ 609601 h 1465523"/>
                  <a:gd name="connsiteX1" fmla="*/ 2229487 w 2229487"/>
                  <a:gd name="connsiteY1" fmla="*/ 0 h 1465523"/>
                  <a:gd name="connsiteX2" fmla="*/ 1387658 w 2229487"/>
                  <a:gd name="connsiteY2" fmla="*/ 1465523 h 1465523"/>
                  <a:gd name="connsiteX3" fmla="*/ 232228 w 2229487"/>
                  <a:gd name="connsiteY3" fmla="*/ 1465523 h 1465523"/>
                  <a:gd name="connsiteX4" fmla="*/ 0 w 2229487"/>
                  <a:gd name="connsiteY4" fmla="*/ 609601 h 1465523"/>
                  <a:gd name="connsiteX0" fmla="*/ 0 w 2490743"/>
                  <a:gd name="connsiteY0" fmla="*/ 609601 h 1465523"/>
                  <a:gd name="connsiteX1" fmla="*/ 2229487 w 2490743"/>
                  <a:gd name="connsiteY1" fmla="*/ 0 h 1465523"/>
                  <a:gd name="connsiteX2" fmla="*/ 2490743 w 2490743"/>
                  <a:gd name="connsiteY2" fmla="*/ 696266 h 1465523"/>
                  <a:gd name="connsiteX3" fmla="*/ 232228 w 2490743"/>
                  <a:gd name="connsiteY3" fmla="*/ 1465523 h 1465523"/>
                  <a:gd name="connsiteX4" fmla="*/ 0 w 2490743"/>
                  <a:gd name="connsiteY4" fmla="*/ 609601 h 1465523"/>
                  <a:gd name="connsiteX0" fmla="*/ 0 w 2461715"/>
                  <a:gd name="connsiteY0" fmla="*/ 609601 h 1465523"/>
                  <a:gd name="connsiteX1" fmla="*/ 2229487 w 2461715"/>
                  <a:gd name="connsiteY1" fmla="*/ 0 h 1465523"/>
                  <a:gd name="connsiteX2" fmla="*/ 2461715 w 2461715"/>
                  <a:gd name="connsiteY2" fmla="*/ 667237 h 1465523"/>
                  <a:gd name="connsiteX3" fmla="*/ 232228 w 2461715"/>
                  <a:gd name="connsiteY3" fmla="*/ 1465523 h 1465523"/>
                  <a:gd name="connsiteX4" fmla="*/ 0 w 2461715"/>
                  <a:gd name="connsiteY4" fmla="*/ 609601 h 1465523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38630 h 1538094"/>
                  <a:gd name="connsiteX1" fmla="*/ 2258516 w 2461715"/>
                  <a:gd name="connsiteY1" fmla="*/ 0 h 1538094"/>
                  <a:gd name="connsiteX2" fmla="*/ 2461715 w 2461715"/>
                  <a:gd name="connsiteY2" fmla="*/ 696266 h 1538094"/>
                  <a:gd name="connsiteX3" fmla="*/ 232228 w 2461715"/>
                  <a:gd name="connsiteY3" fmla="*/ 1538094 h 1538094"/>
                  <a:gd name="connsiteX4" fmla="*/ 0 w 2461715"/>
                  <a:gd name="connsiteY4" fmla="*/ 638630 h 1538094"/>
                  <a:gd name="connsiteX0" fmla="*/ 0 w 2781030"/>
                  <a:gd name="connsiteY0" fmla="*/ 667658 h 1538094"/>
                  <a:gd name="connsiteX1" fmla="*/ 2577831 w 2781030"/>
                  <a:gd name="connsiteY1" fmla="*/ 0 h 1538094"/>
                  <a:gd name="connsiteX2" fmla="*/ 2781030 w 2781030"/>
                  <a:gd name="connsiteY2" fmla="*/ 696266 h 1538094"/>
                  <a:gd name="connsiteX3" fmla="*/ 551543 w 2781030"/>
                  <a:gd name="connsiteY3" fmla="*/ 1538094 h 1538094"/>
                  <a:gd name="connsiteX4" fmla="*/ 0 w 2781030"/>
                  <a:gd name="connsiteY4" fmla="*/ 667658 h 1538094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24796 h 1538774"/>
                  <a:gd name="connsiteX1" fmla="*/ 2158731 w 2781030"/>
                  <a:gd name="connsiteY1" fmla="*/ 0 h 1538774"/>
                  <a:gd name="connsiteX2" fmla="*/ 2781030 w 2781030"/>
                  <a:gd name="connsiteY2" fmla="*/ 653404 h 1538774"/>
                  <a:gd name="connsiteX3" fmla="*/ 333829 w 2781030"/>
                  <a:gd name="connsiteY3" fmla="*/ 1538774 h 1538774"/>
                  <a:gd name="connsiteX4" fmla="*/ 0 w 2781030"/>
                  <a:gd name="connsiteY4" fmla="*/ 624796 h 1538774"/>
                  <a:gd name="connsiteX0" fmla="*/ 0 w 2781030"/>
                  <a:gd name="connsiteY0" fmla="*/ 669423 h 1583401"/>
                  <a:gd name="connsiteX1" fmla="*/ 2158731 w 2781030"/>
                  <a:gd name="connsiteY1" fmla="*/ 44627 h 1583401"/>
                  <a:gd name="connsiteX2" fmla="*/ 2781030 w 2781030"/>
                  <a:gd name="connsiteY2" fmla="*/ 698031 h 1583401"/>
                  <a:gd name="connsiteX3" fmla="*/ 333829 w 2781030"/>
                  <a:gd name="connsiteY3" fmla="*/ 1583401 h 1583401"/>
                  <a:gd name="connsiteX4" fmla="*/ 0 w 2781030"/>
                  <a:gd name="connsiteY4" fmla="*/ 669423 h 1583401"/>
                  <a:gd name="connsiteX0" fmla="*/ 0 w 2781030"/>
                  <a:gd name="connsiteY0" fmla="*/ 710094 h 1624072"/>
                  <a:gd name="connsiteX1" fmla="*/ 2187306 w 2781030"/>
                  <a:gd name="connsiteY1" fmla="*/ 42436 h 1624072"/>
                  <a:gd name="connsiteX2" fmla="*/ 2781030 w 2781030"/>
                  <a:gd name="connsiteY2" fmla="*/ 738702 h 1624072"/>
                  <a:gd name="connsiteX3" fmla="*/ 333829 w 2781030"/>
                  <a:gd name="connsiteY3" fmla="*/ 1624072 h 1624072"/>
                  <a:gd name="connsiteX4" fmla="*/ 0 w 2781030"/>
                  <a:gd name="connsiteY4" fmla="*/ 710094 h 1624072"/>
                  <a:gd name="connsiteX0" fmla="*/ 0 w 2781030"/>
                  <a:gd name="connsiteY0" fmla="*/ 721920 h 1635898"/>
                  <a:gd name="connsiteX1" fmla="*/ 2187306 w 2781030"/>
                  <a:gd name="connsiteY1" fmla="*/ 54262 h 1635898"/>
                  <a:gd name="connsiteX2" fmla="*/ 2781030 w 2781030"/>
                  <a:gd name="connsiteY2" fmla="*/ 750528 h 1635898"/>
                  <a:gd name="connsiteX3" fmla="*/ 333829 w 2781030"/>
                  <a:gd name="connsiteY3" fmla="*/ 1635898 h 1635898"/>
                  <a:gd name="connsiteX4" fmla="*/ 0 w 2781030"/>
                  <a:gd name="connsiteY4" fmla="*/ 721920 h 1635898"/>
                  <a:gd name="connsiteX0" fmla="*/ 0 w 2781030"/>
                  <a:gd name="connsiteY0" fmla="*/ 668563 h 1582541"/>
                  <a:gd name="connsiteX1" fmla="*/ 2187306 w 2781030"/>
                  <a:gd name="connsiteY1" fmla="*/ 905 h 1582541"/>
                  <a:gd name="connsiteX2" fmla="*/ 2781030 w 2781030"/>
                  <a:gd name="connsiteY2" fmla="*/ 697171 h 1582541"/>
                  <a:gd name="connsiteX3" fmla="*/ 333829 w 2781030"/>
                  <a:gd name="connsiteY3" fmla="*/ 1582541 h 1582541"/>
                  <a:gd name="connsiteX4" fmla="*/ 0 w 2781030"/>
                  <a:gd name="connsiteY4" fmla="*/ 668563 h 1582541"/>
                  <a:gd name="connsiteX0" fmla="*/ 0 w 2781030"/>
                  <a:gd name="connsiteY0" fmla="*/ 716111 h 1630089"/>
                  <a:gd name="connsiteX1" fmla="*/ 2239693 w 2781030"/>
                  <a:gd name="connsiteY1" fmla="*/ 828 h 1630089"/>
                  <a:gd name="connsiteX2" fmla="*/ 2781030 w 2781030"/>
                  <a:gd name="connsiteY2" fmla="*/ 744719 h 1630089"/>
                  <a:gd name="connsiteX3" fmla="*/ 333829 w 2781030"/>
                  <a:gd name="connsiteY3" fmla="*/ 1630089 h 1630089"/>
                  <a:gd name="connsiteX4" fmla="*/ 0 w 2781030"/>
                  <a:gd name="connsiteY4" fmla="*/ 716111 h 1630089"/>
                  <a:gd name="connsiteX0" fmla="*/ 0 w 2781030"/>
                  <a:gd name="connsiteY0" fmla="*/ 697091 h 1611069"/>
                  <a:gd name="connsiteX1" fmla="*/ 2239693 w 2781030"/>
                  <a:gd name="connsiteY1" fmla="*/ 858 h 1611069"/>
                  <a:gd name="connsiteX2" fmla="*/ 2781030 w 2781030"/>
                  <a:gd name="connsiteY2" fmla="*/ 725699 h 1611069"/>
                  <a:gd name="connsiteX3" fmla="*/ 333829 w 2781030"/>
                  <a:gd name="connsiteY3" fmla="*/ 1611069 h 1611069"/>
                  <a:gd name="connsiteX4" fmla="*/ 0 w 2781030"/>
                  <a:gd name="connsiteY4" fmla="*/ 697091 h 1611069"/>
                  <a:gd name="connsiteX0" fmla="*/ 0 w 2781030"/>
                  <a:gd name="connsiteY0" fmla="*/ 711356 h 1625334"/>
                  <a:gd name="connsiteX1" fmla="*/ 2282556 w 2781030"/>
                  <a:gd name="connsiteY1" fmla="*/ 835 h 1625334"/>
                  <a:gd name="connsiteX2" fmla="*/ 2781030 w 2781030"/>
                  <a:gd name="connsiteY2" fmla="*/ 739964 h 1625334"/>
                  <a:gd name="connsiteX3" fmla="*/ 333829 w 2781030"/>
                  <a:gd name="connsiteY3" fmla="*/ 1625334 h 1625334"/>
                  <a:gd name="connsiteX4" fmla="*/ 0 w 2781030"/>
                  <a:gd name="connsiteY4" fmla="*/ 711356 h 1625334"/>
                  <a:gd name="connsiteX0" fmla="*/ 0 w 2733405"/>
                  <a:gd name="connsiteY0" fmla="*/ 711495 h 1625473"/>
                  <a:gd name="connsiteX1" fmla="*/ 2282556 w 2733405"/>
                  <a:gd name="connsiteY1" fmla="*/ 974 h 1625473"/>
                  <a:gd name="connsiteX2" fmla="*/ 2733405 w 2733405"/>
                  <a:gd name="connsiteY2" fmla="*/ 659141 h 1625473"/>
                  <a:gd name="connsiteX3" fmla="*/ 333829 w 2733405"/>
                  <a:gd name="connsiteY3" fmla="*/ 1625473 h 1625473"/>
                  <a:gd name="connsiteX4" fmla="*/ 0 w 2733405"/>
                  <a:gd name="connsiteY4" fmla="*/ 711495 h 1625473"/>
                  <a:gd name="connsiteX0" fmla="*/ 0 w 2660789"/>
                  <a:gd name="connsiteY0" fmla="*/ 711292 h 1625270"/>
                  <a:gd name="connsiteX1" fmla="*/ 2282556 w 2660789"/>
                  <a:gd name="connsiteY1" fmla="*/ 771 h 1625270"/>
                  <a:gd name="connsiteX2" fmla="*/ 2628630 w 2660789"/>
                  <a:gd name="connsiteY2" fmla="*/ 787526 h 1625270"/>
                  <a:gd name="connsiteX3" fmla="*/ 333829 w 2660789"/>
                  <a:gd name="connsiteY3" fmla="*/ 1625270 h 1625270"/>
                  <a:gd name="connsiteX4" fmla="*/ 0 w 2660789"/>
                  <a:gd name="connsiteY4" fmla="*/ 711292 h 1625270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782931"/>
                  <a:gd name="connsiteY0" fmla="*/ 727390 h 1641368"/>
                  <a:gd name="connsiteX1" fmla="*/ 2282556 w 2782931"/>
                  <a:gd name="connsiteY1" fmla="*/ 16869 h 1641368"/>
                  <a:gd name="connsiteX2" fmla="*/ 2628630 w 2782931"/>
                  <a:gd name="connsiteY2" fmla="*/ 803624 h 1641368"/>
                  <a:gd name="connsiteX3" fmla="*/ 333829 w 2782931"/>
                  <a:gd name="connsiteY3" fmla="*/ 1641368 h 1641368"/>
                  <a:gd name="connsiteX4" fmla="*/ 0 w 2782931"/>
                  <a:gd name="connsiteY4" fmla="*/ 727390 h 1641368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809604"/>
                  <a:gd name="connsiteY0" fmla="*/ 730370 h 1644348"/>
                  <a:gd name="connsiteX1" fmla="*/ 2282556 w 2809604"/>
                  <a:gd name="connsiteY1" fmla="*/ 19849 h 1644348"/>
                  <a:gd name="connsiteX2" fmla="*/ 2628630 w 2809604"/>
                  <a:gd name="connsiteY2" fmla="*/ 806604 h 1644348"/>
                  <a:gd name="connsiteX3" fmla="*/ 333829 w 2809604"/>
                  <a:gd name="connsiteY3" fmla="*/ 1644348 h 1644348"/>
                  <a:gd name="connsiteX4" fmla="*/ 0 w 2809604"/>
                  <a:gd name="connsiteY4" fmla="*/ 730370 h 1644348"/>
                  <a:gd name="connsiteX0" fmla="*/ 0 w 2836557"/>
                  <a:gd name="connsiteY0" fmla="*/ 730370 h 1644348"/>
                  <a:gd name="connsiteX1" fmla="*/ 2282556 w 2836557"/>
                  <a:gd name="connsiteY1" fmla="*/ 19849 h 1644348"/>
                  <a:gd name="connsiteX2" fmla="*/ 2628630 w 2836557"/>
                  <a:gd name="connsiteY2" fmla="*/ 806604 h 1644348"/>
                  <a:gd name="connsiteX3" fmla="*/ 333829 w 2836557"/>
                  <a:gd name="connsiteY3" fmla="*/ 1644348 h 1644348"/>
                  <a:gd name="connsiteX4" fmla="*/ 0 w 2836557"/>
                  <a:gd name="connsiteY4" fmla="*/ 730370 h 1644348"/>
                  <a:gd name="connsiteX0" fmla="*/ 0 w 2836557"/>
                  <a:gd name="connsiteY0" fmla="*/ 730370 h 1649111"/>
                  <a:gd name="connsiteX1" fmla="*/ 2282556 w 2836557"/>
                  <a:gd name="connsiteY1" fmla="*/ 19849 h 1649111"/>
                  <a:gd name="connsiteX2" fmla="*/ 2628630 w 2836557"/>
                  <a:gd name="connsiteY2" fmla="*/ 806604 h 1649111"/>
                  <a:gd name="connsiteX3" fmla="*/ 276679 w 2836557"/>
                  <a:gd name="connsiteY3" fmla="*/ 1649111 h 1649111"/>
                  <a:gd name="connsiteX4" fmla="*/ 0 w 2836557"/>
                  <a:gd name="connsiteY4" fmla="*/ 730370 h 1649111"/>
                  <a:gd name="connsiteX0" fmla="*/ 0 w 2830234"/>
                  <a:gd name="connsiteY0" fmla="*/ 731238 h 1649979"/>
                  <a:gd name="connsiteX1" fmla="*/ 2282556 w 2830234"/>
                  <a:gd name="connsiteY1" fmla="*/ 20717 h 1649979"/>
                  <a:gd name="connsiteX2" fmla="*/ 2619105 w 2830234"/>
                  <a:gd name="connsiteY2" fmla="*/ 774134 h 1649979"/>
                  <a:gd name="connsiteX3" fmla="*/ 276679 w 2830234"/>
                  <a:gd name="connsiteY3" fmla="*/ 1649979 h 1649979"/>
                  <a:gd name="connsiteX4" fmla="*/ 0 w 2830234"/>
                  <a:gd name="connsiteY4" fmla="*/ 731238 h 1649979"/>
                  <a:gd name="connsiteX0" fmla="*/ 0 w 2817785"/>
                  <a:gd name="connsiteY0" fmla="*/ 730612 h 1649353"/>
                  <a:gd name="connsiteX1" fmla="*/ 2282556 w 2817785"/>
                  <a:gd name="connsiteY1" fmla="*/ 20091 h 1649353"/>
                  <a:gd name="connsiteX2" fmla="*/ 2600055 w 2817785"/>
                  <a:gd name="connsiteY2" fmla="*/ 797321 h 1649353"/>
                  <a:gd name="connsiteX3" fmla="*/ 276679 w 2817785"/>
                  <a:gd name="connsiteY3" fmla="*/ 1649353 h 1649353"/>
                  <a:gd name="connsiteX4" fmla="*/ 0 w 2817785"/>
                  <a:gd name="connsiteY4" fmla="*/ 730612 h 164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7785" h="1649353">
                    <a:moveTo>
                      <a:pt x="0" y="730612"/>
                    </a:moveTo>
                    <a:cubicBezTo>
                      <a:pt x="380305" y="527412"/>
                      <a:pt x="1945113" y="98333"/>
                      <a:pt x="2282556" y="20091"/>
                    </a:cubicBezTo>
                    <a:cubicBezTo>
                      <a:pt x="2894802" y="-124057"/>
                      <a:pt x="2954597" y="546183"/>
                      <a:pt x="2600055" y="797321"/>
                    </a:cubicBezTo>
                    <a:lnTo>
                      <a:pt x="276679" y="1649353"/>
                    </a:lnTo>
                    <a:cubicBezTo>
                      <a:pt x="760489" y="981837"/>
                      <a:pt x="169333" y="744986"/>
                      <a:pt x="0" y="73061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Oval 1124">
                <a:extLst>
                  <a:ext uri="{FF2B5EF4-FFF2-40B4-BE49-F238E27FC236}">
                    <a16:creationId xmlns:a16="http://schemas.microsoft.com/office/drawing/2014/main" id="{7389D2F9-318C-4AD6-99E1-761AD4EF3846}"/>
                  </a:ext>
                </a:extLst>
              </p:cNvPr>
              <p:cNvSpPr/>
              <p:nvPr/>
            </p:nvSpPr>
            <p:spPr>
              <a:xfrm>
                <a:off x="3427276" y="3730560"/>
                <a:ext cx="927010" cy="97203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D248E3E1-6E78-4ED6-AE33-090F181275F6}"/>
                </a:ext>
              </a:extLst>
            </p:cNvPr>
            <p:cNvGrpSpPr/>
            <p:nvPr/>
          </p:nvGrpSpPr>
          <p:grpSpPr>
            <a:xfrm>
              <a:off x="3537641" y="4171948"/>
              <a:ext cx="870399" cy="870403"/>
              <a:chOff x="3537660" y="4171947"/>
              <a:chExt cx="870403" cy="870403"/>
            </a:xfrm>
            <a:grpFill/>
          </p:grpSpPr>
          <p:sp>
            <p:nvSpPr>
              <p:cNvPr id="1119" name="Oval 1118">
                <a:extLst>
                  <a:ext uri="{FF2B5EF4-FFF2-40B4-BE49-F238E27FC236}">
                    <a16:creationId xmlns:a16="http://schemas.microsoft.com/office/drawing/2014/main" id="{F45C3D2B-48F1-4A15-AD42-61A45334C0A0}"/>
                  </a:ext>
                </a:extLst>
              </p:cNvPr>
              <p:cNvSpPr/>
              <p:nvPr/>
            </p:nvSpPr>
            <p:spPr>
              <a:xfrm>
                <a:off x="3537660" y="4171947"/>
                <a:ext cx="870403" cy="87040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Oval 1119">
                <a:extLst>
                  <a:ext uri="{FF2B5EF4-FFF2-40B4-BE49-F238E27FC236}">
                    <a16:creationId xmlns:a16="http://schemas.microsoft.com/office/drawing/2014/main" id="{B8C6A843-EE86-446B-A43C-8116FB607A8A}"/>
                  </a:ext>
                </a:extLst>
              </p:cNvPr>
              <p:cNvSpPr/>
              <p:nvPr/>
            </p:nvSpPr>
            <p:spPr>
              <a:xfrm>
                <a:off x="3581733" y="4228090"/>
                <a:ext cx="760447" cy="760447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1" name="Oval 1120">
                <a:extLst>
                  <a:ext uri="{FF2B5EF4-FFF2-40B4-BE49-F238E27FC236}">
                    <a16:creationId xmlns:a16="http://schemas.microsoft.com/office/drawing/2014/main" id="{9F7CB409-9990-443E-833A-88F11D6A1AA0}"/>
                  </a:ext>
                </a:extLst>
              </p:cNvPr>
              <p:cNvSpPr/>
              <p:nvPr/>
            </p:nvSpPr>
            <p:spPr>
              <a:xfrm>
                <a:off x="3648455" y="4282163"/>
                <a:ext cx="630829" cy="63082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2" name="Oval 1121">
                <a:extLst>
                  <a:ext uri="{FF2B5EF4-FFF2-40B4-BE49-F238E27FC236}">
                    <a16:creationId xmlns:a16="http://schemas.microsoft.com/office/drawing/2014/main" id="{AD05DC53-EB00-4A02-AD7F-149BC8A79243}"/>
                  </a:ext>
                </a:extLst>
              </p:cNvPr>
              <p:cNvSpPr/>
              <p:nvPr/>
            </p:nvSpPr>
            <p:spPr>
              <a:xfrm>
                <a:off x="3735590" y="4366533"/>
                <a:ext cx="458965" cy="45896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0" name="Isosceles Triangle 16">
              <a:extLst>
                <a:ext uri="{FF2B5EF4-FFF2-40B4-BE49-F238E27FC236}">
                  <a16:creationId xmlns:a16="http://schemas.microsoft.com/office/drawing/2014/main" id="{302B690D-C78A-4E5A-93D4-E5B8B8A6FCDD}"/>
                </a:ext>
              </a:extLst>
            </p:cNvPr>
            <p:cNvSpPr/>
            <p:nvPr/>
          </p:nvSpPr>
          <p:spPr>
            <a:xfrm rot="20497118" flipV="1">
              <a:off x="3671146" y="4166949"/>
              <a:ext cx="182812" cy="163373"/>
            </a:xfrm>
            <a:custGeom>
              <a:avLst/>
              <a:gdLst>
                <a:gd name="connsiteX0" fmla="*/ 0 w 174650"/>
                <a:gd name="connsiteY0" fmla="*/ 106228 h 106228"/>
                <a:gd name="connsiteX1" fmla="*/ 87325 w 174650"/>
                <a:gd name="connsiteY1" fmla="*/ 0 h 106228"/>
                <a:gd name="connsiteX2" fmla="*/ 174650 w 174650"/>
                <a:gd name="connsiteY2" fmla="*/ 106228 h 106228"/>
                <a:gd name="connsiteX3" fmla="*/ 0 w 174650"/>
                <a:gd name="connsiteY3" fmla="*/ 106228 h 106228"/>
                <a:gd name="connsiteX0" fmla="*/ 0 w 175153"/>
                <a:gd name="connsiteY0" fmla="*/ 106228 h 156457"/>
                <a:gd name="connsiteX1" fmla="*/ 87325 w 175153"/>
                <a:gd name="connsiteY1" fmla="*/ 0 h 156457"/>
                <a:gd name="connsiteX2" fmla="*/ 174650 w 175153"/>
                <a:gd name="connsiteY2" fmla="*/ 106228 h 156457"/>
                <a:gd name="connsiteX3" fmla="*/ 0 w 175153"/>
                <a:gd name="connsiteY3" fmla="*/ 106228 h 156457"/>
                <a:gd name="connsiteX0" fmla="*/ 5518 w 180454"/>
                <a:gd name="connsiteY0" fmla="*/ 106228 h 155610"/>
                <a:gd name="connsiteX1" fmla="*/ 92843 w 180454"/>
                <a:gd name="connsiteY1" fmla="*/ 0 h 155610"/>
                <a:gd name="connsiteX2" fmla="*/ 180168 w 180454"/>
                <a:gd name="connsiteY2" fmla="*/ 106228 h 155610"/>
                <a:gd name="connsiteX3" fmla="*/ 5518 w 180454"/>
                <a:gd name="connsiteY3" fmla="*/ 106228 h 155610"/>
                <a:gd name="connsiteX0" fmla="*/ 7974 w 182898"/>
                <a:gd name="connsiteY0" fmla="*/ 106228 h 155283"/>
                <a:gd name="connsiteX1" fmla="*/ 95299 w 182898"/>
                <a:gd name="connsiteY1" fmla="*/ 0 h 155283"/>
                <a:gd name="connsiteX2" fmla="*/ 182624 w 182898"/>
                <a:gd name="connsiteY2" fmla="*/ 106228 h 155283"/>
                <a:gd name="connsiteX3" fmla="*/ 7974 w 182898"/>
                <a:gd name="connsiteY3" fmla="*/ 106228 h 155283"/>
                <a:gd name="connsiteX0" fmla="*/ 8366 w 170469"/>
                <a:gd name="connsiteY0" fmla="*/ 106228 h 184425"/>
                <a:gd name="connsiteX1" fmla="*/ 95691 w 170469"/>
                <a:gd name="connsiteY1" fmla="*/ 0 h 184425"/>
                <a:gd name="connsiteX2" fmla="*/ 170180 w 170469"/>
                <a:gd name="connsiteY2" fmla="*/ 143114 h 184425"/>
                <a:gd name="connsiteX3" fmla="*/ 8366 w 170469"/>
                <a:gd name="connsiteY3" fmla="*/ 106228 h 184425"/>
                <a:gd name="connsiteX0" fmla="*/ 9401 w 171215"/>
                <a:gd name="connsiteY0" fmla="*/ 106228 h 159115"/>
                <a:gd name="connsiteX1" fmla="*/ 96726 w 171215"/>
                <a:gd name="connsiteY1" fmla="*/ 0 h 159115"/>
                <a:gd name="connsiteX2" fmla="*/ 171215 w 171215"/>
                <a:gd name="connsiteY2" fmla="*/ 143114 h 159115"/>
                <a:gd name="connsiteX3" fmla="*/ 9401 w 171215"/>
                <a:gd name="connsiteY3" fmla="*/ 106228 h 159115"/>
                <a:gd name="connsiteX0" fmla="*/ 10147 w 171961"/>
                <a:gd name="connsiteY0" fmla="*/ 106228 h 155544"/>
                <a:gd name="connsiteX1" fmla="*/ 97472 w 171961"/>
                <a:gd name="connsiteY1" fmla="*/ 0 h 155544"/>
                <a:gd name="connsiteX2" fmla="*/ 171961 w 171961"/>
                <a:gd name="connsiteY2" fmla="*/ 143114 h 155544"/>
                <a:gd name="connsiteX3" fmla="*/ 10147 w 171961"/>
                <a:gd name="connsiteY3" fmla="*/ 106228 h 155544"/>
                <a:gd name="connsiteX0" fmla="*/ 9679 w 182027"/>
                <a:gd name="connsiteY0" fmla="*/ 106228 h 163685"/>
                <a:gd name="connsiteX1" fmla="*/ 97004 w 182027"/>
                <a:gd name="connsiteY1" fmla="*/ 0 h 163685"/>
                <a:gd name="connsiteX2" fmla="*/ 182027 w 182027"/>
                <a:gd name="connsiteY2" fmla="*/ 152160 h 163685"/>
                <a:gd name="connsiteX3" fmla="*/ 9679 w 182027"/>
                <a:gd name="connsiteY3" fmla="*/ 106228 h 163685"/>
                <a:gd name="connsiteX0" fmla="*/ 10190 w 182538"/>
                <a:gd name="connsiteY0" fmla="*/ 106228 h 156469"/>
                <a:gd name="connsiteX1" fmla="*/ 97515 w 182538"/>
                <a:gd name="connsiteY1" fmla="*/ 0 h 156469"/>
                <a:gd name="connsiteX2" fmla="*/ 182538 w 182538"/>
                <a:gd name="connsiteY2" fmla="*/ 152160 h 156469"/>
                <a:gd name="connsiteX3" fmla="*/ 10190 w 182538"/>
                <a:gd name="connsiteY3" fmla="*/ 106228 h 156469"/>
                <a:gd name="connsiteX0" fmla="*/ 10465 w 182813"/>
                <a:gd name="connsiteY0" fmla="*/ 106228 h 155589"/>
                <a:gd name="connsiteX1" fmla="*/ 97790 w 182813"/>
                <a:gd name="connsiteY1" fmla="*/ 0 h 155589"/>
                <a:gd name="connsiteX2" fmla="*/ 182813 w 182813"/>
                <a:gd name="connsiteY2" fmla="*/ 152160 h 155589"/>
                <a:gd name="connsiteX3" fmla="*/ 10465 w 182813"/>
                <a:gd name="connsiteY3" fmla="*/ 106228 h 15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13" h="155589">
                  <a:moveTo>
                    <a:pt x="10465" y="106228"/>
                  </a:moveTo>
                  <a:lnTo>
                    <a:pt x="97790" y="0"/>
                  </a:lnTo>
                  <a:lnTo>
                    <a:pt x="182813" y="152160"/>
                  </a:lnTo>
                  <a:cubicBezTo>
                    <a:pt x="126081" y="171741"/>
                    <a:pt x="-43513" y="100852"/>
                    <a:pt x="10465" y="10622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133B77E-017A-4DC9-92E1-0CD3CDB651BD}"/>
                </a:ext>
              </a:extLst>
            </p:cNvPr>
            <p:cNvGrpSpPr/>
            <p:nvPr/>
          </p:nvGrpSpPr>
          <p:grpSpPr>
            <a:xfrm>
              <a:off x="4224315" y="3436074"/>
              <a:ext cx="2385563" cy="1389228"/>
              <a:chOff x="4224338" y="3436074"/>
              <a:chExt cx="2385578" cy="1389228"/>
            </a:xfrm>
            <a:grpFill/>
          </p:grpSpPr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EEADB85C-402F-4C08-9F1D-0B57C8F5DB66}"/>
                  </a:ext>
                </a:extLst>
              </p:cNvPr>
              <p:cNvCxnSpPr/>
              <p:nvPr/>
            </p:nvCxnSpPr>
            <p:spPr>
              <a:xfrm flipV="1">
                <a:off x="4224338" y="379686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90A69455-DB7C-44D0-8B6D-816FBC429543}"/>
                  </a:ext>
                </a:extLst>
              </p:cNvPr>
              <p:cNvCxnSpPr/>
              <p:nvPr/>
            </p:nvCxnSpPr>
            <p:spPr>
              <a:xfrm flipV="1">
                <a:off x="4498590" y="3770048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B776AC99-E40F-4137-9347-20D99EB20592}"/>
                  </a:ext>
                </a:extLst>
              </p:cNvPr>
              <p:cNvCxnSpPr/>
              <p:nvPr/>
            </p:nvCxnSpPr>
            <p:spPr>
              <a:xfrm flipV="1">
                <a:off x="4417342" y="3889661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848084C9-57C3-4A90-A306-11EAC2418D23}"/>
                  </a:ext>
                </a:extLst>
              </p:cNvPr>
              <p:cNvCxnSpPr/>
              <p:nvPr/>
            </p:nvCxnSpPr>
            <p:spPr>
              <a:xfrm flipV="1">
                <a:off x="4574820" y="392849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FC80A00B-4DFA-444B-9C17-9760476BCC4E}"/>
                  </a:ext>
                </a:extLst>
              </p:cNvPr>
              <p:cNvCxnSpPr/>
              <p:nvPr/>
            </p:nvCxnSpPr>
            <p:spPr>
              <a:xfrm flipV="1">
                <a:off x="4508343" y="403744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558B30CE-3626-4B7F-84B2-D3A790D06044}"/>
                  </a:ext>
                </a:extLst>
              </p:cNvPr>
              <p:cNvCxnSpPr/>
              <p:nvPr/>
            </p:nvCxnSpPr>
            <p:spPr>
              <a:xfrm flipV="1">
                <a:off x="5012494" y="395064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6071182A-BE44-4B35-ABA9-77F44FBEB7DC}"/>
                  </a:ext>
                </a:extLst>
              </p:cNvPr>
              <p:cNvCxnSpPr/>
              <p:nvPr/>
            </p:nvCxnSpPr>
            <p:spPr>
              <a:xfrm flipV="1">
                <a:off x="5262844" y="3436074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62E5D7D-296F-4CA6-BB23-93622F104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3044" y="356468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6BACEA53-9C7D-472F-A0F4-71D228225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1396" y="3732133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EEF7E9C9-397B-486C-A5CF-74EE94ABF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526" y="393527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1D423780-EF81-4365-90F4-0DB749C1E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526" y="405294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193D95E7-DD80-4F16-95A8-369A57315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9610" y="428793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9699D7D-B892-4E09-8260-AF2163936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6164" y="420728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6F8BC6AA-1438-4909-8C43-E7553FA11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2393" y="41405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A0F3918C-C4CC-4320-B23B-FD5E4C3F1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214" y="4614674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3EE5E89E-4634-4B64-921E-E76944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0202" y="44660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1328E588-5D76-492E-8F70-04E238D46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4084" y="43141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D4940B7D-27F6-4DF9-8108-69F282E3E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2477" y="3824045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0E7DB9E6-69CC-42FC-A5AE-B808D59CD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2920" y="34668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B9EBF052-6215-41A6-82E0-E5740366AD88}"/>
                </a:ext>
              </a:extLst>
            </p:cNvPr>
            <p:cNvSpPr/>
            <p:nvPr/>
          </p:nvSpPr>
          <p:spPr>
            <a:xfrm>
              <a:off x="5056753" y="3679449"/>
              <a:ext cx="45718" cy="16485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: Rounded Corners 1052">
              <a:extLst>
                <a:ext uri="{FF2B5EF4-FFF2-40B4-BE49-F238E27FC236}">
                  <a16:creationId xmlns:a16="http://schemas.microsoft.com/office/drawing/2014/main" id="{E3530DA8-F0D8-4689-9D40-9B84EEE336B6}"/>
                </a:ext>
              </a:extLst>
            </p:cNvPr>
            <p:cNvSpPr/>
            <p:nvPr/>
          </p:nvSpPr>
          <p:spPr>
            <a:xfrm>
              <a:off x="5523590" y="3569164"/>
              <a:ext cx="45718" cy="4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852476CC-E369-4C7F-9C39-EFDFF9CBDD3D}"/>
              </a:ext>
            </a:extLst>
          </p:cNvPr>
          <p:cNvGrpSpPr/>
          <p:nvPr/>
        </p:nvGrpSpPr>
        <p:grpSpPr>
          <a:xfrm rot="245998" flipH="1">
            <a:off x="8422689" y="3161386"/>
            <a:ext cx="2646603" cy="2930740"/>
            <a:chOff x="3196448" y="1823965"/>
            <a:chExt cx="3341060" cy="3699752"/>
          </a:xfrm>
          <a:solidFill>
            <a:srgbClr val="E3AC87"/>
          </a:solidFill>
        </p:grpSpPr>
        <p:sp>
          <p:nvSpPr>
            <p:cNvPr id="1127" name="Rectangle: Rounded Corners 3">
              <a:extLst>
                <a:ext uri="{FF2B5EF4-FFF2-40B4-BE49-F238E27FC236}">
                  <a16:creationId xmlns:a16="http://schemas.microsoft.com/office/drawing/2014/main" id="{E1A32532-3E65-4A34-9612-CAB362B4BD32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 8">
              <a:extLst>
                <a:ext uri="{FF2B5EF4-FFF2-40B4-BE49-F238E27FC236}">
                  <a16:creationId xmlns:a16="http://schemas.microsoft.com/office/drawing/2014/main" id="{D215C338-F792-4C2B-B58E-2BA30AE1C134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: Rounded Corners 3">
              <a:extLst>
                <a:ext uri="{FF2B5EF4-FFF2-40B4-BE49-F238E27FC236}">
                  <a16:creationId xmlns:a16="http://schemas.microsoft.com/office/drawing/2014/main" id="{27228BC7-F2ED-4791-A8D8-320ABA59A57B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CC13E71-2974-444B-A94F-7E9228708292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1" name="Rectangle 5">
              <a:extLst>
                <a:ext uri="{FF2B5EF4-FFF2-40B4-BE49-F238E27FC236}">
                  <a16:creationId xmlns:a16="http://schemas.microsoft.com/office/drawing/2014/main" id="{3AE84EE8-D0B5-4D6D-9416-23028948F7BB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Oval 2">
              <a:extLst>
                <a:ext uri="{FF2B5EF4-FFF2-40B4-BE49-F238E27FC236}">
                  <a16:creationId xmlns:a16="http://schemas.microsoft.com/office/drawing/2014/main" id="{A8D91230-2FC7-4527-91F3-E20F33F8DFA2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: Rounded Corners 3">
              <a:extLst>
                <a:ext uri="{FF2B5EF4-FFF2-40B4-BE49-F238E27FC236}">
                  <a16:creationId xmlns:a16="http://schemas.microsoft.com/office/drawing/2014/main" id="{EC92FD9E-46CC-401D-81BB-C44461B591DF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D520A0D-6887-4247-917E-E2786A5731DC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5" name="Oval 1">
              <a:extLst>
                <a:ext uri="{FF2B5EF4-FFF2-40B4-BE49-F238E27FC236}">
                  <a16:creationId xmlns:a16="http://schemas.microsoft.com/office/drawing/2014/main" id="{10C24CBF-42E8-45F1-8940-962E7E3E2884}"/>
                </a:ext>
              </a:extLst>
            </p:cNvPr>
            <p:cNvSpPr/>
            <p:nvPr/>
          </p:nvSpPr>
          <p:spPr>
            <a:xfrm rot="3694863">
              <a:off x="5126552" y="2498966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56">
              <a:extLst>
                <a:ext uri="{FF2B5EF4-FFF2-40B4-BE49-F238E27FC236}">
                  <a16:creationId xmlns:a16="http://schemas.microsoft.com/office/drawing/2014/main" id="{430D212F-2931-4226-B81E-8F628CBD0768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7" name="Oval 1136">
              <a:extLst>
                <a:ext uri="{FF2B5EF4-FFF2-40B4-BE49-F238E27FC236}">
                  <a16:creationId xmlns:a16="http://schemas.microsoft.com/office/drawing/2014/main" id="{5A5A9182-E871-4E59-88C5-46C3D46ACE1D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Oval 1137">
              <a:extLst>
                <a:ext uri="{FF2B5EF4-FFF2-40B4-BE49-F238E27FC236}">
                  <a16:creationId xmlns:a16="http://schemas.microsoft.com/office/drawing/2014/main" id="{27FF80D0-16FD-44AA-BBE4-D0CA491BB434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56">
              <a:extLst>
                <a:ext uri="{FF2B5EF4-FFF2-40B4-BE49-F238E27FC236}">
                  <a16:creationId xmlns:a16="http://schemas.microsoft.com/office/drawing/2014/main" id="{171834DF-8DC0-4A7E-932F-3597E428ABE9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EB79E739-CA82-4B29-BA1E-507E280AD9D7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Oval 1140">
              <a:extLst>
                <a:ext uri="{FF2B5EF4-FFF2-40B4-BE49-F238E27FC236}">
                  <a16:creationId xmlns:a16="http://schemas.microsoft.com/office/drawing/2014/main" id="{0E0F7EEC-2AEF-4B4F-B9C0-66A51882D849}"/>
                </a:ext>
              </a:extLst>
            </p:cNvPr>
            <p:cNvSpPr/>
            <p:nvPr/>
          </p:nvSpPr>
          <p:spPr>
            <a:xfrm rot="5400000">
              <a:off x="5898877" y="2843992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Arc 1141">
              <a:extLst>
                <a:ext uri="{FF2B5EF4-FFF2-40B4-BE49-F238E27FC236}">
                  <a16:creationId xmlns:a16="http://schemas.microsoft.com/office/drawing/2014/main" id="{0F6AF855-5D49-446A-B0D9-B2030C82AEC7}"/>
                </a:ext>
              </a:extLst>
            </p:cNvPr>
            <p:cNvSpPr/>
            <p:nvPr/>
          </p:nvSpPr>
          <p:spPr>
            <a:xfrm rot="9156397">
              <a:off x="6237841" y="3339267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2487FB6E-C585-4C32-A47C-7EDFE7A3DB82}"/>
                </a:ext>
              </a:extLst>
            </p:cNvPr>
            <p:cNvSpPr/>
            <p:nvPr/>
          </p:nvSpPr>
          <p:spPr>
            <a:xfrm rot="4759866">
              <a:off x="6347723" y="3398884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Oval 1143">
              <a:extLst>
                <a:ext uri="{FF2B5EF4-FFF2-40B4-BE49-F238E27FC236}">
                  <a16:creationId xmlns:a16="http://schemas.microsoft.com/office/drawing/2014/main" id="{EB39FFAA-C53A-4A32-BD8D-90642AF461AA}"/>
                </a:ext>
              </a:extLst>
            </p:cNvPr>
            <p:cNvSpPr/>
            <p:nvPr/>
          </p:nvSpPr>
          <p:spPr>
            <a:xfrm rot="5400000">
              <a:off x="5993205" y="292603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Oval 1144">
              <a:extLst>
                <a:ext uri="{FF2B5EF4-FFF2-40B4-BE49-F238E27FC236}">
                  <a16:creationId xmlns:a16="http://schemas.microsoft.com/office/drawing/2014/main" id="{14F4DD45-6020-4F54-AEDA-94D72BFC39F6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Arc 1145">
              <a:extLst>
                <a:ext uri="{FF2B5EF4-FFF2-40B4-BE49-F238E27FC236}">
                  <a16:creationId xmlns:a16="http://schemas.microsoft.com/office/drawing/2014/main" id="{B84197AB-6484-42F7-A2FA-428698F4E239}"/>
                </a:ext>
              </a:extLst>
            </p:cNvPr>
            <p:cNvSpPr/>
            <p:nvPr/>
          </p:nvSpPr>
          <p:spPr>
            <a:xfrm rot="14219050">
              <a:off x="6221027" y="3508441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EEF1A1F6-E789-4E88-B432-2B73E587F1EE}"/>
                </a:ext>
              </a:extLst>
            </p:cNvPr>
            <p:cNvSpPr/>
            <p:nvPr/>
          </p:nvSpPr>
          <p:spPr>
            <a:xfrm rot="4759866">
              <a:off x="5971987" y="2901794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3FAF3403-C826-4589-9D70-4409EDB84AE1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9" name="Rectangle: Rounded Corners 3">
              <a:extLst>
                <a:ext uri="{FF2B5EF4-FFF2-40B4-BE49-F238E27FC236}">
                  <a16:creationId xmlns:a16="http://schemas.microsoft.com/office/drawing/2014/main" id="{7F3A6A97-F359-4861-9C5E-71C641CE3648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4F1159F3-69AE-45AC-80C2-966CA9DCDEC0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1" name="Oval 1150">
              <a:extLst>
                <a:ext uri="{FF2B5EF4-FFF2-40B4-BE49-F238E27FC236}">
                  <a16:creationId xmlns:a16="http://schemas.microsoft.com/office/drawing/2014/main" id="{39ECE39D-A53B-4181-AF4E-35AE1874B502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9265756" y="295075"/>
            <a:ext cx="318226" cy="318226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2" name="Rectangle 56">
            <a:extLst>
              <a:ext uri="{FF2B5EF4-FFF2-40B4-BE49-F238E27FC236}">
                <a16:creationId xmlns:a16="http://schemas.microsoft.com/office/drawing/2014/main" id="{230ACE59-267C-47CE-9C5F-A0B288DA3C55}"/>
              </a:ext>
            </a:extLst>
          </p:cNvPr>
          <p:cNvSpPr/>
          <p:nvPr/>
        </p:nvSpPr>
        <p:spPr>
          <a:xfrm rot="598554" flipH="1">
            <a:off x="7478888" y="4547456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3" name="Rectangle 56">
            <a:extLst>
              <a:ext uri="{FF2B5EF4-FFF2-40B4-BE49-F238E27FC236}">
                <a16:creationId xmlns:a16="http://schemas.microsoft.com/office/drawing/2014/main" id="{234E9B5E-FA20-45C6-B261-B13C272E7B6D}"/>
              </a:ext>
            </a:extLst>
          </p:cNvPr>
          <p:cNvSpPr/>
          <p:nvPr/>
        </p:nvSpPr>
        <p:spPr>
          <a:xfrm rot="21001446">
            <a:off x="7240925" y="4847767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tx2"/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C00000"/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4"/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C55A11"/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orse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0DDA64C2-89E8-4C4D-8E09-C59FBB0A390B}"/>
              </a:ext>
            </a:extLst>
          </p:cNvPr>
          <p:cNvGrpSpPr/>
          <p:nvPr/>
        </p:nvGrpSpPr>
        <p:grpSpPr>
          <a:xfrm rot="252227">
            <a:off x="646343" y="1576991"/>
            <a:ext cx="4847614" cy="4740932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1055" name="Oval 8">
              <a:extLst>
                <a:ext uri="{FF2B5EF4-FFF2-40B4-BE49-F238E27FC236}">
                  <a16:creationId xmlns:a16="http://schemas.microsoft.com/office/drawing/2014/main" id="{D6C57991-445E-4C52-A64C-91806DACC924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: Rounded Corners 3">
              <a:extLst>
                <a:ext uri="{FF2B5EF4-FFF2-40B4-BE49-F238E27FC236}">
                  <a16:creationId xmlns:a16="http://schemas.microsoft.com/office/drawing/2014/main" id="{21E1B8BF-52E8-4F3E-BF0A-39FB80B249E9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: Rounded Corners 3">
              <a:extLst>
                <a:ext uri="{FF2B5EF4-FFF2-40B4-BE49-F238E27FC236}">
                  <a16:creationId xmlns:a16="http://schemas.microsoft.com/office/drawing/2014/main" id="{3FDBBBCE-B496-4322-AA89-50C04B3478FD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5">
              <a:extLst>
                <a:ext uri="{FF2B5EF4-FFF2-40B4-BE49-F238E27FC236}">
                  <a16:creationId xmlns:a16="http://schemas.microsoft.com/office/drawing/2014/main" id="{61375F25-823E-4837-89B9-8A66C395C4C0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2">
              <a:extLst>
                <a:ext uri="{FF2B5EF4-FFF2-40B4-BE49-F238E27FC236}">
                  <a16:creationId xmlns:a16="http://schemas.microsoft.com/office/drawing/2014/main" id="{252DA4D6-60E6-410D-BED2-04E959130FDC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: Rounded Corners 3">
              <a:extLst>
                <a:ext uri="{FF2B5EF4-FFF2-40B4-BE49-F238E27FC236}">
                  <a16:creationId xmlns:a16="http://schemas.microsoft.com/office/drawing/2014/main" id="{381E4398-CDFB-4971-BD7B-6AE25C9151A1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: Rounded Corners 3">
              <a:extLst>
                <a:ext uri="{FF2B5EF4-FFF2-40B4-BE49-F238E27FC236}">
                  <a16:creationId xmlns:a16="http://schemas.microsoft.com/office/drawing/2014/main" id="{F8BEE4A6-83BB-498E-BD23-ED2298A5C37A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7AB79389-0854-4F9A-BEA3-0AE3B2A4AB1C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B447DD0F-9DDC-4F53-8DF4-7626F34808B8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F51F5A3F-4850-48EE-BE63-E915C0AA7CA9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C875DE77-A0DF-48E7-ACA7-97534DF513B8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6" name="Oval 1">
              <a:extLst>
                <a:ext uri="{FF2B5EF4-FFF2-40B4-BE49-F238E27FC236}">
                  <a16:creationId xmlns:a16="http://schemas.microsoft.com/office/drawing/2014/main" id="{0B764A54-A166-43B0-B183-2660AC26486C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56">
              <a:extLst>
                <a:ext uri="{FF2B5EF4-FFF2-40B4-BE49-F238E27FC236}">
                  <a16:creationId xmlns:a16="http://schemas.microsoft.com/office/drawing/2014/main" id="{7CB17BA4-4C62-468D-A9A2-110EDAD3CF4F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B299CEA-84ED-47C3-9E2A-75B691C7868D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08AD723B-E2A9-45E6-9093-4D178E8D231C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612A58A7-745D-4737-BEAF-C97173B8EB29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56">
              <a:extLst>
                <a:ext uri="{FF2B5EF4-FFF2-40B4-BE49-F238E27FC236}">
                  <a16:creationId xmlns:a16="http://schemas.microsoft.com/office/drawing/2014/main" id="{7B29F102-7805-41BB-BC91-5E2FF233FC98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CBAB5459-9B6F-4697-93DC-52129FFD5A30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EC250A56-CE7C-4CD0-B478-444ED14D147C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Arc 1073">
              <a:extLst>
                <a:ext uri="{FF2B5EF4-FFF2-40B4-BE49-F238E27FC236}">
                  <a16:creationId xmlns:a16="http://schemas.microsoft.com/office/drawing/2014/main" id="{DA05511A-188B-4355-8F49-10248A4267B6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B3A42F54-DD56-4394-B819-64728290C0CF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8ED8EBF2-06A9-4044-A31D-0FA53F5B0B1C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5FE6FBFF-426D-443B-B6B6-F36103494F2D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Arc 1077">
              <a:extLst>
                <a:ext uri="{FF2B5EF4-FFF2-40B4-BE49-F238E27FC236}">
                  <a16:creationId xmlns:a16="http://schemas.microsoft.com/office/drawing/2014/main" id="{AC20A1DB-7709-4B21-8BEC-6B51604CAC80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100F8ACF-9523-43FC-992D-19BE2FAD8AFB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01D49C66-D39D-4FB0-AACC-AB61762F609C}"/>
              </a:ext>
            </a:extLst>
          </p:cNvPr>
          <p:cNvGrpSpPr/>
          <p:nvPr/>
        </p:nvGrpSpPr>
        <p:grpSpPr>
          <a:xfrm rot="585001" flipH="1">
            <a:off x="7675675" y="2010668"/>
            <a:ext cx="3716317" cy="3616533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1081" name="Rectangle: Rounded Corners 3">
              <a:extLst>
                <a:ext uri="{FF2B5EF4-FFF2-40B4-BE49-F238E27FC236}">
                  <a16:creationId xmlns:a16="http://schemas.microsoft.com/office/drawing/2014/main" id="{AACDF247-D9FF-445F-BB8E-A2D84A648ED8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8">
              <a:extLst>
                <a:ext uri="{FF2B5EF4-FFF2-40B4-BE49-F238E27FC236}">
                  <a16:creationId xmlns:a16="http://schemas.microsoft.com/office/drawing/2014/main" id="{4448F470-EF0D-431E-B37A-FC649323A998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: Rounded Corners 3">
              <a:extLst>
                <a:ext uri="{FF2B5EF4-FFF2-40B4-BE49-F238E27FC236}">
                  <a16:creationId xmlns:a16="http://schemas.microsoft.com/office/drawing/2014/main" id="{CC8042D9-E251-4D48-9D1A-6A587FC38E3B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788CE80-89B9-4C0F-B8F7-C1D52B7049F2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5" name="Rectangle 5">
              <a:extLst>
                <a:ext uri="{FF2B5EF4-FFF2-40B4-BE49-F238E27FC236}">
                  <a16:creationId xmlns:a16="http://schemas.microsoft.com/office/drawing/2014/main" id="{1EFB95F5-629F-49C5-95CA-81A904903122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2">
              <a:extLst>
                <a:ext uri="{FF2B5EF4-FFF2-40B4-BE49-F238E27FC236}">
                  <a16:creationId xmlns:a16="http://schemas.microsoft.com/office/drawing/2014/main" id="{F599D8A1-53DD-49CB-B3B0-1DD34D78835E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: Rounded Corners 3">
              <a:extLst>
                <a:ext uri="{FF2B5EF4-FFF2-40B4-BE49-F238E27FC236}">
                  <a16:creationId xmlns:a16="http://schemas.microsoft.com/office/drawing/2014/main" id="{48453995-96F8-4079-84BF-985BAA5517AD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AD99F586-58B3-4C34-A270-A404A5F20A20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9" name="Oval 1">
              <a:extLst>
                <a:ext uri="{FF2B5EF4-FFF2-40B4-BE49-F238E27FC236}">
                  <a16:creationId xmlns:a16="http://schemas.microsoft.com/office/drawing/2014/main" id="{C58F6D2E-E0E1-4CDD-8754-5F6C9B331FF1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56">
              <a:extLst>
                <a:ext uri="{FF2B5EF4-FFF2-40B4-BE49-F238E27FC236}">
                  <a16:creationId xmlns:a16="http://schemas.microsoft.com/office/drawing/2014/main" id="{03CFD254-085F-404D-81EE-3A00292E025C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52C2D32F-CDD7-48BC-9F9C-767565853424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C66D913-502E-4085-99FF-2511ED0DB730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56">
              <a:extLst>
                <a:ext uri="{FF2B5EF4-FFF2-40B4-BE49-F238E27FC236}">
                  <a16:creationId xmlns:a16="http://schemas.microsoft.com/office/drawing/2014/main" id="{B6CA8470-5736-4790-A854-BC30EBF8953C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E3958988-15A5-49C6-AC7C-DEF67AAD5B85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E0ACBAA0-3CDA-4F05-999D-016662D3A7FF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Arc 1095">
              <a:extLst>
                <a:ext uri="{FF2B5EF4-FFF2-40B4-BE49-F238E27FC236}">
                  <a16:creationId xmlns:a16="http://schemas.microsoft.com/office/drawing/2014/main" id="{4F2AE87B-0DBF-49CA-A4E1-10FB89666E85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A7499A16-420A-4B27-A317-9080AC620A29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C6FC2BFF-63B8-45AE-8BEE-5D1C86F7C8B2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50C0E115-0183-434A-BBC0-21CE3C6785EF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Arc 1099">
              <a:extLst>
                <a:ext uri="{FF2B5EF4-FFF2-40B4-BE49-F238E27FC236}">
                  <a16:creationId xmlns:a16="http://schemas.microsoft.com/office/drawing/2014/main" id="{DC734561-0FC7-4F6F-A5DC-28C48520A182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D65107A-474B-476F-91C6-27877398708B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2F6C3BB5-F415-45AB-A991-A3012698A393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3" name="Rectangle: Rounded Corners 3">
              <a:extLst>
                <a:ext uri="{FF2B5EF4-FFF2-40B4-BE49-F238E27FC236}">
                  <a16:creationId xmlns:a16="http://schemas.microsoft.com/office/drawing/2014/main" id="{5664D3E3-D276-46BB-85FA-F07740D1C72C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F2B755B8-48A2-4EF7-B1A2-59FDD4E2ADA6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5997A5DE-253B-49E1-8843-AC2E8CDC9082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52</Words>
  <Application>Microsoft Office PowerPoint</Application>
  <PresentationFormat>Widescreen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12</cp:revision>
  <dcterms:created xsi:type="dcterms:W3CDTF">2025-01-09T20:23:23Z</dcterms:created>
  <dcterms:modified xsi:type="dcterms:W3CDTF">2025-01-10T18:17:47Z</dcterms:modified>
</cp:coreProperties>
</file>