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311" r:id="rId4"/>
    <p:sldId id="316" r:id="rId5"/>
    <p:sldId id="312" r:id="rId6"/>
    <p:sldId id="313" r:id="rId7"/>
    <p:sldId id="314" r:id="rId8"/>
    <p:sldId id="31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8A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1452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7B976-A9D8-4E10-8885-B8254574AF7B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618DE3-CE82-4972-BF08-3D8F03B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43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91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5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7099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837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3503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8756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1599-2004-4327-B038-32657C18A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381AE-8A54-4DB9-ADE5-887497299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F927F-BF9F-4462-B10E-9753D0E2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22E1-C1D6-4254-B06A-1C591596765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4C6A9-5A75-4DE9-B6C8-375B6ED49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77E9C-0696-4FAF-9686-ADB45D297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A6D3-B566-4665-9C3C-40FD39E78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23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F5946-EA9E-464D-882B-02C89BAC2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88DB4-B732-45C0-9A28-8E719F71F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50B4F-B9DA-4132-9C94-184B3276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22E1-C1D6-4254-B06A-1C591596765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715D5-6869-42C6-A0C5-956033DC6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545B5-DF29-4D0E-90A4-FA20E49A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A6D3-B566-4665-9C3C-40FD39E78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69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CF9DF-33E2-4ABD-A988-E67F7885E7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4FFE5-FE07-45A3-B4E6-81C686AF6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11877-BF04-460D-9D1B-0390E514E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22E1-C1D6-4254-B06A-1C591596765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5F3E0-2E6D-4125-8F1B-DC2F61B6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87808-25F7-45DA-A96C-7239328C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A6D3-B566-4665-9C3C-40FD39E78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6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467EE-FD10-4ED9-B9CA-06F7508D5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DF7B6-A313-4D48-AF3C-A993039B9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57540-B79C-4F92-92FA-4FC391055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22E1-C1D6-4254-B06A-1C591596765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B81F3-F629-428F-A33F-68628DEBA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979A6-40D3-46A5-B6FE-DFC2A84A3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A6D3-B566-4665-9C3C-40FD39E78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71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4BF07-5D15-4095-A4FB-D8961A64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5FB66-2065-4ED2-9DDA-391654335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32409-9858-4908-A321-6E702BCF7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22E1-C1D6-4254-B06A-1C591596765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05540-058B-4367-BA05-FBFEE9526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1944E-D734-4E18-89BA-2B56B8B5F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A6D3-B566-4665-9C3C-40FD39E78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A6444-7CE5-4E5F-955B-FCE47EF3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32207-2ACE-416A-8C92-3AB6F3027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051C4-EF6D-4A44-9CB1-B55BA66AE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3F2B3-58A9-47F4-AF0A-4D2ED72A3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22E1-C1D6-4254-B06A-1C591596765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8BE43-03C4-4882-871D-B20C7637F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C5B03-226E-4B60-8FEA-37CCF37EB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A6D3-B566-4665-9C3C-40FD39E78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1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08357-1ED3-419D-A2F0-7BC1B3738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67643-CFB1-4803-ADD0-ED339CBD9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5D07F-0D99-4175-8390-1032627F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F4350A-1E25-4E68-BDE3-16CC7895F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512851-7164-4C49-B8C4-9D0E4239F9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26632-297D-46BC-95BC-E740FD66B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22E1-C1D6-4254-B06A-1C591596765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168CCE-6C32-4A28-B0CE-8E0344181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A9E282-9541-4BEC-B9A7-FEA0546EA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A6D3-B566-4665-9C3C-40FD39E78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89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9867-F4B1-42F8-8DF2-5AED7AD7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341F0C-378A-476B-84A6-1609680C0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22E1-C1D6-4254-B06A-1C591596765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20DB2-B017-4EF0-A66F-66083E1B5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54845-B362-44B1-8BD0-5BBB679E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A6D3-B566-4665-9C3C-40FD39E78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55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D43296-173F-438F-A0E8-CDAF6159B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22E1-C1D6-4254-B06A-1C591596765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1FDF3C-B215-4338-9E6A-032C7CD50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B15BB-51AF-4F66-88BB-EF4398ED6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A6D3-B566-4665-9C3C-40FD39E78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54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6897-8DDE-4BF7-8CE8-D404EDD2E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DE91C-577A-480C-ADBA-885F5CC9B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A0C20-2036-45FD-B147-51646DA22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7508A-6059-4695-9F8C-350F7571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22E1-C1D6-4254-B06A-1C591596765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0BB86-0A54-430B-9235-AB644915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5AF04-6D25-4F81-A9DA-AEE77FA3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A6D3-B566-4665-9C3C-40FD39E78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1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CBDCC-C786-4831-A933-5A830E5D6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180F67-AEA5-4B2B-AE37-4A1DAD31AB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2A8A4-F09C-4CFD-B20E-F808D823E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D622A-AA00-4782-B49B-ED84D66B4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22E1-C1D6-4254-B06A-1C591596765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CC72F-F624-43C2-8F46-5148295E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78EA8-1677-402B-B339-10C4CA4F5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A6D3-B566-4665-9C3C-40FD39E78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5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50036D-811B-4BAF-B9E8-AE16C75D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FA7EF-476C-4751-AC40-7D0305E0E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85344-7D0E-4DDB-8D5F-B7FC6094C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D22E1-C1D6-4254-B06A-1C591596765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0CE5B-E90A-4E8E-8D19-1993C5378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4E81E-2851-4175-B86F-DEE974C5F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DA6D3-B566-4665-9C3C-40FD39E78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3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C2080766-B6D0-448C-A44E-A7937BCFFF38}"/>
              </a:ext>
            </a:extLst>
          </p:cNvPr>
          <p:cNvGrpSpPr/>
          <p:nvPr/>
        </p:nvGrpSpPr>
        <p:grpSpPr>
          <a:xfrm>
            <a:off x="1291533" y="1812625"/>
            <a:ext cx="2720545" cy="2259203"/>
            <a:chOff x="3031433" y="1945975"/>
            <a:chExt cx="2720545" cy="225920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F1465D0-EDBA-41A9-B6C7-47B8E0D738AD}"/>
                </a:ext>
              </a:extLst>
            </p:cNvPr>
            <p:cNvSpPr/>
            <p:nvPr/>
          </p:nvSpPr>
          <p:spPr>
            <a:xfrm>
              <a:off x="5250180" y="2311385"/>
              <a:ext cx="501798" cy="554166"/>
            </a:xfrm>
            <a:custGeom>
              <a:avLst/>
              <a:gdLst>
                <a:gd name="connsiteX0" fmla="*/ 0 w 311298"/>
                <a:gd name="connsiteY0" fmla="*/ 0 h 451062"/>
                <a:gd name="connsiteX1" fmla="*/ 311298 w 311298"/>
                <a:gd name="connsiteY1" fmla="*/ 0 h 451062"/>
                <a:gd name="connsiteX2" fmla="*/ 311298 w 311298"/>
                <a:gd name="connsiteY2" fmla="*/ 451062 h 451062"/>
                <a:gd name="connsiteX3" fmla="*/ 0 w 311298"/>
                <a:gd name="connsiteY3" fmla="*/ 451062 h 451062"/>
                <a:gd name="connsiteX4" fmla="*/ 0 w 311298"/>
                <a:gd name="connsiteY4" fmla="*/ 0 h 451062"/>
                <a:gd name="connsiteX0" fmla="*/ 0 w 341778"/>
                <a:gd name="connsiteY0" fmla="*/ 0 h 519642"/>
                <a:gd name="connsiteX1" fmla="*/ 341778 w 341778"/>
                <a:gd name="connsiteY1" fmla="*/ 68580 h 519642"/>
                <a:gd name="connsiteX2" fmla="*/ 341778 w 341778"/>
                <a:gd name="connsiteY2" fmla="*/ 519642 h 519642"/>
                <a:gd name="connsiteX3" fmla="*/ 30480 w 341778"/>
                <a:gd name="connsiteY3" fmla="*/ 519642 h 519642"/>
                <a:gd name="connsiteX4" fmla="*/ 0 w 341778"/>
                <a:gd name="connsiteY4" fmla="*/ 0 h 519642"/>
                <a:gd name="connsiteX0" fmla="*/ 0 w 395118"/>
                <a:gd name="connsiteY0" fmla="*/ 0 h 519642"/>
                <a:gd name="connsiteX1" fmla="*/ 395118 w 395118"/>
                <a:gd name="connsiteY1" fmla="*/ 144780 h 519642"/>
                <a:gd name="connsiteX2" fmla="*/ 341778 w 395118"/>
                <a:gd name="connsiteY2" fmla="*/ 519642 h 519642"/>
                <a:gd name="connsiteX3" fmla="*/ 30480 w 395118"/>
                <a:gd name="connsiteY3" fmla="*/ 519642 h 519642"/>
                <a:gd name="connsiteX4" fmla="*/ 0 w 395118"/>
                <a:gd name="connsiteY4" fmla="*/ 0 h 519642"/>
                <a:gd name="connsiteX0" fmla="*/ 0 w 395118"/>
                <a:gd name="connsiteY0" fmla="*/ 0 h 519642"/>
                <a:gd name="connsiteX1" fmla="*/ 395118 w 395118"/>
                <a:gd name="connsiteY1" fmla="*/ 144780 h 519642"/>
                <a:gd name="connsiteX2" fmla="*/ 341778 w 395118"/>
                <a:gd name="connsiteY2" fmla="*/ 519642 h 519642"/>
                <a:gd name="connsiteX3" fmla="*/ 30480 w 395118"/>
                <a:gd name="connsiteY3" fmla="*/ 519642 h 519642"/>
                <a:gd name="connsiteX4" fmla="*/ 0 w 395118"/>
                <a:gd name="connsiteY4" fmla="*/ 0 h 519642"/>
                <a:gd name="connsiteX0" fmla="*/ 0 w 404968"/>
                <a:gd name="connsiteY0" fmla="*/ 0 h 519642"/>
                <a:gd name="connsiteX1" fmla="*/ 395118 w 404968"/>
                <a:gd name="connsiteY1" fmla="*/ 144780 h 519642"/>
                <a:gd name="connsiteX2" fmla="*/ 402738 w 404968"/>
                <a:gd name="connsiteY2" fmla="*/ 428202 h 519642"/>
                <a:gd name="connsiteX3" fmla="*/ 30480 w 404968"/>
                <a:gd name="connsiteY3" fmla="*/ 519642 h 519642"/>
                <a:gd name="connsiteX4" fmla="*/ 0 w 404968"/>
                <a:gd name="connsiteY4" fmla="*/ 0 h 519642"/>
                <a:gd name="connsiteX0" fmla="*/ 0 w 402738"/>
                <a:gd name="connsiteY0" fmla="*/ 0 h 519642"/>
                <a:gd name="connsiteX1" fmla="*/ 395118 w 402738"/>
                <a:gd name="connsiteY1" fmla="*/ 144780 h 519642"/>
                <a:gd name="connsiteX2" fmla="*/ 402738 w 402738"/>
                <a:gd name="connsiteY2" fmla="*/ 428202 h 519642"/>
                <a:gd name="connsiteX3" fmla="*/ 30480 w 402738"/>
                <a:gd name="connsiteY3" fmla="*/ 519642 h 519642"/>
                <a:gd name="connsiteX4" fmla="*/ 0 w 402738"/>
                <a:gd name="connsiteY4" fmla="*/ 0 h 519642"/>
                <a:gd name="connsiteX0" fmla="*/ 0 w 433218"/>
                <a:gd name="connsiteY0" fmla="*/ 0 h 519642"/>
                <a:gd name="connsiteX1" fmla="*/ 395118 w 433218"/>
                <a:gd name="connsiteY1" fmla="*/ 144780 h 519642"/>
                <a:gd name="connsiteX2" fmla="*/ 433218 w 433218"/>
                <a:gd name="connsiteY2" fmla="*/ 367242 h 519642"/>
                <a:gd name="connsiteX3" fmla="*/ 30480 w 433218"/>
                <a:gd name="connsiteY3" fmla="*/ 519642 h 519642"/>
                <a:gd name="connsiteX4" fmla="*/ 0 w 433218"/>
                <a:gd name="connsiteY4" fmla="*/ 0 h 519642"/>
                <a:gd name="connsiteX0" fmla="*/ 0 w 433218"/>
                <a:gd name="connsiteY0" fmla="*/ 0 h 554166"/>
                <a:gd name="connsiteX1" fmla="*/ 395118 w 433218"/>
                <a:gd name="connsiteY1" fmla="*/ 144780 h 554166"/>
                <a:gd name="connsiteX2" fmla="*/ 433218 w 433218"/>
                <a:gd name="connsiteY2" fmla="*/ 367242 h 554166"/>
                <a:gd name="connsiteX3" fmla="*/ 30480 w 433218"/>
                <a:gd name="connsiteY3" fmla="*/ 519642 h 554166"/>
                <a:gd name="connsiteX4" fmla="*/ 0 w 433218"/>
                <a:gd name="connsiteY4" fmla="*/ 0 h 554166"/>
                <a:gd name="connsiteX0" fmla="*/ 0 w 433218"/>
                <a:gd name="connsiteY0" fmla="*/ 0 h 554166"/>
                <a:gd name="connsiteX1" fmla="*/ 395118 w 433218"/>
                <a:gd name="connsiteY1" fmla="*/ 144780 h 554166"/>
                <a:gd name="connsiteX2" fmla="*/ 433218 w 433218"/>
                <a:gd name="connsiteY2" fmla="*/ 367242 h 554166"/>
                <a:gd name="connsiteX3" fmla="*/ 30480 w 433218"/>
                <a:gd name="connsiteY3" fmla="*/ 519642 h 554166"/>
                <a:gd name="connsiteX4" fmla="*/ 0 w 433218"/>
                <a:gd name="connsiteY4" fmla="*/ 0 h 554166"/>
                <a:gd name="connsiteX0" fmla="*/ 0 w 501798"/>
                <a:gd name="connsiteY0" fmla="*/ 0 h 554166"/>
                <a:gd name="connsiteX1" fmla="*/ 463698 w 501798"/>
                <a:gd name="connsiteY1" fmla="*/ 144780 h 554166"/>
                <a:gd name="connsiteX2" fmla="*/ 501798 w 501798"/>
                <a:gd name="connsiteY2" fmla="*/ 367242 h 554166"/>
                <a:gd name="connsiteX3" fmla="*/ 99060 w 501798"/>
                <a:gd name="connsiteY3" fmla="*/ 519642 h 554166"/>
                <a:gd name="connsiteX4" fmla="*/ 0 w 501798"/>
                <a:gd name="connsiteY4" fmla="*/ 0 h 554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1798" h="554166">
                  <a:moveTo>
                    <a:pt x="0" y="0"/>
                  </a:moveTo>
                  <a:cubicBezTo>
                    <a:pt x="131706" y="48260"/>
                    <a:pt x="362472" y="-55880"/>
                    <a:pt x="463698" y="144780"/>
                  </a:cubicBezTo>
                  <a:cubicBezTo>
                    <a:pt x="392578" y="269734"/>
                    <a:pt x="420518" y="242288"/>
                    <a:pt x="501798" y="367242"/>
                  </a:cubicBezTo>
                  <a:cubicBezTo>
                    <a:pt x="367552" y="707602"/>
                    <a:pt x="233306" y="468842"/>
                    <a:pt x="99060" y="5196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98A4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336F50D-4D79-4D5A-AAC1-33D90035216C}"/>
                </a:ext>
              </a:extLst>
            </p:cNvPr>
            <p:cNvSpPr/>
            <p:nvPr/>
          </p:nvSpPr>
          <p:spPr>
            <a:xfrm>
              <a:off x="4021403" y="1945975"/>
              <a:ext cx="1591671" cy="2243857"/>
            </a:xfrm>
            <a:custGeom>
              <a:avLst/>
              <a:gdLst>
                <a:gd name="connsiteX0" fmla="*/ 0 w 491533"/>
                <a:gd name="connsiteY0" fmla="*/ 0 h 1054840"/>
                <a:gd name="connsiteX1" fmla="*/ 491533 w 491533"/>
                <a:gd name="connsiteY1" fmla="*/ 0 h 1054840"/>
                <a:gd name="connsiteX2" fmla="*/ 491533 w 491533"/>
                <a:gd name="connsiteY2" fmla="*/ 1054840 h 1054840"/>
                <a:gd name="connsiteX3" fmla="*/ 0 w 491533"/>
                <a:gd name="connsiteY3" fmla="*/ 1054840 h 1054840"/>
                <a:gd name="connsiteX4" fmla="*/ 0 w 491533"/>
                <a:gd name="connsiteY4" fmla="*/ 0 h 1054840"/>
                <a:gd name="connsiteX0" fmla="*/ 0 w 1358308"/>
                <a:gd name="connsiteY0" fmla="*/ 0 h 1273915"/>
                <a:gd name="connsiteX1" fmla="*/ 1358308 w 1358308"/>
                <a:gd name="connsiteY1" fmla="*/ 219075 h 1273915"/>
                <a:gd name="connsiteX2" fmla="*/ 1358308 w 1358308"/>
                <a:gd name="connsiteY2" fmla="*/ 1273915 h 1273915"/>
                <a:gd name="connsiteX3" fmla="*/ 866775 w 1358308"/>
                <a:gd name="connsiteY3" fmla="*/ 1273915 h 1273915"/>
                <a:gd name="connsiteX4" fmla="*/ 0 w 1358308"/>
                <a:gd name="connsiteY4" fmla="*/ 0 h 1273915"/>
                <a:gd name="connsiteX0" fmla="*/ 0 w 1358308"/>
                <a:gd name="connsiteY0" fmla="*/ 124107 h 1398022"/>
                <a:gd name="connsiteX1" fmla="*/ 1358308 w 1358308"/>
                <a:gd name="connsiteY1" fmla="*/ 343182 h 1398022"/>
                <a:gd name="connsiteX2" fmla="*/ 1358308 w 1358308"/>
                <a:gd name="connsiteY2" fmla="*/ 1398022 h 1398022"/>
                <a:gd name="connsiteX3" fmla="*/ 866775 w 1358308"/>
                <a:gd name="connsiteY3" fmla="*/ 1398022 h 1398022"/>
                <a:gd name="connsiteX4" fmla="*/ 0 w 1358308"/>
                <a:gd name="connsiteY4" fmla="*/ 124107 h 1398022"/>
                <a:gd name="connsiteX0" fmla="*/ 0 w 1329733"/>
                <a:gd name="connsiteY0" fmla="*/ 128116 h 1378218"/>
                <a:gd name="connsiteX1" fmla="*/ 1329733 w 1329733"/>
                <a:gd name="connsiteY1" fmla="*/ 323378 h 1378218"/>
                <a:gd name="connsiteX2" fmla="*/ 1329733 w 1329733"/>
                <a:gd name="connsiteY2" fmla="*/ 1378218 h 1378218"/>
                <a:gd name="connsiteX3" fmla="*/ 838200 w 1329733"/>
                <a:gd name="connsiteY3" fmla="*/ 1378218 h 1378218"/>
                <a:gd name="connsiteX4" fmla="*/ 0 w 1329733"/>
                <a:gd name="connsiteY4" fmla="*/ 128116 h 1378218"/>
                <a:gd name="connsiteX0" fmla="*/ 0 w 1591671"/>
                <a:gd name="connsiteY0" fmla="*/ 72360 h 1322462"/>
                <a:gd name="connsiteX1" fmla="*/ 1591671 w 1591671"/>
                <a:gd name="connsiteY1" fmla="*/ 829597 h 1322462"/>
                <a:gd name="connsiteX2" fmla="*/ 1329733 w 1591671"/>
                <a:gd name="connsiteY2" fmla="*/ 1322462 h 1322462"/>
                <a:gd name="connsiteX3" fmla="*/ 838200 w 1591671"/>
                <a:gd name="connsiteY3" fmla="*/ 1322462 h 1322462"/>
                <a:gd name="connsiteX4" fmla="*/ 0 w 1591671"/>
                <a:gd name="connsiteY4" fmla="*/ 72360 h 1322462"/>
                <a:gd name="connsiteX0" fmla="*/ 0 w 1591671"/>
                <a:gd name="connsiteY0" fmla="*/ 127695 h 1377797"/>
                <a:gd name="connsiteX1" fmla="*/ 1591671 w 1591671"/>
                <a:gd name="connsiteY1" fmla="*/ 884932 h 1377797"/>
                <a:gd name="connsiteX2" fmla="*/ 1329733 w 1591671"/>
                <a:gd name="connsiteY2" fmla="*/ 1377797 h 1377797"/>
                <a:gd name="connsiteX3" fmla="*/ 838200 w 1591671"/>
                <a:gd name="connsiteY3" fmla="*/ 1377797 h 1377797"/>
                <a:gd name="connsiteX4" fmla="*/ 0 w 1591671"/>
                <a:gd name="connsiteY4" fmla="*/ 127695 h 1377797"/>
                <a:gd name="connsiteX0" fmla="*/ 0 w 1591671"/>
                <a:gd name="connsiteY0" fmla="*/ 127695 h 2208377"/>
                <a:gd name="connsiteX1" fmla="*/ 1591671 w 1591671"/>
                <a:gd name="connsiteY1" fmla="*/ 884932 h 2208377"/>
                <a:gd name="connsiteX2" fmla="*/ 1192573 w 1591671"/>
                <a:gd name="connsiteY2" fmla="*/ 2208377 h 2208377"/>
                <a:gd name="connsiteX3" fmla="*/ 838200 w 1591671"/>
                <a:gd name="connsiteY3" fmla="*/ 1377797 h 2208377"/>
                <a:gd name="connsiteX4" fmla="*/ 0 w 1591671"/>
                <a:gd name="connsiteY4" fmla="*/ 127695 h 2208377"/>
                <a:gd name="connsiteX0" fmla="*/ 0 w 1591671"/>
                <a:gd name="connsiteY0" fmla="*/ 127695 h 2208377"/>
                <a:gd name="connsiteX1" fmla="*/ 1591671 w 1591671"/>
                <a:gd name="connsiteY1" fmla="*/ 884932 h 2208377"/>
                <a:gd name="connsiteX2" fmla="*/ 1192573 w 1591671"/>
                <a:gd name="connsiteY2" fmla="*/ 2208377 h 2208377"/>
                <a:gd name="connsiteX3" fmla="*/ 838200 w 1591671"/>
                <a:gd name="connsiteY3" fmla="*/ 1377797 h 2208377"/>
                <a:gd name="connsiteX4" fmla="*/ 0 w 1591671"/>
                <a:gd name="connsiteY4" fmla="*/ 127695 h 2208377"/>
                <a:gd name="connsiteX0" fmla="*/ 0 w 1591671"/>
                <a:gd name="connsiteY0" fmla="*/ 127695 h 2208377"/>
                <a:gd name="connsiteX1" fmla="*/ 1591671 w 1591671"/>
                <a:gd name="connsiteY1" fmla="*/ 884932 h 2208377"/>
                <a:gd name="connsiteX2" fmla="*/ 1192573 w 1591671"/>
                <a:gd name="connsiteY2" fmla="*/ 2208377 h 2208377"/>
                <a:gd name="connsiteX3" fmla="*/ 838200 w 1591671"/>
                <a:gd name="connsiteY3" fmla="*/ 1377797 h 2208377"/>
                <a:gd name="connsiteX4" fmla="*/ 0 w 1591671"/>
                <a:gd name="connsiteY4" fmla="*/ 127695 h 2208377"/>
                <a:gd name="connsiteX0" fmla="*/ 0 w 1591671"/>
                <a:gd name="connsiteY0" fmla="*/ 127695 h 2231237"/>
                <a:gd name="connsiteX1" fmla="*/ 1591671 w 1591671"/>
                <a:gd name="connsiteY1" fmla="*/ 884932 h 2231237"/>
                <a:gd name="connsiteX2" fmla="*/ 1192573 w 1591671"/>
                <a:gd name="connsiteY2" fmla="*/ 2208377 h 2231237"/>
                <a:gd name="connsiteX3" fmla="*/ 716280 w 1591671"/>
                <a:gd name="connsiteY3" fmla="*/ 2231237 h 2231237"/>
                <a:gd name="connsiteX4" fmla="*/ 0 w 1591671"/>
                <a:gd name="connsiteY4" fmla="*/ 127695 h 2231237"/>
                <a:gd name="connsiteX0" fmla="*/ 0 w 1591671"/>
                <a:gd name="connsiteY0" fmla="*/ 127695 h 2231237"/>
                <a:gd name="connsiteX1" fmla="*/ 1591671 w 1591671"/>
                <a:gd name="connsiteY1" fmla="*/ 884932 h 2231237"/>
                <a:gd name="connsiteX2" fmla="*/ 1192573 w 1591671"/>
                <a:gd name="connsiteY2" fmla="*/ 2208377 h 2231237"/>
                <a:gd name="connsiteX3" fmla="*/ 716280 w 1591671"/>
                <a:gd name="connsiteY3" fmla="*/ 2231237 h 2231237"/>
                <a:gd name="connsiteX4" fmla="*/ 748717 w 1591671"/>
                <a:gd name="connsiteY4" fmla="*/ 2001185 h 2231237"/>
                <a:gd name="connsiteX5" fmla="*/ 0 w 1591671"/>
                <a:gd name="connsiteY5" fmla="*/ 127695 h 2231237"/>
                <a:gd name="connsiteX0" fmla="*/ 0 w 1591671"/>
                <a:gd name="connsiteY0" fmla="*/ 127695 h 2231237"/>
                <a:gd name="connsiteX1" fmla="*/ 1591671 w 1591671"/>
                <a:gd name="connsiteY1" fmla="*/ 884932 h 2231237"/>
                <a:gd name="connsiteX2" fmla="*/ 1192573 w 1591671"/>
                <a:gd name="connsiteY2" fmla="*/ 2208377 h 2231237"/>
                <a:gd name="connsiteX3" fmla="*/ 716280 w 1591671"/>
                <a:gd name="connsiteY3" fmla="*/ 2231237 h 2231237"/>
                <a:gd name="connsiteX4" fmla="*/ 748717 w 1591671"/>
                <a:gd name="connsiteY4" fmla="*/ 2001185 h 2231237"/>
                <a:gd name="connsiteX5" fmla="*/ 0 w 1591671"/>
                <a:gd name="connsiteY5" fmla="*/ 127695 h 2231237"/>
                <a:gd name="connsiteX0" fmla="*/ 0 w 1591671"/>
                <a:gd name="connsiteY0" fmla="*/ 127695 h 2231237"/>
                <a:gd name="connsiteX1" fmla="*/ 1591671 w 1591671"/>
                <a:gd name="connsiteY1" fmla="*/ 884932 h 2231237"/>
                <a:gd name="connsiteX2" fmla="*/ 1192573 w 1591671"/>
                <a:gd name="connsiteY2" fmla="*/ 2208377 h 2231237"/>
                <a:gd name="connsiteX3" fmla="*/ 716280 w 1591671"/>
                <a:gd name="connsiteY3" fmla="*/ 2231237 h 2231237"/>
                <a:gd name="connsiteX4" fmla="*/ 748717 w 1591671"/>
                <a:gd name="connsiteY4" fmla="*/ 2001185 h 2231237"/>
                <a:gd name="connsiteX5" fmla="*/ 0 w 1591671"/>
                <a:gd name="connsiteY5" fmla="*/ 127695 h 2231237"/>
                <a:gd name="connsiteX0" fmla="*/ 0 w 1591671"/>
                <a:gd name="connsiteY0" fmla="*/ 127695 h 2237369"/>
                <a:gd name="connsiteX1" fmla="*/ 1591671 w 1591671"/>
                <a:gd name="connsiteY1" fmla="*/ 884932 h 2237369"/>
                <a:gd name="connsiteX2" fmla="*/ 1192573 w 1591671"/>
                <a:gd name="connsiteY2" fmla="*/ 2208377 h 2237369"/>
                <a:gd name="connsiteX3" fmla="*/ 716280 w 1591671"/>
                <a:gd name="connsiteY3" fmla="*/ 2231237 h 2237369"/>
                <a:gd name="connsiteX4" fmla="*/ 748717 w 1591671"/>
                <a:gd name="connsiteY4" fmla="*/ 2001185 h 2237369"/>
                <a:gd name="connsiteX5" fmla="*/ 0 w 1591671"/>
                <a:gd name="connsiteY5" fmla="*/ 127695 h 2237369"/>
                <a:gd name="connsiteX0" fmla="*/ 0 w 1591671"/>
                <a:gd name="connsiteY0" fmla="*/ 127695 h 2243857"/>
                <a:gd name="connsiteX1" fmla="*/ 1591671 w 1591671"/>
                <a:gd name="connsiteY1" fmla="*/ 884932 h 2243857"/>
                <a:gd name="connsiteX2" fmla="*/ 1192573 w 1591671"/>
                <a:gd name="connsiteY2" fmla="*/ 2208377 h 2243857"/>
                <a:gd name="connsiteX3" fmla="*/ 716280 w 1591671"/>
                <a:gd name="connsiteY3" fmla="*/ 2231237 h 2243857"/>
                <a:gd name="connsiteX4" fmla="*/ 748717 w 1591671"/>
                <a:gd name="connsiteY4" fmla="*/ 2001185 h 2243857"/>
                <a:gd name="connsiteX5" fmla="*/ 0 w 1591671"/>
                <a:gd name="connsiteY5" fmla="*/ 127695 h 224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1671" h="2243857">
                  <a:moveTo>
                    <a:pt x="0" y="127695"/>
                  </a:moveTo>
                  <a:cubicBezTo>
                    <a:pt x="843294" y="-223143"/>
                    <a:pt x="1429414" y="188019"/>
                    <a:pt x="1591671" y="884932"/>
                  </a:cubicBezTo>
                  <a:cubicBezTo>
                    <a:pt x="1588178" y="1326080"/>
                    <a:pt x="1584686" y="1546249"/>
                    <a:pt x="1192573" y="2208377"/>
                  </a:cubicBezTo>
                  <a:cubicBezTo>
                    <a:pt x="927129" y="2276957"/>
                    <a:pt x="875044" y="2223617"/>
                    <a:pt x="716280" y="2231237"/>
                  </a:cubicBezTo>
                  <a:cubicBezTo>
                    <a:pt x="658512" y="2177413"/>
                    <a:pt x="684565" y="2077869"/>
                    <a:pt x="748717" y="2001185"/>
                  </a:cubicBezTo>
                  <a:lnTo>
                    <a:pt x="0" y="127695"/>
                  </a:lnTo>
                  <a:close/>
                </a:path>
              </a:pathLst>
            </a:custGeom>
            <a:solidFill>
              <a:srgbClr val="A98A4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9F0741A-5C51-4992-9FF7-F157881EF4F5}"/>
                </a:ext>
              </a:extLst>
            </p:cNvPr>
            <p:cNvSpPr/>
            <p:nvPr/>
          </p:nvSpPr>
          <p:spPr>
            <a:xfrm>
              <a:off x="3414406" y="3228278"/>
              <a:ext cx="654081" cy="915691"/>
            </a:xfrm>
            <a:custGeom>
              <a:avLst/>
              <a:gdLst>
                <a:gd name="connsiteX0" fmla="*/ 0 w 640472"/>
                <a:gd name="connsiteY0" fmla="*/ 0 h 687829"/>
                <a:gd name="connsiteX1" fmla="*/ 640472 w 640472"/>
                <a:gd name="connsiteY1" fmla="*/ 0 h 687829"/>
                <a:gd name="connsiteX2" fmla="*/ 640472 w 640472"/>
                <a:gd name="connsiteY2" fmla="*/ 687829 h 687829"/>
                <a:gd name="connsiteX3" fmla="*/ 0 w 640472"/>
                <a:gd name="connsiteY3" fmla="*/ 687829 h 687829"/>
                <a:gd name="connsiteX4" fmla="*/ 0 w 640472"/>
                <a:gd name="connsiteY4" fmla="*/ 0 h 687829"/>
                <a:gd name="connsiteX0" fmla="*/ 0 w 640472"/>
                <a:gd name="connsiteY0" fmla="*/ 0 h 687829"/>
                <a:gd name="connsiteX1" fmla="*/ 640472 w 640472"/>
                <a:gd name="connsiteY1" fmla="*/ 0 h 687829"/>
                <a:gd name="connsiteX2" fmla="*/ 640472 w 640472"/>
                <a:gd name="connsiteY2" fmla="*/ 687829 h 687829"/>
                <a:gd name="connsiteX3" fmla="*/ 138113 w 640472"/>
                <a:gd name="connsiteY3" fmla="*/ 683067 h 687829"/>
                <a:gd name="connsiteX4" fmla="*/ 0 w 640472"/>
                <a:gd name="connsiteY4" fmla="*/ 0 h 687829"/>
                <a:gd name="connsiteX0" fmla="*/ 0 w 640472"/>
                <a:gd name="connsiteY0" fmla="*/ 0 h 687829"/>
                <a:gd name="connsiteX1" fmla="*/ 640472 w 640472"/>
                <a:gd name="connsiteY1" fmla="*/ 0 h 687829"/>
                <a:gd name="connsiteX2" fmla="*/ 640472 w 640472"/>
                <a:gd name="connsiteY2" fmla="*/ 687829 h 687829"/>
                <a:gd name="connsiteX3" fmla="*/ 138113 w 640472"/>
                <a:gd name="connsiteY3" fmla="*/ 683067 h 687829"/>
                <a:gd name="connsiteX4" fmla="*/ 0 w 640472"/>
                <a:gd name="connsiteY4" fmla="*/ 0 h 687829"/>
                <a:gd name="connsiteX0" fmla="*/ 15716 w 656188"/>
                <a:gd name="connsiteY0" fmla="*/ 0 h 687829"/>
                <a:gd name="connsiteX1" fmla="*/ 656188 w 656188"/>
                <a:gd name="connsiteY1" fmla="*/ 0 h 687829"/>
                <a:gd name="connsiteX2" fmla="*/ 656188 w 656188"/>
                <a:gd name="connsiteY2" fmla="*/ 687829 h 687829"/>
                <a:gd name="connsiteX3" fmla="*/ 153829 w 656188"/>
                <a:gd name="connsiteY3" fmla="*/ 683067 h 687829"/>
                <a:gd name="connsiteX4" fmla="*/ 15716 w 656188"/>
                <a:gd name="connsiteY4" fmla="*/ 0 h 687829"/>
                <a:gd name="connsiteX0" fmla="*/ 13609 w 654081"/>
                <a:gd name="connsiteY0" fmla="*/ 0 h 687829"/>
                <a:gd name="connsiteX1" fmla="*/ 654081 w 654081"/>
                <a:gd name="connsiteY1" fmla="*/ 0 h 687829"/>
                <a:gd name="connsiteX2" fmla="*/ 654081 w 654081"/>
                <a:gd name="connsiteY2" fmla="*/ 687829 h 687829"/>
                <a:gd name="connsiteX3" fmla="*/ 166009 w 654081"/>
                <a:gd name="connsiteY3" fmla="*/ 673542 h 687829"/>
                <a:gd name="connsiteX4" fmla="*/ 13609 w 654081"/>
                <a:gd name="connsiteY4" fmla="*/ 0 h 687829"/>
                <a:gd name="connsiteX0" fmla="*/ 13609 w 654081"/>
                <a:gd name="connsiteY0" fmla="*/ 0 h 909168"/>
                <a:gd name="connsiteX1" fmla="*/ 654081 w 654081"/>
                <a:gd name="connsiteY1" fmla="*/ 0 h 909168"/>
                <a:gd name="connsiteX2" fmla="*/ 654081 w 654081"/>
                <a:gd name="connsiteY2" fmla="*/ 687829 h 909168"/>
                <a:gd name="connsiteX3" fmla="*/ 120681 w 654081"/>
                <a:gd name="connsiteY3" fmla="*/ 909149 h 909168"/>
                <a:gd name="connsiteX4" fmla="*/ 166009 w 654081"/>
                <a:gd name="connsiteY4" fmla="*/ 673542 h 909168"/>
                <a:gd name="connsiteX5" fmla="*/ 13609 w 654081"/>
                <a:gd name="connsiteY5" fmla="*/ 0 h 909168"/>
                <a:gd name="connsiteX0" fmla="*/ 13609 w 654081"/>
                <a:gd name="connsiteY0" fmla="*/ 0 h 915691"/>
                <a:gd name="connsiteX1" fmla="*/ 654081 w 654081"/>
                <a:gd name="connsiteY1" fmla="*/ 0 h 915691"/>
                <a:gd name="connsiteX2" fmla="*/ 654081 w 654081"/>
                <a:gd name="connsiteY2" fmla="*/ 687829 h 915691"/>
                <a:gd name="connsiteX3" fmla="*/ 506443 w 654081"/>
                <a:gd name="connsiteY3" fmla="*/ 885335 h 915691"/>
                <a:gd name="connsiteX4" fmla="*/ 120681 w 654081"/>
                <a:gd name="connsiteY4" fmla="*/ 909149 h 915691"/>
                <a:gd name="connsiteX5" fmla="*/ 166009 w 654081"/>
                <a:gd name="connsiteY5" fmla="*/ 673542 h 915691"/>
                <a:gd name="connsiteX6" fmla="*/ 13609 w 654081"/>
                <a:gd name="connsiteY6" fmla="*/ 0 h 915691"/>
                <a:gd name="connsiteX0" fmla="*/ 13609 w 654081"/>
                <a:gd name="connsiteY0" fmla="*/ 0 h 915691"/>
                <a:gd name="connsiteX1" fmla="*/ 654081 w 654081"/>
                <a:gd name="connsiteY1" fmla="*/ 0 h 915691"/>
                <a:gd name="connsiteX2" fmla="*/ 635031 w 654081"/>
                <a:gd name="connsiteY2" fmla="*/ 368741 h 915691"/>
                <a:gd name="connsiteX3" fmla="*/ 506443 w 654081"/>
                <a:gd name="connsiteY3" fmla="*/ 885335 h 915691"/>
                <a:gd name="connsiteX4" fmla="*/ 120681 w 654081"/>
                <a:gd name="connsiteY4" fmla="*/ 909149 h 915691"/>
                <a:gd name="connsiteX5" fmla="*/ 166009 w 654081"/>
                <a:gd name="connsiteY5" fmla="*/ 673542 h 915691"/>
                <a:gd name="connsiteX6" fmla="*/ 13609 w 654081"/>
                <a:gd name="connsiteY6" fmla="*/ 0 h 915691"/>
                <a:gd name="connsiteX0" fmla="*/ 13609 w 654081"/>
                <a:gd name="connsiteY0" fmla="*/ 0 h 915691"/>
                <a:gd name="connsiteX1" fmla="*/ 654081 w 654081"/>
                <a:gd name="connsiteY1" fmla="*/ 0 h 915691"/>
                <a:gd name="connsiteX2" fmla="*/ 635031 w 654081"/>
                <a:gd name="connsiteY2" fmla="*/ 368741 h 915691"/>
                <a:gd name="connsiteX3" fmla="*/ 506443 w 654081"/>
                <a:gd name="connsiteY3" fmla="*/ 885335 h 915691"/>
                <a:gd name="connsiteX4" fmla="*/ 120681 w 654081"/>
                <a:gd name="connsiteY4" fmla="*/ 909149 h 915691"/>
                <a:gd name="connsiteX5" fmla="*/ 166009 w 654081"/>
                <a:gd name="connsiteY5" fmla="*/ 673542 h 915691"/>
                <a:gd name="connsiteX6" fmla="*/ 13609 w 654081"/>
                <a:gd name="connsiteY6" fmla="*/ 0 h 915691"/>
                <a:gd name="connsiteX0" fmla="*/ 13609 w 654081"/>
                <a:gd name="connsiteY0" fmla="*/ 0 h 915691"/>
                <a:gd name="connsiteX1" fmla="*/ 654081 w 654081"/>
                <a:gd name="connsiteY1" fmla="*/ 0 h 915691"/>
                <a:gd name="connsiteX2" fmla="*/ 635031 w 654081"/>
                <a:gd name="connsiteY2" fmla="*/ 368741 h 915691"/>
                <a:gd name="connsiteX3" fmla="*/ 506443 w 654081"/>
                <a:gd name="connsiteY3" fmla="*/ 885335 h 915691"/>
                <a:gd name="connsiteX4" fmla="*/ 120681 w 654081"/>
                <a:gd name="connsiteY4" fmla="*/ 909149 h 915691"/>
                <a:gd name="connsiteX5" fmla="*/ 166009 w 654081"/>
                <a:gd name="connsiteY5" fmla="*/ 673542 h 915691"/>
                <a:gd name="connsiteX6" fmla="*/ 13609 w 654081"/>
                <a:gd name="connsiteY6" fmla="*/ 0 h 915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081" h="915691">
                  <a:moveTo>
                    <a:pt x="13609" y="0"/>
                  </a:moveTo>
                  <a:lnTo>
                    <a:pt x="654081" y="0"/>
                  </a:lnTo>
                  <a:lnTo>
                    <a:pt x="635031" y="368741"/>
                  </a:lnTo>
                  <a:cubicBezTo>
                    <a:pt x="612806" y="490897"/>
                    <a:pt x="595343" y="848448"/>
                    <a:pt x="506443" y="885335"/>
                  </a:cubicBezTo>
                  <a:cubicBezTo>
                    <a:pt x="417543" y="922222"/>
                    <a:pt x="179801" y="919048"/>
                    <a:pt x="120681" y="909149"/>
                  </a:cubicBezTo>
                  <a:cubicBezTo>
                    <a:pt x="104040" y="875063"/>
                    <a:pt x="46125" y="933053"/>
                    <a:pt x="166009" y="673542"/>
                  </a:cubicBezTo>
                  <a:cubicBezTo>
                    <a:pt x="19958" y="369653"/>
                    <a:pt x="-26078" y="94339"/>
                    <a:pt x="13609" y="0"/>
                  </a:cubicBezTo>
                  <a:close/>
                </a:path>
              </a:pathLst>
            </a:custGeom>
            <a:solidFill>
              <a:srgbClr val="A98A4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150238A-74B0-422D-89DB-D31804ACB177}"/>
                </a:ext>
              </a:extLst>
            </p:cNvPr>
            <p:cNvSpPr/>
            <p:nvPr/>
          </p:nvSpPr>
          <p:spPr>
            <a:xfrm>
              <a:off x="3631370" y="2631657"/>
              <a:ext cx="1210181" cy="1573521"/>
            </a:xfrm>
            <a:custGeom>
              <a:avLst/>
              <a:gdLst>
                <a:gd name="connsiteX0" fmla="*/ 0 w 971802"/>
                <a:gd name="connsiteY0" fmla="*/ 0 h 419202"/>
                <a:gd name="connsiteX1" fmla="*/ 971802 w 971802"/>
                <a:gd name="connsiteY1" fmla="*/ 0 h 419202"/>
                <a:gd name="connsiteX2" fmla="*/ 971802 w 971802"/>
                <a:gd name="connsiteY2" fmla="*/ 419202 h 419202"/>
                <a:gd name="connsiteX3" fmla="*/ 0 w 971802"/>
                <a:gd name="connsiteY3" fmla="*/ 419202 h 419202"/>
                <a:gd name="connsiteX4" fmla="*/ 0 w 971802"/>
                <a:gd name="connsiteY4" fmla="*/ 0 h 419202"/>
                <a:gd name="connsiteX0" fmla="*/ 0 w 1143252"/>
                <a:gd name="connsiteY0" fmla="*/ 0 h 466827"/>
                <a:gd name="connsiteX1" fmla="*/ 1143252 w 1143252"/>
                <a:gd name="connsiteY1" fmla="*/ 47625 h 466827"/>
                <a:gd name="connsiteX2" fmla="*/ 1143252 w 1143252"/>
                <a:gd name="connsiteY2" fmla="*/ 466827 h 466827"/>
                <a:gd name="connsiteX3" fmla="*/ 171450 w 1143252"/>
                <a:gd name="connsiteY3" fmla="*/ 466827 h 466827"/>
                <a:gd name="connsiteX4" fmla="*/ 0 w 1143252"/>
                <a:gd name="connsiteY4" fmla="*/ 0 h 466827"/>
                <a:gd name="connsiteX0" fmla="*/ 0 w 1143252"/>
                <a:gd name="connsiteY0" fmla="*/ 0 h 481114"/>
                <a:gd name="connsiteX1" fmla="*/ 1143252 w 1143252"/>
                <a:gd name="connsiteY1" fmla="*/ 47625 h 481114"/>
                <a:gd name="connsiteX2" fmla="*/ 1143252 w 1143252"/>
                <a:gd name="connsiteY2" fmla="*/ 466827 h 481114"/>
                <a:gd name="connsiteX3" fmla="*/ 342900 w 1143252"/>
                <a:gd name="connsiteY3" fmla="*/ 481114 h 481114"/>
                <a:gd name="connsiteX4" fmla="*/ 0 w 1143252"/>
                <a:gd name="connsiteY4" fmla="*/ 0 h 481114"/>
                <a:gd name="connsiteX0" fmla="*/ 0 w 1143252"/>
                <a:gd name="connsiteY0" fmla="*/ 0 h 481114"/>
                <a:gd name="connsiteX1" fmla="*/ 1143252 w 1143252"/>
                <a:gd name="connsiteY1" fmla="*/ 47625 h 481114"/>
                <a:gd name="connsiteX2" fmla="*/ 1143252 w 1143252"/>
                <a:gd name="connsiteY2" fmla="*/ 466827 h 481114"/>
                <a:gd name="connsiteX3" fmla="*/ 342900 w 1143252"/>
                <a:gd name="connsiteY3" fmla="*/ 481114 h 481114"/>
                <a:gd name="connsiteX4" fmla="*/ 0 w 1143252"/>
                <a:gd name="connsiteY4" fmla="*/ 0 h 481114"/>
                <a:gd name="connsiteX0" fmla="*/ 0 w 1143252"/>
                <a:gd name="connsiteY0" fmla="*/ 0 h 481114"/>
                <a:gd name="connsiteX1" fmla="*/ 1143252 w 1143252"/>
                <a:gd name="connsiteY1" fmla="*/ 47625 h 481114"/>
                <a:gd name="connsiteX2" fmla="*/ 1143252 w 1143252"/>
                <a:gd name="connsiteY2" fmla="*/ 466827 h 481114"/>
                <a:gd name="connsiteX3" fmla="*/ 342900 w 1143252"/>
                <a:gd name="connsiteY3" fmla="*/ 481114 h 481114"/>
                <a:gd name="connsiteX4" fmla="*/ 0 w 1143252"/>
                <a:gd name="connsiteY4" fmla="*/ 0 h 481114"/>
                <a:gd name="connsiteX0" fmla="*/ 0 w 1143252"/>
                <a:gd name="connsiteY0" fmla="*/ 0 h 622133"/>
                <a:gd name="connsiteX1" fmla="*/ 1143252 w 1143252"/>
                <a:gd name="connsiteY1" fmla="*/ 47625 h 622133"/>
                <a:gd name="connsiteX2" fmla="*/ 1143252 w 1143252"/>
                <a:gd name="connsiteY2" fmla="*/ 466827 h 622133"/>
                <a:gd name="connsiteX3" fmla="*/ 443164 w 1143252"/>
                <a:gd name="connsiteY3" fmla="*/ 622133 h 622133"/>
                <a:gd name="connsiteX4" fmla="*/ 342900 w 1143252"/>
                <a:gd name="connsiteY4" fmla="*/ 481114 h 622133"/>
                <a:gd name="connsiteX5" fmla="*/ 0 w 1143252"/>
                <a:gd name="connsiteY5" fmla="*/ 0 h 622133"/>
                <a:gd name="connsiteX0" fmla="*/ 0 w 1143252"/>
                <a:gd name="connsiteY0" fmla="*/ 0 h 885828"/>
                <a:gd name="connsiteX1" fmla="*/ 1143252 w 1143252"/>
                <a:gd name="connsiteY1" fmla="*/ 47625 h 885828"/>
                <a:gd name="connsiteX2" fmla="*/ 1143252 w 1143252"/>
                <a:gd name="connsiteY2" fmla="*/ 466827 h 885828"/>
                <a:gd name="connsiteX3" fmla="*/ 400302 w 1143252"/>
                <a:gd name="connsiteY3" fmla="*/ 884071 h 885828"/>
                <a:gd name="connsiteX4" fmla="*/ 443164 w 1143252"/>
                <a:gd name="connsiteY4" fmla="*/ 622133 h 885828"/>
                <a:gd name="connsiteX5" fmla="*/ 342900 w 1143252"/>
                <a:gd name="connsiteY5" fmla="*/ 481114 h 885828"/>
                <a:gd name="connsiteX6" fmla="*/ 0 w 1143252"/>
                <a:gd name="connsiteY6" fmla="*/ 0 h 885828"/>
                <a:gd name="connsiteX0" fmla="*/ 0 w 1143252"/>
                <a:gd name="connsiteY0" fmla="*/ 0 h 902488"/>
                <a:gd name="connsiteX1" fmla="*/ 1143252 w 1143252"/>
                <a:gd name="connsiteY1" fmla="*/ 47625 h 902488"/>
                <a:gd name="connsiteX2" fmla="*/ 1143252 w 1143252"/>
                <a:gd name="connsiteY2" fmla="*/ 466827 h 902488"/>
                <a:gd name="connsiteX3" fmla="*/ 938464 w 1143252"/>
                <a:gd name="connsiteY3" fmla="*/ 865020 h 902488"/>
                <a:gd name="connsiteX4" fmla="*/ 400302 w 1143252"/>
                <a:gd name="connsiteY4" fmla="*/ 884071 h 902488"/>
                <a:gd name="connsiteX5" fmla="*/ 443164 w 1143252"/>
                <a:gd name="connsiteY5" fmla="*/ 622133 h 902488"/>
                <a:gd name="connsiteX6" fmla="*/ 342900 w 1143252"/>
                <a:gd name="connsiteY6" fmla="*/ 481114 h 902488"/>
                <a:gd name="connsiteX7" fmla="*/ 0 w 1143252"/>
                <a:gd name="connsiteY7" fmla="*/ 0 h 902488"/>
                <a:gd name="connsiteX0" fmla="*/ 0 w 1143252"/>
                <a:gd name="connsiteY0" fmla="*/ 0 h 893073"/>
                <a:gd name="connsiteX1" fmla="*/ 1143252 w 1143252"/>
                <a:gd name="connsiteY1" fmla="*/ 47625 h 893073"/>
                <a:gd name="connsiteX2" fmla="*/ 1143252 w 1143252"/>
                <a:gd name="connsiteY2" fmla="*/ 466827 h 893073"/>
                <a:gd name="connsiteX3" fmla="*/ 981327 w 1143252"/>
                <a:gd name="connsiteY3" fmla="*/ 584032 h 893073"/>
                <a:gd name="connsiteX4" fmla="*/ 938464 w 1143252"/>
                <a:gd name="connsiteY4" fmla="*/ 865020 h 893073"/>
                <a:gd name="connsiteX5" fmla="*/ 400302 w 1143252"/>
                <a:gd name="connsiteY5" fmla="*/ 884071 h 893073"/>
                <a:gd name="connsiteX6" fmla="*/ 443164 w 1143252"/>
                <a:gd name="connsiteY6" fmla="*/ 622133 h 893073"/>
                <a:gd name="connsiteX7" fmla="*/ 342900 w 1143252"/>
                <a:gd name="connsiteY7" fmla="*/ 481114 h 893073"/>
                <a:gd name="connsiteX8" fmla="*/ 0 w 1143252"/>
                <a:gd name="connsiteY8" fmla="*/ 0 h 893073"/>
                <a:gd name="connsiteX0" fmla="*/ 0 w 1200402"/>
                <a:gd name="connsiteY0" fmla="*/ 0 h 893073"/>
                <a:gd name="connsiteX1" fmla="*/ 1143252 w 1200402"/>
                <a:gd name="connsiteY1" fmla="*/ 47625 h 893073"/>
                <a:gd name="connsiteX2" fmla="*/ 1200402 w 1200402"/>
                <a:gd name="connsiteY2" fmla="*/ 90590 h 893073"/>
                <a:gd name="connsiteX3" fmla="*/ 981327 w 1200402"/>
                <a:gd name="connsiteY3" fmla="*/ 584032 h 893073"/>
                <a:gd name="connsiteX4" fmla="*/ 938464 w 1200402"/>
                <a:gd name="connsiteY4" fmla="*/ 865020 h 893073"/>
                <a:gd name="connsiteX5" fmla="*/ 400302 w 1200402"/>
                <a:gd name="connsiteY5" fmla="*/ 884071 h 893073"/>
                <a:gd name="connsiteX6" fmla="*/ 443164 w 1200402"/>
                <a:gd name="connsiteY6" fmla="*/ 622133 h 893073"/>
                <a:gd name="connsiteX7" fmla="*/ 342900 w 1200402"/>
                <a:gd name="connsiteY7" fmla="*/ 481114 h 893073"/>
                <a:gd name="connsiteX8" fmla="*/ 0 w 1200402"/>
                <a:gd name="connsiteY8" fmla="*/ 0 h 893073"/>
                <a:gd name="connsiteX0" fmla="*/ 0 w 1200402"/>
                <a:gd name="connsiteY0" fmla="*/ 490538 h 1383611"/>
                <a:gd name="connsiteX1" fmla="*/ 1090865 w 1200402"/>
                <a:gd name="connsiteY1" fmla="*/ 0 h 1383611"/>
                <a:gd name="connsiteX2" fmla="*/ 1200402 w 1200402"/>
                <a:gd name="connsiteY2" fmla="*/ 581128 h 1383611"/>
                <a:gd name="connsiteX3" fmla="*/ 981327 w 1200402"/>
                <a:gd name="connsiteY3" fmla="*/ 1074570 h 1383611"/>
                <a:gd name="connsiteX4" fmla="*/ 938464 w 1200402"/>
                <a:gd name="connsiteY4" fmla="*/ 1355558 h 1383611"/>
                <a:gd name="connsiteX5" fmla="*/ 400302 w 1200402"/>
                <a:gd name="connsiteY5" fmla="*/ 1374609 h 1383611"/>
                <a:gd name="connsiteX6" fmla="*/ 443164 w 1200402"/>
                <a:gd name="connsiteY6" fmla="*/ 1112671 h 1383611"/>
                <a:gd name="connsiteX7" fmla="*/ 342900 w 1200402"/>
                <a:gd name="connsiteY7" fmla="*/ 971652 h 1383611"/>
                <a:gd name="connsiteX8" fmla="*/ 0 w 1200402"/>
                <a:gd name="connsiteY8" fmla="*/ 490538 h 1383611"/>
                <a:gd name="connsiteX0" fmla="*/ 0 w 1200402"/>
                <a:gd name="connsiteY0" fmla="*/ 490538 h 1383611"/>
                <a:gd name="connsiteX1" fmla="*/ 1090865 w 1200402"/>
                <a:gd name="connsiteY1" fmla="*/ 0 h 1383611"/>
                <a:gd name="connsiteX2" fmla="*/ 1200402 w 1200402"/>
                <a:gd name="connsiteY2" fmla="*/ 581128 h 1383611"/>
                <a:gd name="connsiteX3" fmla="*/ 981327 w 1200402"/>
                <a:gd name="connsiteY3" fmla="*/ 1074570 h 1383611"/>
                <a:gd name="connsiteX4" fmla="*/ 938464 w 1200402"/>
                <a:gd name="connsiteY4" fmla="*/ 1355558 h 1383611"/>
                <a:gd name="connsiteX5" fmla="*/ 400302 w 1200402"/>
                <a:gd name="connsiteY5" fmla="*/ 1374609 h 1383611"/>
                <a:gd name="connsiteX6" fmla="*/ 443164 w 1200402"/>
                <a:gd name="connsiteY6" fmla="*/ 1112671 h 1383611"/>
                <a:gd name="connsiteX7" fmla="*/ 342900 w 1200402"/>
                <a:gd name="connsiteY7" fmla="*/ 971652 h 1383611"/>
                <a:gd name="connsiteX8" fmla="*/ 0 w 1200402"/>
                <a:gd name="connsiteY8" fmla="*/ 490538 h 1383611"/>
                <a:gd name="connsiteX0" fmla="*/ 0 w 1226423"/>
                <a:gd name="connsiteY0" fmla="*/ 490538 h 1383611"/>
                <a:gd name="connsiteX1" fmla="*/ 1090865 w 1226423"/>
                <a:gd name="connsiteY1" fmla="*/ 0 h 1383611"/>
                <a:gd name="connsiteX2" fmla="*/ 1200402 w 1226423"/>
                <a:gd name="connsiteY2" fmla="*/ 581128 h 1383611"/>
                <a:gd name="connsiteX3" fmla="*/ 981327 w 1226423"/>
                <a:gd name="connsiteY3" fmla="*/ 1074570 h 1383611"/>
                <a:gd name="connsiteX4" fmla="*/ 938464 w 1226423"/>
                <a:gd name="connsiteY4" fmla="*/ 1355558 h 1383611"/>
                <a:gd name="connsiteX5" fmla="*/ 400302 w 1226423"/>
                <a:gd name="connsiteY5" fmla="*/ 1374609 h 1383611"/>
                <a:gd name="connsiteX6" fmla="*/ 443164 w 1226423"/>
                <a:gd name="connsiteY6" fmla="*/ 1112671 h 1383611"/>
                <a:gd name="connsiteX7" fmla="*/ 342900 w 1226423"/>
                <a:gd name="connsiteY7" fmla="*/ 971652 h 1383611"/>
                <a:gd name="connsiteX8" fmla="*/ 0 w 1226423"/>
                <a:gd name="connsiteY8" fmla="*/ 490538 h 1383611"/>
                <a:gd name="connsiteX0" fmla="*/ 0 w 1217984"/>
                <a:gd name="connsiteY0" fmla="*/ 481013 h 1374086"/>
                <a:gd name="connsiteX1" fmla="*/ 1052765 w 1217984"/>
                <a:gd name="connsiteY1" fmla="*/ 0 h 1374086"/>
                <a:gd name="connsiteX2" fmla="*/ 1200402 w 1217984"/>
                <a:gd name="connsiteY2" fmla="*/ 571603 h 1374086"/>
                <a:gd name="connsiteX3" fmla="*/ 981327 w 1217984"/>
                <a:gd name="connsiteY3" fmla="*/ 1065045 h 1374086"/>
                <a:gd name="connsiteX4" fmla="*/ 938464 w 1217984"/>
                <a:gd name="connsiteY4" fmla="*/ 1346033 h 1374086"/>
                <a:gd name="connsiteX5" fmla="*/ 400302 w 1217984"/>
                <a:gd name="connsiteY5" fmla="*/ 1365084 h 1374086"/>
                <a:gd name="connsiteX6" fmla="*/ 443164 w 1217984"/>
                <a:gd name="connsiteY6" fmla="*/ 1103146 h 1374086"/>
                <a:gd name="connsiteX7" fmla="*/ 342900 w 1217984"/>
                <a:gd name="connsiteY7" fmla="*/ 962127 h 1374086"/>
                <a:gd name="connsiteX8" fmla="*/ 0 w 1217984"/>
                <a:gd name="connsiteY8" fmla="*/ 481013 h 1374086"/>
                <a:gd name="connsiteX0" fmla="*/ 0 w 1217984"/>
                <a:gd name="connsiteY0" fmla="*/ 481013 h 1389369"/>
                <a:gd name="connsiteX1" fmla="*/ 1052765 w 1217984"/>
                <a:gd name="connsiteY1" fmla="*/ 0 h 1389369"/>
                <a:gd name="connsiteX2" fmla="*/ 1200402 w 1217984"/>
                <a:gd name="connsiteY2" fmla="*/ 571603 h 1389369"/>
                <a:gd name="connsiteX3" fmla="*/ 981327 w 1217984"/>
                <a:gd name="connsiteY3" fmla="*/ 1065045 h 1389369"/>
                <a:gd name="connsiteX4" fmla="*/ 938464 w 1217984"/>
                <a:gd name="connsiteY4" fmla="*/ 1346033 h 1389369"/>
                <a:gd name="connsiteX5" fmla="*/ 400302 w 1217984"/>
                <a:gd name="connsiteY5" fmla="*/ 1365084 h 1389369"/>
                <a:gd name="connsiteX6" fmla="*/ 443164 w 1217984"/>
                <a:gd name="connsiteY6" fmla="*/ 1103146 h 1389369"/>
                <a:gd name="connsiteX7" fmla="*/ 342900 w 1217984"/>
                <a:gd name="connsiteY7" fmla="*/ 962127 h 1389369"/>
                <a:gd name="connsiteX8" fmla="*/ 0 w 1217984"/>
                <a:gd name="connsiteY8" fmla="*/ 481013 h 1389369"/>
                <a:gd name="connsiteX0" fmla="*/ 0 w 1217984"/>
                <a:gd name="connsiteY0" fmla="*/ 481013 h 1389369"/>
                <a:gd name="connsiteX1" fmla="*/ 1052765 w 1217984"/>
                <a:gd name="connsiteY1" fmla="*/ 0 h 1389369"/>
                <a:gd name="connsiteX2" fmla="*/ 1200402 w 1217984"/>
                <a:gd name="connsiteY2" fmla="*/ 571603 h 1389369"/>
                <a:gd name="connsiteX3" fmla="*/ 981327 w 1217984"/>
                <a:gd name="connsiteY3" fmla="*/ 1065045 h 1389369"/>
                <a:gd name="connsiteX4" fmla="*/ 938464 w 1217984"/>
                <a:gd name="connsiteY4" fmla="*/ 1346033 h 1389369"/>
                <a:gd name="connsiteX5" fmla="*/ 400302 w 1217984"/>
                <a:gd name="connsiteY5" fmla="*/ 1365084 h 1389369"/>
                <a:gd name="connsiteX6" fmla="*/ 443164 w 1217984"/>
                <a:gd name="connsiteY6" fmla="*/ 1103146 h 1389369"/>
                <a:gd name="connsiteX7" fmla="*/ 342900 w 1217984"/>
                <a:gd name="connsiteY7" fmla="*/ 962127 h 1389369"/>
                <a:gd name="connsiteX8" fmla="*/ 0 w 1217984"/>
                <a:gd name="connsiteY8" fmla="*/ 481013 h 1389369"/>
                <a:gd name="connsiteX0" fmla="*/ 0 w 1210181"/>
                <a:gd name="connsiteY0" fmla="*/ 503808 h 1412164"/>
                <a:gd name="connsiteX1" fmla="*/ 976565 w 1210181"/>
                <a:gd name="connsiteY1" fmla="*/ 0 h 1412164"/>
                <a:gd name="connsiteX2" fmla="*/ 1200402 w 1210181"/>
                <a:gd name="connsiteY2" fmla="*/ 594398 h 1412164"/>
                <a:gd name="connsiteX3" fmla="*/ 981327 w 1210181"/>
                <a:gd name="connsiteY3" fmla="*/ 1087840 h 1412164"/>
                <a:gd name="connsiteX4" fmla="*/ 938464 w 1210181"/>
                <a:gd name="connsiteY4" fmla="*/ 1368828 h 1412164"/>
                <a:gd name="connsiteX5" fmla="*/ 400302 w 1210181"/>
                <a:gd name="connsiteY5" fmla="*/ 1387879 h 1412164"/>
                <a:gd name="connsiteX6" fmla="*/ 443164 w 1210181"/>
                <a:gd name="connsiteY6" fmla="*/ 1125941 h 1412164"/>
                <a:gd name="connsiteX7" fmla="*/ 342900 w 1210181"/>
                <a:gd name="connsiteY7" fmla="*/ 984922 h 1412164"/>
                <a:gd name="connsiteX8" fmla="*/ 0 w 1210181"/>
                <a:gd name="connsiteY8" fmla="*/ 503808 h 141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0181" h="1412164">
                  <a:moveTo>
                    <a:pt x="0" y="503808"/>
                  </a:moveTo>
                  <a:lnTo>
                    <a:pt x="976565" y="0"/>
                  </a:lnTo>
                  <a:cubicBezTo>
                    <a:pt x="1132140" y="217521"/>
                    <a:pt x="1244852" y="491177"/>
                    <a:pt x="1200402" y="594398"/>
                  </a:cubicBezTo>
                  <a:cubicBezTo>
                    <a:pt x="1194052" y="686974"/>
                    <a:pt x="1015458" y="1021474"/>
                    <a:pt x="981327" y="1087840"/>
                  </a:cubicBezTo>
                  <a:cubicBezTo>
                    <a:pt x="947196" y="1154206"/>
                    <a:pt x="1013077" y="1321997"/>
                    <a:pt x="938464" y="1368828"/>
                  </a:cubicBezTo>
                  <a:cubicBezTo>
                    <a:pt x="820989" y="1415659"/>
                    <a:pt x="455864" y="1428360"/>
                    <a:pt x="400302" y="1387879"/>
                  </a:cubicBezTo>
                  <a:cubicBezTo>
                    <a:pt x="325690" y="1385498"/>
                    <a:pt x="483687" y="1145475"/>
                    <a:pt x="443164" y="1125941"/>
                  </a:cubicBezTo>
                  <a:lnTo>
                    <a:pt x="342900" y="984922"/>
                  </a:lnTo>
                  <a:cubicBezTo>
                    <a:pt x="-33337" y="719776"/>
                    <a:pt x="19050" y="616554"/>
                    <a:pt x="0" y="503808"/>
                  </a:cubicBezTo>
                  <a:close/>
                </a:path>
              </a:pathLst>
            </a:custGeom>
            <a:solidFill>
              <a:srgbClr val="A98A4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9B7E7F4-9BD7-4432-A16F-B7FE37ACA7D5}"/>
                </a:ext>
              </a:extLst>
            </p:cNvPr>
            <p:cNvSpPr/>
            <p:nvPr/>
          </p:nvSpPr>
          <p:spPr>
            <a:xfrm rot="2681629">
              <a:off x="3031433" y="2055287"/>
              <a:ext cx="667036" cy="649356"/>
            </a:xfrm>
            <a:custGeom>
              <a:avLst/>
              <a:gdLst>
                <a:gd name="connsiteX0" fmla="*/ 384313 w 667036"/>
                <a:gd name="connsiteY0" fmla="*/ 0 h 649356"/>
                <a:gd name="connsiteX1" fmla="*/ 656063 w 667036"/>
                <a:gd name="connsiteY1" fmla="*/ 95096 h 649356"/>
                <a:gd name="connsiteX2" fmla="*/ 667036 w 667036"/>
                <a:gd name="connsiteY2" fmla="*/ 106331 h 649356"/>
                <a:gd name="connsiteX3" fmla="*/ 632387 w 667036"/>
                <a:gd name="connsiteY3" fmla="*/ 99910 h 649356"/>
                <a:gd name="connsiteX4" fmla="*/ 554935 w 667036"/>
                <a:gd name="connsiteY4" fmla="*/ 95249 h 649356"/>
                <a:gd name="connsiteX5" fmla="*/ 170622 w 667036"/>
                <a:gd name="connsiteY5" fmla="*/ 324678 h 649356"/>
                <a:gd name="connsiteX6" fmla="*/ 554935 w 667036"/>
                <a:gd name="connsiteY6" fmla="*/ 554107 h 649356"/>
                <a:gd name="connsiteX7" fmla="*/ 632387 w 667036"/>
                <a:gd name="connsiteY7" fmla="*/ 549446 h 649356"/>
                <a:gd name="connsiteX8" fmla="*/ 667036 w 667036"/>
                <a:gd name="connsiteY8" fmla="*/ 543025 h 649356"/>
                <a:gd name="connsiteX9" fmla="*/ 656063 w 667036"/>
                <a:gd name="connsiteY9" fmla="*/ 554260 h 649356"/>
                <a:gd name="connsiteX10" fmla="*/ 384313 w 667036"/>
                <a:gd name="connsiteY10" fmla="*/ 649356 h 649356"/>
                <a:gd name="connsiteX11" fmla="*/ 0 w 667036"/>
                <a:gd name="connsiteY11" fmla="*/ 324678 h 649356"/>
                <a:gd name="connsiteX12" fmla="*/ 384313 w 667036"/>
                <a:gd name="connsiteY12" fmla="*/ 0 h 649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7036" h="649356">
                  <a:moveTo>
                    <a:pt x="384313" y="0"/>
                  </a:moveTo>
                  <a:cubicBezTo>
                    <a:pt x="490438" y="0"/>
                    <a:pt x="586516" y="36341"/>
                    <a:pt x="656063" y="95096"/>
                  </a:cubicBezTo>
                  <a:lnTo>
                    <a:pt x="667036" y="106331"/>
                  </a:lnTo>
                  <a:lnTo>
                    <a:pt x="632387" y="99910"/>
                  </a:lnTo>
                  <a:cubicBezTo>
                    <a:pt x="607370" y="96854"/>
                    <a:pt x="581466" y="95249"/>
                    <a:pt x="554935" y="95249"/>
                  </a:cubicBezTo>
                  <a:cubicBezTo>
                    <a:pt x="342685" y="95249"/>
                    <a:pt x="170622" y="197968"/>
                    <a:pt x="170622" y="324678"/>
                  </a:cubicBezTo>
                  <a:cubicBezTo>
                    <a:pt x="170622" y="451388"/>
                    <a:pt x="342685" y="554107"/>
                    <a:pt x="554935" y="554107"/>
                  </a:cubicBezTo>
                  <a:cubicBezTo>
                    <a:pt x="581466" y="554107"/>
                    <a:pt x="607370" y="552502"/>
                    <a:pt x="632387" y="549446"/>
                  </a:cubicBezTo>
                  <a:lnTo>
                    <a:pt x="667036" y="543025"/>
                  </a:lnTo>
                  <a:lnTo>
                    <a:pt x="656063" y="554260"/>
                  </a:lnTo>
                  <a:cubicBezTo>
                    <a:pt x="586516" y="613015"/>
                    <a:pt x="490438" y="649356"/>
                    <a:pt x="384313" y="649356"/>
                  </a:cubicBezTo>
                  <a:cubicBezTo>
                    <a:pt x="172063" y="649356"/>
                    <a:pt x="0" y="503993"/>
                    <a:pt x="0" y="324678"/>
                  </a:cubicBezTo>
                  <a:cubicBezTo>
                    <a:pt x="0" y="145363"/>
                    <a:pt x="172063" y="0"/>
                    <a:pt x="38431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C505B43-B0FE-46C1-9CA8-7AA72FF88EA4}"/>
                </a:ext>
              </a:extLst>
            </p:cNvPr>
            <p:cNvSpPr/>
            <p:nvPr/>
          </p:nvSpPr>
          <p:spPr>
            <a:xfrm rot="8911078">
              <a:off x="4135252" y="2011125"/>
              <a:ext cx="667036" cy="649356"/>
            </a:xfrm>
            <a:custGeom>
              <a:avLst/>
              <a:gdLst>
                <a:gd name="connsiteX0" fmla="*/ 384313 w 667036"/>
                <a:gd name="connsiteY0" fmla="*/ 0 h 649356"/>
                <a:gd name="connsiteX1" fmla="*/ 656063 w 667036"/>
                <a:gd name="connsiteY1" fmla="*/ 95096 h 649356"/>
                <a:gd name="connsiteX2" fmla="*/ 667036 w 667036"/>
                <a:gd name="connsiteY2" fmla="*/ 106331 h 649356"/>
                <a:gd name="connsiteX3" fmla="*/ 632387 w 667036"/>
                <a:gd name="connsiteY3" fmla="*/ 99910 h 649356"/>
                <a:gd name="connsiteX4" fmla="*/ 554935 w 667036"/>
                <a:gd name="connsiteY4" fmla="*/ 95249 h 649356"/>
                <a:gd name="connsiteX5" fmla="*/ 170622 w 667036"/>
                <a:gd name="connsiteY5" fmla="*/ 324678 h 649356"/>
                <a:gd name="connsiteX6" fmla="*/ 554935 w 667036"/>
                <a:gd name="connsiteY6" fmla="*/ 554107 h 649356"/>
                <a:gd name="connsiteX7" fmla="*/ 632387 w 667036"/>
                <a:gd name="connsiteY7" fmla="*/ 549446 h 649356"/>
                <a:gd name="connsiteX8" fmla="*/ 667036 w 667036"/>
                <a:gd name="connsiteY8" fmla="*/ 543025 h 649356"/>
                <a:gd name="connsiteX9" fmla="*/ 656063 w 667036"/>
                <a:gd name="connsiteY9" fmla="*/ 554260 h 649356"/>
                <a:gd name="connsiteX10" fmla="*/ 384313 w 667036"/>
                <a:gd name="connsiteY10" fmla="*/ 649356 h 649356"/>
                <a:gd name="connsiteX11" fmla="*/ 0 w 667036"/>
                <a:gd name="connsiteY11" fmla="*/ 324678 h 649356"/>
                <a:gd name="connsiteX12" fmla="*/ 384313 w 667036"/>
                <a:gd name="connsiteY12" fmla="*/ 0 h 649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7036" h="649356">
                  <a:moveTo>
                    <a:pt x="384313" y="0"/>
                  </a:moveTo>
                  <a:cubicBezTo>
                    <a:pt x="490438" y="0"/>
                    <a:pt x="586516" y="36341"/>
                    <a:pt x="656063" y="95096"/>
                  </a:cubicBezTo>
                  <a:lnTo>
                    <a:pt x="667036" y="106331"/>
                  </a:lnTo>
                  <a:lnTo>
                    <a:pt x="632387" y="99910"/>
                  </a:lnTo>
                  <a:cubicBezTo>
                    <a:pt x="607370" y="96854"/>
                    <a:pt x="581466" y="95249"/>
                    <a:pt x="554935" y="95249"/>
                  </a:cubicBezTo>
                  <a:cubicBezTo>
                    <a:pt x="342685" y="95249"/>
                    <a:pt x="170622" y="197968"/>
                    <a:pt x="170622" y="324678"/>
                  </a:cubicBezTo>
                  <a:cubicBezTo>
                    <a:pt x="170622" y="451388"/>
                    <a:pt x="342685" y="554107"/>
                    <a:pt x="554935" y="554107"/>
                  </a:cubicBezTo>
                  <a:cubicBezTo>
                    <a:pt x="581466" y="554107"/>
                    <a:pt x="607370" y="552502"/>
                    <a:pt x="632387" y="549446"/>
                  </a:cubicBezTo>
                  <a:lnTo>
                    <a:pt x="667036" y="543025"/>
                  </a:lnTo>
                  <a:lnTo>
                    <a:pt x="656063" y="554260"/>
                  </a:lnTo>
                  <a:cubicBezTo>
                    <a:pt x="586516" y="613015"/>
                    <a:pt x="490438" y="649356"/>
                    <a:pt x="384313" y="649356"/>
                  </a:cubicBezTo>
                  <a:cubicBezTo>
                    <a:pt x="172063" y="649356"/>
                    <a:pt x="0" y="503993"/>
                    <a:pt x="0" y="324678"/>
                  </a:cubicBezTo>
                  <a:cubicBezTo>
                    <a:pt x="0" y="145363"/>
                    <a:pt x="172063" y="0"/>
                    <a:pt x="38431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0554C8C-FC4B-4340-857A-24F6A787863B}"/>
                </a:ext>
              </a:extLst>
            </p:cNvPr>
            <p:cNvSpPr/>
            <p:nvPr/>
          </p:nvSpPr>
          <p:spPr>
            <a:xfrm>
              <a:off x="3197086" y="1961321"/>
              <a:ext cx="1467679" cy="1467679"/>
            </a:xfrm>
            <a:prstGeom prst="ellipse">
              <a:avLst/>
            </a:prstGeom>
            <a:solidFill>
              <a:srgbClr val="A98A4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C529DD0-3889-4138-85BE-D04CDCD86904}"/>
                </a:ext>
              </a:extLst>
            </p:cNvPr>
            <p:cNvSpPr/>
            <p:nvPr/>
          </p:nvSpPr>
          <p:spPr>
            <a:xfrm>
              <a:off x="3499841" y="2657057"/>
              <a:ext cx="178712" cy="1787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DD7A227-C4CB-4A41-8C7D-FEBC5213675B}"/>
                </a:ext>
              </a:extLst>
            </p:cNvPr>
            <p:cNvSpPr/>
            <p:nvPr/>
          </p:nvSpPr>
          <p:spPr>
            <a:xfrm>
              <a:off x="4068867" y="2657057"/>
              <a:ext cx="178712" cy="1787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E1AF0D2-CE52-44C4-8DBB-CEDFFCEDC79A}"/>
                </a:ext>
              </a:extLst>
            </p:cNvPr>
            <p:cNvSpPr/>
            <p:nvPr/>
          </p:nvSpPr>
          <p:spPr>
            <a:xfrm flipH="1">
              <a:off x="3892374" y="3007518"/>
              <a:ext cx="195514" cy="225193"/>
            </a:xfrm>
            <a:custGeom>
              <a:avLst/>
              <a:gdLst>
                <a:gd name="connsiteX0" fmla="*/ 176212 w 209047"/>
                <a:gd name="connsiteY0" fmla="*/ 0 h 195751"/>
                <a:gd name="connsiteX1" fmla="*/ 204787 w 209047"/>
                <a:gd name="connsiteY1" fmla="*/ 123825 h 195751"/>
                <a:gd name="connsiteX2" fmla="*/ 95250 w 209047"/>
                <a:gd name="connsiteY2" fmla="*/ 195263 h 195751"/>
                <a:gd name="connsiteX3" fmla="*/ 0 w 209047"/>
                <a:gd name="connsiteY3" fmla="*/ 157163 h 195751"/>
                <a:gd name="connsiteX4" fmla="*/ 0 w 209047"/>
                <a:gd name="connsiteY4" fmla="*/ 157163 h 195751"/>
                <a:gd name="connsiteX0" fmla="*/ 192881 w 213716"/>
                <a:gd name="connsiteY0" fmla="*/ 0 h 210038"/>
                <a:gd name="connsiteX1" fmla="*/ 204787 w 213716"/>
                <a:gd name="connsiteY1" fmla="*/ 138112 h 210038"/>
                <a:gd name="connsiteX2" fmla="*/ 95250 w 213716"/>
                <a:gd name="connsiteY2" fmla="*/ 209550 h 210038"/>
                <a:gd name="connsiteX3" fmla="*/ 0 w 213716"/>
                <a:gd name="connsiteY3" fmla="*/ 171450 h 210038"/>
                <a:gd name="connsiteX4" fmla="*/ 0 w 213716"/>
                <a:gd name="connsiteY4" fmla="*/ 171450 h 210038"/>
                <a:gd name="connsiteX0" fmla="*/ 192881 w 213716"/>
                <a:gd name="connsiteY0" fmla="*/ 0 h 229088"/>
                <a:gd name="connsiteX1" fmla="*/ 204787 w 213716"/>
                <a:gd name="connsiteY1" fmla="*/ 157162 h 229088"/>
                <a:gd name="connsiteX2" fmla="*/ 95250 w 213716"/>
                <a:gd name="connsiteY2" fmla="*/ 228600 h 229088"/>
                <a:gd name="connsiteX3" fmla="*/ 0 w 213716"/>
                <a:gd name="connsiteY3" fmla="*/ 190500 h 229088"/>
                <a:gd name="connsiteX4" fmla="*/ 0 w 213716"/>
                <a:gd name="connsiteY4" fmla="*/ 190500 h 229088"/>
                <a:gd name="connsiteX0" fmla="*/ 192881 w 206926"/>
                <a:gd name="connsiteY0" fmla="*/ 0 h 229088"/>
                <a:gd name="connsiteX1" fmla="*/ 192880 w 206926"/>
                <a:gd name="connsiteY1" fmla="*/ 157162 h 229088"/>
                <a:gd name="connsiteX2" fmla="*/ 95250 w 206926"/>
                <a:gd name="connsiteY2" fmla="*/ 228600 h 229088"/>
                <a:gd name="connsiteX3" fmla="*/ 0 w 206926"/>
                <a:gd name="connsiteY3" fmla="*/ 190500 h 229088"/>
                <a:gd name="connsiteX4" fmla="*/ 0 w 206926"/>
                <a:gd name="connsiteY4" fmla="*/ 190500 h 229088"/>
                <a:gd name="connsiteX0" fmla="*/ 192881 w 206926"/>
                <a:gd name="connsiteY0" fmla="*/ 0 h 229088"/>
                <a:gd name="connsiteX1" fmla="*/ 192880 w 206926"/>
                <a:gd name="connsiteY1" fmla="*/ 157162 h 229088"/>
                <a:gd name="connsiteX2" fmla="*/ 95250 w 206926"/>
                <a:gd name="connsiteY2" fmla="*/ 228600 h 229088"/>
                <a:gd name="connsiteX3" fmla="*/ 0 w 206926"/>
                <a:gd name="connsiteY3" fmla="*/ 190500 h 229088"/>
                <a:gd name="connsiteX4" fmla="*/ 23812 w 206926"/>
                <a:gd name="connsiteY4" fmla="*/ 171450 h 229088"/>
                <a:gd name="connsiteX0" fmla="*/ 192881 w 206926"/>
                <a:gd name="connsiteY0" fmla="*/ 0 h 229088"/>
                <a:gd name="connsiteX1" fmla="*/ 192880 w 206926"/>
                <a:gd name="connsiteY1" fmla="*/ 157162 h 229088"/>
                <a:gd name="connsiteX2" fmla="*/ 95250 w 206926"/>
                <a:gd name="connsiteY2" fmla="*/ 228600 h 229088"/>
                <a:gd name="connsiteX3" fmla="*/ 0 w 206926"/>
                <a:gd name="connsiteY3" fmla="*/ 190500 h 229088"/>
                <a:gd name="connsiteX0" fmla="*/ 178593 w 192638"/>
                <a:gd name="connsiteY0" fmla="*/ 0 h 229006"/>
                <a:gd name="connsiteX1" fmla="*/ 178592 w 192638"/>
                <a:gd name="connsiteY1" fmla="*/ 157162 h 229006"/>
                <a:gd name="connsiteX2" fmla="*/ 80962 w 192638"/>
                <a:gd name="connsiteY2" fmla="*/ 228600 h 229006"/>
                <a:gd name="connsiteX3" fmla="*/ 0 w 192638"/>
                <a:gd name="connsiteY3" fmla="*/ 188119 h 229006"/>
                <a:gd name="connsiteX0" fmla="*/ 178593 w 197780"/>
                <a:gd name="connsiteY0" fmla="*/ 0 h 188119"/>
                <a:gd name="connsiteX1" fmla="*/ 178592 w 197780"/>
                <a:gd name="connsiteY1" fmla="*/ 157162 h 188119"/>
                <a:gd name="connsiteX2" fmla="*/ 0 w 197780"/>
                <a:gd name="connsiteY2" fmla="*/ 188119 h 188119"/>
                <a:gd name="connsiteX0" fmla="*/ 178593 w 197780"/>
                <a:gd name="connsiteY0" fmla="*/ 0 h 212887"/>
                <a:gd name="connsiteX1" fmla="*/ 178592 w 197780"/>
                <a:gd name="connsiteY1" fmla="*/ 157162 h 212887"/>
                <a:gd name="connsiteX2" fmla="*/ 0 w 197780"/>
                <a:gd name="connsiteY2" fmla="*/ 188119 h 212887"/>
                <a:gd name="connsiteX0" fmla="*/ 173831 w 195514"/>
                <a:gd name="connsiteY0" fmla="*/ 0 h 225193"/>
                <a:gd name="connsiteX1" fmla="*/ 178592 w 195514"/>
                <a:gd name="connsiteY1" fmla="*/ 169069 h 225193"/>
                <a:gd name="connsiteX2" fmla="*/ 0 w 195514"/>
                <a:gd name="connsiteY2" fmla="*/ 200026 h 22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5514" h="225193">
                  <a:moveTo>
                    <a:pt x="173831" y="0"/>
                  </a:moveTo>
                  <a:cubicBezTo>
                    <a:pt x="194865" y="45640"/>
                    <a:pt x="207564" y="135731"/>
                    <a:pt x="178592" y="169069"/>
                  </a:cubicBezTo>
                  <a:cubicBezTo>
                    <a:pt x="149620" y="202407"/>
                    <a:pt x="120551" y="257871"/>
                    <a:pt x="0" y="20002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E001425-F058-429D-95CB-015CC115FACB}"/>
                </a:ext>
              </a:extLst>
            </p:cNvPr>
            <p:cNvSpPr/>
            <p:nvPr/>
          </p:nvSpPr>
          <p:spPr>
            <a:xfrm>
              <a:off x="3696860" y="3007517"/>
              <a:ext cx="195514" cy="225193"/>
            </a:xfrm>
            <a:custGeom>
              <a:avLst/>
              <a:gdLst>
                <a:gd name="connsiteX0" fmla="*/ 176212 w 209047"/>
                <a:gd name="connsiteY0" fmla="*/ 0 h 195751"/>
                <a:gd name="connsiteX1" fmla="*/ 204787 w 209047"/>
                <a:gd name="connsiteY1" fmla="*/ 123825 h 195751"/>
                <a:gd name="connsiteX2" fmla="*/ 95250 w 209047"/>
                <a:gd name="connsiteY2" fmla="*/ 195263 h 195751"/>
                <a:gd name="connsiteX3" fmla="*/ 0 w 209047"/>
                <a:gd name="connsiteY3" fmla="*/ 157163 h 195751"/>
                <a:gd name="connsiteX4" fmla="*/ 0 w 209047"/>
                <a:gd name="connsiteY4" fmla="*/ 157163 h 195751"/>
                <a:gd name="connsiteX0" fmla="*/ 192881 w 213716"/>
                <a:gd name="connsiteY0" fmla="*/ 0 h 210038"/>
                <a:gd name="connsiteX1" fmla="*/ 204787 w 213716"/>
                <a:gd name="connsiteY1" fmla="*/ 138112 h 210038"/>
                <a:gd name="connsiteX2" fmla="*/ 95250 w 213716"/>
                <a:gd name="connsiteY2" fmla="*/ 209550 h 210038"/>
                <a:gd name="connsiteX3" fmla="*/ 0 w 213716"/>
                <a:gd name="connsiteY3" fmla="*/ 171450 h 210038"/>
                <a:gd name="connsiteX4" fmla="*/ 0 w 213716"/>
                <a:gd name="connsiteY4" fmla="*/ 171450 h 210038"/>
                <a:gd name="connsiteX0" fmla="*/ 192881 w 213716"/>
                <a:gd name="connsiteY0" fmla="*/ 0 h 229088"/>
                <a:gd name="connsiteX1" fmla="*/ 204787 w 213716"/>
                <a:gd name="connsiteY1" fmla="*/ 157162 h 229088"/>
                <a:gd name="connsiteX2" fmla="*/ 95250 w 213716"/>
                <a:gd name="connsiteY2" fmla="*/ 228600 h 229088"/>
                <a:gd name="connsiteX3" fmla="*/ 0 w 213716"/>
                <a:gd name="connsiteY3" fmla="*/ 190500 h 229088"/>
                <a:gd name="connsiteX4" fmla="*/ 0 w 213716"/>
                <a:gd name="connsiteY4" fmla="*/ 190500 h 229088"/>
                <a:gd name="connsiteX0" fmla="*/ 192881 w 206926"/>
                <a:gd name="connsiteY0" fmla="*/ 0 h 229088"/>
                <a:gd name="connsiteX1" fmla="*/ 192880 w 206926"/>
                <a:gd name="connsiteY1" fmla="*/ 157162 h 229088"/>
                <a:gd name="connsiteX2" fmla="*/ 95250 w 206926"/>
                <a:gd name="connsiteY2" fmla="*/ 228600 h 229088"/>
                <a:gd name="connsiteX3" fmla="*/ 0 w 206926"/>
                <a:gd name="connsiteY3" fmla="*/ 190500 h 229088"/>
                <a:gd name="connsiteX4" fmla="*/ 0 w 206926"/>
                <a:gd name="connsiteY4" fmla="*/ 190500 h 229088"/>
                <a:gd name="connsiteX0" fmla="*/ 192881 w 206926"/>
                <a:gd name="connsiteY0" fmla="*/ 0 h 229088"/>
                <a:gd name="connsiteX1" fmla="*/ 192880 w 206926"/>
                <a:gd name="connsiteY1" fmla="*/ 157162 h 229088"/>
                <a:gd name="connsiteX2" fmla="*/ 95250 w 206926"/>
                <a:gd name="connsiteY2" fmla="*/ 228600 h 229088"/>
                <a:gd name="connsiteX3" fmla="*/ 0 w 206926"/>
                <a:gd name="connsiteY3" fmla="*/ 190500 h 229088"/>
                <a:gd name="connsiteX4" fmla="*/ 23812 w 206926"/>
                <a:gd name="connsiteY4" fmla="*/ 171450 h 229088"/>
                <a:gd name="connsiteX0" fmla="*/ 192881 w 206926"/>
                <a:gd name="connsiteY0" fmla="*/ 0 h 229088"/>
                <a:gd name="connsiteX1" fmla="*/ 192880 w 206926"/>
                <a:gd name="connsiteY1" fmla="*/ 157162 h 229088"/>
                <a:gd name="connsiteX2" fmla="*/ 95250 w 206926"/>
                <a:gd name="connsiteY2" fmla="*/ 228600 h 229088"/>
                <a:gd name="connsiteX3" fmla="*/ 0 w 206926"/>
                <a:gd name="connsiteY3" fmla="*/ 190500 h 229088"/>
                <a:gd name="connsiteX0" fmla="*/ 178593 w 192638"/>
                <a:gd name="connsiteY0" fmla="*/ 0 h 229006"/>
                <a:gd name="connsiteX1" fmla="*/ 178592 w 192638"/>
                <a:gd name="connsiteY1" fmla="*/ 157162 h 229006"/>
                <a:gd name="connsiteX2" fmla="*/ 80962 w 192638"/>
                <a:gd name="connsiteY2" fmla="*/ 228600 h 229006"/>
                <a:gd name="connsiteX3" fmla="*/ 0 w 192638"/>
                <a:gd name="connsiteY3" fmla="*/ 188119 h 229006"/>
                <a:gd name="connsiteX0" fmla="*/ 178593 w 197780"/>
                <a:gd name="connsiteY0" fmla="*/ 0 h 188119"/>
                <a:gd name="connsiteX1" fmla="*/ 178592 w 197780"/>
                <a:gd name="connsiteY1" fmla="*/ 157162 h 188119"/>
                <a:gd name="connsiteX2" fmla="*/ 0 w 197780"/>
                <a:gd name="connsiteY2" fmla="*/ 188119 h 188119"/>
                <a:gd name="connsiteX0" fmla="*/ 178593 w 197780"/>
                <a:gd name="connsiteY0" fmla="*/ 0 h 212887"/>
                <a:gd name="connsiteX1" fmla="*/ 178592 w 197780"/>
                <a:gd name="connsiteY1" fmla="*/ 157162 h 212887"/>
                <a:gd name="connsiteX2" fmla="*/ 0 w 197780"/>
                <a:gd name="connsiteY2" fmla="*/ 188119 h 212887"/>
                <a:gd name="connsiteX0" fmla="*/ 173831 w 195514"/>
                <a:gd name="connsiteY0" fmla="*/ 0 h 225193"/>
                <a:gd name="connsiteX1" fmla="*/ 178592 w 195514"/>
                <a:gd name="connsiteY1" fmla="*/ 169069 h 225193"/>
                <a:gd name="connsiteX2" fmla="*/ 0 w 195514"/>
                <a:gd name="connsiteY2" fmla="*/ 200026 h 22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5514" h="225193">
                  <a:moveTo>
                    <a:pt x="173831" y="0"/>
                  </a:moveTo>
                  <a:cubicBezTo>
                    <a:pt x="194865" y="45640"/>
                    <a:pt x="207564" y="135731"/>
                    <a:pt x="178592" y="169069"/>
                  </a:cubicBezTo>
                  <a:cubicBezTo>
                    <a:pt x="149620" y="202407"/>
                    <a:pt x="120551" y="257871"/>
                    <a:pt x="0" y="20002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7626AC4-BD6D-4466-87E6-844D4BDA34B5}"/>
                </a:ext>
              </a:extLst>
            </p:cNvPr>
            <p:cNvSpPr/>
            <p:nvPr/>
          </p:nvSpPr>
          <p:spPr>
            <a:xfrm>
              <a:off x="3678553" y="2875496"/>
              <a:ext cx="398843" cy="187647"/>
            </a:xfrm>
            <a:custGeom>
              <a:avLst/>
              <a:gdLst>
                <a:gd name="connsiteX0" fmla="*/ 9265 w 537214"/>
                <a:gd name="connsiteY0" fmla="*/ 0 h 230664"/>
                <a:gd name="connsiteX1" fmla="*/ 532463 w 537214"/>
                <a:gd name="connsiteY1" fmla="*/ 0 h 230664"/>
                <a:gd name="connsiteX2" fmla="*/ 536944 w 537214"/>
                <a:gd name="connsiteY2" fmla="*/ 21796 h 230664"/>
                <a:gd name="connsiteX3" fmla="*/ 280554 w 537214"/>
                <a:gd name="connsiteY3" fmla="*/ 229921 h 230664"/>
                <a:gd name="connsiteX4" fmla="*/ 271 w 537214"/>
                <a:gd name="connsiteY4" fmla="*/ 55299 h 230664"/>
                <a:gd name="connsiteX5" fmla="*/ 3315 w 537214"/>
                <a:gd name="connsiteY5" fmla="*/ 16391 h 230664"/>
                <a:gd name="connsiteX6" fmla="*/ 9265 w 537214"/>
                <a:gd name="connsiteY6" fmla="*/ 0 h 230664"/>
                <a:gd name="connsiteX0" fmla="*/ 3315 w 537214"/>
                <a:gd name="connsiteY0" fmla="*/ 16391 h 230664"/>
                <a:gd name="connsiteX1" fmla="*/ 532463 w 537214"/>
                <a:gd name="connsiteY1" fmla="*/ 0 h 230664"/>
                <a:gd name="connsiteX2" fmla="*/ 536944 w 537214"/>
                <a:gd name="connsiteY2" fmla="*/ 21796 h 230664"/>
                <a:gd name="connsiteX3" fmla="*/ 280554 w 537214"/>
                <a:gd name="connsiteY3" fmla="*/ 229921 h 230664"/>
                <a:gd name="connsiteX4" fmla="*/ 271 w 537214"/>
                <a:gd name="connsiteY4" fmla="*/ 55299 h 230664"/>
                <a:gd name="connsiteX5" fmla="*/ 3315 w 537214"/>
                <a:gd name="connsiteY5" fmla="*/ 16391 h 230664"/>
                <a:gd name="connsiteX0" fmla="*/ 3315 w 537214"/>
                <a:gd name="connsiteY0" fmla="*/ 16391 h 268539"/>
                <a:gd name="connsiteX1" fmla="*/ 532463 w 537214"/>
                <a:gd name="connsiteY1" fmla="*/ 0 h 268539"/>
                <a:gd name="connsiteX2" fmla="*/ 536944 w 537214"/>
                <a:gd name="connsiteY2" fmla="*/ 21796 h 268539"/>
                <a:gd name="connsiteX3" fmla="*/ 280554 w 537214"/>
                <a:gd name="connsiteY3" fmla="*/ 268021 h 268539"/>
                <a:gd name="connsiteX4" fmla="*/ 271 w 537214"/>
                <a:gd name="connsiteY4" fmla="*/ 55299 h 268539"/>
                <a:gd name="connsiteX5" fmla="*/ 3315 w 537214"/>
                <a:gd name="connsiteY5" fmla="*/ 16391 h 268539"/>
                <a:gd name="connsiteX0" fmla="*/ 0 w 536943"/>
                <a:gd name="connsiteY0" fmla="*/ 55299 h 268539"/>
                <a:gd name="connsiteX1" fmla="*/ 532192 w 536943"/>
                <a:gd name="connsiteY1" fmla="*/ 0 h 268539"/>
                <a:gd name="connsiteX2" fmla="*/ 536673 w 536943"/>
                <a:gd name="connsiteY2" fmla="*/ 21796 h 268539"/>
                <a:gd name="connsiteX3" fmla="*/ 280283 w 536943"/>
                <a:gd name="connsiteY3" fmla="*/ 268021 h 268539"/>
                <a:gd name="connsiteX4" fmla="*/ 0 w 536943"/>
                <a:gd name="connsiteY4" fmla="*/ 55299 h 268539"/>
                <a:gd name="connsiteX0" fmla="*/ 0 w 532192"/>
                <a:gd name="connsiteY0" fmla="*/ 55299 h 268539"/>
                <a:gd name="connsiteX1" fmla="*/ 532192 w 532192"/>
                <a:gd name="connsiteY1" fmla="*/ 0 h 268539"/>
                <a:gd name="connsiteX2" fmla="*/ 280283 w 532192"/>
                <a:gd name="connsiteY2" fmla="*/ 268021 h 268539"/>
                <a:gd name="connsiteX3" fmla="*/ 0 w 532192"/>
                <a:gd name="connsiteY3" fmla="*/ 55299 h 268539"/>
                <a:gd name="connsiteX0" fmla="*/ 0 w 532192"/>
                <a:gd name="connsiteY0" fmla="*/ 83036 h 296276"/>
                <a:gd name="connsiteX1" fmla="*/ 532192 w 532192"/>
                <a:gd name="connsiteY1" fmla="*/ 27737 h 296276"/>
                <a:gd name="connsiteX2" fmla="*/ 280283 w 532192"/>
                <a:gd name="connsiteY2" fmla="*/ 295758 h 296276"/>
                <a:gd name="connsiteX3" fmla="*/ 0 w 532192"/>
                <a:gd name="connsiteY3" fmla="*/ 83036 h 296276"/>
                <a:gd name="connsiteX0" fmla="*/ 0 w 494092"/>
                <a:gd name="connsiteY0" fmla="*/ 83036 h 296272"/>
                <a:gd name="connsiteX1" fmla="*/ 494092 w 494092"/>
                <a:gd name="connsiteY1" fmla="*/ 27737 h 296272"/>
                <a:gd name="connsiteX2" fmla="*/ 280283 w 494092"/>
                <a:gd name="connsiteY2" fmla="*/ 295758 h 296272"/>
                <a:gd name="connsiteX3" fmla="*/ 0 w 494092"/>
                <a:gd name="connsiteY3" fmla="*/ 83036 h 296272"/>
                <a:gd name="connsiteX0" fmla="*/ 0 w 470280"/>
                <a:gd name="connsiteY0" fmla="*/ 75473 h 288556"/>
                <a:gd name="connsiteX1" fmla="*/ 470280 w 470280"/>
                <a:gd name="connsiteY1" fmla="*/ 29699 h 288556"/>
                <a:gd name="connsiteX2" fmla="*/ 280283 w 470280"/>
                <a:gd name="connsiteY2" fmla="*/ 288195 h 288556"/>
                <a:gd name="connsiteX3" fmla="*/ 0 w 470280"/>
                <a:gd name="connsiteY3" fmla="*/ 75473 h 288556"/>
                <a:gd name="connsiteX0" fmla="*/ 0 w 432180"/>
                <a:gd name="connsiteY0" fmla="*/ 90825 h 304238"/>
                <a:gd name="connsiteX1" fmla="*/ 432180 w 432180"/>
                <a:gd name="connsiteY1" fmla="*/ 26001 h 304238"/>
                <a:gd name="connsiteX2" fmla="*/ 280283 w 432180"/>
                <a:gd name="connsiteY2" fmla="*/ 303547 h 304238"/>
                <a:gd name="connsiteX3" fmla="*/ 0 w 432180"/>
                <a:gd name="connsiteY3" fmla="*/ 90825 h 304238"/>
                <a:gd name="connsiteX0" fmla="*/ 0 w 432180"/>
                <a:gd name="connsiteY0" fmla="*/ 84459 h 297872"/>
                <a:gd name="connsiteX1" fmla="*/ 432180 w 432180"/>
                <a:gd name="connsiteY1" fmla="*/ 19635 h 297872"/>
                <a:gd name="connsiteX2" fmla="*/ 280283 w 432180"/>
                <a:gd name="connsiteY2" fmla="*/ 297181 h 297872"/>
                <a:gd name="connsiteX3" fmla="*/ 0 w 432180"/>
                <a:gd name="connsiteY3" fmla="*/ 84459 h 297872"/>
                <a:gd name="connsiteX0" fmla="*/ 0 w 398843"/>
                <a:gd name="connsiteY0" fmla="*/ 59343 h 300826"/>
                <a:gd name="connsiteX1" fmla="*/ 398843 w 398843"/>
                <a:gd name="connsiteY1" fmla="*/ 23094 h 300826"/>
                <a:gd name="connsiteX2" fmla="*/ 246946 w 398843"/>
                <a:gd name="connsiteY2" fmla="*/ 300640 h 300826"/>
                <a:gd name="connsiteX3" fmla="*/ 0 w 398843"/>
                <a:gd name="connsiteY3" fmla="*/ 59343 h 300826"/>
                <a:gd name="connsiteX0" fmla="*/ 0 w 398843"/>
                <a:gd name="connsiteY0" fmla="*/ 46086 h 287569"/>
                <a:gd name="connsiteX1" fmla="*/ 398843 w 398843"/>
                <a:gd name="connsiteY1" fmla="*/ 9837 h 287569"/>
                <a:gd name="connsiteX2" fmla="*/ 246946 w 398843"/>
                <a:gd name="connsiteY2" fmla="*/ 287383 h 287569"/>
                <a:gd name="connsiteX3" fmla="*/ 0 w 398843"/>
                <a:gd name="connsiteY3" fmla="*/ 46086 h 287569"/>
                <a:gd name="connsiteX0" fmla="*/ 0 w 398843"/>
                <a:gd name="connsiteY0" fmla="*/ 46086 h 183237"/>
                <a:gd name="connsiteX1" fmla="*/ 398843 w 398843"/>
                <a:gd name="connsiteY1" fmla="*/ 9837 h 183237"/>
                <a:gd name="connsiteX2" fmla="*/ 223133 w 398843"/>
                <a:gd name="connsiteY2" fmla="*/ 182608 h 183237"/>
                <a:gd name="connsiteX3" fmla="*/ 0 w 398843"/>
                <a:gd name="connsiteY3" fmla="*/ 46086 h 183237"/>
                <a:gd name="connsiteX0" fmla="*/ 0 w 398843"/>
                <a:gd name="connsiteY0" fmla="*/ 46086 h 183793"/>
                <a:gd name="connsiteX1" fmla="*/ 398843 w 398843"/>
                <a:gd name="connsiteY1" fmla="*/ 9837 h 183793"/>
                <a:gd name="connsiteX2" fmla="*/ 223133 w 398843"/>
                <a:gd name="connsiteY2" fmla="*/ 182608 h 183793"/>
                <a:gd name="connsiteX3" fmla="*/ 0 w 398843"/>
                <a:gd name="connsiteY3" fmla="*/ 46086 h 183793"/>
                <a:gd name="connsiteX0" fmla="*/ 0 w 398843"/>
                <a:gd name="connsiteY0" fmla="*/ 46086 h 183793"/>
                <a:gd name="connsiteX1" fmla="*/ 398843 w 398843"/>
                <a:gd name="connsiteY1" fmla="*/ 9837 h 183793"/>
                <a:gd name="connsiteX2" fmla="*/ 223133 w 398843"/>
                <a:gd name="connsiteY2" fmla="*/ 182608 h 183793"/>
                <a:gd name="connsiteX3" fmla="*/ 0 w 398843"/>
                <a:gd name="connsiteY3" fmla="*/ 46086 h 183793"/>
                <a:gd name="connsiteX0" fmla="*/ 0 w 398843"/>
                <a:gd name="connsiteY0" fmla="*/ 49940 h 187647"/>
                <a:gd name="connsiteX1" fmla="*/ 398843 w 398843"/>
                <a:gd name="connsiteY1" fmla="*/ 13691 h 187647"/>
                <a:gd name="connsiteX2" fmla="*/ 223133 w 398843"/>
                <a:gd name="connsiteY2" fmla="*/ 186462 h 187647"/>
                <a:gd name="connsiteX3" fmla="*/ 0 w 398843"/>
                <a:gd name="connsiteY3" fmla="*/ 49940 h 187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8843" h="187647">
                  <a:moveTo>
                    <a:pt x="0" y="49940"/>
                  </a:moveTo>
                  <a:cubicBezTo>
                    <a:pt x="99135" y="24319"/>
                    <a:pt x="71273" y="-23588"/>
                    <a:pt x="398843" y="13691"/>
                  </a:cubicBezTo>
                  <a:cubicBezTo>
                    <a:pt x="327573" y="103031"/>
                    <a:pt x="318182" y="199471"/>
                    <a:pt x="223133" y="186462"/>
                  </a:cubicBezTo>
                  <a:cubicBezTo>
                    <a:pt x="128084" y="173453"/>
                    <a:pt x="87560" y="155633"/>
                    <a:pt x="0" y="49940"/>
                  </a:cubicBezTo>
                  <a:close/>
                </a:path>
              </a:pathLst>
            </a:custGeom>
            <a:solidFill>
              <a:srgbClr val="A98A4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B5BEB61-D897-4D61-A93B-4678CCD98EA0}"/>
                </a:ext>
              </a:extLst>
            </p:cNvPr>
            <p:cNvSpPr/>
            <p:nvPr/>
          </p:nvSpPr>
          <p:spPr>
            <a:xfrm flipV="1">
              <a:off x="4144578" y="2690413"/>
              <a:ext cx="91882" cy="918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5CB9E81-1805-4B28-AA94-5D8E6F9BD755}"/>
                </a:ext>
              </a:extLst>
            </p:cNvPr>
            <p:cNvSpPr/>
            <p:nvPr/>
          </p:nvSpPr>
          <p:spPr>
            <a:xfrm flipV="1">
              <a:off x="3585429" y="2687843"/>
              <a:ext cx="91882" cy="918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589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2794273-12E3-4DAB-A254-8B1E025F89FF}"/>
              </a:ext>
            </a:extLst>
          </p:cNvPr>
          <p:cNvGrpSpPr/>
          <p:nvPr/>
        </p:nvGrpSpPr>
        <p:grpSpPr>
          <a:xfrm flipH="1">
            <a:off x="6495188" y="2520156"/>
            <a:ext cx="2122131" cy="2304154"/>
            <a:chOff x="2743991" y="1459784"/>
            <a:chExt cx="2575534" cy="2796446"/>
          </a:xfrm>
        </p:grpSpPr>
        <p:sp>
          <p:nvSpPr>
            <p:cNvPr id="3" name="Rectangle 23">
              <a:extLst>
                <a:ext uri="{FF2B5EF4-FFF2-40B4-BE49-F238E27FC236}">
                  <a16:creationId xmlns:a16="http://schemas.microsoft.com/office/drawing/2014/main" id="{9DC16AF4-C460-47BE-A2BC-B0F0B4F8DCE2}"/>
                </a:ext>
              </a:extLst>
            </p:cNvPr>
            <p:cNvSpPr/>
            <p:nvPr/>
          </p:nvSpPr>
          <p:spPr>
            <a:xfrm flipH="1">
              <a:off x="2743991" y="1726319"/>
              <a:ext cx="1591672" cy="2474818"/>
            </a:xfrm>
            <a:custGeom>
              <a:avLst/>
              <a:gdLst>
                <a:gd name="connsiteX0" fmla="*/ 0 w 491533"/>
                <a:gd name="connsiteY0" fmla="*/ 0 h 1054840"/>
                <a:gd name="connsiteX1" fmla="*/ 491533 w 491533"/>
                <a:gd name="connsiteY1" fmla="*/ 0 h 1054840"/>
                <a:gd name="connsiteX2" fmla="*/ 491533 w 491533"/>
                <a:gd name="connsiteY2" fmla="*/ 1054840 h 1054840"/>
                <a:gd name="connsiteX3" fmla="*/ 0 w 491533"/>
                <a:gd name="connsiteY3" fmla="*/ 1054840 h 1054840"/>
                <a:gd name="connsiteX4" fmla="*/ 0 w 491533"/>
                <a:gd name="connsiteY4" fmla="*/ 0 h 1054840"/>
                <a:gd name="connsiteX0" fmla="*/ 0 w 1358308"/>
                <a:gd name="connsiteY0" fmla="*/ 0 h 1273915"/>
                <a:gd name="connsiteX1" fmla="*/ 1358308 w 1358308"/>
                <a:gd name="connsiteY1" fmla="*/ 219075 h 1273915"/>
                <a:gd name="connsiteX2" fmla="*/ 1358308 w 1358308"/>
                <a:gd name="connsiteY2" fmla="*/ 1273915 h 1273915"/>
                <a:gd name="connsiteX3" fmla="*/ 866775 w 1358308"/>
                <a:gd name="connsiteY3" fmla="*/ 1273915 h 1273915"/>
                <a:gd name="connsiteX4" fmla="*/ 0 w 1358308"/>
                <a:gd name="connsiteY4" fmla="*/ 0 h 1273915"/>
                <a:gd name="connsiteX0" fmla="*/ 0 w 1358308"/>
                <a:gd name="connsiteY0" fmla="*/ 124107 h 1398022"/>
                <a:gd name="connsiteX1" fmla="*/ 1358308 w 1358308"/>
                <a:gd name="connsiteY1" fmla="*/ 343182 h 1398022"/>
                <a:gd name="connsiteX2" fmla="*/ 1358308 w 1358308"/>
                <a:gd name="connsiteY2" fmla="*/ 1398022 h 1398022"/>
                <a:gd name="connsiteX3" fmla="*/ 866775 w 1358308"/>
                <a:gd name="connsiteY3" fmla="*/ 1398022 h 1398022"/>
                <a:gd name="connsiteX4" fmla="*/ 0 w 1358308"/>
                <a:gd name="connsiteY4" fmla="*/ 124107 h 1398022"/>
                <a:gd name="connsiteX0" fmla="*/ 0 w 1329733"/>
                <a:gd name="connsiteY0" fmla="*/ 128116 h 1378218"/>
                <a:gd name="connsiteX1" fmla="*/ 1329733 w 1329733"/>
                <a:gd name="connsiteY1" fmla="*/ 323378 h 1378218"/>
                <a:gd name="connsiteX2" fmla="*/ 1329733 w 1329733"/>
                <a:gd name="connsiteY2" fmla="*/ 1378218 h 1378218"/>
                <a:gd name="connsiteX3" fmla="*/ 838200 w 1329733"/>
                <a:gd name="connsiteY3" fmla="*/ 1378218 h 1378218"/>
                <a:gd name="connsiteX4" fmla="*/ 0 w 1329733"/>
                <a:gd name="connsiteY4" fmla="*/ 128116 h 1378218"/>
                <a:gd name="connsiteX0" fmla="*/ 0 w 1591671"/>
                <a:gd name="connsiteY0" fmla="*/ 72360 h 1322462"/>
                <a:gd name="connsiteX1" fmla="*/ 1591671 w 1591671"/>
                <a:gd name="connsiteY1" fmla="*/ 829597 h 1322462"/>
                <a:gd name="connsiteX2" fmla="*/ 1329733 w 1591671"/>
                <a:gd name="connsiteY2" fmla="*/ 1322462 h 1322462"/>
                <a:gd name="connsiteX3" fmla="*/ 838200 w 1591671"/>
                <a:gd name="connsiteY3" fmla="*/ 1322462 h 1322462"/>
                <a:gd name="connsiteX4" fmla="*/ 0 w 1591671"/>
                <a:gd name="connsiteY4" fmla="*/ 72360 h 1322462"/>
                <a:gd name="connsiteX0" fmla="*/ 0 w 1591671"/>
                <a:gd name="connsiteY0" fmla="*/ 127695 h 1377797"/>
                <a:gd name="connsiteX1" fmla="*/ 1591671 w 1591671"/>
                <a:gd name="connsiteY1" fmla="*/ 884932 h 1377797"/>
                <a:gd name="connsiteX2" fmla="*/ 1329733 w 1591671"/>
                <a:gd name="connsiteY2" fmla="*/ 1377797 h 1377797"/>
                <a:gd name="connsiteX3" fmla="*/ 838200 w 1591671"/>
                <a:gd name="connsiteY3" fmla="*/ 1377797 h 1377797"/>
                <a:gd name="connsiteX4" fmla="*/ 0 w 1591671"/>
                <a:gd name="connsiteY4" fmla="*/ 127695 h 1377797"/>
                <a:gd name="connsiteX0" fmla="*/ 0 w 1591671"/>
                <a:gd name="connsiteY0" fmla="*/ 127695 h 2208377"/>
                <a:gd name="connsiteX1" fmla="*/ 1591671 w 1591671"/>
                <a:gd name="connsiteY1" fmla="*/ 884932 h 2208377"/>
                <a:gd name="connsiteX2" fmla="*/ 1192573 w 1591671"/>
                <a:gd name="connsiteY2" fmla="*/ 2208377 h 2208377"/>
                <a:gd name="connsiteX3" fmla="*/ 838200 w 1591671"/>
                <a:gd name="connsiteY3" fmla="*/ 1377797 h 2208377"/>
                <a:gd name="connsiteX4" fmla="*/ 0 w 1591671"/>
                <a:gd name="connsiteY4" fmla="*/ 127695 h 2208377"/>
                <a:gd name="connsiteX0" fmla="*/ 0 w 1591671"/>
                <a:gd name="connsiteY0" fmla="*/ 127695 h 2208377"/>
                <a:gd name="connsiteX1" fmla="*/ 1591671 w 1591671"/>
                <a:gd name="connsiteY1" fmla="*/ 884932 h 2208377"/>
                <a:gd name="connsiteX2" fmla="*/ 1192573 w 1591671"/>
                <a:gd name="connsiteY2" fmla="*/ 2208377 h 2208377"/>
                <a:gd name="connsiteX3" fmla="*/ 838200 w 1591671"/>
                <a:gd name="connsiteY3" fmla="*/ 1377797 h 2208377"/>
                <a:gd name="connsiteX4" fmla="*/ 0 w 1591671"/>
                <a:gd name="connsiteY4" fmla="*/ 127695 h 2208377"/>
                <a:gd name="connsiteX0" fmla="*/ 0 w 1591671"/>
                <a:gd name="connsiteY0" fmla="*/ 127695 h 2208377"/>
                <a:gd name="connsiteX1" fmla="*/ 1591671 w 1591671"/>
                <a:gd name="connsiteY1" fmla="*/ 884932 h 2208377"/>
                <a:gd name="connsiteX2" fmla="*/ 1192573 w 1591671"/>
                <a:gd name="connsiteY2" fmla="*/ 2208377 h 2208377"/>
                <a:gd name="connsiteX3" fmla="*/ 838200 w 1591671"/>
                <a:gd name="connsiteY3" fmla="*/ 1377797 h 2208377"/>
                <a:gd name="connsiteX4" fmla="*/ 0 w 1591671"/>
                <a:gd name="connsiteY4" fmla="*/ 127695 h 2208377"/>
                <a:gd name="connsiteX0" fmla="*/ 0 w 1591671"/>
                <a:gd name="connsiteY0" fmla="*/ 127695 h 2231237"/>
                <a:gd name="connsiteX1" fmla="*/ 1591671 w 1591671"/>
                <a:gd name="connsiteY1" fmla="*/ 884932 h 2231237"/>
                <a:gd name="connsiteX2" fmla="*/ 1192573 w 1591671"/>
                <a:gd name="connsiteY2" fmla="*/ 2208377 h 2231237"/>
                <a:gd name="connsiteX3" fmla="*/ 716280 w 1591671"/>
                <a:gd name="connsiteY3" fmla="*/ 2231237 h 2231237"/>
                <a:gd name="connsiteX4" fmla="*/ 0 w 1591671"/>
                <a:gd name="connsiteY4" fmla="*/ 127695 h 2231237"/>
                <a:gd name="connsiteX0" fmla="*/ 0 w 1591671"/>
                <a:gd name="connsiteY0" fmla="*/ 127695 h 2231237"/>
                <a:gd name="connsiteX1" fmla="*/ 1591671 w 1591671"/>
                <a:gd name="connsiteY1" fmla="*/ 884932 h 2231237"/>
                <a:gd name="connsiteX2" fmla="*/ 1192573 w 1591671"/>
                <a:gd name="connsiteY2" fmla="*/ 2208377 h 2231237"/>
                <a:gd name="connsiteX3" fmla="*/ 716280 w 1591671"/>
                <a:gd name="connsiteY3" fmla="*/ 2231237 h 2231237"/>
                <a:gd name="connsiteX4" fmla="*/ 748717 w 1591671"/>
                <a:gd name="connsiteY4" fmla="*/ 2001185 h 2231237"/>
                <a:gd name="connsiteX5" fmla="*/ 0 w 1591671"/>
                <a:gd name="connsiteY5" fmla="*/ 127695 h 2231237"/>
                <a:gd name="connsiteX0" fmla="*/ 0 w 1591671"/>
                <a:gd name="connsiteY0" fmla="*/ 127695 h 2231237"/>
                <a:gd name="connsiteX1" fmla="*/ 1591671 w 1591671"/>
                <a:gd name="connsiteY1" fmla="*/ 884932 h 2231237"/>
                <a:gd name="connsiteX2" fmla="*/ 1192573 w 1591671"/>
                <a:gd name="connsiteY2" fmla="*/ 2208377 h 2231237"/>
                <a:gd name="connsiteX3" fmla="*/ 716280 w 1591671"/>
                <a:gd name="connsiteY3" fmla="*/ 2231237 h 2231237"/>
                <a:gd name="connsiteX4" fmla="*/ 748717 w 1591671"/>
                <a:gd name="connsiteY4" fmla="*/ 2001185 h 2231237"/>
                <a:gd name="connsiteX5" fmla="*/ 0 w 1591671"/>
                <a:gd name="connsiteY5" fmla="*/ 127695 h 2231237"/>
                <a:gd name="connsiteX0" fmla="*/ 0 w 1591671"/>
                <a:gd name="connsiteY0" fmla="*/ 127695 h 2231237"/>
                <a:gd name="connsiteX1" fmla="*/ 1591671 w 1591671"/>
                <a:gd name="connsiteY1" fmla="*/ 884932 h 2231237"/>
                <a:gd name="connsiteX2" fmla="*/ 1192573 w 1591671"/>
                <a:gd name="connsiteY2" fmla="*/ 2208377 h 2231237"/>
                <a:gd name="connsiteX3" fmla="*/ 716280 w 1591671"/>
                <a:gd name="connsiteY3" fmla="*/ 2231237 h 2231237"/>
                <a:gd name="connsiteX4" fmla="*/ 748717 w 1591671"/>
                <a:gd name="connsiteY4" fmla="*/ 2001185 h 2231237"/>
                <a:gd name="connsiteX5" fmla="*/ 0 w 1591671"/>
                <a:gd name="connsiteY5" fmla="*/ 127695 h 2231237"/>
                <a:gd name="connsiteX0" fmla="*/ 0 w 1591671"/>
                <a:gd name="connsiteY0" fmla="*/ 127695 h 2237369"/>
                <a:gd name="connsiteX1" fmla="*/ 1591671 w 1591671"/>
                <a:gd name="connsiteY1" fmla="*/ 884932 h 2237369"/>
                <a:gd name="connsiteX2" fmla="*/ 1192573 w 1591671"/>
                <a:gd name="connsiteY2" fmla="*/ 2208377 h 2237369"/>
                <a:gd name="connsiteX3" fmla="*/ 716280 w 1591671"/>
                <a:gd name="connsiteY3" fmla="*/ 2231237 h 2237369"/>
                <a:gd name="connsiteX4" fmla="*/ 748717 w 1591671"/>
                <a:gd name="connsiteY4" fmla="*/ 2001185 h 2237369"/>
                <a:gd name="connsiteX5" fmla="*/ 0 w 1591671"/>
                <a:gd name="connsiteY5" fmla="*/ 127695 h 2237369"/>
                <a:gd name="connsiteX0" fmla="*/ 0 w 1591671"/>
                <a:gd name="connsiteY0" fmla="*/ 127695 h 2243857"/>
                <a:gd name="connsiteX1" fmla="*/ 1591671 w 1591671"/>
                <a:gd name="connsiteY1" fmla="*/ 884932 h 2243857"/>
                <a:gd name="connsiteX2" fmla="*/ 1192573 w 1591671"/>
                <a:gd name="connsiteY2" fmla="*/ 2208377 h 2243857"/>
                <a:gd name="connsiteX3" fmla="*/ 716280 w 1591671"/>
                <a:gd name="connsiteY3" fmla="*/ 2231237 h 2243857"/>
                <a:gd name="connsiteX4" fmla="*/ 748717 w 1591671"/>
                <a:gd name="connsiteY4" fmla="*/ 2001185 h 2243857"/>
                <a:gd name="connsiteX5" fmla="*/ 0 w 1591671"/>
                <a:gd name="connsiteY5" fmla="*/ 127695 h 224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1671" h="2243857">
                  <a:moveTo>
                    <a:pt x="0" y="127695"/>
                  </a:moveTo>
                  <a:cubicBezTo>
                    <a:pt x="843294" y="-223143"/>
                    <a:pt x="1429414" y="188019"/>
                    <a:pt x="1591671" y="884932"/>
                  </a:cubicBezTo>
                  <a:cubicBezTo>
                    <a:pt x="1588178" y="1326080"/>
                    <a:pt x="1584686" y="1546249"/>
                    <a:pt x="1192573" y="2208377"/>
                  </a:cubicBezTo>
                  <a:cubicBezTo>
                    <a:pt x="927129" y="2276957"/>
                    <a:pt x="875044" y="2223617"/>
                    <a:pt x="716280" y="2231237"/>
                  </a:cubicBezTo>
                  <a:cubicBezTo>
                    <a:pt x="658512" y="2177413"/>
                    <a:pt x="684565" y="2077869"/>
                    <a:pt x="748717" y="2001185"/>
                  </a:cubicBezTo>
                  <a:lnTo>
                    <a:pt x="0" y="127695"/>
                  </a:lnTo>
                  <a:close/>
                </a:path>
              </a:pathLst>
            </a:custGeom>
            <a:solidFill>
              <a:srgbClr val="A98A4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24">
              <a:extLst>
                <a:ext uri="{FF2B5EF4-FFF2-40B4-BE49-F238E27FC236}">
                  <a16:creationId xmlns:a16="http://schemas.microsoft.com/office/drawing/2014/main" id="{2C6C85DC-89AF-4465-A725-0B7446ED30B2}"/>
                </a:ext>
              </a:extLst>
            </p:cNvPr>
            <p:cNvSpPr/>
            <p:nvPr/>
          </p:nvSpPr>
          <p:spPr>
            <a:xfrm rot="18419496">
              <a:off x="4107289" y="1433600"/>
              <a:ext cx="501797" cy="554166"/>
            </a:xfrm>
            <a:custGeom>
              <a:avLst/>
              <a:gdLst>
                <a:gd name="connsiteX0" fmla="*/ 0 w 311298"/>
                <a:gd name="connsiteY0" fmla="*/ 0 h 451062"/>
                <a:gd name="connsiteX1" fmla="*/ 311298 w 311298"/>
                <a:gd name="connsiteY1" fmla="*/ 0 h 451062"/>
                <a:gd name="connsiteX2" fmla="*/ 311298 w 311298"/>
                <a:gd name="connsiteY2" fmla="*/ 451062 h 451062"/>
                <a:gd name="connsiteX3" fmla="*/ 0 w 311298"/>
                <a:gd name="connsiteY3" fmla="*/ 451062 h 451062"/>
                <a:gd name="connsiteX4" fmla="*/ 0 w 311298"/>
                <a:gd name="connsiteY4" fmla="*/ 0 h 451062"/>
                <a:gd name="connsiteX0" fmla="*/ 0 w 341778"/>
                <a:gd name="connsiteY0" fmla="*/ 0 h 519642"/>
                <a:gd name="connsiteX1" fmla="*/ 341778 w 341778"/>
                <a:gd name="connsiteY1" fmla="*/ 68580 h 519642"/>
                <a:gd name="connsiteX2" fmla="*/ 341778 w 341778"/>
                <a:gd name="connsiteY2" fmla="*/ 519642 h 519642"/>
                <a:gd name="connsiteX3" fmla="*/ 30480 w 341778"/>
                <a:gd name="connsiteY3" fmla="*/ 519642 h 519642"/>
                <a:gd name="connsiteX4" fmla="*/ 0 w 341778"/>
                <a:gd name="connsiteY4" fmla="*/ 0 h 519642"/>
                <a:gd name="connsiteX0" fmla="*/ 0 w 395118"/>
                <a:gd name="connsiteY0" fmla="*/ 0 h 519642"/>
                <a:gd name="connsiteX1" fmla="*/ 395118 w 395118"/>
                <a:gd name="connsiteY1" fmla="*/ 144780 h 519642"/>
                <a:gd name="connsiteX2" fmla="*/ 341778 w 395118"/>
                <a:gd name="connsiteY2" fmla="*/ 519642 h 519642"/>
                <a:gd name="connsiteX3" fmla="*/ 30480 w 395118"/>
                <a:gd name="connsiteY3" fmla="*/ 519642 h 519642"/>
                <a:gd name="connsiteX4" fmla="*/ 0 w 395118"/>
                <a:gd name="connsiteY4" fmla="*/ 0 h 519642"/>
                <a:gd name="connsiteX0" fmla="*/ 0 w 395118"/>
                <a:gd name="connsiteY0" fmla="*/ 0 h 519642"/>
                <a:gd name="connsiteX1" fmla="*/ 395118 w 395118"/>
                <a:gd name="connsiteY1" fmla="*/ 144780 h 519642"/>
                <a:gd name="connsiteX2" fmla="*/ 341778 w 395118"/>
                <a:gd name="connsiteY2" fmla="*/ 519642 h 519642"/>
                <a:gd name="connsiteX3" fmla="*/ 30480 w 395118"/>
                <a:gd name="connsiteY3" fmla="*/ 519642 h 519642"/>
                <a:gd name="connsiteX4" fmla="*/ 0 w 395118"/>
                <a:gd name="connsiteY4" fmla="*/ 0 h 519642"/>
                <a:gd name="connsiteX0" fmla="*/ 0 w 404968"/>
                <a:gd name="connsiteY0" fmla="*/ 0 h 519642"/>
                <a:gd name="connsiteX1" fmla="*/ 395118 w 404968"/>
                <a:gd name="connsiteY1" fmla="*/ 144780 h 519642"/>
                <a:gd name="connsiteX2" fmla="*/ 402738 w 404968"/>
                <a:gd name="connsiteY2" fmla="*/ 428202 h 519642"/>
                <a:gd name="connsiteX3" fmla="*/ 30480 w 404968"/>
                <a:gd name="connsiteY3" fmla="*/ 519642 h 519642"/>
                <a:gd name="connsiteX4" fmla="*/ 0 w 404968"/>
                <a:gd name="connsiteY4" fmla="*/ 0 h 519642"/>
                <a:gd name="connsiteX0" fmla="*/ 0 w 402738"/>
                <a:gd name="connsiteY0" fmla="*/ 0 h 519642"/>
                <a:gd name="connsiteX1" fmla="*/ 395118 w 402738"/>
                <a:gd name="connsiteY1" fmla="*/ 144780 h 519642"/>
                <a:gd name="connsiteX2" fmla="*/ 402738 w 402738"/>
                <a:gd name="connsiteY2" fmla="*/ 428202 h 519642"/>
                <a:gd name="connsiteX3" fmla="*/ 30480 w 402738"/>
                <a:gd name="connsiteY3" fmla="*/ 519642 h 519642"/>
                <a:gd name="connsiteX4" fmla="*/ 0 w 402738"/>
                <a:gd name="connsiteY4" fmla="*/ 0 h 519642"/>
                <a:gd name="connsiteX0" fmla="*/ 0 w 433218"/>
                <a:gd name="connsiteY0" fmla="*/ 0 h 519642"/>
                <a:gd name="connsiteX1" fmla="*/ 395118 w 433218"/>
                <a:gd name="connsiteY1" fmla="*/ 144780 h 519642"/>
                <a:gd name="connsiteX2" fmla="*/ 433218 w 433218"/>
                <a:gd name="connsiteY2" fmla="*/ 367242 h 519642"/>
                <a:gd name="connsiteX3" fmla="*/ 30480 w 433218"/>
                <a:gd name="connsiteY3" fmla="*/ 519642 h 519642"/>
                <a:gd name="connsiteX4" fmla="*/ 0 w 433218"/>
                <a:gd name="connsiteY4" fmla="*/ 0 h 519642"/>
                <a:gd name="connsiteX0" fmla="*/ 0 w 433218"/>
                <a:gd name="connsiteY0" fmla="*/ 0 h 554166"/>
                <a:gd name="connsiteX1" fmla="*/ 395118 w 433218"/>
                <a:gd name="connsiteY1" fmla="*/ 144780 h 554166"/>
                <a:gd name="connsiteX2" fmla="*/ 433218 w 433218"/>
                <a:gd name="connsiteY2" fmla="*/ 367242 h 554166"/>
                <a:gd name="connsiteX3" fmla="*/ 30480 w 433218"/>
                <a:gd name="connsiteY3" fmla="*/ 519642 h 554166"/>
                <a:gd name="connsiteX4" fmla="*/ 0 w 433218"/>
                <a:gd name="connsiteY4" fmla="*/ 0 h 554166"/>
                <a:gd name="connsiteX0" fmla="*/ 0 w 433218"/>
                <a:gd name="connsiteY0" fmla="*/ 0 h 554166"/>
                <a:gd name="connsiteX1" fmla="*/ 395118 w 433218"/>
                <a:gd name="connsiteY1" fmla="*/ 144780 h 554166"/>
                <a:gd name="connsiteX2" fmla="*/ 433218 w 433218"/>
                <a:gd name="connsiteY2" fmla="*/ 367242 h 554166"/>
                <a:gd name="connsiteX3" fmla="*/ 30480 w 433218"/>
                <a:gd name="connsiteY3" fmla="*/ 519642 h 554166"/>
                <a:gd name="connsiteX4" fmla="*/ 0 w 433218"/>
                <a:gd name="connsiteY4" fmla="*/ 0 h 554166"/>
                <a:gd name="connsiteX0" fmla="*/ 0 w 501798"/>
                <a:gd name="connsiteY0" fmla="*/ 0 h 554166"/>
                <a:gd name="connsiteX1" fmla="*/ 463698 w 501798"/>
                <a:gd name="connsiteY1" fmla="*/ 144780 h 554166"/>
                <a:gd name="connsiteX2" fmla="*/ 501798 w 501798"/>
                <a:gd name="connsiteY2" fmla="*/ 367242 h 554166"/>
                <a:gd name="connsiteX3" fmla="*/ 99060 w 501798"/>
                <a:gd name="connsiteY3" fmla="*/ 519642 h 554166"/>
                <a:gd name="connsiteX4" fmla="*/ 0 w 501798"/>
                <a:gd name="connsiteY4" fmla="*/ 0 h 554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1798" h="554166">
                  <a:moveTo>
                    <a:pt x="0" y="0"/>
                  </a:moveTo>
                  <a:cubicBezTo>
                    <a:pt x="131706" y="48260"/>
                    <a:pt x="362472" y="-55880"/>
                    <a:pt x="463698" y="144780"/>
                  </a:cubicBezTo>
                  <a:cubicBezTo>
                    <a:pt x="392578" y="269734"/>
                    <a:pt x="420518" y="242288"/>
                    <a:pt x="501798" y="367242"/>
                  </a:cubicBezTo>
                  <a:cubicBezTo>
                    <a:pt x="367552" y="707602"/>
                    <a:pt x="233306" y="468842"/>
                    <a:pt x="99060" y="5196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98A4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E619D055-8E1C-4A21-B374-70175CBB3D29}"/>
                </a:ext>
              </a:extLst>
            </p:cNvPr>
            <p:cNvSpPr/>
            <p:nvPr/>
          </p:nvSpPr>
          <p:spPr>
            <a:xfrm>
              <a:off x="3997589" y="1731066"/>
              <a:ext cx="1321936" cy="2470071"/>
            </a:xfrm>
            <a:custGeom>
              <a:avLst/>
              <a:gdLst>
                <a:gd name="connsiteX0" fmla="*/ 0 w 491533"/>
                <a:gd name="connsiteY0" fmla="*/ 0 h 1054840"/>
                <a:gd name="connsiteX1" fmla="*/ 491533 w 491533"/>
                <a:gd name="connsiteY1" fmla="*/ 0 h 1054840"/>
                <a:gd name="connsiteX2" fmla="*/ 491533 w 491533"/>
                <a:gd name="connsiteY2" fmla="*/ 1054840 h 1054840"/>
                <a:gd name="connsiteX3" fmla="*/ 0 w 491533"/>
                <a:gd name="connsiteY3" fmla="*/ 1054840 h 1054840"/>
                <a:gd name="connsiteX4" fmla="*/ 0 w 491533"/>
                <a:gd name="connsiteY4" fmla="*/ 0 h 1054840"/>
                <a:gd name="connsiteX0" fmla="*/ 0 w 1358308"/>
                <a:gd name="connsiteY0" fmla="*/ 0 h 1273915"/>
                <a:gd name="connsiteX1" fmla="*/ 1358308 w 1358308"/>
                <a:gd name="connsiteY1" fmla="*/ 219075 h 1273915"/>
                <a:gd name="connsiteX2" fmla="*/ 1358308 w 1358308"/>
                <a:gd name="connsiteY2" fmla="*/ 1273915 h 1273915"/>
                <a:gd name="connsiteX3" fmla="*/ 866775 w 1358308"/>
                <a:gd name="connsiteY3" fmla="*/ 1273915 h 1273915"/>
                <a:gd name="connsiteX4" fmla="*/ 0 w 1358308"/>
                <a:gd name="connsiteY4" fmla="*/ 0 h 1273915"/>
                <a:gd name="connsiteX0" fmla="*/ 0 w 1358308"/>
                <a:gd name="connsiteY0" fmla="*/ 124107 h 1398022"/>
                <a:gd name="connsiteX1" fmla="*/ 1358308 w 1358308"/>
                <a:gd name="connsiteY1" fmla="*/ 343182 h 1398022"/>
                <a:gd name="connsiteX2" fmla="*/ 1358308 w 1358308"/>
                <a:gd name="connsiteY2" fmla="*/ 1398022 h 1398022"/>
                <a:gd name="connsiteX3" fmla="*/ 866775 w 1358308"/>
                <a:gd name="connsiteY3" fmla="*/ 1398022 h 1398022"/>
                <a:gd name="connsiteX4" fmla="*/ 0 w 1358308"/>
                <a:gd name="connsiteY4" fmla="*/ 124107 h 1398022"/>
                <a:gd name="connsiteX0" fmla="*/ 0 w 1329733"/>
                <a:gd name="connsiteY0" fmla="*/ 128116 h 1378218"/>
                <a:gd name="connsiteX1" fmla="*/ 1329733 w 1329733"/>
                <a:gd name="connsiteY1" fmla="*/ 323378 h 1378218"/>
                <a:gd name="connsiteX2" fmla="*/ 1329733 w 1329733"/>
                <a:gd name="connsiteY2" fmla="*/ 1378218 h 1378218"/>
                <a:gd name="connsiteX3" fmla="*/ 838200 w 1329733"/>
                <a:gd name="connsiteY3" fmla="*/ 1378218 h 1378218"/>
                <a:gd name="connsiteX4" fmla="*/ 0 w 1329733"/>
                <a:gd name="connsiteY4" fmla="*/ 128116 h 1378218"/>
                <a:gd name="connsiteX0" fmla="*/ 0 w 1591671"/>
                <a:gd name="connsiteY0" fmla="*/ 72360 h 1322462"/>
                <a:gd name="connsiteX1" fmla="*/ 1591671 w 1591671"/>
                <a:gd name="connsiteY1" fmla="*/ 829597 h 1322462"/>
                <a:gd name="connsiteX2" fmla="*/ 1329733 w 1591671"/>
                <a:gd name="connsiteY2" fmla="*/ 1322462 h 1322462"/>
                <a:gd name="connsiteX3" fmla="*/ 838200 w 1591671"/>
                <a:gd name="connsiteY3" fmla="*/ 1322462 h 1322462"/>
                <a:gd name="connsiteX4" fmla="*/ 0 w 1591671"/>
                <a:gd name="connsiteY4" fmla="*/ 72360 h 1322462"/>
                <a:gd name="connsiteX0" fmla="*/ 0 w 1591671"/>
                <a:gd name="connsiteY0" fmla="*/ 127695 h 1377797"/>
                <a:gd name="connsiteX1" fmla="*/ 1591671 w 1591671"/>
                <a:gd name="connsiteY1" fmla="*/ 884932 h 1377797"/>
                <a:gd name="connsiteX2" fmla="*/ 1329733 w 1591671"/>
                <a:gd name="connsiteY2" fmla="*/ 1377797 h 1377797"/>
                <a:gd name="connsiteX3" fmla="*/ 838200 w 1591671"/>
                <a:gd name="connsiteY3" fmla="*/ 1377797 h 1377797"/>
                <a:gd name="connsiteX4" fmla="*/ 0 w 1591671"/>
                <a:gd name="connsiteY4" fmla="*/ 127695 h 1377797"/>
                <a:gd name="connsiteX0" fmla="*/ 0 w 1591671"/>
                <a:gd name="connsiteY0" fmla="*/ 127695 h 2208377"/>
                <a:gd name="connsiteX1" fmla="*/ 1591671 w 1591671"/>
                <a:gd name="connsiteY1" fmla="*/ 884932 h 2208377"/>
                <a:gd name="connsiteX2" fmla="*/ 1192573 w 1591671"/>
                <a:gd name="connsiteY2" fmla="*/ 2208377 h 2208377"/>
                <a:gd name="connsiteX3" fmla="*/ 838200 w 1591671"/>
                <a:gd name="connsiteY3" fmla="*/ 1377797 h 2208377"/>
                <a:gd name="connsiteX4" fmla="*/ 0 w 1591671"/>
                <a:gd name="connsiteY4" fmla="*/ 127695 h 2208377"/>
                <a:gd name="connsiteX0" fmla="*/ 0 w 1591671"/>
                <a:gd name="connsiteY0" fmla="*/ 127695 h 2208377"/>
                <a:gd name="connsiteX1" fmla="*/ 1591671 w 1591671"/>
                <a:gd name="connsiteY1" fmla="*/ 884932 h 2208377"/>
                <a:gd name="connsiteX2" fmla="*/ 1192573 w 1591671"/>
                <a:gd name="connsiteY2" fmla="*/ 2208377 h 2208377"/>
                <a:gd name="connsiteX3" fmla="*/ 838200 w 1591671"/>
                <a:gd name="connsiteY3" fmla="*/ 1377797 h 2208377"/>
                <a:gd name="connsiteX4" fmla="*/ 0 w 1591671"/>
                <a:gd name="connsiteY4" fmla="*/ 127695 h 2208377"/>
                <a:gd name="connsiteX0" fmla="*/ 0 w 1591671"/>
                <a:gd name="connsiteY0" fmla="*/ 127695 h 2208377"/>
                <a:gd name="connsiteX1" fmla="*/ 1591671 w 1591671"/>
                <a:gd name="connsiteY1" fmla="*/ 884932 h 2208377"/>
                <a:gd name="connsiteX2" fmla="*/ 1192573 w 1591671"/>
                <a:gd name="connsiteY2" fmla="*/ 2208377 h 2208377"/>
                <a:gd name="connsiteX3" fmla="*/ 838200 w 1591671"/>
                <a:gd name="connsiteY3" fmla="*/ 1377797 h 2208377"/>
                <a:gd name="connsiteX4" fmla="*/ 0 w 1591671"/>
                <a:gd name="connsiteY4" fmla="*/ 127695 h 2208377"/>
                <a:gd name="connsiteX0" fmla="*/ 0 w 1591671"/>
                <a:gd name="connsiteY0" fmla="*/ 127695 h 2231237"/>
                <a:gd name="connsiteX1" fmla="*/ 1591671 w 1591671"/>
                <a:gd name="connsiteY1" fmla="*/ 884932 h 2231237"/>
                <a:gd name="connsiteX2" fmla="*/ 1192573 w 1591671"/>
                <a:gd name="connsiteY2" fmla="*/ 2208377 h 2231237"/>
                <a:gd name="connsiteX3" fmla="*/ 716280 w 1591671"/>
                <a:gd name="connsiteY3" fmla="*/ 2231237 h 2231237"/>
                <a:gd name="connsiteX4" fmla="*/ 0 w 1591671"/>
                <a:gd name="connsiteY4" fmla="*/ 127695 h 2231237"/>
                <a:gd name="connsiteX0" fmla="*/ 0 w 1591671"/>
                <a:gd name="connsiteY0" fmla="*/ 127695 h 2231237"/>
                <a:gd name="connsiteX1" fmla="*/ 1591671 w 1591671"/>
                <a:gd name="connsiteY1" fmla="*/ 884932 h 2231237"/>
                <a:gd name="connsiteX2" fmla="*/ 1192573 w 1591671"/>
                <a:gd name="connsiteY2" fmla="*/ 2208377 h 2231237"/>
                <a:gd name="connsiteX3" fmla="*/ 716280 w 1591671"/>
                <a:gd name="connsiteY3" fmla="*/ 2231237 h 2231237"/>
                <a:gd name="connsiteX4" fmla="*/ 748717 w 1591671"/>
                <a:gd name="connsiteY4" fmla="*/ 2001185 h 2231237"/>
                <a:gd name="connsiteX5" fmla="*/ 0 w 1591671"/>
                <a:gd name="connsiteY5" fmla="*/ 127695 h 2231237"/>
                <a:gd name="connsiteX0" fmla="*/ 0 w 1591671"/>
                <a:gd name="connsiteY0" fmla="*/ 127695 h 2231237"/>
                <a:gd name="connsiteX1" fmla="*/ 1591671 w 1591671"/>
                <a:gd name="connsiteY1" fmla="*/ 884932 h 2231237"/>
                <a:gd name="connsiteX2" fmla="*/ 1192573 w 1591671"/>
                <a:gd name="connsiteY2" fmla="*/ 2208377 h 2231237"/>
                <a:gd name="connsiteX3" fmla="*/ 716280 w 1591671"/>
                <a:gd name="connsiteY3" fmla="*/ 2231237 h 2231237"/>
                <a:gd name="connsiteX4" fmla="*/ 748717 w 1591671"/>
                <a:gd name="connsiteY4" fmla="*/ 2001185 h 2231237"/>
                <a:gd name="connsiteX5" fmla="*/ 0 w 1591671"/>
                <a:gd name="connsiteY5" fmla="*/ 127695 h 2231237"/>
                <a:gd name="connsiteX0" fmla="*/ 0 w 1591671"/>
                <a:gd name="connsiteY0" fmla="*/ 127695 h 2231237"/>
                <a:gd name="connsiteX1" fmla="*/ 1591671 w 1591671"/>
                <a:gd name="connsiteY1" fmla="*/ 884932 h 2231237"/>
                <a:gd name="connsiteX2" fmla="*/ 1192573 w 1591671"/>
                <a:gd name="connsiteY2" fmla="*/ 2208377 h 2231237"/>
                <a:gd name="connsiteX3" fmla="*/ 716280 w 1591671"/>
                <a:gd name="connsiteY3" fmla="*/ 2231237 h 2231237"/>
                <a:gd name="connsiteX4" fmla="*/ 748717 w 1591671"/>
                <a:gd name="connsiteY4" fmla="*/ 2001185 h 2231237"/>
                <a:gd name="connsiteX5" fmla="*/ 0 w 1591671"/>
                <a:gd name="connsiteY5" fmla="*/ 127695 h 2231237"/>
                <a:gd name="connsiteX0" fmla="*/ 0 w 1591671"/>
                <a:gd name="connsiteY0" fmla="*/ 127695 h 2237369"/>
                <a:gd name="connsiteX1" fmla="*/ 1591671 w 1591671"/>
                <a:gd name="connsiteY1" fmla="*/ 884932 h 2237369"/>
                <a:gd name="connsiteX2" fmla="*/ 1192573 w 1591671"/>
                <a:gd name="connsiteY2" fmla="*/ 2208377 h 2237369"/>
                <a:gd name="connsiteX3" fmla="*/ 716280 w 1591671"/>
                <a:gd name="connsiteY3" fmla="*/ 2231237 h 2237369"/>
                <a:gd name="connsiteX4" fmla="*/ 748717 w 1591671"/>
                <a:gd name="connsiteY4" fmla="*/ 2001185 h 2237369"/>
                <a:gd name="connsiteX5" fmla="*/ 0 w 1591671"/>
                <a:gd name="connsiteY5" fmla="*/ 127695 h 2237369"/>
                <a:gd name="connsiteX0" fmla="*/ 0 w 1591671"/>
                <a:gd name="connsiteY0" fmla="*/ 127695 h 2243857"/>
                <a:gd name="connsiteX1" fmla="*/ 1591671 w 1591671"/>
                <a:gd name="connsiteY1" fmla="*/ 884932 h 2243857"/>
                <a:gd name="connsiteX2" fmla="*/ 1192573 w 1591671"/>
                <a:gd name="connsiteY2" fmla="*/ 2208377 h 2243857"/>
                <a:gd name="connsiteX3" fmla="*/ 716280 w 1591671"/>
                <a:gd name="connsiteY3" fmla="*/ 2231237 h 2243857"/>
                <a:gd name="connsiteX4" fmla="*/ 748717 w 1591671"/>
                <a:gd name="connsiteY4" fmla="*/ 2001185 h 2243857"/>
                <a:gd name="connsiteX5" fmla="*/ 0 w 1591671"/>
                <a:gd name="connsiteY5" fmla="*/ 127695 h 2243857"/>
                <a:gd name="connsiteX0" fmla="*/ 0 w 1321936"/>
                <a:gd name="connsiteY0" fmla="*/ 115071 h 2319860"/>
                <a:gd name="connsiteX1" fmla="*/ 1321936 w 1321936"/>
                <a:gd name="connsiteY1" fmla="*/ 960935 h 2319860"/>
                <a:gd name="connsiteX2" fmla="*/ 922838 w 1321936"/>
                <a:gd name="connsiteY2" fmla="*/ 2284380 h 2319860"/>
                <a:gd name="connsiteX3" fmla="*/ 446545 w 1321936"/>
                <a:gd name="connsiteY3" fmla="*/ 2307240 h 2319860"/>
                <a:gd name="connsiteX4" fmla="*/ 478982 w 1321936"/>
                <a:gd name="connsiteY4" fmla="*/ 2077188 h 2319860"/>
                <a:gd name="connsiteX5" fmla="*/ 0 w 1321936"/>
                <a:gd name="connsiteY5" fmla="*/ 115071 h 2319860"/>
                <a:gd name="connsiteX0" fmla="*/ 0 w 1321936"/>
                <a:gd name="connsiteY0" fmla="*/ 27506 h 2232295"/>
                <a:gd name="connsiteX1" fmla="*/ 1321936 w 1321936"/>
                <a:gd name="connsiteY1" fmla="*/ 873370 h 2232295"/>
                <a:gd name="connsiteX2" fmla="*/ 922838 w 1321936"/>
                <a:gd name="connsiteY2" fmla="*/ 2196815 h 2232295"/>
                <a:gd name="connsiteX3" fmla="*/ 446545 w 1321936"/>
                <a:gd name="connsiteY3" fmla="*/ 2219675 h 2232295"/>
                <a:gd name="connsiteX4" fmla="*/ 478982 w 1321936"/>
                <a:gd name="connsiteY4" fmla="*/ 1989623 h 2232295"/>
                <a:gd name="connsiteX5" fmla="*/ 0 w 1321936"/>
                <a:gd name="connsiteY5" fmla="*/ 27506 h 2232295"/>
                <a:gd name="connsiteX0" fmla="*/ 0 w 1321936"/>
                <a:gd name="connsiteY0" fmla="*/ 23758 h 2228547"/>
                <a:gd name="connsiteX1" fmla="*/ 1321936 w 1321936"/>
                <a:gd name="connsiteY1" fmla="*/ 869622 h 2228547"/>
                <a:gd name="connsiteX2" fmla="*/ 922838 w 1321936"/>
                <a:gd name="connsiteY2" fmla="*/ 2193067 h 2228547"/>
                <a:gd name="connsiteX3" fmla="*/ 446545 w 1321936"/>
                <a:gd name="connsiteY3" fmla="*/ 2215927 h 2228547"/>
                <a:gd name="connsiteX4" fmla="*/ 478982 w 1321936"/>
                <a:gd name="connsiteY4" fmla="*/ 1985875 h 2228547"/>
                <a:gd name="connsiteX5" fmla="*/ 0 w 1321936"/>
                <a:gd name="connsiteY5" fmla="*/ 23758 h 2228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1936" h="2228547">
                  <a:moveTo>
                    <a:pt x="0" y="23758"/>
                  </a:moveTo>
                  <a:cubicBezTo>
                    <a:pt x="824027" y="-84319"/>
                    <a:pt x="1159679" y="172709"/>
                    <a:pt x="1321936" y="869622"/>
                  </a:cubicBezTo>
                  <a:cubicBezTo>
                    <a:pt x="1318443" y="1310770"/>
                    <a:pt x="1314951" y="1530939"/>
                    <a:pt x="922838" y="2193067"/>
                  </a:cubicBezTo>
                  <a:cubicBezTo>
                    <a:pt x="657394" y="2261647"/>
                    <a:pt x="605309" y="2208307"/>
                    <a:pt x="446545" y="2215927"/>
                  </a:cubicBezTo>
                  <a:cubicBezTo>
                    <a:pt x="388777" y="2162103"/>
                    <a:pt x="414830" y="2062559"/>
                    <a:pt x="478982" y="1985875"/>
                  </a:cubicBezTo>
                  <a:cubicBezTo>
                    <a:pt x="229410" y="1361378"/>
                    <a:pt x="249572" y="648255"/>
                    <a:pt x="0" y="23758"/>
                  </a:cubicBezTo>
                  <a:close/>
                </a:path>
              </a:pathLst>
            </a:custGeom>
            <a:solidFill>
              <a:srgbClr val="A98A4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21">
              <a:extLst>
                <a:ext uri="{FF2B5EF4-FFF2-40B4-BE49-F238E27FC236}">
                  <a16:creationId xmlns:a16="http://schemas.microsoft.com/office/drawing/2014/main" id="{4F54CA42-BE81-4BB2-9AF8-C462FC2F17AB}"/>
                </a:ext>
              </a:extLst>
            </p:cNvPr>
            <p:cNvSpPr/>
            <p:nvPr/>
          </p:nvSpPr>
          <p:spPr>
            <a:xfrm>
              <a:off x="3848800" y="2682709"/>
              <a:ext cx="895688" cy="1573521"/>
            </a:xfrm>
            <a:custGeom>
              <a:avLst/>
              <a:gdLst>
                <a:gd name="connsiteX0" fmla="*/ 0 w 971802"/>
                <a:gd name="connsiteY0" fmla="*/ 0 h 419202"/>
                <a:gd name="connsiteX1" fmla="*/ 971802 w 971802"/>
                <a:gd name="connsiteY1" fmla="*/ 0 h 419202"/>
                <a:gd name="connsiteX2" fmla="*/ 971802 w 971802"/>
                <a:gd name="connsiteY2" fmla="*/ 419202 h 419202"/>
                <a:gd name="connsiteX3" fmla="*/ 0 w 971802"/>
                <a:gd name="connsiteY3" fmla="*/ 419202 h 419202"/>
                <a:gd name="connsiteX4" fmla="*/ 0 w 971802"/>
                <a:gd name="connsiteY4" fmla="*/ 0 h 419202"/>
                <a:gd name="connsiteX0" fmla="*/ 0 w 1143252"/>
                <a:gd name="connsiteY0" fmla="*/ 0 h 466827"/>
                <a:gd name="connsiteX1" fmla="*/ 1143252 w 1143252"/>
                <a:gd name="connsiteY1" fmla="*/ 47625 h 466827"/>
                <a:gd name="connsiteX2" fmla="*/ 1143252 w 1143252"/>
                <a:gd name="connsiteY2" fmla="*/ 466827 h 466827"/>
                <a:gd name="connsiteX3" fmla="*/ 171450 w 1143252"/>
                <a:gd name="connsiteY3" fmla="*/ 466827 h 466827"/>
                <a:gd name="connsiteX4" fmla="*/ 0 w 1143252"/>
                <a:gd name="connsiteY4" fmla="*/ 0 h 466827"/>
                <a:gd name="connsiteX0" fmla="*/ 0 w 1143252"/>
                <a:gd name="connsiteY0" fmla="*/ 0 h 481114"/>
                <a:gd name="connsiteX1" fmla="*/ 1143252 w 1143252"/>
                <a:gd name="connsiteY1" fmla="*/ 47625 h 481114"/>
                <a:gd name="connsiteX2" fmla="*/ 1143252 w 1143252"/>
                <a:gd name="connsiteY2" fmla="*/ 466827 h 481114"/>
                <a:gd name="connsiteX3" fmla="*/ 342900 w 1143252"/>
                <a:gd name="connsiteY3" fmla="*/ 481114 h 481114"/>
                <a:gd name="connsiteX4" fmla="*/ 0 w 1143252"/>
                <a:gd name="connsiteY4" fmla="*/ 0 h 481114"/>
                <a:gd name="connsiteX0" fmla="*/ 0 w 1143252"/>
                <a:gd name="connsiteY0" fmla="*/ 0 h 481114"/>
                <a:gd name="connsiteX1" fmla="*/ 1143252 w 1143252"/>
                <a:gd name="connsiteY1" fmla="*/ 47625 h 481114"/>
                <a:gd name="connsiteX2" fmla="*/ 1143252 w 1143252"/>
                <a:gd name="connsiteY2" fmla="*/ 466827 h 481114"/>
                <a:gd name="connsiteX3" fmla="*/ 342900 w 1143252"/>
                <a:gd name="connsiteY3" fmla="*/ 481114 h 481114"/>
                <a:gd name="connsiteX4" fmla="*/ 0 w 1143252"/>
                <a:gd name="connsiteY4" fmla="*/ 0 h 481114"/>
                <a:gd name="connsiteX0" fmla="*/ 0 w 1143252"/>
                <a:gd name="connsiteY0" fmla="*/ 0 h 481114"/>
                <a:gd name="connsiteX1" fmla="*/ 1143252 w 1143252"/>
                <a:gd name="connsiteY1" fmla="*/ 47625 h 481114"/>
                <a:gd name="connsiteX2" fmla="*/ 1143252 w 1143252"/>
                <a:gd name="connsiteY2" fmla="*/ 466827 h 481114"/>
                <a:gd name="connsiteX3" fmla="*/ 342900 w 1143252"/>
                <a:gd name="connsiteY3" fmla="*/ 481114 h 481114"/>
                <a:gd name="connsiteX4" fmla="*/ 0 w 1143252"/>
                <a:gd name="connsiteY4" fmla="*/ 0 h 481114"/>
                <a:gd name="connsiteX0" fmla="*/ 0 w 1143252"/>
                <a:gd name="connsiteY0" fmla="*/ 0 h 622133"/>
                <a:gd name="connsiteX1" fmla="*/ 1143252 w 1143252"/>
                <a:gd name="connsiteY1" fmla="*/ 47625 h 622133"/>
                <a:gd name="connsiteX2" fmla="*/ 1143252 w 1143252"/>
                <a:gd name="connsiteY2" fmla="*/ 466827 h 622133"/>
                <a:gd name="connsiteX3" fmla="*/ 443164 w 1143252"/>
                <a:gd name="connsiteY3" fmla="*/ 622133 h 622133"/>
                <a:gd name="connsiteX4" fmla="*/ 342900 w 1143252"/>
                <a:gd name="connsiteY4" fmla="*/ 481114 h 622133"/>
                <a:gd name="connsiteX5" fmla="*/ 0 w 1143252"/>
                <a:gd name="connsiteY5" fmla="*/ 0 h 622133"/>
                <a:gd name="connsiteX0" fmla="*/ 0 w 1143252"/>
                <a:gd name="connsiteY0" fmla="*/ 0 h 885828"/>
                <a:gd name="connsiteX1" fmla="*/ 1143252 w 1143252"/>
                <a:gd name="connsiteY1" fmla="*/ 47625 h 885828"/>
                <a:gd name="connsiteX2" fmla="*/ 1143252 w 1143252"/>
                <a:gd name="connsiteY2" fmla="*/ 466827 h 885828"/>
                <a:gd name="connsiteX3" fmla="*/ 400302 w 1143252"/>
                <a:gd name="connsiteY3" fmla="*/ 884071 h 885828"/>
                <a:gd name="connsiteX4" fmla="*/ 443164 w 1143252"/>
                <a:gd name="connsiteY4" fmla="*/ 622133 h 885828"/>
                <a:gd name="connsiteX5" fmla="*/ 342900 w 1143252"/>
                <a:gd name="connsiteY5" fmla="*/ 481114 h 885828"/>
                <a:gd name="connsiteX6" fmla="*/ 0 w 1143252"/>
                <a:gd name="connsiteY6" fmla="*/ 0 h 885828"/>
                <a:gd name="connsiteX0" fmla="*/ 0 w 1143252"/>
                <a:gd name="connsiteY0" fmla="*/ 0 h 902488"/>
                <a:gd name="connsiteX1" fmla="*/ 1143252 w 1143252"/>
                <a:gd name="connsiteY1" fmla="*/ 47625 h 902488"/>
                <a:gd name="connsiteX2" fmla="*/ 1143252 w 1143252"/>
                <a:gd name="connsiteY2" fmla="*/ 466827 h 902488"/>
                <a:gd name="connsiteX3" fmla="*/ 938464 w 1143252"/>
                <a:gd name="connsiteY3" fmla="*/ 865020 h 902488"/>
                <a:gd name="connsiteX4" fmla="*/ 400302 w 1143252"/>
                <a:gd name="connsiteY4" fmla="*/ 884071 h 902488"/>
                <a:gd name="connsiteX5" fmla="*/ 443164 w 1143252"/>
                <a:gd name="connsiteY5" fmla="*/ 622133 h 902488"/>
                <a:gd name="connsiteX6" fmla="*/ 342900 w 1143252"/>
                <a:gd name="connsiteY6" fmla="*/ 481114 h 902488"/>
                <a:gd name="connsiteX7" fmla="*/ 0 w 1143252"/>
                <a:gd name="connsiteY7" fmla="*/ 0 h 902488"/>
                <a:gd name="connsiteX0" fmla="*/ 0 w 1143252"/>
                <a:gd name="connsiteY0" fmla="*/ 0 h 893073"/>
                <a:gd name="connsiteX1" fmla="*/ 1143252 w 1143252"/>
                <a:gd name="connsiteY1" fmla="*/ 47625 h 893073"/>
                <a:gd name="connsiteX2" fmla="*/ 1143252 w 1143252"/>
                <a:gd name="connsiteY2" fmla="*/ 466827 h 893073"/>
                <a:gd name="connsiteX3" fmla="*/ 981327 w 1143252"/>
                <a:gd name="connsiteY3" fmla="*/ 584032 h 893073"/>
                <a:gd name="connsiteX4" fmla="*/ 938464 w 1143252"/>
                <a:gd name="connsiteY4" fmla="*/ 865020 h 893073"/>
                <a:gd name="connsiteX5" fmla="*/ 400302 w 1143252"/>
                <a:gd name="connsiteY5" fmla="*/ 884071 h 893073"/>
                <a:gd name="connsiteX6" fmla="*/ 443164 w 1143252"/>
                <a:gd name="connsiteY6" fmla="*/ 622133 h 893073"/>
                <a:gd name="connsiteX7" fmla="*/ 342900 w 1143252"/>
                <a:gd name="connsiteY7" fmla="*/ 481114 h 893073"/>
                <a:gd name="connsiteX8" fmla="*/ 0 w 1143252"/>
                <a:gd name="connsiteY8" fmla="*/ 0 h 893073"/>
                <a:gd name="connsiteX0" fmla="*/ 0 w 1200402"/>
                <a:gd name="connsiteY0" fmla="*/ 0 h 893073"/>
                <a:gd name="connsiteX1" fmla="*/ 1143252 w 1200402"/>
                <a:gd name="connsiteY1" fmla="*/ 47625 h 893073"/>
                <a:gd name="connsiteX2" fmla="*/ 1200402 w 1200402"/>
                <a:gd name="connsiteY2" fmla="*/ 90590 h 893073"/>
                <a:gd name="connsiteX3" fmla="*/ 981327 w 1200402"/>
                <a:gd name="connsiteY3" fmla="*/ 584032 h 893073"/>
                <a:gd name="connsiteX4" fmla="*/ 938464 w 1200402"/>
                <a:gd name="connsiteY4" fmla="*/ 865020 h 893073"/>
                <a:gd name="connsiteX5" fmla="*/ 400302 w 1200402"/>
                <a:gd name="connsiteY5" fmla="*/ 884071 h 893073"/>
                <a:gd name="connsiteX6" fmla="*/ 443164 w 1200402"/>
                <a:gd name="connsiteY6" fmla="*/ 622133 h 893073"/>
                <a:gd name="connsiteX7" fmla="*/ 342900 w 1200402"/>
                <a:gd name="connsiteY7" fmla="*/ 481114 h 893073"/>
                <a:gd name="connsiteX8" fmla="*/ 0 w 1200402"/>
                <a:gd name="connsiteY8" fmla="*/ 0 h 893073"/>
                <a:gd name="connsiteX0" fmla="*/ 0 w 1200402"/>
                <a:gd name="connsiteY0" fmla="*/ 490538 h 1383611"/>
                <a:gd name="connsiteX1" fmla="*/ 1090865 w 1200402"/>
                <a:gd name="connsiteY1" fmla="*/ 0 h 1383611"/>
                <a:gd name="connsiteX2" fmla="*/ 1200402 w 1200402"/>
                <a:gd name="connsiteY2" fmla="*/ 581128 h 1383611"/>
                <a:gd name="connsiteX3" fmla="*/ 981327 w 1200402"/>
                <a:gd name="connsiteY3" fmla="*/ 1074570 h 1383611"/>
                <a:gd name="connsiteX4" fmla="*/ 938464 w 1200402"/>
                <a:gd name="connsiteY4" fmla="*/ 1355558 h 1383611"/>
                <a:gd name="connsiteX5" fmla="*/ 400302 w 1200402"/>
                <a:gd name="connsiteY5" fmla="*/ 1374609 h 1383611"/>
                <a:gd name="connsiteX6" fmla="*/ 443164 w 1200402"/>
                <a:gd name="connsiteY6" fmla="*/ 1112671 h 1383611"/>
                <a:gd name="connsiteX7" fmla="*/ 342900 w 1200402"/>
                <a:gd name="connsiteY7" fmla="*/ 971652 h 1383611"/>
                <a:gd name="connsiteX8" fmla="*/ 0 w 1200402"/>
                <a:gd name="connsiteY8" fmla="*/ 490538 h 1383611"/>
                <a:gd name="connsiteX0" fmla="*/ 0 w 1200402"/>
                <a:gd name="connsiteY0" fmla="*/ 490538 h 1383611"/>
                <a:gd name="connsiteX1" fmla="*/ 1090865 w 1200402"/>
                <a:gd name="connsiteY1" fmla="*/ 0 h 1383611"/>
                <a:gd name="connsiteX2" fmla="*/ 1200402 w 1200402"/>
                <a:gd name="connsiteY2" fmla="*/ 581128 h 1383611"/>
                <a:gd name="connsiteX3" fmla="*/ 981327 w 1200402"/>
                <a:gd name="connsiteY3" fmla="*/ 1074570 h 1383611"/>
                <a:gd name="connsiteX4" fmla="*/ 938464 w 1200402"/>
                <a:gd name="connsiteY4" fmla="*/ 1355558 h 1383611"/>
                <a:gd name="connsiteX5" fmla="*/ 400302 w 1200402"/>
                <a:gd name="connsiteY5" fmla="*/ 1374609 h 1383611"/>
                <a:gd name="connsiteX6" fmla="*/ 443164 w 1200402"/>
                <a:gd name="connsiteY6" fmla="*/ 1112671 h 1383611"/>
                <a:gd name="connsiteX7" fmla="*/ 342900 w 1200402"/>
                <a:gd name="connsiteY7" fmla="*/ 971652 h 1383611"/>
                <a:gd name="connsiteX8" fmla="*/ 0 w 1200402"/>
                <a:gd name="connsiteY8" fmla="*/ 490538 h 1383611"/>
                <a:gd name="connsiteX0" fmla="*/ 0 w 1226423"/>
                <a:gd name="connsiteY0" fmla="*/ 490538 h 1383611"/>
                <a:gd name="connsiteX1" fmla="*/ 1090865 w 1226423"/>
                <a:gd name="connsiteY1" fmla="*/ 0 h 1383611"/>
                <a:gd name="connsiteX2" fmla="*/ 1200402 w 1226423"/>
                <a:gd name="connsiteY2" fmla="*/ 581128 h 1383611"/>
                <a:gd name="connsiteX3" fmla="*/ 981327 w 1226423"/>
                <a:gd name="connsiteY3" fmla="*/ 1074570 h 1383611"/>
                <a:gd name="connsiteX4" fmla="*/ 938464 w 1226423"/>
                <a:gd name="connsiteY4" fmla="*/ 1355558 h 1383611"/>
                <a:gd name="connsiteX5" fmla="*/ 400302 w 1226423"/>
                <a:gd name="connsiteY5" fmla="*/ 1374609 h 1383611"/>
                <a:gd name="connsiteX6" fmla="*/ 443164 w 1226423"/>
                <a:gd name="connsiteY6" fmla="*/ 1112671 h 1383611"/>
                <a:gd name="connsiteX7" fmla="*/ 342900 w 1226423"/>
                <a:gd name="connsiteY7" fmla="*/ 971652 h 1383611"/>
                <a:gd name="connsiteX8" fmla="*/ 0 w 1226423"/>
                <a:gd name="connsiteY8" fmla="*/ 490538 h 1383611"/>
                <a:gd name="connsiteX0" fmla="*/ 0 w 1217984"/>
                <a:gd name="connsiteY0" fmla="*/ 481013 h 1374086"/>
                <a:gd name="connsiteX1" fmla="*/ 1052765 w 1217984"/>
                <a:gd name="connsiteY1" fmla="*/ 0 h 1374086"/>
                <a:gd name="connsiteX2" fmla="*/ 1200402 w 1217984"/>
                <a:gd name="connsiteY2" fmla="*/ 571603 h 1374086"/>
                <a:gd name="connsiteX3" fmla="*/ 981327 w 1217984"/>
                <a:gd name="connsiteY3" fmla="*/ 1065045 h 1374086"/>
                <a:gd name="connsiteX4" fmla="*/ 938464 w 1217984"/>
                <a:gd name="connsiteY4" fmla="*/ 1346033 h 1374086"/>
                <a:gd name="connsiteX5" fmla="*/ 400302 w 1217984"/>
                <a:gd name="connsiteY5" fmla="*/ 1365084 h 1374086"/>
                <a:gd name="connsiteX6" fmla="*/ 443164 w 1217984"/>
                <a:gd name="connsiteY6" fmla="*/ 1103146 h 1374086"/>
                <a:gd name="connsiteX7" fmla="*/ 342900 w 1217984"/>
                <a:gd name="connsiteY7" fmla="*/ 962127 h 1374086"/>
                <a:gd name="connsiteX8" fmla="*/ 0 w 1217984"/>
                <a:gd name="connsiteY8" fmla="*/ 481013 h 1374086"/>
                <a:gd name="connsiteX0" fmla="*/ 0 w 1217984"/>
                <a:gd name="connsiteY0" fmla="*/ 481013 h 1389369"/>
                <a:gd name="connsiteX1" fmla="*/ 1052765 w 1217984"/>
                <a:gd name="connsiteY1" fmla="*/ 0 h 1389369"/>
                <a:gd name="connsiteX2" fmla="*/ 1200402 w 1217984"/>
                <a:gd name="connsiteY2" fmla="*/ 571603 h 1389369"/>
                <a:gd name="connsiteX3" fmla="*/ 981327 w 1217984"/>
                <a:gd name="connsiteY3" fmla="*/ 1065045 h 1389369"/>
                <a:gd name="connsiteX4" fmla="*/ 938464 w 1217984"/>
                <a:gd name="connsiteY4" fmla="*/ 1346033 h 1389369"/>
                <a:gd name="connsiteX5" fmla="*/ 400302 w 1217984"/>
                <a:gd name="connsiteY5" fmla="*/ 1365084 h 1389369"/>
                <a:gd name="connsiteX6" fmla="*/ 443164 w 1217984"/>
                <a:gd name="connsiteY6" fmla="*/ 1103146 h 1389369"/>
                <a:gd name="connsiteX7" fmla="*/ 342900 w 1217984"/>
                <a:gd name="connsiteY7" fmla="*/ 962127 h 1389369"/>
                <a:gd name="connsiteX8" fmla="*/ 0 w 1217984"/>
                <a:gd name="connsiteY8" fmla="*/ 481013 h 1389369"/>
                <a:gd name="connsiteX0" fmla="*/ 0 w 1217984"/>
                <a:gd name="connsiteY0" fmla="*/ 481013 h 1389369"/>
                <a:gd name="connsiteX1" fmla="*/ 1052765 w 1217984"/>
                <a:gd name="connsiteY1" fmla="*/ 0 h 1389369"/>
                <a:gd name="connsiteX2" fmla="*/ 1200402 w 1217984"/>
                <a:gd name="connsiteY2" fmla="*/ 571603 h 1389369"/>
                <a:gd name="connsiteX3" fmla="*/ 981327 w 1217984"/>
                <a:gd name="connsiteY3" fmla="*/ 1065045 h 1389369"/>
                <a:gd name="connsiteX4" fmla="*/ 938464 w 1217984"/>
                <a:gd name="connsiteY4" fmla="*/ 1346033 h 1389369"/>
                <a:gd name="connsiteX5" fmla="*/ 400302 w 1217984"/>
                <a:gd name="connsiteY5" fmla="*/ 1365084 h 1389369"/>
                <a:gd name="connsiteX6" fmla="*/ 443164 w 1217984"/>
                <a:gd name="connsiteY6" fmla="*/ 1103146 h 1389369"/>
                <a:gd name="connsiteX7" fmla="*/ 342900 w 1217984"/>
                <a:gd name="connsiteY7" fmla="*/ 962127 h 1389369"/>
                <a:gd name="connsiteX8" fmla="*/ 0 w 1217984"/>
                <a:gd name="connsiteY8" fmla="*/ 481013 h 1389369"/>
                <a:gd name="connsiteX0" fmla="*/ 0 w 1210181"/>
                <a:gd name="connsiteY0" fmla="*/ 503808 h 1412164"/>
                <a:gd name="connsiteX1" fmla="*/ 976565 w 1210181"/>
                <a:gd name="connsiteY1" fmla="*/ 0 h 1412164"/>
                <a:gd name="connsiteX2" fmla="*/ 1200402 w 1210181"/>
                <a:gd name="connsiteY2" fmla="*/ 594398 h 1412164"/>
                <a:gd name="connsiteX3" fmla="*/ 981327 w 1210181"/>
                <a:gd name="connsiteY3" fmla="*/ 1087840 h 1412164"/>
                <a:gd name="connsiteX4" fmla="*/ 938464 w 1210181"/>
                <a:gd name="connsiteY4" fmla="*/ 1368828 h 1412164"/>
                <a:gd name="connsiteX5" fmla="*/ 400302 w 1210181"/>
                <a:gd name="connsiteY5" fmla="*/ 1387879 h 1412164"/>
                <a:gd name="connsiteX6" fmla="*/ 443164 w 1210181"/>
                <a:gd name="connsiteY6" fmla="*/ 1125941 h 1412164"/>
                <a:gd name="connsiteX7" fmla="*/ 342900 w 1210181"/>
                <a:gd name="connsiteY7" fmla="*/ 984922 h 1412164"/>
                <a:gd name="connsiteX8" fmla="*/ 0 w 1210181"/>
                <a:gd name="connsiteY8" fmla="*/ 503808 h 141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0181" h="1412164">
                  <a:moveTo>
                    <a:pt x="0" y="503808"/>
                  </a:moveTo>
                  <a:lnTo>
                    <a:pt x="976565" y="0"/>
                  </a:lnTo>
                  <a:cubicBezTo>
                    <a:pt x="1132140" y="217521"/>
                    <a:pt x="1244852" y="491177"/>
                    <a:pt x="1200402" y="594398"/>
                  </a:cubicBezTo>
                  <a:cubicBezTo>
                    <a:pt x="1194052" y="686974"/>
                    <a:pt x="1015458" y="1021474"/>
                    <a:pt x="981327" y="1087840"/>
                  </a:cubicBezTo>
                  <a:cubicBezTo>
                    <a:pt x="947196" y="1154206"/>
                    <a:pt x="1013077" y="1321997"/>
                    <a:pt x="938464" y="1368828"/>
                  </a:cubicBezTo>
                  <a:cubicBezTo>
                    <a:pt x="820989" y="1415659"/>
                    <a:pt x="455864" y="1428360"/>
                    <a:pt x="400302" y="1387879"/>
                  </a:cubicBezTo>
                  <a:cubicBezTo>
                    <a:pt x="325690" y="1385498"/>
                    <a:pt x="483687" y="1145475"/>
                    <a:pt x="443164" y="1125941"/>
                  </a:cubicBezTo>
                  <a:lnTo>
                    <a:pt x="342900" y="984922"/>
                  </a:lnTo>
                  <a:cubicBezTo>
                    <a:pt x="-33337" y="719776"/>
                    <a:pt x="19050" y="616554"/>
                    <a:pt x="0" y="503808"/>
                  </a:cubicBezTo>
                  <a:close/>
                </a:path>
              </a:pathLst>
            </a:custGeom>
            <a:solidFill>
              <a:srgbClr val="A98A4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48BCCA7-B322-4B9D-B9F6-79526A68D759}"/>
                </a:ext>
              </a:extLst>
            </p:cNvPr>
            <p:cNvSpPr/>
            <p:nvPr/>
          </p:nvSpPr>
          <p:spPr>
            <a:xfrm rot="2681629">
              <a:off x="3031433" y="2055287"/>
              <a:ext cx="667036" cy="649356"/>
            </a:xfrm>
            <a:custGeom>
              <a:avLst/>
              <a:gdLst>
                <a:gd name="connsiteX0" fmla="*/ 384313 w 667036"/>
                <a:gd name="connsiteY0" fmla="*/ 0 h 649356"/>
                <a:gd name="connsiteX1" fmla="*/ 656063 w 667036"/>
                <a:gd name="connsiteY1" fmla="*/ 95096 h 649356"/>
                <a:gd name="connsiteX2" fmla="*/ 667036 w 667036"/>
                <a:gd name="connsiteY2" fmla="*/ 106331 h 649356"/>
                <a:gd name="connsiteX3" fmla="*/ 632387 w 667036"/>
                <a:gd name="connsiteY3" fmla="*/ 99910 h 649356"/>
                <a:gd name="connsiteX4" fmla="*/ 554935 w 667036"/>
                <a:gd name="connsiteY4" fmla="*/ 95249 h 649356"/>
                <a:gd name="connsiteX5" fmla="*/ 170622 w 667036"/>
                <a:gd name="connsiteY5" fmla="*/ 324678 h 649356"/>
                <a:gd name="connsiteX6" fmla="*/ 554935 w 667036"/>
                <a:gd name="connsiteY6" fmla="*/ 554107 h 649356"/>
                <a:gd name="connsiteX7" fmla="*/ 632387 w 667036"/>
                <a:gd name="connsiteY7" fmla="*/ 549446 h 649356"/>
                <a:gd name="connsiteX8" fmla="*/ 667036 w 667036"/>
                <a:gd name="connsiteY8" fmla="*/ 543025 h 649356"/>
                <a:gd name="connsiteX9" fmla="*/ 656063 w 667036"/>
                <a:gd name="connsiteY9" fmla="*/ 554260 h 649356"/>
                <a:gd name="connsiteX10" fmla="*/ 384313 w 667036"/>
                <a:gd name="connsiteY10" fmla="*/ 649356 h 649356"/>
                <a:gd name="connsiteX11" fmla="*/ 0 w 667036"/>
                <a:gd name="connsiteY11" fmla="*/ 324678 h 649356"/>
                <a:gd name="connsiteX12" fmla="*/ 384313 w 667036"/>
                <a:gd name="connsiteY12" fmla="*/ 0 h 649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7036" h="649356">
                  <a:moveTo>
                    <a:pt x="384313" y="0"/>
                  </a:moveTo>
                  <a:cubicBezTo>
                    <a:pt x="490438" y="0"/>
                    <a:pt x="586516" y="36341"/>
                    <a:pt x="656063" y="95096"/>
                  </a:cubicBezTo>
                  <a:lnTo>
                    <a:pt x="667036" y="106331"/>
                  </a:lnTo>
                  <a:lnTo>
                    <a:pt x="632387" y="99910"/>
                  </a:lnTo>
                  <a:cubicBezTo>
                    <a:pt x="607370" y="96854"/>
                    <a:pt x="581466" y="95249"/>
                    <a:pt x="554935" y="95249"/>
                  </a:cubicBezTo>
                  <a:cubicBezTo>
                    <a:pt x="342685" y="95249"/>
                    <a:pt x="170622" y="197968"/>
                    <a:pt x="170622" y="324678"/>
                  </a:cubicBezTo>
                  <a:cubicBezTo>
                    <a:pt x="170622" y="451388"/>
                    <a:pt x="342685" y="554107"/>
                    <a:pt x="554935" y="554107"/>
                  </a:cubicBezTo>
                  <a:cubicBezTo>
                    <a:pt x="581466" y="554107"/>
                    <a:pt x="607370" y="552502"/>
                    <a:pt x="632387" y="549446"/>
                  </a:cubicBezTo>
                  <a:lnTo>
                    <a:pt x="667036" y="543025"/>
                  </a:lnTo>
                  <a:lnTo>
                    <a:pt x="656063" y="554260"/>
                  </a:lnTo>
                  <a:cubicBezTo>
                    <a:pt x="586516" y="613015"/>
                    <a:pt x="490438" y="649356"/>
                    <a:pt x="384313" y="649356"/>
                  </a:cubicBezTo>
                  <a:cubicBezTo>
                    <a:pt x="172063" y="649356"/>
                    <a:pt x="0" y="503993"/>
                    <a:pt x="0" y="324678"/>
                  </a:cubicBezTo>
                  <a:cubicBezTo>
                    <a:pt x="0" y="145363"/>
                    <a:pt x="172063" y="0"/>
                    <a:pt x="38431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915FB12-447B-4DAC-A90E-5775133B69B9}"/>
                </a:ext>
              </a:extLst>
            </p:cNvPr>
            <p:cNvSpPr/>
            <p:nvPr/>
          </p:nvSpPr>
          <p:spPr>
            <a:xfrm rot="8911078">
              <a:off x="4135252" y="2011125"/>
              <a:ext cx="667036" cy="649356"/>
            </a:xfrm>
            <a:custGeom>
              <a:avLst/>
              <a:gdLst>
                <a:gd name="connsiteX0" fmla="*/ 384313 w 667036"/>
                <a:gd name="connsiteY0" fmla="*/ 0 h 649356"/>
                <a:gd name="connsiteX1" fmla="*/ 656063 w 667036"/>
                <a:gd name="connsiteY1" fmla="*/ 95096 h 649356"/>
                <a:gd name="connsiteX2" fmla="*/ 667036 w 667036"/>
                <a:gd name="connsiteY2" fmla="*/ 106331 h 649356"/>
                <a:gd name="connsiteX3" fmla="*/ 632387 w 667036"/>
                <a:gd name="connsiteY3" fmla="*/ 99910 h 649356"/>
                <a:gd name="connsiteX4" fmla="*/ 554935 w 667036"/>
                <a:gd name="connsiteY4" fmla="*/ 95249 h 649356"/>
                <a:gd name="connsiteX5" fmla="*/ 170622 w 667036"/>
                <a:gd name="connsiteY5" fmla="*/ 324678 h 649356"/>
                <a:gd name="connsiteX6" fmla="*/ 554935 w 667036"/>
                <a:gd name="connsiteY6" fmla="*/ 554107 h 649356"/>
                <a:gd name="connsiteX7" fmla="*/ 632387 w 667036"/>
                <a:gd name="connsiteY7" fmla="*/ 549446 h 649356"/>
                <a:gd name="connsiteX8" fmla="*/ 667036 w 667036"/>
                <a:gd name="connsiteY8" fmla="*/ 543025 h 649356"/>
                <a:gd name="connsiteX9" fmla="*/ 656063 w 667036"/>
                <a:gd name="connsiteY9" fmla="*/ 554260 h 649356"/>
                <a:gd name="connsiteX10" fmla="*/ 384313 w 667036"/>
                <a:gd name="connsiteY10" fmla="*/ 649356 h 649356"/>
                <a:gd name="connsiteX11" fmla="*/ 0 w 667036"/>
                <a:gd name="connsiteY11" fmla="*/ 324678 h 649356"/>
                <a:gd name="connsiteX12" fmla="*/ 384313 w 667036"/>
                <a:gd name="connsiteY12" fmla="*/ 0 h 649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7036" h="649356">
                  <a:moveTo>
                    <a:pt x="384313" y="0"/>
                  </a:moveTo>
                  <a:cubicBezTo>
                    <a:pt x="490438" y="0"/>
                    <a:pt x="586516" y="36341"/>
                    <a:pt x="656063" y="95096"/>
                  </a:cubicBezTo>
                  <a:lnTo>
                    <a:pt x="667036" y="106331"/>
                  </a:lnTo>
                  <a:lnTo>
                    <a:pt x="632387" y="99910"/>
                  </a:lnTo>
                  <a:cubicBezTo>
                    <a:pt x="607370" y="96854"/>
                    <a:pt x="581466" y="95249"/>
                    <a:pt x="554935" y="95249"/>
                  </a:cubicBezTo>
                  <a:cubicBezTo>
                    <a:pt x="342685" y="95249"/>
                    <a:pt x="170622" y="197968"/>
                    <a:pt x="170622" y="324678"/>
                  </a:cubicBezTo>
                  <a:cubicBezTo>
                    <a:pt x="170622" y="451388"/>
                    <a:pt x="342685" y="554107"/>
                    <a:pt x="554935" y="554107"/>
                  </a:cubicBezTo>
                  <a:cubicBezTo>
                    <a:pt x="581466" y="554107"/>
                    <a:pt x="607370" y="552502"/>
                    <a:pt x="632387" y="549446"/>
                  </a:cubicBezTo>
                  <a:lnTo>
                    <a:pt x="667036" y="543025"/>
                  </a:lnTo>
                  <a:lnTo>
                    <a:pt x="656063" y="554260"/>
                  </a:lnTo>
                  <a:cubicBezTo>
                    <a:pt x="586516" y="613015"/>
                    <a:pt x="490438" y="649356"/>
                    <a:pt x="384313" y="649356"/>
                  </a:cubicBezTo>
                  <a:cubicBezTo>
                    <a:pt x="172063" y="649356"/>
                    <a:pt x="0" y="503993"/>
                    <a:pt x="0" y="324678"/>
                  </a:cubicBezTo>
                  <a:cubicBezTo>
                    <a:pt x="0" y="145363"/>
                    <a:pt x="172063" y="0"/>
                    <a:pt x="38431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Rectangle 21">
              <a:extLst>
                <a:ext uri="{FF2B5EF4-FFF2-40B4-BE49-F238E27FC236}">
                  <a16:creationId xmlns:a16="http://schemas.microsoft.com/office/drawing/2014/main" id="{96A2B0F5-05A3-4C70-916F-5DAD29D2B747}"/>
                </a:ext>
              </a:extLst>
            </p:cNvPr>
            <p:cNvSpPr/>
            <p:nvPr/>
          </p:nvSpPr>
          <p:spPr>
            <a:xfrm flipH="1">
              <a:off x="3029889" y="2627619"/>
              <a:ext cx="933895" cy="1573520"/>
            </a:xfrm>
            <a:custGeom>
              <a:avLst/>
              <a:gdLst>
                <a:gd name="connsiteX0" fmla="*/ 0 w 971802"/>
                <a:gd name="connsiteY0" fmla="*/ 0 h 419202"/>
                <a:gd name="connsiteX1" fmla="*/ 971802 w 971802"/>
                <a:gd name="connsiteY1" fmla="*/ 0 h 419202"/>
                <a:gd name="connsiteX2" fmla="*/ 971802 w 971802"/>
                <a:gd name="connsiteY2" fmla="*/ 419202 h 419202"/>
                <a:gd name="connsiteX3" fmla="*/ 0 w 971802"/>
                <a:gd name="connsiteY3" fmla="*/ 419202 h 419202"/>
                <a:gd name="connsiteX4" fmla="*/ 0 w 971802"/>
                <a:gd name="connsiteY4" fmla="*/ 0 h 419202"/>
                <a:gd name="connsiteX0" fmla="*/ 0 w 1143252"/>
                <a:gd name="connsiteY0" fmla="*/ 0 h 466827"/>
                <a:gd name="connsiteX1" fmla="*/ 1143252 w 1143252"/>
                <a:gd name="connsiteY1" fmla="*/ 47625 h 466827"/>
                <a:gd name="connsiteX2" fmla="*/ 1143252 w 1143252"/>
                <a:gd name="connsiteY2" fmla="*/ 466827 h 466827"/>
                <a:gd name="connsiteX3" fmla="*/ 171450 w 1143252"/>
                <a:gd name="connsiteY3" fmla="*/ 466827 h 466827"/>
                <a:gd name="connsiteX4" fmla="*/ 0 w 1143252"/>
                <a:gd name="connsiteY4" fmla="*/ 0 h 466827"/>
                <a:gd name="connsiteX0" fmla="*/ 0 w 1143252"/>
                <a:gd name="connsiteY0" fmla="*/ 0 h 481114"/>
                <a:gd name="connsiteX1" fmla="*/ 1143252 w 1143252"/>
                <a:gd name="connsiteY1" fmla="*/ 47625 h 481114"/>
                <a:gd name="connsiteX2" fmla="*/ 1143252 w 1143252"/>
                <a:gd name="connsiteY2" fmla="*/ 466827 h 481114"/>
                <a:gd name="connsiteX3" fmla="*/ 342900 w 1143252"/>
                <a:gd name="connsiteY3" fmla="*/ 481114 h 481114"/>
                <a:gd name="connsiteX4" fmla="*/ 0 w 1143252"/>
                <a:gd name="connsiteY4" fmla="*/ 0 h 481114"/>
                <a:gd name="connsiteX0" fmla="*/ 0 w 1143252"/>
                <a:gd name="connsiteY0" fmla="*/ 0 h 481114"/>
                <a:gd name="connsiteX1" fmla="*/ 1143252 w 1143252"/>
                <a:gd name="connsiteY1" fmla="*/ 47625 h 481114"/>
                <a:gd name="connsiteX2" fmla="*/ 1143252 w 1143252"/>
                <a:gd name="connsiteY2" fmla="*/ 466827 h 481114"/>
                <a:gd name="connsiteX3" fmla="*/ 342900 w 1143252"/>
                <a:gd name="connsiteY3" fmla="*/ 481114 h 481114"/>
                <a:gd name="connsiteX4" fmla="*/ 0 w 1143252"/>
                <a:gd name="connsiteY4" fmla="*/ 0 h 481114"/>
                <a:gd name="connsiteX0" fmla="*/ 0 w 1143252"/>
                <a:gd name="connsiteY0" fmla="*/ 0 h 481114"/>
                <a:gd name="connsiteX1" fmla="*/ 1143252 w 1143252"/>
                <a:gd name="connsiteY1" fmla="*/ 47625 h 481114"/>
                <a:gd name="connsiteX2" fmla="*/ 1143252 w 1143252"/>
                <a:gd name="connsiteY2" fmla="*/ 466827 h 481114"/>
                <a:gd name="connsiteX3" fmla="*/ 342900 w 1143252"/>
                <a:gd name="connsiteY3" fmla="*/ 481114 h 481114"/>
                <a:gd name="connsiteX4" fmla="*/ 0 w 1143252"/>
                <a:gd name="connsiteY4" fmla="*/ 0 h 481114"/>
                <a:gd name="connsiteX0" fmla="*/ 0 w 1143252"/>
                <a:gd name="connsiteY0" fmla="*/ 0 h 622133"/>
                <a:gd name="connsiteX1" fmla="*/ 1143252 w 1143252"/>
                <a:gd name="connsiteY1" fmla="*/ 47625 h 622133"/>
                <a:gd name="connsiteX2" fmla="*/ 1143252 w 1143252"/>
                <a:gd name="connsiteY2" fmla="*/ 466827 h 622133"/>
                <a:gd name="connsiteX3" fmla="*/ 443164 w 1143252"/>
                <a:gd name="connsiteY3" fmla="*/ 622133 h 622133"/>
                <a:gd name="connsiteX4" fmla="*/ 342900 w 1143252"/>
                <a:gd name="connsiteY4" fmla="*/ 481114 h 622133"/>
                <a:gd name="connsiteX5" fmla="*/ 0 w 1143252"/>
                <a:gd name="connsiteY5" fmla="*/ 0 h 622133"/>
                <a:gd name="connsiteX0" fmla="*/ 0 w 1143252"/>
                <a:gd name="connsiteY0" fmla="*/ 0 h 885828"/>
                <a:gd name="connsiteX1" fmla="*/ 1143252 w 1143252"/>
                <a:gd name="connsiteY1" fmla="*/ 47625 h 885828"/>
                <a:gd name="connsiteX2" fmla="*/ 1143252 w 1143252"/>
                <a:gd name="connsiteY2" fmla="*/ 466827 h 885828"/>
                <a:gd name="connsiteX3" fmla="*/ 400302 w 1143252"/>
                <a:gd name="connsiteY3" fmla="*/ 884071 h 885828"/>
                <a:gd name="connsiteX4" fmla="*/ 443164 w 1143252"/>
                <a:gd name="connsiteY4" fmla="*/ 622133 h 885828"/>
                <a:gd name="connsiteX5" fmla="*/ 342900 w 1143252"/>
                <a:gd name="connsiteY5" fmla="*/ 481114 h 885828"/>
                <a:gd name="connsiteX6" fmla="*/ 0 w 1143252"/>
                <a:gd name="connsiteY6" fmla="*/ 0 h 885828"/>
                <a:gd name="connsiteX0" fmla="*/ 0 w 1143252"/>
                <a:gd name="connsiteY0" fmla="*/ 0 h 902488"/>
                <a:gd name="connsiteX1" fmla="*/ 1143252 w 1143252"/>
                <a:gd name="connsiteY1" fmla="*/ 47625 h 902488"/>
                <a:gd name="connsiteX2" fmla="*/ 1143252 w 1143252"/>
                <a:gd name="connsiteY2" fmla="*/ 466827 h 902488"/>
                <a:gd name="connsiteX3" fmla="*/ 938464 w 1143252"/>
                <a:gd name="connsiteY3" fmla="*/ 865020 h 902488"/>
                <a:gd name="connsiteX4" fmla="*/ 400302 w 1143252"/>
                <a:gd name="connsiteY4" fmla="*/ 884071 h 902488"/>
                <a:gd name="connsiteX5" fmla="*/ 443164 w 1143252"/>
                <a:gd name="connsiteY5" fmla="*/ 622133 h 902488"/>
                <a:gd name="connsiteX6" fmla="*/ 342900 w 1143252"/>
                <a:gd name="connsiteY6" fmla="*/ 481114 h 902488"/>
                <a:gd name="connsiteX7" fmla="*/ 0 w 1143252"/>
                <a:gd name="connsiteY7" fmla="*/ 0 h 902488"/>
                <a:gd name="connsiteX0" fmla="*/ 0 w 1143252"/>
                <a:gd name="connsiteY0" fmla="*/ 0 h 893073"/>
                <a:gd name="connsiteX1" fmla="*/ 1143252 w 1143252"/>
                <a:gd name="connsiteY1" fmla="*/ 47625 h 893073"/>
                <a:gd name="connsiteX2" fmla="*/ 1143252 w 1143252"/>
                <a:gd name="connsiteY2" fmla="*/ 466827 h 893073"/>
                <a:gd name="connsiteX3" fmla="*/ 981327 w 1143252"/>
                <a:gd name="connsiteY3" fmla="*/ 584032 h 893073"/>
                <a:gd name="connsiteX4" fmla="*/ 938464 w 1143252"/>
                <a:gd name="connsiteY4" fmla="*/ 865020 h 893073"/>
                <a:gd name="connsiteX5" fmla="*/ 400302 w 1143252"/>
                <a:gd name="connsiteY5" fmla="*/ 884071 h 893073"/>
                <a:gd name="connsiteX6" fmla="*/ 443164 w 1143252"/>
                <a:gd name="connsiteY6" fmla="*/ 622133 h 893073"/>
                <a:gd name="connsiteX7" fmla="*/ 342900 w 1143252"/>
                <a:gd name="connsiteY7" fmla="*/ 481114 h 893073"/>
                <a:gd name="connsiteX8" fmla="*/ 0 w 1143252"/>
                <a:gd name="connsiteY8" fmla="*/ 0 h 893073"/>
                <a:gd name="connsiteX0" fmla="*/ 0 w 1200402"/>
                <a:gd name="connsiteY0" fmla="*/ 0 h 893073"/>
                <a:gd name="connsiteX1" fmla="*/ 1143252 w 1200402"/>
                <a:gd name="connsiteY1" fmla="*/ 47625 h 893073"/>
                <a:gd name="connsiteX2" fmla="*/ 1200402 w 1200402"/>
                <a:gd name="connsiteY2" fmla="*/ 90590 h 893073"/>
                <a:gd name="connsiteX3" fmla="*/ 981327 w 1200402"/>
                <a:gd name="connsiteY3" fmla="*/ 584032 h 893073"/>
                <a:gd name="connsiteX4" fmla="*/ 938464 w 1200402"/>
                <a:gd name="connsiteY4" fmla="*/ 865020 h 893073"/>
                <a:gd name="connsiteX5" fmla="*/ 400302 w 1200402"/>
                <a:gd name="connsiteY5" fmla="*/ 884071 h 893073"/>
                <a:gd name="connsiteX6" fmla="*/ 443164 w 1200402"/>
                <a:gd name="connsiteY6" fmla="*/ 622133 h 893073"/>
                <a:gd name="connsiteX7" fmla="*/ 342900 w 1200402"/>
                <a:gd name="connsiteY7" fmla="*/ 481114 h 893073"/>
                <a:gd name="connsiteX8" fmla="*/ 0 w 1200402"/>
                <a:gd name="connsiteY8" fmla="*/ 0 h 893073"/>
                <a:gd name="connsiteX0" fmla="*/ 0 w 1200402"/>
                <a:gd name="connsiteY0" fmla="*/ 490538 h 1383611"/>
                <a:gd name="connsiteX1" fmla="*/ 1090865 w 1200402"/>
                <a:gd name="connsiteY1" fmla="*/ 0 h 1383611"/>
                <a:gd name="connsiteX2" fmla="*/ 1200402 w 1200402"/>
                <a:gd name="connsiteY2" fmla="*/ 581128 h 1383611"/>
                <a:gd name="connsiteX3" fmla="*/ 981327 w 1200402"/>
                <a:gd name="connsiteY3" fmla="*/ 1074570 h 1383611"/>
                <a:gd name="connsiteX4" fmla="*/ 938464 w 1200402"/>
                <a:gd name="connsiteY4" fmla="*/ 1355558 h 1383611"/>
                <a:gd name="connsiteX5" fmla="*/ 400302 w 1200402"/>
                <a:gd name="connsiteY5" fmla="*/ 1374609 h 1383611"/>
                <a:gd name="connsiteX6" fmla="*/ 443164 w 1200402"/>
                <a:gd name="connsiteY6" fmla="*/ 1112671 h 1383611"/>
                <a:gd name="connsiteX7" fmla="*/ 342900 w 1200402"/>
                <a:gd name="connsiteY7" fmla="*/ 971652 h 1383611"/>
                <a:gd name="connsiteX8" fmla="*/ 0 w 1200402"/>
                <a:gd name="connsiteY8" fmla="*/ 490538 h 1383611"/>
                <a:gd name="connsiteX0" fmla="*/ 0 w 1200402"/>
                <a:gd name="connsiteY0" fmla="*/ 490538 h 1383611"/>
                <a:gd name="connsiteX1" fmla="*/ 1090865 w 1200402"/>
                <a:gd name="connsiteY1" fmla="*/ 0 h 1383611"/>
                <a:gd name="connsiteX2" fmla="*/ 1200402 w 1200402"/>
                <a:gd name="connsiteY2" fmla="*/ 581128 h 1383611"/>
                <a:gd name="connsiteX3" fmla="*/ 981327 w 1200402"/>
                <a:gd name="connsiteY3" fmla="*/ 1074570 h 1383611"/>
                <a:gd name="connsiteX4" fmla="*/ 938464 w 1200402"/>
                <a:gd name="connsiteY4" fmla="*/ 1355558 h 1383611"/>
                <a:gd name="connsiteX5" fmla="*/ 400302 w 1200402"/>
                <a:gd name="connsiteY5" fmla="*/ 1374609 h 1383611"/>
                <a:gd name="connsiteX6" fmla="*/ 443164 w 1200402"/>
                <a:gd name="connsiteY6" fmla="*/ 1112671 h 1383611"/>
                <a:gd name="connsiteX7" fmla="*/ 342900 w 1200402"/>
                <a:gd name="connsiteY7" fmla="*/ 971652 h 1383611"/>
                <a:gd name="connsiteX8" fmla="*/ 0 w 1200402"/>
                <a:gd name="connsiteY8" fmla="*/ 490538 h 1383611"/>
                <a:gd name="connsiteX0" fmla="*/ 0 w 1226423"/>
                <a:gd name="connsiteY0" fmla="*/ 490538 h 1383611"/>
                <a:gd name="connsiteX1" fmla="*/ 1090865 w 1226423"/>
                <a:gd name="connsiteY1" fmla="*/ 0 h 1383611"/>
                <a:gd name="connsiteX2" fmla="*/ 1200402 w 1226423"/>
                <a:gd name="connsiteY2" fmla="*/ 581128 h 1383611"/>
                <a:gd name="connsiteX3" fmla="*/ 981327 w 1226423"/>
                <a:gd name="connsiteY3" fmla="*/ 1074570 h 1383611"/>
                <a:gd name="connsiteX4" fmla="*/ 938464 w 1226423"/>
                <a:gd name="connsiteY4" fmla="*/ 1355558 h 1383611"/>
                <a:gd name="connsiteX5" fmla="*/ 400302 w 1226423"/>
                <a:gd name="connsiteY5" fmla="*/ 1374609 h 1383611"/>
                <a:gd name="connsiteX6" fmla="*/ 443164 w 1226423"/>
                <a:gd name="connsiteY6" fmla="*/ 1112671 h 1383611"/>
                <a:gd name="connsiteX7" fmla="*/ 342900 w 1226423"/>
                <a:gd name="connsiteY7" fmla="*/ 971652 h 1383611"/>
                <a:gd name="connsiteX8" fmla="*/ 0 w 1226423"/>
                <a:gd name="connsiteY8" fmla="*/ 490538 h 1383611"/>
                <a:gd name="connsiteX0" fmla="*/ 0 w 1217984"/>
                <a:gd name="connsiteY0" fmla="*/ 481013 h 1374086"/>
                <a:gd name="connsiteX1" fmla="*/ 1052765 w 1217984"/>
                <a:gd name="connsiteY1" fmla="*/ 0 h 1374086"/>
                <a:gd name="connsiteX2" fmla="*/ 1200402 w 1217984"/>
                <a:gd name="connsiteY2" fmla="*/ 571603 h 1374086"/>
                <a:gd name="connsiteX3" fmla="*/ 981327 w 1217984"/>
                <a:gd name="connsiteY3" fmla="*/ 1065045 h 1374086"/>
                <a:gd name="connsiteX4" fmla="*/ 938464 w 1217984"/>
                <a:gd name="connsiteY4" fmla="*/ 1346033 h 1374086"/>
                <a:gd name="connsiteX5" fmla="*/ 400302 w 1217984"/>
                <a:gd name="connsiteY5" fmla="*/ 1365084 h 1374086"/>
                <a:gd name="connsiteX6" fmla="*/ 443164 w 1217984"/>
                <a:gd name="connsiteY6" fmla="*/ 1103146 h 1374086"/>
                <a:gd name="connsiteX7" fmla="*/ 342900 w 1217984"/>
                <a:gd name="connsiteY7" fmla="*/ 962127 h 1374086"/>
                <a:gd name="connsiteX8" fmla="*/ 0 w 1217984"/>
                <a:gd name="connsiteY8" fmla="*/ 481013 h 1374086"/>
                <a:gd name="connsiteX0" fmla="*/ 0 w 1217984"/>
                <a:gd name="connsiteY0" fmla="*/ 481013 h 1389369"/>
                <a:gd name="connsiteX1" fmla="*/ 1052765 w 1217984"/>
                <a:gd name="connsiteY1" fmla="*/ 0 h 1389369"/>
                <a:gd name="connsiteX2" fmla="*/ 1200402 w 1217984"/>
                <a:gd name="connsiteY2" fmla="*/ 571603 h 1389369"/>
                <a:gd name="connsiteX3" fmla="*/ 981327 w 1217984"/>
                <a:gd name="connsiteY3" fmla="*/ 1065045 h 1389369"/>
                <a:gd name="connsiteX4" fmla="*/ 938464 w 1217984"/>
                <a:gd name="connsiteY4" fmla="*/ 1346033 h 1389369"/>
                <a:gd name="connsiteX5" fmla="*/ 400302 w 1217984"/>
                <a:gd name="connsiteY5" fmla="*/ 1365084 h 1389369"/>
                <a:gd name="connsiteX6" fmla="*/ 443164 w 1217984"/>
                <a:gd name="connsiteY6" fmla="*/ 1103146 h 1389369"/>
                <a:gd name="connsiteX7" fmla="*/ 342900 w 1217984"/>
                <a:gd name="connsiteY7" fmla="*/ 962127 h 1389369"/>
                <a:gd name="connsiteX8" fmla="*/ 0 w 1217984"/>
                <a:gd name="connsiteY8" fmla="*/ 481013 h 1389369"/>
                <a:gd name="connsiteX0" fmla="*/ 0 w 1217984"/>
                <a:gd name="connsiteY0" fmla="*/ 481013 h 1389369"/>
                <a:gd name="connsiteX1" fmla="*/ 1052765 w 1217984"/>
                <a:gd name="connsiteY1" fmla="*/ 0 h 1389369"/>
                <a:gd name="connsiteX2" fmla="*/ 1200402 w 1217984"/>
                <a:gd name="connsiteY2" fmla="*/ 571603 h 1389369"/>
                <a:gd name="connsiteX3" fmla="*/ 981327 w 1217984"/>
                <a:gd name="connsiteY3" fmla="*/ 1065045 h 1389369"/>
                <a:gd name="connsiteX4" fmla="*/ 938464 w 1217984"/>
                <a:gd name="connsiteY4" fmla="*/ 1346033 h 1389369"/>
                <a:gd name="connsiteX5" fmla="*/ 400302 w 1217984"/>
                <a:gd name="connsiteY5" fmla="*/ 1365084 h 1389369"/>
                <a:gd name="connsiteX6" fmla="*/ 443164 w 1217984"/>
                <a:gd name="connsiteY6" fmla="*/ 1103146 h 1389369"/>
                <a:gd name="connsiteX7" fmla="*/ 342900 w 1217984"/>
                <a:gd name="connsiteY7" fmla="*/ 962127 h 1389369"/>
                <a:gd name="connsiteX8" fmla="*/ 0 w 1217984"/>
                <a:gd name="connsiteY8" fmla="*/ 481013 h 1389369"/>
                <a:gd name="connsiteX0" fmla="*/ 0 w 1210181"/>
                <a:gd name="connsiteY0" fmla="*/ 503808 h 1412164"/>
                <a:gd name="connsiteX1" fmla="*/ 976565 w 1210181"/>
                <a:gd name="connsiteY1" fmla="*/ 0 h 1412164"/>
                <a:gd name="connsiteX2" fmla="*/ 1200402 w 1210181"/>
                <a:gd name="connsiteY2" fmla="*/ 594398 h 1412164"/>
                <a:gd name="connsiteX3" fmla="*/ 981327 w 1210181"/>
                <a:gd name="connsiteY3" fmla="*/ 1087840 h 1412164"/>
                <a:gd name="connsiteX4" fmla="*/ 938464 w 1210181"/>
                <a:gd name="connsiteY4" fmla="*/ 1368828 h 1412164"/>
                <a:gd name="connsiteX5" fmla="*/ 400302 w 1210181"/>
                <a:gd name="connsiteY5" fmla="*/ 1387879 h 1412164"/>
                <a:gd name="connsiteX6" fmla="*/ 443164 w 1210181"/>
                <a:gd name="connsiteY6" fmla="*/ 1125941 h 1412164"/>
                <a:gd name="connsiteX7" fmla="*/ 342900 w 1210181"/>
                <a:gd name="connsiteY7" fmla="*/ 984922 h 1412164"/>
                <a:gd name="connsiteX8" fmla="*/ 0 w 1210181"/>
                <a:gd name="connsiteY8" fmla="*/ 503808 h 141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0181" h="1412164">
                  <a:moveTo>
                    <a:pt x="0" y="503808"/>
                  </a:moveTo>
                  <a:lnTo>
                    <a:pt x="976565" y="0"/>
                  </a:lnTo>
                  <a:cubicBezTo>
                    <a:pt x="1132140" y="217521"/>
                    <a:pt x="1244852" y="491177"/>
                    <a:pt x="1200402" y="594398"/>
                  </a:cubicBezTo>
                  <a:cubicBezTo>
                    <a:pt x="1194052" y="686974"/>
                    <a:pt x="1015458" y="1021474"/>
                    <a:pt x="981327" y="1087840"/>
                  </a:cubicBezTo>
                  <a:cubicBezTo>
                    <a:pt x="947196" y="1154206"/>
                    <a:pt x="1013077" y="1321997"/>
                    <a:pt x="938464" y="1368828"/>
                  </a:cubicBezTo>
                  <a:cubicBezTo>
                    <a:pt x="820989" y="1415659"/>
                    <a:pt x="455864" y="1428360"/>
                    <a:pt x="400302" y="1387879"/>
                  </a:cubicBezTo>
                  <a:cubicBezTo>
                    <a:pt x="325690" y="1385498"/>
                    <a:pt x="483687" y="1145475"/>
                    <a:pt x="443164" y="1125941"/>
                  </a:cubicBezTo>
                  <a:lnTo>
                    <a:pt x="342900" y="984922"/>
                  </a:lnTo>
                  <a:cubicBezTo>
                    <a:pt x="-33337" y="719776"/>
                    <a:pt x="19050" y="616554"/>
                    <a:pt x="0" y="503808"/>
                  </a:cubicBezTo>
                  <a:close/>
                </a:path>
              </a:pathLst>
            </a:custGeom>
            <a:solidFill>
              <a:srgbClr val="A98A4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9FD0443D-ADB2-4B20-B06F-7FB0CE40C7AF}"/>
                </a:ext>
              </a:extLst>
            </p:cNvPr>
            <p:cNvSpPr/>
            <p:nvPr/>
          </p:nvSpPr>
          <p:spPr>
            <a:xfrm>
              <a:off x="3393830" y="1757456"/>
              <a:ext cx="1321936" cy="221195"/>
            </a:xfrm>
            <a:custGeom>
              <a:avLst/>
              <a:gdLst>
                <a:gd name="connsiteX0" fmla="*/ 0 w 1089219"/>
                <a:gd name="connsiteY0" fmla="*/ 0 h 150276"/>
                <a:gd name="connsiteX1" fmla="*/ 1089219 w 1089219"/>
                <a:gd name="connsiteY1" fmla="*/ 0 h 150276"/>
                <a:gd name="connsiteX2" fmla="*/ 1089219 w 1089219"/>
                <a:gd name="connsiteY2" fmla="*/ 150276 h 150276"/>
                <a:gd name="connsiteX3" fmla="*/ 0 w 1089219"/>
                <a:gd name="connsiteY3" fmla="*/ 150276 h 150276"/>
                <a:gd name="connsiteX4" fmla="*/ 0 w 1089219"/>
                <a:gd name="connsiteY4" fmla="*/ 0 h 150276"/>
                <a:gd name="connsiteX0" fmla="*/ 0 w 1089219"/>
                <a:gd name="connsiteY0" fmla="*/ 25400 h 150276"/>
                <a:gd name="connsiteX1" fmla="*/ 1089219 w 1089219"/>
                <a:gd name="connsiteY1" fmla="*/ 0 h 150276"/>
                <a:gd name="connsiteX2" fmla="*/ 1089219 w 1089219"/>
                <a:gd name="connsiteY2" fmla="*/ 150276 h 150276"/>
                <a:gd name="connsiteX3" fmla="*/ 0 w 1089219"/>
                <a:gd name="connsiteY3" fmla="*/ 150276 h 150276"/>
                <a:gd name="connsiteX4" fmla="*/ 0 w 1089219"/>
                <a:gd name="connsiteY4" fmla="*/ 25400 h 150276"/>
                <a:gd name="connsiteX0" fmla="*/ 0 w 1089219"/>
                <a:gd name="connsiteY0" fmla="*/ 25799 h 150675"/>
                <a:gd name="connsiteX1" fmla="*/ 1089219 w 1089219"/>
                <a:gd name="connsiteY1" fmla="*/ 399 h 150675"/>
                <a:gd name="connsiteX2" fmla="*/ 1089219 w 1089219"/>
                <a:gd name="connsiteY2" fmla="*/ 150675 h 150675"/>
                <a:gd name="connsiteX3" fmla="*/ 0 w 1089219"/>
                <a:gd name="connsiteY3" fmla="*/ 150675 h 150675"/>
                <a:gd name="connsiteX4" fmla="*/ 0 w 1089219"/>
                <a:gd name="connsiteY4" fmla="*/ 25799 h 150675"/>
                <a:gd name="connsiteX0" fmla="*/ 0 w 1089219"/>
                <a:gd name="connsiteY0" fmla="*/ 30890 h 155766"/>
                <a:gd name="connsiteX1" fmla="*/ 1089219 w 1089219"/>
                <a:gd name="connsiteY1" fmla="*/ 5490 h 155766"/>
                <a:gd name="connsiteX2" fmla="*/ 1089219 w 1089219"/>
                <a:gd name="connsiteY2" fmla="*/ 155766 h 155766"/>
                <a:gd name="connsiteX3" fmla="*/ 0 w 1089219"/>
                <a:gd name="connsiteY3" fmla="*/ 155766 h 155766"/>
                <a:gd name="connsiteX4" fmla="*/ 0 w 1089219"/>
                <a:gd name="connsiteY4" fmla="*/ 30890 h 155766"/>
                <a:gd name="connsiteX0" fmla="*/ 0 w 1089219"/>
                <a:gd name="connsiteY0" fmla="*/ 23152 h 148028"/>
                <a:gd name="connsiteX1" fmla="*/ 1066994 w 1089219"/>
                <a:gd name="connsiteY1" fmla="*/ 23152 h 148028"/>
                <a:gd name="connsiteX2" fmla="*/ 1089219 w 1089219"/>
                <a:gd name="connsiteY2" fmla="*/ 148028 h 148028"/>
                <a:gd name="connsiteX3" fmla="*/ 0 w 1089219"/>
                <a:gd name="connsiteY3" fmla="*/ 148028 h 148028"/>
                <a:gd name="connsiteX4" fmla="*/ 0 w 1089219"/>
                <a:gd name="connsiteY4" fmla="*/ 23152 h 148028"/>
                <a:gd name="connsiteX0" fmla="*/ 0 w 1089219"/>
                <a:gd name="connsiteY0" fmla="*/ 26074 h 150950"/>
                <a:gd name="connsiteX1" fmla="*/ 499979 w 1089219"/>
                <a:gd name="connsiteY1" fmla="*/ 0 h 150950"/>
                <a:gd name="connsiteX2" fmla="*/ 1066994 w 1089219"/>
                <a:gd name="connsiteY2" fmla="*/ 26074 h 150950"/>
                <a:gd name="connsiteX3" fmla="*/ 1089219 w 1089219"/>
                <a:gd name="connsiteY3" fmla="*/ 150950 h 150950"/>
                <a:gd name="connsiteX4" fmla="*/ 0 w 1089219"/>
                <a:gd name="connsiteY4" fmla="*/ 150950 h 150950"/>
                <a:gd name="connsiteX5" fmla="*/ 0 w 1089219"/>
                <a:gd name="connsiteY5" fmla="*/ 26074 h 150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219" h="150950">
                  <a:moveTo>
                    <a:pt x="0" y="26074"/>
                  </a:moveTo>
                  <a:cubicBezTo>
                    <a:pt x="82801" y="1792"/>
                    <a:pt x="322147" y="0"/>
                    <a:pt x="499979" y="0"/>
                  </a:cubicBezTo>
                  <a:cubicBezTo>
                    <a:pt x="677811" y="0"/>
                    <a:pt x="968258" y="1792"/>
                    <a:pt x="1066994" y="26074"/>
                  </a:cubicBezTo>
                  <a:lnTo>
                    <a:pt x="1089219" y="150950"/>
                  </a:lnTo>
                  <a:lnTo>
                    <a:pt x="0" y="150950"/>
                  </a:lnTo>
                  <a:lnTo>
                    <a:pt x="0" y="26074"/>
                  </a:lnTo>
                  <a:close/>
                </a:path>
              </a:pathLst>
            </a:custGeom>
            <a:solidFill>
              <a:srgbClr val="A98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7C6E82C-61A1-4F97-AA8F-ADF8F4602A1D}"/>
                </a:ext>
              </a:extLst>
            </p:cNvPr>
            <p:cNvSpPr/>
            <p:nvPr/>
          </p:nvSpPr>
          <p:spPr>
            <a:xfrm>
              <a:off x="3197086" y="1961321"/>
              <a:ext cx="1467679" cy="1467679"/>
            </a:xfrm>
            <a:prstGeom prst="ellipse">
              <a:avLst/>
            </a:prstGeom>
            <a:solidFill>
              <a:srgbClr val="A98A4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C359E05-3272-44FE-AC06-AFAA25ACE6CC}"/>
                </a:ext>
              </a:extLst>
            </p:cNvPr>
            <p:cNvSpPr/>
            <p:nvPr/>
          </p:nvSpPr>
          <p:spPr>
            <a:xfrm>
              <a:off x="3499841" y="2657057"/>
              <a:ext cx="178712" cy="1787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CD5CCEB-9A39-4762-93F8-75B37C2468B0}"/>
                </a:ext>
              </a:extLst>
            </p:cNvPr>
            <p:cNvSpPr/>
            <p:nvPr/>
          </p:nvSpPr>
          <p:spPr>
            <a:xfrm>
              <a:off x="4068867" y="2657057"/>
              <a:ext cx="178712" cy="1787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C8E0AF3-5C14-4B97-9750-17EA16D619AA}"/>
                </a:ext>
              </a:extLst>
            </p:cNvPr>
            <p:cNvSpPr/>
            <p:nvPr/>
          </p:nvSpPr>
          <p:spPr>
            <a:xfrm flipH="1">
              <a:off x="3889069" y="3007518"/>
              <a:ext cx="245059" cy="180701"/>
            </a:xfrm>
            <a:custGeom>
              <a:avLst/>
              <a:gdLst>
                <a:gd name="connsiteX0" fmla="*/ 176212 w 209047"/>
                <a:gd name="connsiteY0" fmla="*/ 0 h 195751"/>
                <a:gd name="connsiteX1" fmla="*/ 204787 w 209047"/>
                <a:gd name="connsiteY1" fmla="*/ 123825 h 195751"/>
                <a:gd name="connsiteX2" fmla="*/ 95250 w 209047"/>
                <a:gd name="connsiteY2" fmla="*/ 195263 h 195751"/>
                <a:gd name="connsiteX3" fmla="*/ 0 w 209047"/>
                <a:gd name="connsiteY3" fmla="*/ 157163 h 195751"/>
                <a:gd name="connsiteX4" fmla="*/ 0 w 209047"/>
                <a:gd name="connsiteY4" fmla="*/ 157163 h 195751"/>
                <a:gd name="connsiteX0" fmla="*/ 192881 w 213716"/>
                <a:gd name="connsiteY0" fmla="*/ 0 h 210038"/>
                <a:gd name="connsiteX1" fmla="*/ 204787 w 213716"/>
                <a:gd name="connsiteY1" fmla="*/ 138112 h 210038"/>
                <a:gd name="connsiteX2" fmla="*/ 95250 w 213716"/>
                <a:gd name="connsiteY2" fmla="*/ 209550 h 210038"/>
                <a:gd name="connsiteX3" fmla="*/ 0 w 213716"/>
                <a:gd name="connsiteY3" fmla="*/ 171450 h 210038"/>
                <a:gd name="connsiteX4" fmla="*/ 0 w 213716"/>
                <a:gd name="connsiteY4" fmla="*/ 171450 h 210038"/>
                <a:gd name="connsiteX0" fmla="*/ 192881 w 213716"/>
                <a:gd name="connsiteY0" fmla="*/ 0 h 229088"/>
                <a:gd name="connsiteX1" fmla="*/ 204787 w 213716"/>
                <a:gd name="connsiteY1" fmla="*/ 157162 h 229088"/>
                <a:gd name="connsiteX2" fmla="*/ 95250 w 213716"/>
                <a:gd name="connsiteY2" fmla="*/ 228600 h 229088"/>
                <a:gd name="connsiteX3" fmla="*/ 0 w 213716"/>
                <a:gd name="connsiteY3" fmla="*/ 190500 h 229088"/>
                <a:gd name="connsiteX4" fmla="*/ 0 w 213716"/>
                <a:gd name="connsiteY4" fmla="*/ 190500 h 229088"/>
                <a:gd name="connsiteX0" fmla="*/ 192881 w 206926"/>
                <a:gd name="connsiteY0" fmla="*/ 0 h 229088"/>
                <a:gd name="connsiteX1" fmla="*/ 192880 w 206926"/>
                <a:gd name="connsiteY1" fmla="*/ 157162 h 229088"/>
                <a:gd name="connsiteX2" fmla="*/ 95250 w 206926"/>
                <a:gd name="connsiteY2" fmla="*/ 228600 h 229088"/>
                <a:gd name="connsiteX3" fmla="*/ 0 w 206926"/>
                <a:gd name="connsiteY3" fmla="*/ 190500 h 229088"/>
                <a:gd name="connsiteX4" fmla="*/ 0 w 206926"/>
                <a:gd name="connsiteY4" fmla="*/ 190500 h 229088"/>
                <a:gd name="connsiteX0" fmla="*/ 192881 w 206926"/>
                <a:gd name="connsiteY0" fmla="*/ 0 h 229088"/>
                <a:gd name="connsiteX1" fmla="*/ 192880 w 206926"/>
                <a:gd name="connsiteY1" fmla="*/ 157162 h 229088"/>
                <a:gd name="connsiteX2" fmla="*/ 95250 w 206926"/>
                <a:gd name="connsiteY2" fmla="*/ 228600 h 229088"/>
                <a:gd name="connsiteX3" fmla="*/ 0 w 206926"/>
                <a:gd name="connsiteY3" fmla="*/ 190500 h 229088"/>
                <a:gd name="connsiteX4" fmla="*/ 23812 w 206926"/>
                <a:gd name="connsiteY4" fmla="*/ 171450 h 229088"/>
                <a:gd name="connsiteX0" fmla="*/ 192881 w 206926"/>
                <a:gd name="connsiteY0" fmla="*/ 0 h 229088"/>
                <a:gd name="connsiteX1" fmla="*/ 192880 w 206926"/>
                <a:gd name="connsiteY1" fmla="*/ 157162 h 229088"/>
                <a:gd name="connsiteX2" fmla="*/ 95250 w 206926"/>
                <a:gd name="connsiteY2" fmla="*/ 228600 h 229088"/>
                <a:gd name="connsiteX3" fmla="*/ 0 w 206926"/>
                <a:gd name="connsiteY3" fmla="*/ 190500 h 229088"/>
                <a:gd name="connsiteX0" fmla="*/ 178593 w 192638"/>
                <a:gd name="connsiteY0" fmla="*/ 0 h 229006"/>
                <a:gd name="connsiteX1" fmla="*/ 178592 w 192638"/>
                <a:gd name="connsiteY1" fmla="*/ 157162 h 229006"/>
                <a:gd name="connsiteX2" fmla="*/ 80962 w 192638"/>
                <a:gd name="connsiteY2" fmla="*/ 228600 h 229006"/>
                <a:gd name="connsiteX3" fmla="*/ 0 w 192638"/>
                <a:gd name="connsiteY3" fmla="*/ 188119 h 229006"/>
                <a:gd name="connsiteX0" fmla="*/ 178593 w 197780"/>
                <a:gd name="connsiteY0" fmla="*/ 0 h 188119"/>
                <a:gd name="connsiteX1" fmla="*/ 178592 w 197780"/>
                <a:gd name="connsiteY1" fmla="*/ 157162 h 188119"/>
                <a:gd name="connsiteX2" fmla="*/ 0 w 197780"/>
                <a:gd name="connsiteY2" fmla="*/ 188119 h 188119"/>
                <a:gd name="connsiteX0" fmla="*/ 178593 w 197780"/>
                <a:gd name="connsiteY0" fmla="*/ 0 h 212887"/>
                <a:gd name="connsiteX1" fmla="*/ 178592 w 197780"/>
                <a:gd name="connsiteY1" fmla="*/ 157162 h 212887"/>
                <a:gd name="connsiteX2" fmla="*/ 0 w 197780"/>
                <a:gd name="connsiteY2" fmla="*/ 188119 h 212887"/>
                <a:gd name="connsiteX0" fmla="*/ 173831 w 195514"/>
                <a:gd name="connsiteY0" fmla="*/ 0 h 225193"/>
                <a:gd name="connsiteX1" fmla="*/ 178592 w 195514"/>
                <a:gd name="connsiteY1" fmla="*/ 169069 h 225193"/>
                <a:gd name="connsiteX2" fmla="*/ 0 w 195514"/>
                <a:gd name="connsiteY2" fmla="*/ 200026 h 225193"/>
                <a:gd name="connsiteX0" fmla="*/ 220071 w 245059"/>
                <a:gd name="connsiteY0" fmla="*/ 0 h 180702"/>
                <a:gd name="connsiteX1" fmla="*/ 224832 w 245059"/>
                <a:gd name="connsiteY1" fmla="*/ 169069 h 180702"/>
                <a:gd name="connsiteX2" fmla="*/ 0 w 245059"/>
                <a:gd name="connsiteY2" fmla="*/ 127776 h 180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5059" h="180702">
                  <a:moveTo>
                    <a:pt x="220071" y="0"/>
                  </a:moveTo>
                  <a:cubicBezTo>
                    <a:pt x="241105" y="45640"/>
                    <a:pt x="261511" y="147773"/>
                    <a:pt x="224832" y="169069"/>
                  </a:cubicBezTo>
                  <a:cubicBezTo>
                    <a:pt x="188153" y="190365"/>
                    <a:pt x="120551" y="185621"/>
                    <a:pt x="0" y="12777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E4A769-150F-4A3D-A03B-BB6274CDDD0F}"/>
                </a:ext>
              </a:extLst>
            </p:cNvPr>
            <p:cNvSpPr/>
            <p:nvPr/>
          </p:nvSpPr>
          <p:spPr>
            <a:xfrm>
              <a:off x="3662180" y="3007517"/>
              <a:ext cx="232667" cy="178812"/>
            </a:xfrm>
            <a:custGeom>
              <a:avLst/>
              <a:gdLst>
                <a:gd name="connsiteX0" fmla="*/ 176212 w 209047"/>
                <a:gd name="connsiteY0" fmla="*/ 0 h 195751"/>
                <a:gd name="connsiteX1" fmla="*/ 204787 w 209047"/>
                <a:gd name="connsiteY1" fmla="*/ 123825 h 195751"/>
                <a:gd name="connsiteX2" fmla="*/ 95250 w 209047"/>
                <a:gd name="connsiteY2" fmla="*/ 195263 h 195751"/>
                <a:gd name="connsiteX3" fmla="*/ 0 w 209047"/>
                <a:gd name="connsiteY3" fmla="*/ 157163 h 195751"/>
                <a:gd name="connsiteX4" fmla="*/ 0 w 209047"/>
                <a:gd name="connsiteY4" fmla="*/ 157163 h 195751"/>
                <a:gd name="connsiteX0" fmla="*/ 192881 w 213716"/>
                <a:gd name="connsiteY0" fmla="*/ 0 h 210038"/>
                <a:gd name="connsiteX1" fmla="*/ 204787 w 213716"/>
                <a:gd name="connsiteY1" fmla="*/ 138112 h 210038"/>
                <a:gd name="connsiteX2" fmla="*/ 95250 w 213716"/>
                <a:gd name="connsiteY2" fmla="*/ 209550 h 210038"/>
                <a:gd name="connsiteX3" fmla="*/ 0 w 213716"/>
                <a:gd name="connsiteY3" fmla="*/ 171450 h 210038"/>
                <a:gd name="connsiteX4" fmla="*/ 0 w 213716"/>
                <a:gd name="connsiteY4" fmla="*/ 171450 h 210038"/>
                <a:gd name="connsiteX0" fmla="*/ 192881 w 213716"/>
                <a:gd name="connsiteY0" fmla="*/ 0 h 229088"/>
                <a:gd name="connsiteX1" fmla="*/ 204787 w 213716"/>
                <a:gd name="connsiteY1" fmla="*/ 157162 h 229088"/>
                <a:gd name="connsiteX2" fmla="*/ 95250 w 213716"/>
                <a:gd name="connsiteY2" fmla="*/ 228600 h 229088"/>
                <a:gd name="connsiteX3" fmla="*/ 0 w 213716"/>
                <a:gd name="connsiteY3" fmla="*/ 190500 h 229088"/>
                <a:gd name="connsiteX4" fmla="*/ 0 w 213716"/>
                <a:gd name="connsiteY4" fmla="*/ 190500 h 229088"/>
                <a:gd name="connsiteX0" fmla="*/ 192881 w 206926"/>
                <a:gd name="connsiteY0" fmla="*/ 0 h 229088"/>
                <a:gd name="connsiteX1" fmla="*/ 192880 w 206926"/>
                <a:gd name="connsiteY1" fmla="*/ 157162 h 229088"/>
                <a:gd name="connsiteX2" fmla="*/ 95250 w 206926"/>
                <a:gd name="connsiteY2" fmla="*/ 228600 h 229088"/>
                <a:gd name="connsiteX3" fmla="*/ 0 w 206926"/>
                <a:gd name="connsiteY3" fmla="*/ 190500 h 229088"/>
                <a:gd name="connsiteX4" fmla="*/ 0 w 206926"/>
                <a:gd name="connsiteY4" fmla="*/ 190500 h 229088"/>
                <a:gd name="connsiteX0" fmla="*/ 192881 w 206926"/>
                <a:gd name="connsiteY0" fmla="*/ 0 h 229088"/>
                <a:gd name="connsiteX1" fmla="*/ 192880 w 206926"/>
                <a:gd name="connsiteY1" fmla="*/ 157162 h 229088"/>
                <a:gd name="connsiteX2" fmla="*/ 95250 w 206926"/>
                <a:gd name="connsiteY2" fmla="*/ 228600 h 229088"/>
                <a:gd name="connsiteX3" fmla="*/ 0 w 206926"/>
                <a:gd name="connsiteY3" fmla="*/ 190500 h 229088"/>
                <a:gd name="connsiteX4" fmla="*/ 23812 w 206926"/>
                <a:gd name="connsiteY4" fmla="*/ 171450 h 229088"/>
                <a:gd name="connsiteX0" fmla="*/ 192881 w 206926"/>
                <a:gd name="connsiteY0" fmla="*/ 0 h 229088"/>
                <a:gd name="connsiteX1" fmla="*/ 192880 w 206926"/>
                <a:gd name="connsiteY1" fmla="*/ 157162 h 229088"/>
                <a:gd name="connsiteX2" fmla="*/ 95250 w 206926"/>
                <a:gd name="connsiteY2" fmla="*/ 228600 h 229088"/>
                <a:gd name="connsiteX3" fmla="*/ 0 w 206926"/>
                <a:gd name="connsiteY3" fmla="*/ 190500 h 229088"/>
                <a:gd name="connsiteX0" fmla="*/ 178593 w 192638"/>
                <a:gd name="connsiteY0" fmla="*/ 0 h 229006"/>
                <a:gd name="connsiteX1" fmla="*/ 178592 w 192638"/>
                <a:gd name="connsiteY1" fmla="*/ 157162 h 229006"/>
                <a:gd name="connsiteX2" fmla="*/ 80962 w 192638"/>
                <a:gd name="connsiteY2" fmla="*/ 228600 h 229006"/>
                <a:gd name="connsiteX3" fmla="*/ 0 w 192638"/>
                <a:gd name="connsiteY3" fmla="*/ 188119 h 229006"/>
                <a:gd name="connsiteX0" fmla="*/ 178593 w 197780"/>
                <a:gd name="connsiteY0" fmla="*/ 0 h 188119"/>
                <a:gd name="connsiteX1" fmla="*/ 178592 w 197780"/>
                <a:gd name="connsiteY1" fmla="*/ 157162 h 188119"/>
                <a:gd name="connsiteX2" fmla="*/ 0 w 197780"/>
                <a:gd name="connsiteY2" fmla="*/ 188119 h 188119"/>
                <a:gd name="connsiteX0" fmla="*/ 178593 w 197780"/>
                <a:gd name="connsiteY0" fmla="*/ 0 h 212887"/>
                <a:gd name="connsiteX1" fmla="*/ 178592 w 197780"/>
                <a:gd name="connsiteY1" fmla="*/ 157162 h 212887"/>
                <a:gd name="connsiteX2" fmla="*/ 0 w 197780"/>
                <a:gd name="connsiteY2" fmla="*/ 188119 h 212887"/>
                <a:gd name="connsiteX0" fmla="*/ 173831 w 195514"/>
                <a:gd name="connsiteY0" fmla="*/ 0 h 225193"/>
                <a:gd name="connsiteX1" fmla="*/ 178592 w 195514"/>
                <a:gd name="connsiteY1" fmla="*/ 169069 h 225193"/>
                <a:gd name="connsiteX2" fmla="*/ 0 w 195514"/>
                <a:gd name="connsiteY2" fmla="*/ 200026 h 225193"/>
                <a:gd name="connsiteX0" fmla="*/ 208511 w 232668"/>
                <a:gd name="connsiteY0" fmla="*/ 0 h 178812"/>
                <a:gd name="connsiteX1" fmla="*/ 213272 w 232668"/>
                <a:gd name="connsiteY1" fmla="*/ 169069 h 178812"/>
                <a:gd name="connsiteX2" fmla="*/ 0 w 232668"/>
                <a:gd name="connsiteY2" fmla="*/ 121996 h 178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2668" h="178812">
                  <a:moveTo>
                    <a:pt x="208511" y="0"/>
                  </a:moveTo>
                  <a:cubicBezTo>
                    <a:pt x="229545" y="45640"/>
                    <a:pt x="248024" y="148736"/>
                    <a:pt x="213272" y="169069"/>
                  </a:cubicBezTo>
                  <a:cubicBezTo>
                    <a:pt x="178520" y="189402"/>
                    <a:pt x="120551" y="179841"/>
                    <a:pt x="0" y="12199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448A560-6F78-4379-B113-10D4FCDFA080}"/>
                </a:ext>
              </a:extLst>
            </p:cNvPr>
            <p:cNvSpPr/>
            <p:nvPr/>
          </p:nvSpPr>
          <p:spPr>
            <a:xfrm>
              <a:off x="3678553" y="2890363"/>
              <a:ext cx="395953" cy="174851"/>
            </a:xfrm>
            <a:custGeom>
              <a:avLst/>
              <a:gdLst>
                <a:gd name="connsiteX0" fmla="*/ 9265 w 537214"/>
                <a:gd name="connsiteY0" fmla="*/ 0 h 230664"/>
                <a:gd name="connsiteX1" fmla="*/ 532463 w 537214"/>
                <a:gd name="connsiteY1" fmla="*/ 0 h 230664"/>
                <a:gd name="connsiteX2" fmla="*/ 536944 w 537214"/>
                <a:gd name="connsiteY2" fmla="*/ 21796 h 230664"/>
                <a:gd name="connsiteX3" fmla="*/ 280554 w 537214"/>
                <a:gd name="connsiteY3" fmla="*/ 229921 h 230664"/>
                <a:gd name="connsiteX4" fmla="*/ 271 w 537214"/>
                <a:gd name="connsiteY4" fmla="*/ 55299 h 230664"/>
                <a:gd name="connsiteX5" fmla="*/ 3315 w 537214"/>
                <a:gd name="connsiteY5" fmla="*/ 16391 h 230664"/>
                <a:gd name="connsiteX6" fmla="*/ 9265 w 537214"/>
                <a:gd name="connsiteY6" fmla="*/ 0 h 230664"/>
                <a:gd name="connsiteX0" fmla="*/ 3315 w 537214"/>
                <a:gd name="connsiteY0" fmla="*/ 16391 h 230664"/>
                <a:gd name="connsiteX1" fmla="*/ 532463 w 537214"/>
                <a:gd name="connsiteY1" fmla="*/ 0 h 230664"/>
                <a:gd name="connsiteX2" fmla="*/ 536944 w 537214"/>
                <a:gd name="connsiteY2" fmla="*/ 21796 h 230664"/>
                <a:gd name="connsiteX3" fmla="*/ 280554 w 537214"/>
                <a:gd name="connsiteY3" fmla="*/ 229921 h 230664"/>
                <a:gd name="connsiteX4" fmla="*/ 271 w 537214"/>
                <a:gd name="connsiteY4" fmla="*/ 55299 h 230664"/>
                <a:gd name="connsiteX5" fmla="*/ 3315 w 537214"/>
                <a:gd name="connsiteY5" fmla="*/ 16391 h 230664"/>
                <a:gd name="connsiteX0" fmla="*/ 3315 w 537214"/>
                <a:gd name="connsiteY0" fmla="*/ 16391 h 268539"/>
                <a:gd name="connsiteX1" fmla="*/ 532463 w 537214"/>
                <a:gd name="connsiteY1" fmla="*/ 0 h 268539"/>
                <a:gd name="connsiteX2" fmla="*/ 536944 w 537214"/>
                <a:gd name="connsiteY2" fmla="*/ 21796 h 268539"/>
                <a:gd name="connsiteX3" fmla="*/ 280554 w 537214"/>
                <a:gd name="connsiteY3" fmla="*/ 268021 h 268539"/>
                <a:gd name="connsiteX4" fmla="*/ 271 w 537214"/>
                <a:gd name="connsiteY4" fmla="*/ 55299 h 268539"/>
                <a:gd name="connsiteX5" fmla="*/ 3315 w 537214"/>
                <a:gd name="connsiteY5" fmla="*/ 16391 h 268539"/>
                <a:gd name="connsiteX0" fmla="*/ 0 w 536943"/>
                <a:gd name="connsiteY0" fmla="*/ 55299 h 268539"/>
                <a:gd name="connsiteX1" fmla="*/ 532192 w 536943"/>
                <a:gd name="connsiteY1" fmla="*/ 0 h 268539"/>
                <a:gd name="connsiteX2" fmla="*/ 536673 w 536943"/>
                <a:gd name="connsiteY2" fmla="*/ 21796 h 268539"/>
                <a:gd name="connsiteX3" fmla="*/ 280283 w 536943"/>
                <a:gd name="connsiteY3" fmla="*/ 268021 h 268539"/>
                <a:gd name="connsiteX4" fmla="*/ 0 w 536943"/>
                <a:gd name="connsiteY4" fmla="*/ 55299 h 268539"/>
                <a:gd name="connsiteX0" fmla="*/ 0 w 532192"/>
                <a:gd name="connsiteY0" fmla="*/ 55299 h 268539"/>
                <a:gd name="connsiteX1" fmla="*/ 532192 w 532192"/>
                <a:gd name="connsiteY1" fmla="*/ 0 h 268539"/>
                <a:gd name="connsiteX2" fmla="*/ 280283 w 532192"/>
                <a:gd name="connsiteY2" fmla="*/ 268021 h 268539"/>
                <a:gd name="connsiteX3" fmla="*/ 0 w 532192"/>
                <a:gd name="connsiteY3" fmla="*/ 55299 h 268539"/>
                <a:gd name="connsiteX0" fmla="*/ 0 w 532192"/>
                <a:gd name="connsiteY0" fmla="*/ 83036 h 296276"/>
                <a:gd name="connsiteX1" fmla="*/ 532192 w 532192"/>
                <a:gd name="connsiteY1" fmla="*/ 27737 h 296276"/>
                <a:gd name="connsiteX2" fmla="*/ 280283 w 532192"/>
                <a:gd name="connsiteY2" fmla="*/ 295758 h 296276"/>
                <a:gd name="connsiteX3" fmla="*/ 0 w 532192"/>
                <a:gd name="connsiteY3" fmla="*/ 83036 h 296276"/>
                <a:gd name="connsiteX0" fmla="*/ 0 w 494092"/>
                <a:gd name="connsiteY0" fmla="*/ 83036 h 296272"/>
                <a:gd name="connsiteX1" fmla="*/ 494092 w 494092"/>
                <a:gd name="connsiteY1" fmla="*/ 27737 h 296272"/>
                <a:gd name="connsiteX2" fmla="*/ 280283 w 494092"/>
                <a:gd name="connsiteY2" fmla="*/ 295758 h 296272"/>
                <a:gd name="connsiteX3" fmla="*/ 0 w 494092"/>
                <a:gd name="connsiteY3" fmla="*/ 83036 h 296272"/>
                <a:gd name="connsiteX0" fmla="*/ 0 w 470280"/>
                <a:gd name="connsiteY0" fmla="*/ 75473 h 288556"/>
                <a:gd name="connsiteX1" fmla="*/ 470280 w 470280"/>
                <a:gd name="connsiteY1" fmla="*/ 29699 h 288556"/>
                <a:gd name="connsiteX2" fmla="*/ 280283 w 470280"/>
                <a:gd name="connsiteY2" fmla="*/ 288195 h 288556"/>
                <a:gd name="connsiteX3" fmla="*/ 0 w 470280"/>
                <a:gd name="connsiteY3" fmla="*/ 75473 h 288556"/>
                <a:gd name="connsiteX0" fmla="*/ 0 w 432180"/>
                <a:gd name="connsiteY0" fmla="*/ 90825 h 304238"/>
                <a:gd name="connsiteX1" fmla="*/ 432180 w 432180"/>
                <a:gd name="connsiteY1" fmla="*/ 26001 h 304238"/>
                <a:gd name="connsiteX2" fmla="*/ 280283 w 432180"/>
                <a:gd name="connsiteY2" fmla="*/ 303547 h 304238"/>
                <a:gd name="connsiteX3" fmla="*/ 0 w 432180"/>
                <a:gd name="connsiteY3" fmla="*/ 90825 h 304238"/>
                <a:gd name="connsiteX0" fmla="*/ 0 w 432180"/>
                <a:gd name="connsiteY0" fmla="*/ 84459 h 297872"/>
                <a:gd name="connsiteX1" fmla="*/ 432180 w 432180"/>
                <a:gd name="connsiteY1" fmla="*/ 19635 h 297872"/>
                <a:gd name="connsiteX2" fmla="*/ 280283 w 432180"/>
                <a:gd name="connsiteY2" fmla="*/ 297181 h 297872"/>
                <a:gd name="connsiteX3" fmla="*/ 0 w 432180"/>
                <a:gd name="connsiteY3" fmla="*/ 84459 h 297872"/>
                <a:gd name="connsiteX0" fmla="*/ 0 w 398843"/>
                <a:gd name="connsiteY0" fmla="*/ 59343 h 300826"/>
                <a:gd name="connsiteX1" fmla="*/ 398843 w 398843"/>
                <a:gd name="connsiteY1" fmla="*/ 23094 h 300826"/>
                <a:gd name="connsiteX2" fmla="*/ 246946 w 398843"/>
                <a:gd name="connsiteY2" fmla="*/ 300640 h 300826"/>
                <a:gd name="connsiteX3" fmla="*/ 0 w 398843"/>
                <a:gd name="connsiteY3" fmla="*/ 59343 h 300826"/>
                <a:gd name="connsiteX0" fmla="*/ 0 w 398843"/>
                <a:gd name="connsiteY0" fmla="*/ 46086 h 287569"/>
                <a:gd name="connsiteX1" fmla="*/ 398843 w 398843"/>
                <a:gd name="connsiteY1" fmla="*/ 9837 h 287569"/>
                <a:gd name="connsiteX2" fmla="*/ 246946 w 398843"/>
                <a:gd name="connsiteY2" fmla="*/ 287383 h 287569"/>
                <a:gd name="connsiteX3" fmla="*/ 0 w 398843"/>
                <a:gd name="connsiteY3" fmla="*/ 46086 h 287569"/>
                <a:gd name="connsiteX0" fmla="*/ 0 w 398843"/>
                <a:gd name="connsiteY0" fmla="*/ 46086 h 183237"/>
                <a:gd name="connsiteX1" fmla="*/ 398843 w 398843"/>
                <a:gd name="connsiteY1" fmla="*/ 9837 h 183237"/>
                <a:gd name="connsiteX2" fmla="*/ 223133 w 398843"/>
                <a:gd name="connsiteY2" fmla="*/ 182608 h 183237"/>
                <a:gd name="connsiteX3" fmla="*/ 0 w 398843"/>
                <a:gd name="connsiteY3" fmla="*/ 46086 h 183237"/>
                <a:gd name="connsiteX0" fmla="*/ 0 w 398843"/>
                <a:gd name="connsiteY0" fmla="*/ 46086 h 183793"/>
                <a:gd name="connsiteX1" fmla="*/ 398843 w 398843"/>
                <a:gd name="connsiteY1" fmla="*/ 9837 h 183793"/>
                <a:gd name="connsiteX2" fmla="*/ 223133 w 398843"/>
                <a:gd name="connsiteY2" fmla="*/ 182608 h 183793"/>
                <a:gd name="connsiteX3" fmla="*/ 0 w 398843"/>
                <a:gd name="connsiteY3" fmla="*/ 46086 h 183793"/>
                <a:gd name="connsiteX0" fmla="*/ 0 w 398843"/>
                <a:gd name="connsiteY0" fmla="*/ 46086 h 183793"/>
                <a:gd name="connsiteX1" fmla="*/ 398843 w 398843"/>
                <a:gd name="connsiteY1" fmla="*/ 9837 h 183793"/>
                <a:gd name="connsiteX2" fmla="*/ 223133 w 398843"/>
                <a:gd name="connsiteY2" fmla="*/ 182608 h 183793"/>
                <a:gd name="connsiteX3" fmla="*/ 0 w 398843"/>
                <a:gd name="connsiteY3" fmla="*/ 46086 h 183793"/>
                <a:gd name="connsiteX0" fmla="*/ 0 w 398843"/>
                <a:gd name="connsiteY0" fmla="*/ 49940 h 187647"/>
                <a:gd name="connsiteX1" fmla="*/ 398843 w 398843"/>
                <a:gd name="connsiteY1" fmla="*/ 13691 h 187647"/>
                <a:gd name="connsiteX2" fmla="*/ 223133 w 398843"/>
                <a:gd name="connsiteY2" fmla="*/ 186462 h 187647"/>
                <a:gd name="connsiteX3" fmla="*/ 0 w 398843"/>
                <a:gd name="connsiteY3" fmla="*/ 49940 h 187647"/>
                <a:gd name="connsiteX0" fmla="*/ 0 w 398843"/>
                <a:gd name="connsiteY0" fmla="*/ 49940 h 190506"/>
                <a:gd name="connsiteX1" fmla="*/ 398843 w 398843"/>
                <a:gd name="connsiteY1" fmla="*/ 13691 h 190506"/>
                <a:gd name="connsiteX2" fmla="*/ 202904 w 398843"/>
                <a:gd name="connsiteY2" fmla="*/ 189352 h 190506"/>
                <a:gd name="connsiteX3" fmla="*/ 0 w 398843"/>
                <a:gd name="connsiteY3" fmla="*/ 49940 h 190506"/>
                <a:gd name="connsiteX0" fmla="*/ 0 w 395953"/>
                <a:gd name="connsiteY0" fmla="*/ 42908 h 182685"/>
                <a:gd name="connsiteX1" fmla="*/ 395953 w 395953"/>
                <a:gd name="connsiteY1" fmla="*/ 15330 h 182685"/>
                <a:gd name="connsiteX2" fmla="*/ 202904 w 395953"/>
                <a:gd name="connsiteY2" fmla="*/ 182320 h 182685"/>
                <a:gd name="connsiteX3" fmla="*/ 0 w 395953"/>
                <a:gd name="connsiteY3" fmla="*/ 42908 h 182685"/>
                <a:gd name="connsiteX0" fmla="*/ 0 w 395953"/>
                <a:gd name="connsiteY0" fmla="*/ 34084 h 173861"/>
                <a:gd name="connsiteX1" fmla="*/ 395953 w 395953"/>
                <a:gd name="connsiteY1" fmla="*/ 6506 h 173861"/>
                <a:gd name="connsiteX2" fmla="*/ 202904 w 395953"/>
                <a:gd name="connsiteY2" fmla="*/ 173496 h 173861"/>
                <a:gd name="connsiteX3" fmla="*/ 0 w 395953"/>
                <a:gd name="connsiteY3" fmla="*/ 34084 h 173861"/>
                <a:gd name="connsiteX0" fmla="*/ 0 w 395953"/>
                <a:gd name="connsiteY0" fmla="*/ 32614 h 172391"/>
                <a:gd name="connsiteX1" fmla="*/ 395953 w 395953"/>
                <a:gd name="connsiteY1" fmla="*/ 5036 h 172391"/>
                <a:gd name="connsiteX2" fmla="*/ 202904 w 395953"/>
                <a:gd name="connsiteY2" fmla="*/ 172026 h 172391"/>
                <a:gd name="connsiteX3" fmla="*/ 0 w 395953"/>
                <a:gd name="connsiteY3" fmla="*/ 32614 h 172391"/>
                <a:gd name="connsiteX0" fmla="*/ 0 w 395953"/>
                <a:gd name="connsiteY0" fmla="*/ 35074 h 174851"/>
                <a:gd name="connsiteX1" fmla="*/ 395953 w 395953"/>
                <a:gd name="connsiteY1" fmla="*/ 7496 h 174851"/>
                <a:gd name="connsiteX2" fmla="*/ 202904 w 395953"/>
                <a:gd name="connsiteY2" fmla="*/ 174486 h 174851"/>
                <a:gd name="connsiteX3" fmla="*/ 0 w 395953"/>
                <a:gd name="connsiteY3" fmla="*/ 35074 h 174851"/>
                <a:gd name="connsiteX0" fmla="*/ 0 w 395953"/>
                <a:gd name="connsiteY0" fmla="*/ 35074 h 174851"/>
                <a:gd name="connsiteX1" fmla="*/ 395953 w 395953"/>
                <a:gd name="connsiteY1" fmla="*/ 7496 h 174851"/>
                <a:gd name="connsiteX2" fmla="*/ 202904 w 395953"/>
                <a:gd name="connsiteY2" fmla="*/ 174486 h 174851"/>
                <a:gd name="connsiteX3" fmla="*/ 0 w 395953"/>
                <a:gd name="connsiteY3" fmla="*/ 35074 h 174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953" h="174851">
                  <a:moveTo>
                    <a:pt x="0" y="35074"/>
                  </a:moveTo>
                  <a:cubicBezTo>
                    <a:pt x="142486" y="3673"/>
                    <a:pt x="68383" y="-9553"/>
                    <a:pt x="395953" y="7496"/>
                  </a:cubicBezTo>
                  <a:cubicBezTo>
                    <a:pt x="324683" y="96836"/>
                    <a:pt x="268896" y="169890"/>
                    <a:pt x="202904" y="174486"/>
                  </a:cubicBezTo>
                  <a:cubicBezTo>
                    <a:pt x="136912" y="179082"/>
                    <a:pt x="87560" y="140767"/>
                    <a:pt x="0" y="35074"/>
                  </a:cubicBezTo>
                  <a:close/>
                </a:path>
              </a:pathLst>
            </a:custGeom>
            <a:solidFill>
              <a:srgbClr val="A98A4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43CE1B5-33B4-4969-94FC-4A7E92AF3B6D}"/>
                </a:ext>
              </a:extLst>
            </p:cNvPr>
            <p:cNvSpPr/>
            <p:nvPr/>
          </p:nvSpPr>
          <p:spPr>
            <a:xfrm flipV="1">
              <a:off x="4103944" y="2710327"/>
              <a:ext cx="91882" cy="918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0518CE3-4F5C-4F7B-83B2-9DBEC2EA1282}"/>
                </a:ext>
              </a:extLst>
            </p:cNvPr>
            <p:cNvSpPr/>
            <p:nvPr/>
          </p:nvSpPr>
          <p:spPr>
            <a:xfrm flipV="1">
              <a:off x="3533425" y="2712640"/>
              <a:ext cx="91882" cy="918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Cloud 111">
            <a:extLst>
              <a:ext uri="{FF2B5EF4-FFF2-40B4-BE49-F238E27FC236}">
                <a16:creationId xmlns:a16="http://schemas.microsoft.com/office/drawing/2014/main" id="{21AE2A50-FF76-412D-B38F-4448C2579381}"/>
              </a:ext>
            </a:extLst>
          </p:cNvPr>
          <p:cNvSpPr/>
          <p:nvPr/>
        </p:nvSpPr>
        <p:spPr>
          <a:xfrm>
            <a:off x="5406421" y="3492109"/>
            <a:ext cx="3810384" cy="3331725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Cloud 112">
            <a:extLst>
              <a:ext uri="{FF2B5EF4-FFF2-40B4-BE49-F238E27FC236}">
                <a16:creationId xmlns:a16="http://schemas.microsoft.com/office/drawing/2014/main" id="{65D8272A-0CD5-4178-A4C5-926D0F8DFD5F}"/>
              </a:ext>
            </a:extLst>
          </p:cNvPr>
          <p:cNvSpPr/>
          <p:nvPr/>
        </p:nvSpPr>
        <p:spPr>
          <a:xfrm>
            <a:off x="6283092" y="4087415"/>
            <a:ext cx="1940722" cy="1938409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Cloud 113">
            <a:extLst>
              <a:ext uri="{FF2B5EF4-FFF2-40B4-BE49-F238E27FC236}">
                <a16:creationId xmlns:a16="http://schemas.microsoft.com/office/drawing/2014/main" id="{40055CFF-BDEA-4920-A56F-A35016AB305C}"/>
              </a:ext>
            </a:extLst>
          </p:cNvPr>
          <p:cNvSpPr/>
          <p:nvPr/>
        </p:nvSpPr>
        <p:spPr>
          <a:xfrm rot="1588661">
            <a:off x="7567113" y="4752902"/>
            <a:ext cx="1414992" cy="1404801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Cloud 114">
            <a:extLst>
              <a:ext uri="{FF2B5EF4-FFF2-40B4-BE49-F238E27FC236}">
                <a16:creationId xmlns:a16="http://schemas.microsoft.com/office/drawing/2014/main" id="{6974320A-5AF3-407E-A046-FA98023C61F3}"/>
              </a:ext>
            </a:extLst>
          </p:cNvPr>
          <p:cNvSpPr/>
          <p:nvPr/>
        </p:nvSpPr>
        <p:spPr>
          <a:xfrm rot="20312248">
            <a:off x="5581811" y="5147492"/>
            <a:ext cx="1414992" cy="1404801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9">
            <a:extLst>
              <a:ext uri="{FF2B5EF4-FFF2-40B4-BE49-F238E27FC236}">
                <a16:creationId xmlns:a16="http://schemas.microsoft.com/office/drawing/2014/main" id="{4F8CBD5B-EB7D-480E-AEE7-90D0A3F68F9B}"/>
              </a:ext>
            </a:extLst>
          </p:cNvPr>
          <p:cNvSpPr/>
          <p:nvPr/>
        </p:nvSpPr>
        <p:spPr>
          <a:xfrm rot="21406047">
            <a:off x="5813140" y="5637339"/>
            <a:ext cx="3263815" cy="1316545"/>
          </a:xfrm>
          <a:custGeom>
            <a:avLst/>
            <a:gdLst>
              <a:gd name="connsiteX0" fmla="*/ 0 w 2128244"/>
              <a:gd name="connsiteY0" fmla="*/ 0 h 111019"/>
              <a:gd name="connsiteX1" fmla="*/ 2128244 w 2128244"/>
              <a:gd name="connsiteY1" fmla="*/ 0 h 111019"/>
              <a:gd name="connsiteX2" fmla="*/ 2128244 w 2128244"/>
              <a:gd name="connsiteY2" fmla="*/ 111019 h 111019"/>
              <a:gd name="connsiteX3" fmla="*/ 0 w 2128244"/>
              <a:gd name="connsiteY3" fmla="*/ 111019 h 111019"/>
              <a:gd name="connsiteX4" fmla="*/ 0 w 2128244"/>
              <a:gd name="connsiteY4" fmla="*/ 0 h 111019"/>
              <a:gd name="connsiteX0" fmla="*/ 152400 w 2280644"/>
              <a:gd name="connsiteY0" fmla="*/ 0 h 111019"/>
              <a:gd name="connsiteX1" fmla="*/ 2280644 w 2280644"/>
              <a:gd name="connsiteY1" fmla="*/ 0 h 111019"/>
              <a:gd name="connsiteX2" fmla="*/ 2280644 w 2280644"/>
              <a:gd name="connsiteY2" fmla="*/ 111019 h 111019"/>
              <a:gd name="connsiteX3" fmla="*/ 0 w 2280644"/>
              <a:gd name="connsiteY3" fmla="*/ 66569 h 111019"/>
              <a:gd name="connsiteX4" fmla="*/ 152400 w 2280644"/>
              <a:gd name="connsiteY4" fmla="*/ 0 h 111019"/>
              <a:gd name="connsiteX0" fmla="*/ 0 w 2344144"/>
              <a:gd name="connsiteY0" fmla="*/ 0 h 155469"/>
              <a:gd name="connsiteX1" fmla="*/ 2344144 w 2344144"/>
              <a:gd name="connsiteY1" fmla="*/ 44450 h 155469"/>
              <a:gd name="connsiteX2" fmla="*/ 2344144 w 2344144"/>
              <a:gd name="connsiteY2" fmla="*/ 155469 h 155469"/>
              <a:gd name="connsiteX3" fmla="*/ 63500 w 2344144"/>
              <a:gd name="connsiteY3" fmla="*/ 111019 h 155469"/>
              <a:gd name="connsiteX4" fmla="*/ 0 w 2344144"/>
              <a:gd name="connsiteY4" fmla="*/ 0 h 155469"/>
              <a:gd name="connsiteX0" fmla="*/ 122295 w 2466439"/>
              <a:gd name="connsiteY0" fmla="*/ 182616 h 338085"/>
              <a:gd name="connsiteX1" fmla="*/ 11121 w 2466439"/>
              <a:gd name="connsiteY1" fmla="*/ 1 h 338085"/>
              <a:gd name="connsiteX2" fmla="*/ 2466439 w 2466439"/>
              <a:gd name="connsiteY2" fmla="*/ 227066 h 338085"/>
              <a:gd name="connsiteX3" fmla="*/ 2466439 w 2466439"/>
              <a:gd name="connsiteY3" fmla="*/ 338085 h 338085"/>
              <a:gd name="connsiteX4" fmla="*/ 185795 w 2466439"/>
              <a:gd name="connsiteY4" fmla="*/ 293635 h 338085"/>
              <a:gd name="connsiteX5" fmla="*/ 122295 w 2466439"/>
              <a:gd name="connsiteY5" fmla="*/ 182616 h 338085"/>
              <a:gd name="connsiteX0" fmla="*/ 245902 w 2590046"/>
              <a:gd name="connsiteY0" fmla="*/ 183993 h 339462"/>
              <a:gd name="connsiteX1" fmla="*/ 356979 w 2590046"/>
              <a:gd name="connsiteY1" fmla="*/ 172828 h 339462"/>
              <a:gd name="connsiteX2" fmla="*/ 134728 w 2590046"/>
              <a:gd name="connsiteY2" fmla="*/ 1378 h 339462"/>
              <a:gd name="connsiteX3" fmla="*/ 2590046 w 2590046"/>
              <a:gd name="connsiteY3" fmla="*/ 228443 h 339462"/>
              <a:gd name="connsiteX4" fmla="*/ 2590046 w 2590046"/>
              <a:gd name="connsiteY4" fmla="*/ 339462 h 339462"/>
              <a:gd name="connsiteX5" fmla="*/ 309402 w 2590046"/>
              <a:gd name="connsiteY5" fmla="*/ 295012 h 339462"/>
              <a:gd name="connsiteX6" fmla="*/ 245902 w 2590046"/>
              <a:gd name="connsiteY6" fmla="*/ 183993 h 339462"/>
              <a:gd name="connsiteX0" fmla="*/ 113446 w 2457590"/>
              <a:gd name="connsiteY0" fmla="*/ 462193 h 617662"/>
              <a:gd name="connsiteX1" fmla="*/ 224523 w 2457590"/>
              <a:gd name="connsiteY1" fmla="*/ 451028 h 617662"/>
              <a:gd name="connsiteX2" fmla="*/ 2272 w 2457590"/>
              <a:gd name="connsiteY2" fmla="*/ 279578 h 617662"/>
              <a:gd name="connsiteX3" fmla="*/ 243573 w 2457590"/>
              <a:gd name="connsiteY3" fmla="*/ 178 h 617662"/>
              <a:gd name="connsiteX4" fmla="*/ 2457590 w 2457590"/>
              <a:gd name="connsiteY4" fmla="*/ 506643 h 617662"/>
              <a:gd name="connsiteX5" fmla="*/ 2457590 w 2457590"/>
              <a:gd name="connsiteY5" fmla="*/ 617662 h 617662"/>
              <a:gd name="connsiteX6" fmla="*/ 176946 w 2457590"/>
              <a:gd name="connsiteY6" fmla="*/ 573212 h 617662"/>
              <a:gd name="connsiteX7" fmla="*/ 113446 w 2457590"/>
              <a:gd name="connsiteY7" fmla="*/ 462193 h 617662"/>
              <a:gd name="connsiteX0" fmla="*/ 111771 w 2455915"/>
              <a:gd name="connsiteY0" fmla="*/ 470277 h 625746"/>
              <a:gd name="connsiteX1" fmla="*/ 222848 w 2455915"/>
              <a:gd name="connsiteY1" fmla="*/ 459112 h 625746"/>
              <a:gd name="connsiteX2" fmla="*/ 597 w 2455915"/>
              <a:gd name="connsiteY2" fmla="*/ 287662 h 625746"/>
              <a:gd name="connsiteX3" fmla="*/ 330798 w 2455915"/>
              <a:gd name="connsiteY3" fmla="*/ 300362 h 625746"/>
              <a:gd name="connsiteX4" fmla="*/ 241898 w 2455915"/>
              <a:gd name="connsiteY4" fmla="*/ 8262 h 625746"/>
              <a:gd name="connsiteX5" fmla="*/ 2455915 w 2455915"/>
              <a:gd name="connsiteY5" fmla="*/ 514727 h 625746"/>
              <a:gd name="connsiteX6" fmla="*/ 2455915 w 2455915"/>
              <a:gd name="connsiteY6" fmla="*/ 625746 h 625746"/>
              <a:gd name="connsiteX7" fmla="*/ 175271 w 2455915"/>
              <a:gd name="connsiteY7" fmla="*/ 581296 h 625746"/>
              <a:gd name="connsiteX8" fmla="*/ 111771 w 2455915"/>
              <a:gd name="connsiteY8" fmla="*/ 470277 h 625746"/>
              <a:gd name="connsiteX0" fmla="*/ 111771 w 2455915"/>
              <a:gd name="connsiteY0" fmla="*/ 462015 h 617484"/>
              <a:gd name="connsiteX1" fmla="*/ 222848 w 2455915"/>
              <a:gd name="connsiteY1" fmla="*/ 450850 h 617484"/>
              <a:gd name="connsiteX2" fmla="*/ 597 w 2455915"/>
              <a:gd name="connsiteY2" fmla="*/ 279400 h 617484"/>
              <a:gd name="connsiteX3" fmla="*/ 330798 w 2455915"/>
              <a:gd name="connsiteY3" fmla="*/ 292100 h 617484"/>
              <a:gd name="connsiteX4" fmla="*/ 241898 w 2455915"/>
              <a:gd name="connsiteY4" fmla="*/ 0 h 617484"/>
              <a:gd name="connsiteX5" fmla="*/ 533998 w 2455915"/>
              <a:gd name="connsiteY5" fmla="*/ 247650 h 617484"/>
              <a:gd name="connsiteX6" fmla="*/ 2455915 w 2455915"/>
              <a:gd name="connsiteY6" fmla="*/ 506465 h 617484"/>
              <a:gd name="connsiteX7" fmla="*/ 2455915 w 2455915"/>
              <a:gd name="connsiteY7" fmla="*/ 617484 h 617484"/>
              <a:gd name="connsiteX8" fmla="*/ 175271 w 2455915"/>
              <a:gd name="connsiteY8" fmla="*/ 573034 h 617484"/>
              <a:gd name="connsiteX9" fmla="*/ 111771 w 2455915"/>
              <a:gd name="connsiteY9" fmla="*/ 462015 h 617484"/>
              <a:gd name="connsiteX0" fmla="*/ 111771 w 2455915"/>
              <a:gd name="connsiteY0" fmla="*/ 519175 h 674644"/>
              <a:gd name="connsiteX1" fmla="*/ 222848 w 2455915"/>
              <a:gd name="connsiteY1" fmla="*/ 508010 h 674644"/>
              <a:gd name="connsiteX2" fmla="*/ 597 w 2455915"/>
              <a:gd name="connsiteY2" fmla="*/ 336560 h 674644"/>
              <a:gd name="connsiteX3" fmla="*/ 330798 w 2455915"/>
              <a:gd name="connsiteY3" fmla="*/ 349260 h 674644"/>
              <a:gd name="connsiteX4" fmla="*/ 241898 w 2455915"/>
              <a:gd name="connsiteY4" fmla="*/ 57160 h 674644"/>
              <a:gd name="connsiteX5" fmla="*/ 533998 w 2455915"/>
              <a:gd name="connsiteY5" fmla="*/ 304810 h 674644"/>
              <a:gd name="connsiteX6" fmla="*/ 426048 w 2455915"/>
              <a:gd name="connsiteY6" fmla="*/ 10 h 674644"/>
              <a:gd name="connsiteX7" fmla="*/ 2455915 w 2455915"/>
              <a:gd name="connsiteY7" fmla="*/ 563625 h 674644"/>
              <a:gd name="connsiteX8" fmla="*/ 2455915 w 2455915"/>
              <a:gd name="connsiteY8" fmla="*/ 674644 h 674644"/>
              <a:gd name="connsiteX9" fmla="*/ 175271 w 2455915"/>
              <a:gd name="connsiteY9" fmla="*/ 630194 h 674644"/>
              <a:gd name="connsiteX10" fmla="*/ 111771 w 2455915"/>
              <a:gd name="connsiteY10" fmla="*/ 519175 h 674644"/>
              <a:gd name="connsiteX0" fmla="*/ 111771 w 2455915"/>
              <a:gd name="connsiteY0" fmla="*/ 519175 h 674644"/>
              <a:gd name="connsiteX1" fmla="*/ 222848 w 2455915"/>
              <a:gd name="connsiteY1" fmla="*/ 508010 h 674644"/>
              <a:gd name="connsiteX2" fmla="*/ 597 w 2455915"/>
              <a:gd name="connsiteY2" fmla="*/ 336560 h 674644"/>
              <a:gd name="connsiteX3" fmla="*/ 330798 w 2455915"/>
              <a:gd name="connsiteY3" fmla="*/ 349260 h 674644"/>
              <a:gd name="connsiteX4" fmla="*/ 241898 w 2455915"/>
              <a:gd name="connsiteY4" fmla="*/ 57160 h 674644"/>
              <a:gd name="connsiteX5" fmla="*/ 533998 w 2455915"/>
              <a:gd name="connsiteY5" fmla="*/ 304810 h 674644"/>
              <a:gd name="connsiteX6" fmla="*/ 426048 w 2455915"/>
              <a:gd name="connsiteY6" fmla="*/ 10 h 674644"/>
              <a:gd name="connsiteX7" fmla="*/ 730848 w 2455915"/>
              <a:gd name="connsiteY7" fmla="*/ 311160 h 674644"/>
              <a:gd name="connsiteX8" fmla="*/ 2455915 w 2455915"/>
              <a:gd name="connsiteY8" fmla="*/ 563625 h 674644"/>
              <a:gd name="connsiteX9" fmla="*/ 2455915 w 2455915"/>
              <a:gd name="connsiteY9" fmla="*/ 674644 h 674644"/>
              <a:gd name="connsiteX10" fmla="*/ 175271 w 2455915"/>
              <a:gd name="connsiteY10" fmla="*/ 630194 h 674644"/>
              <a:gd name="connsiteX11" fmla="*/ 111771 w 2455915"/>
              <a:gd name="connsiteY11" fmla="*/ 519175 h 674644"/>
              <a:gd name="connsiteX0" fmla="*/ 111771 w 2455915"/>
              <a:gd name="connsiteY0" fmla="*/ 519175 h 674644"/>
              <a:gd name="connsiteX1" fmla="*/ 222848 w 2455915"/>
              <a:gd name="connsiteY1" fmla="*/ 508010 h 674644"/>
              <a:gd name="connsiteX2" fmla="*/ 597 w 2455915"/>
              <a:gd name="connsiteY2" fmla="*/ 336560 h 674644"/>
              <a:gd name="connsiteX3" fmla="*/ 330798 w 2455915"/>
              <a:gd name="connsiteY3" fmla="*/ 349260 h 674644"/>
              <a:gd name="connsiteX4" fmla="*/ 241898 w 2455915"/>
              <a:gd name="connsiteY4" fmla="*/ 57160 h 674644"/>
              <a:gd name="connsiteX5" fmla="*/ 533998 w 2455915"/>
              <a:gd name="connsiteY5" fmla="*/ 304810 h 674644"/>
              <a:gd name="connsiteX6" fmla="*/ 426048 w 2455915"/>
              <a:gd name="connsiteY6" fmla="*/ 10 h 674644"/>
              <a:gd name="connsiteX7" fmla="*/ 730848 w 2455915"/>
              <a:gd name="connsiteY7" fmla="*/ 311160 h 674644"/>
              <a:gd name="connsiteX8" fmla="*/ 1016598 w 2455915"/>
              <a:gd name="connsiteY8" fmla="*/ 177810 h 674644"/>
              <a:gd name="connsiteX9" fmla="*/ 2455915 w 2455915"/>
              <a:gd name="connsiteY9" fmla="*/ 563625 h 674644"/>
              <a:gd name="connsiteX10" fmla="*/ 2455915 w 2455915"/>
              <a:gd name="connsiteY10" fmla="*/ 674644 h 674644"/>
              <a:gd name="connsiteX11" fmla="*/ 175271 w 2455915"/>
              <a:gd name="connsiteY11" fmla="*/ 630194 h 674644"/>
              <a:gd name="connsiteX12" fmla="*/ 111771 w 2455915"/>
              <a:gd name="connsiteY12" fmla="*/ 519175 h 674644"/>
              <a:gd name="connsiteX0" fmla="*/ 111771 w 2455915"/>
              <a:gd name="connsiteY0" fmla="*/ 519175 h 674644"/>
              <a:gd name="connsiteX1" fmla="*/ 222848 w 2455915"/>
              <a:gd name="connsiteY1" fmla="*/ 508010 h 674644"/>
              <a:gd name="connsiteX2" fmla="*/ 597 w 2455915"/>
              <a:gd name="connsiteY2" fmla="*/ 336560 h 674644"/>
              <a:gd name="connsiteX3" fmla="*/ 330798 w 2455915"/>
              <a:gd name="connsiteY3" fmla="*/ 349260 h 674644"/>
              <a:gd name="connsiteX4" fmla="*/ 241898 w 2455915"/>
              <a:gd name="connsiteY4" fmla="*/ 57160 h 674644"/>
              <a:gd name="connsiteX5" fmla="*/ 533998 w 2455915"/>
              <a:gd name="connsiteY5" fmla="*/ 304810 h 674644"/>
              <a:gd name="connsiteX6" fmla="*/ 426048 w 2455915"/>
              <a:gd name="connsiteY6" fmla="*/ 10 h 674644"/>
              <a:gd name="connsiteX7" fmla="*/ 730848 w 2455915"/>
              <a:gd name="connsiteY7" fmla="*/ 311160 h 674644"/>
              <a:gd name="connsiteX8" fmla="*/ 934048 w 2455915"/>
              <a:gd name="connsiteY8" fmla="*/ 374660 h 674644"/>
              <a:gd name="connsiteX9" fmla="*/ 1016598 w 2455915"/>
              <a:gd name="connsiteY9" fmla="*/ 177810 h 674644"/>
              <a:gd name="connsiteX10" fmla="*/ 2455915 w 2455915"/>
              <a:gd name="connsiteY10" fmla="*/ 563625 h 674644"/>
              <a:gd name="connsiteX11" fmla="*/ 2455915 w 2455915"/>
              <a:gd name="connsiteY11" fmla="*/ 674644 h 674644"/>
              <a:gd name="connsiteX12" fmla="*/ 175271 w 2455915"/>
              <a:gd name="connsiteY12" fmla="*/ 630194 h 674644"/>
              <a:gd name="connsiteX13" fmla="*/ 111771 w 2455915"/>
              <a:gd name="connsiteY13" fmla="*/ 519175 h 674644"/>
              <a:gd name="connsiteX0" fmla="*/ 111771 w 2455915"/>
              <a:gd name="connsiteY0" fmla="*/ 519175 h 674644"/>
              <a:gd name="connsiteX1" fmla="*/ 222848 w 2455915"/>
              <a:gd name="connsiteY1" fmla="*/ 508010 h 674644"/>
              <a:gd name="connsiteX2" fmla="*/ 597 w 2455915"/>
              <a:gd name="connsiteY2" fmla="*/ 336560 h 674644"/>
              <a:gd name="connsiteX3" fmla="*/ 330798 w 2455915"/>
              <a:gd name="connsiteY3" fmla="*/ 349260 h 674644"/>
              <a:gd name="connsiteX4" fmla="*/ 241898 w 2455915"/>
              <a:gd name="connsiteY4" fmla="*/ 57160 h 674644"/>
              <a:gd name="connsiteX5" fmla="*/ 533998 w 2455915"/>
              <a:gd name="connsiteY5" fmla="*/ 304810 h 674644"/>
              <a:gd name="connsiteX6" fmla="*/ 426048 w 2455915"/>
              <a:gd name="connsiteY6" fmla="*/ 10 h 674644"/>
              <a:gd name="connsiteX7" fmla="*/ 730848 w 2455915"/>
              <a:gd name="connsiteY7" fmla="*/ 311160 h 674644"/>
              <a:gd name="connsiteX8" fmla="*/ 934048 w 2455915"/>
              <a:gd name="connsiteY8" fmla="*/ 374660 h 674644"/>
              <a:gd name="connsiteX9" fmla="*/ 1016598 w 2455915"/>
              <a:gd name="connsiteY9" fmla="*/ 177810 h 674644"/>
              <a:gd name="connsiteX10" fmla="*/ 2455915 w 2455915"/>
              <a:gd name="connsiteY10" fmla="*/ 563625 h 674644"/>
              <a:gd name="connsiteX11" fmla="*/ 2455915 w 2455915"/>
              <a:gd name="connsiteY11" fmla="*/ 674644 h 674644"/>
              <a:gd name="connsiteX12" fmla="*/ 175271 w 2455915"/>
              <a:gd name="connsiteY12" fmla="*/ 630194 h 674644"/>
              <a:gd name="connsiteX13" fmla="*/ 111771 w 2455915"/>
              <a:gd name="connsiteY13" fmla="*/ 519175 h 674644"/>
              <a:gd name="connsiteX0" fmla="*/ 111771 w 2455915"/>
              <a:gd name="connsiteY0" fmla="*/ 519175 h 674644"/>
              <a:gd name="connsiteX1" fmla="*/ 222848 w 2455915"/>
              <a:gd name="connsiteY1" fmla="*/ 508010 h 674644"/>
              <a:gd name="connsiteX2" fmla="*/ 597 w 2455915"/>
              <a:gd name="connsiteY2" fmla="*/ 336560 h 674644"/>
              <a:gd name="connsiteX3" fmla="*/ 330798 w 2455915"/>
              <a:gd name="connsiteY3" fmla="*/ 349260 h 674644"/>
              <a:gd name="connsiteX4" fmla="*/ 241898 w 2455915"/>
              <a:gd name="connsiteY4" fmla="*/ 57160 h 674644"/>
              <a:gd name="connsiteX5" fmla="*/ 533998 w 2455915"/>
              <a:gd name="connsiteY5" fmla="*/ 304810 h 674644"/>
              <a:gd name="connsiteX6" fmla="*/ 426048 w 2455915"/>
              <a:gd name="connsiteY6" fmla="*/ 10 h 674644"/>
              <a:gd name="connsiteX7" fmla="*/ 730848 w 2455915"/>
              <a:gd name="connsiteY7" fmla="*/ 311160 h 674644"/>
              <a:gd name="connsiteX8" fmla="*/ 934048 w 2455915"/>
              <a:gd name="connsiteY8" fmla="*/ 374660 h 674644"/>
              <a:gd name="connsiteX9" fmla="*/ 1016598 w 2455915"/>
              <a:gd name="connsiteY9" fmla="*/ 177810 h 674644"/>
              <a:gd name="connsiteX10" fmla="*/ 1194398 w 2455915"/>
              <a:gd name="connsiteY10" fmla="*/ 400060 h 674644"/>
              <a:gd name="connsiteX11" fmla="*/ 2455915 w 2455915"/>
              <a:gd name="connsiteY11" fmla="*/ 563625 h 674644"/>
              <a:gd name="connsiteX12" fmla="*/ 2455915 w 2455915"/>
              <a:gd name="connsiteY12" fmla="*/ 674644 h 674644"/>
              <a:gd name="connsiteX13" fmla="*/ 175271 w 2455915"/>
              <a:gd name="connsiteY13" fmla="*/ 630194 h 674644"/>
              <a:gd name="connsiteX14" fmla="*/ 111771 w 2455915"/>
              <a:gd name="connsiteY14" fmla="*/ 519175 h 674644"/>
              <a:gd name="connsiteX0" fmla="*/ 111771 w 2455915"/>
              <a:gd name="connsiteY0" fmla="*/ 519175 h 674644"/>
              <a:gd name="connsiteX1" fmla="*/ 222848 w 2455915"/>
              <a:gd name="connsiteY1" fmla="*/ 508010 h 674644"/>
              <a:gd name="connsiteX2" fmla="*/ 597 w 2455915"/>
              <a:gd name="connsiteY2" fmla="*/ 336560 h 674644"/>
              <a:gd name="connsiteX3" fmla="*/ 330798 w 2455915"/>
              <a:gd name="connsiteY3" fmla="*/ 349260 h 674644"/>
              <a:gd name="connsiteX4" fmla="*/ 241898 w 2455915"/>
              <a:gd name="connsiteY4" fmla="*/ 57160 h 674644"/>
              <a:gd name="connsiteX5" fmla="*/ 533998 w 2455915"/>
              <a:gd name="connsiteY5" fmla="*/ 304810 h 674644"/>
              <a:gd name="connsiteX6" fmla="*/ 426048 w 2455915"/>
              <a:gd name="connsiteY6" fmla="*/ 10 h 674644"/>
              <a:gd name="connsiteX7" fmla="*/ 730848 w 2455915"/>
              <a:gd name="connsiteY7" fmla="*/ 311160 h 674644"/>
              <a:gd name="connsiteX8" fmla="*/ 934048 w 2455915"/>
              <a:gd name="connsiteY8" fmla="*/ 374660 h 674644"/>
              <a:gd name="connsiteX9" fmla="*/ 1016598 w 2455915"/>
              <a:gd name="connsiteY9" fmla="*/ 177810 h 674644"/>
              <a:gd name="connsiteX10" fmla="*/ 1194398 w 2455915"/>
              <a:gd name="connsiteY10" fmla="*/ 400060 h 674644"/>
              <a:gd name="connsiteX11" fmla="*/ 1226148 w 2455915"/>
              <a:gd name="connsiteY11" fmla="*/ 114310 h 674644"/>
              <a:gd name="connsiteX12" fmla="*/ 2455915 w 2455915"/>
              <a:gd name="connsiteY12" fmla="*/ 563625 h 674644"/>
              <a:gd name="connsiteX13" fmla="*/ 2455915 w 2455915"/>
              <a:gd name="connsiteY13" fmla="*/ 674644 h 674644"/>
              <a:gd name="connsiteX14" fmla="*/ 175271 w 2455915"/>
              <a:gd name="connsiteY14" fmla="*/ 630194 h 674644"/>
              <a:gd name="connsiteX15" fmla="*/ 111771 w 2455915"/>
              <a:gd name="connsiteY15" fmla="*/ 519175 h 674644"/>
              <a:gd name="connsiteX0" fmla="*/ 111771 w 2455915"/>
              <a:gd name="connsiteY0" fmla="*/ 519175 h 674644"/>
              <a:gd name="connsiteX1" fmla="*/ 222848 w 2455915"/>
              <a:gd name="connsiteY1" fmla="*/ 508010 h 674644"/>
              <a:gd name="connsiteX2" fmla="*/ 597 w 2455915"/>
              <a:gd name="connsiteY2" fmla="*/ 336560 h 674644"/>
              <a:gd name="connsiteX3" fmla="*/ 330798 w 2455915"/>
              <a:gd name="connsiteY3" fmla="*/ 349260 h 674644"/>
              <a:gd name="connsiteX4" fmla="*/ 241898 w 2455915"/>
              <a:gd name="connsiteY4" fmla="*/ 57160 h 674644"/>
              <a:gd name="connsiteX5" fmla="*/ 533998 w 2455915"/>
              <a:gd name="connsiteY5" fmla="*/ 304810 h 674644"/>
              <a:gd name="connsiteX6" fmla="*/ 426048 w 2455915"/>
              <a:gd name="connsiteY6" fmla="*/ 10 h 674644"/>
              <a:gd name="connsiteX7" fmla="*/ 730848 w 2455915"/>
              <a:gd name="connsiteY7" fmla="*/ 311160 h 674644"/>
              <a:gd name="connsiteX8" fmla="*/ 934048 w 2455915"/>
              <a:gd name="connsiteY8" fmla="*/ 374660 h 674644"/>
              <a:gd name="connsiteX9" fmla="*/ 1016598 w 2455915"/>
              <a:gd name="connsiteY9" fmla="*/ 177810 h 674644"/>
              <a:gd name="connsiteX10" fmla="*/ 1194398 w 2455915"/>
              <a:gd name="connsiteY10" fmla="*/ 400060 h 674644"/>
              <a:gd name="connsiteX11" fmla="*/ 1226148 w 2455915"/>
              <a:gd name="connsiteY11" fmla="*/ 114310 h 674644"/>
              <a:gd name="connsiteX12" fmla="*/ 1473798 w 2455915"/>
              <a:gd name="connsiteY12" fmla="*/ 444510 h 674644"/>
              <a:gd name="connsiteX13" fmla="*/ 2455915 w 2455915"/>
              <a:gd name="connsiteY13" fmla="*/ 563625 h 674644"/>
              <a:gd name="connsiteX14" fmla="*/ 2455915 w 2455915"/>
              <a:gd name="connsiteY14" fmla="*/ 674644 h 674644"/>
              <a:gd name="connsiteX15" fmla="*/ 175271 w 2455915"/>
              <a:gd name="connsiteY15" fmla="*/ 630194 h 674644"/>
              <a:gd name="connsiteX16" fmla="*/ 111771 w 2455915"/>
              <a:gd name="connsiteY16" fmla="*/ 519175 h 674644"/>
              <a:gd name="connsiteX0" fmla="*/ 111771 w 2455915"/>
              <a:gd name="connsiteY0" fmla="*/ 519175 h 674644"/>
              <a:gd name="connsiteX1" fmla="*/ 222848 w 2455915"/>
              <a:gd name="connsiteY1" fmla="*/ 508010 h 674644"/>
              <a:gd name="connsiteX2" fmla="*/ 597 w 2455915"/>
              <a:gd name="connsiteY2" fmla="*/ 336560 h 674644"/>
              <a:gd name="connsiteX3" fmla="*/ 330798 w 2455915"/>
              <a:gd name="connsiteY3" fmla="*/ 349260 h 674644"/>
              <a:gd name="connsiteX4" fmla="*/ 241898 w 2455915"/>
              <a:gd name="connsiteY4" fmla="*/ 57160 h 674644"/>
              <a:gd name="connsiteX5" fmla="*/ 533998 w 2455915"/>
              <a:gd name="connsiteY5" fmla="*/ 304810 h 674644"/>
              <a:gd name="connsiteX6" fmla="*/ 426048 w 2455915"/>
              <a:gd name="connsiteY6" fmla="*/ 10 h 674644"/>
              <a:gd name="connsiteX7" fmla="*/ 730848 w 2455915"/>
              <a:gd name="connsiteY7" fmla="*/ 311160 h 674644"/>
              <a:gd name="connsiteX8" fmla="*/ 934048 w 2455915"/>
              <a:gd name="connsiteY8" fmla="*/ 374660 h 674644"/>
              <a:gd name="connsiteX9" fmla="*/ 1016598 w 2455915"/>
              <a:gd name="connsiteY9" fmla="*/ 177810 h 674644"/>
              <a:gd name="connsiteX10" fmla="*/ 1194398 w 2455915"/>
              <a:gd name="connsiteY10" fmla="*/ 400060 h 674644"/>
              <a:gd name="connsiteX11" fmla="*/ 1226148 w 2455915"/>
              <a:gd name="connsiteY11" fmla="*/ 114310 h 674644"/>
              <a:gd name="connsiteX12" fmla="*/ 1473798 w 2455915"/>
              <a:gd name="connsiteY12" fmla="*/ 444510 h 674644"/>
              <a:gd name="connsiteX13" fmla="*/ 1537298 w 2455915"/>
              <a:gd name="connsiteY13" fmla="*/ 374660 h 674644"/>
              <a:gd name="connsiteX14" fmla="*/ 2455915 w 2455915"/>
              <a:gd name="connsiteY14" fmla="*/ 563625 h 674644"/>
              <a:gd name="connsiteX15" fmla="*/ 2455915 w 2455915"/>
              <a:gd name="connsiteY15" fmla="*/ 674644 h 674644"/>
              <a:gd name="connsiteX16" fmla="*/ 175271 w 2455915"/>
              <a:gd name="connsiteY16" fmla="*/ 630194 h 674644"/>
              <a:gd name="connsiteX17" fmla="*/ 111771 w 2455915"/>
              <a:gd name="connsiteY17" fmla="*/ 519175 h 674644"/>
              <a:gd name="connsiteX0" fmla="*/ 111771 w 2455915"/>
              <a:gd name="connsiteY0" fmla="*/ 519175 h 674644"/>
              <a:gd name="connsiteX1" fmla="*/ 222848 w 2455915"/>
              <a:gd name="connsiteY1" fmla="*/ 508010 h 674644"/>
              <a:gd name="connsiteX2" fmla="*/ 597 w 2455915"/>
              <a:gd name="connsiteY2" fmla="*/ 336560 h 674644"/>
              <a:gd name="connsiteX3" fmla="*/ 330798 w 2455915"/>
              <a:gd name="connsiteY3" fmla="*/ 349260 h 674644"/>
              <a:gd name="connsiteX4" fmla="*/ 241898 w 2455915"/>
              <a:gd name="connsiteY4" fmla="*/ 57160 h 674644"/>
              <a:gd name="connsiteX5" fmla="*/ 533998 w 2455915"/>
              <a:gd name="connsiteY5" fmla="*/ 304810 h 674644"/>
              <a:gd name="connsiteX6" fmla="*/ 426048 w 2455915"/>
              <a:gd name="connsiteY6" fmla="*/ 10 h 674644"/>
              <a:gd name="connsiteX7" fmla="*/ 730848 w 2455915"/>
              <a:gd name="connsiteY7" fmla="*/ 311160 h 674644"/>
              <a:gd name="connsiteX8" fmla="*/ 934048 w 2455915"/>
              <a:gd name="connsiteY8" fmla="*/ 374660 h 674644"/>
              <a:gd name="connsiteX9" fmla="*/ 1016598 w 2455915"/>
              <a:gd name="connsiteY9" fmla="*/ 177810 h 674644"/>
              <a:gd name="connsiteX10" fmla="*/ 1194398 w 2455915"/>
              <a:gd name="connsiteY10" fmla="*/ 400060 h 674644"/>
              <a:gd name="connsiteX11" fmla="*/ 1226148 w 2455915"/>
              <a:gd name="connsiteY11" fmla="*/ 114310 h 674644"/>
              <a:gd name="connsiteX12" fmla="*/ 1473798 w 2455915"/>
              <a:gd name="connsiteY12" fmla="*/ 444510 h 674644"/>
              <a:gd name="connsiteX13" fmla="*/ 1537298 w 2455915"/>
              <a:gd name="connsiteY13" fmla="*/ 374660 h 674644"/>
              <a:gd name="connsiteX14" fmla="*/ 1600798 w 2455915"/>
              <a:gd name="connsiteY14" fmla="*/ 450860 h 674644"/>
              <a:gd name="connsiteX15" fmla="*/ 2455915 w 2455915"/>
              <a:gd name="connsiteY15" fmla="*/ 563625 h 674644"/>
              <a:gd name="connsiteX16" fmla="*/ 2455915 w 2455915"/>
              <a:gd name="connsiteY16" fmla="*/ 674644 h 674644"/>
              <a:gd name="connsiteX17" fmla="*/ 175271 w 2455915"/>
              <a:gd name="connsiteY17" fmla="*/ 630194 h 674644"/>
              <a:gd name="connsiteX18" fmla="*/ 111771 w 2455915"/>
              <a:gd name="connsiteY18" fmla="*/ 519175 h 674644"/>
              <a:gd name="connsiteX0" fmla="*/ 111771 w 2455915"/>
              <a:gd name="connsiteY0" fmla="*/ 519175 h 674644"/>
              <a:gd name="connsiteX1" fmla="*/ 222848 w 2455915"/>
              <a:gd name="connsiteY1" fmla="*/ 508010 h 674644"/>
              <a:gd name="connsiteX2" fmla="*/ 597 w 2455915"/>
              <a:gd name="connsiteY2" fmla="*/ 336560 h 674644"/>
              <a:gd name="connsiteX3" fmla="*/ 330798 w 2455915"/>
              <a:gd name="connsiteY3" fmla="*/ 349260 h 674644"/>
              <a:gd name="connsiteX4" fmla="*/ 241898 w 2455915"/>
              <a:gd name="connsiteY4" fmla="*/ 57160 h 674644"/>
              <a:gd name="connsiteX5" fmla="*/ 533998 w 2455915"/>
              <a:gd name="connsiteY5" fmla="*/ 304810 h 674644"/>
              <a:gd name="connsiteX6" fmla="*/ 426048 w 2455915"/>
              <a:gd name="connsiteY6" fmla="*/ 10 h 674644"/>
              <a:gd name="connsiteX7" fmla="*/ 730848 w 2455915"/>
              <a:gd name="connsiteY7" fmla="*/ 311160 h 674644"/>
              <a:gd name="connsiteX8" fmla="*/ 934048 w 2455915"/>
              <a:gd name="connsiteY8" fmla="*/ 374660 h 674644"/>
              <a:gd name="connsiteX9" fmla="*/ 1016598 w 2455915"/>
              <a:gd name="connsiteY9" fmla="*/ 177810 h 674644"/>
              <a:gd name="connsiteX10" fmla="*/ 1194398 w 2455915"/>
              <a:gd name="connsiteY10" fmla="*/ 400060 h 674644"/>
              <a:gd name="connsiteX11" fmla="*/ 1226148 w 2455915"/>
              <a:gd name="connsiteY11" fmla="*/ 114310 h 674644"/>
              <a:gd name="connsiteX12" fmla="*/ 1473798 w 2455915"/>
              <a:gd name="connsiteY12" fmla="*/ 444510 h 674644"/>
              <a:gd name="connsiteX13" fmla="*/ 1537298 w 2455915"/>
              <a:gd name="connsiteY13" fmla="*/ 374660 h 674644"/>
              <a:gd name="connsiteX14" fmla="*/ 1600798 w 2455915"/>
              <a:gd name="connsiteY14" fmla="*/ 450860 h 674644"/>
              <a:gd name="connsiteX15" fmla="*/ 1676998 w 2455915"/>
              <a:gd name="connsiteY15" fmla="*/ 361960 h 674644"/>
              <a:gd name="connsiteX16" fmla="*/ 2455915 w 2455915"/>
              <a:gd name="connsiteY16" fmla="*/ 563625 h 674644"/>
              <a:gd name="connsiteX17" fmla="*/ 2455915 w 2455915"/>
              <a:gd name="connsiteY17" fmla="*/ 674644 h 674644"/>
              <a:gd name="connsiteX18" fmla="*/ 175271 w 2455915"/>
              <a:gd name="connsiteY18" fmla="*/ 630194 h 674644"/>
              <a:gd name="connsiteX19" fmla="*/ 111771 w 2455915"/>
              <a:gd name="connsiteY19" fmla="*/ 519175 h 674644"/>
              <a:gd name="connsiteX0" fmla="*/ 111771 w 2455915"/>
              <a:gd name="connsiteY0" fmla="*/ 519175 h 674644"/>
              <a:gd name="connsiteX1" fmla="*/ 222848 w 2455915"/>
              <a:gd name="connsiteY1" fmla="*/ 508010 h 674644"/>
              <a:gd name="connsiteX2" fmla="*/ 597 w 2455915"/>
              <a:gd name="connsiteY2" fmla="*/ 336560 h 674644"/>
              <a:gd name="connsiteX3" fmla="*/ 330798 w 2455915"/>
              <a:gd name="connsiteY3" fmla="*/ 349260 h 674644"/>
              <a:gd name="connsiteX4" fmla="*/ 241898 w 2455915"/>
              <a:gd name="connsiteY4" fmla="*/ 57160 h 674644"/>
              <a:gd name="connsiteX5" fmla="*/ 533998 w 2455915"/>
              <a:gd name="connsiteY5" fmla="*/ 304810 h 674644"/>
              <a:gd name="connsiteX6" fmla="*/ 426048 w 2455915"/>
              <a:gd name="connsiteY6" fmla="*/ 10 h 674644"/>
              <a:gd name="connsiteX7" fmla="*/ 730848 w 2455915"/>
              <a:gd name="connsiteY7" fmla="*/ 311160 h 674644"/>
              <a:gd name="connsiteX8" fmla="*/ 934048 w 2455915"/>
              <a:gd name="connsiteY8" fmla="*/ 374660 h 674644"/>
              <a:gd name="connsiteX9" fmla="*/ 1016598 w 2455915"/>
              <a:gd name="connsiteY9" fmla="*/ 177810 h 674644"/>
              <a:gd name="connsiteX10" fmla="*/ 1194398 w 2455915"/>
              <a:gd name="connsiteY10" fmla="*/ 400060 h 674644"/>
              <a:gd name="connsiteX11" fmla="*/ 1226148 w 2455915"/>
              <a:gd name="connsiteY11" fmla="*/ 114310 h 674644"/>
              <a:gd name="connsiteX12" fmla="*/ 1473798 w 2455915"/>
              <a:gd name="connsiteY12" fmla="*/ 444510 h 674644"/>
              <a:gd name="connsiteX13" fmla="*/ 1537298 w 2455915"/>
              <a:gd name="connsiteY13" fmla="*/ 374660 h 674644"/>
              <a:gd name="connsiteX14" fmla="*/ 1600798 w 2455915"/>
              <a:gd name="connsiteY14" fmla="*/ 450860 h 674644"/>
              <a:gd name="connsiteX15" fmla="*/ 1676998 w 2455915"/>
              <a:gd name="connsiteY15" fmla="*/ 361960 h 674644"/>
              <a:gd name="connsiteX16" fmla="*/ 1784948 w 2455915"/>
              <a:gd name="connsiteY16" fmla="*/ 482610 h 674644"/>
              <a:gd name="connsiteX17" fmla="*/ 2455915 w 2455915"/>
              <a:gd name="connsiteY17" fmla="*/ 563625 h 674644"/>
              <a:gd name="connsiteX18" fmla="*/ 2455915 w 2455915"/>
              <a:gd name="connsiteY18" fmla="*/ 674644 h 674644"/>
              <a:gd name="connsiteX19" fmla="*/ 175271 w 2455915"/>
              <a:gd name="connsiteY19" fmla="*/ 630194 h 674644"/>
              <a:gd name="connsiteX20" fmla="*/ 111771 w 2455915"/>
              <a:gd name="connsiteY20" fmla="*/ 519175 h 674644"/>
              <a:gd name="connsiteX0" fmla="*/ 111771 w 2455915"/>
              <a:gd name="connsiteY0" fmla="*/ 519175 h 674644"/>
              <a:gd name="connsiteX1" fmla="*/ 222848 w 2455915"/>
              <a:gd name="connsiteY1" fmla="*/ 508010 h 674644"/>
              <a:gd name="connsiteX2" fmla="*/ 597 w 2455915"/>
              <a:gd name="connsiteY2" fmla="*/ 336560 h 674644"/>
              <a:gd name="connsiteX3" fmla="*/ 330798 w 2455915"/>
              <a:gd name="connsiteY3" fmla="*/ 349260 h 674644"/>
              <a:gd name="connsiteX4" fmla="*/ 241898 w 2455915"/>
              <a:gd name="connsiteY4" fmla="*/ 57160 h 674644"/>
              <a:gd name="connsiteX5" fmla="*/ 533998 w 2455915"/>
              <a:gd name="connsiteY5" fmla="*/ 304810 h 674644"/>
              <a:gd name="connsiteX6" fmla="*/ 426048 w 2455915"/>
              <a:gd name="connsiteY6" fmla="*/ 10 h 674644"/>
              <a:gd name="connsiteX7" fmla="*/ 730848 w 2455915"/>
              <a:gd name="connsiteY7" fmla="*/ 311160 h 674644"/>
              <a:gd name="connsiteX8" fmla="*/ 934048 w 2455915"/>
              <a:gd name="connsiteY8" fmla="*/ 374660 h 674644"/>
              <a:gd name="connsiteX9" fmla="*/ 1016598 w 2455915"/>
              <a:gd name="connsiteY9" fmla="*/ 177810 h 674644"/>
              <a:gd name="connsiteX10" fmla="*/ 1194398 w 2455915"/>
              <a:gd name="connsiteY10" fmla="*/ 400060 h 674644"/>
              <a:gd name="connsiteX11" fmla="*/ 1226148 w 2455915"/>
              <a:gd name="connsiteY11" fmla="*/ 114310 h 674644"/>
              <a:gd name="connsiteX12" fmla="*/ 1473798 w 2455915"/>
              <a:gd name="connsiteY12" fmla="*/ 444510 h 674644"/>
              <a:gd name="connsiteX13" fmla="*/ 1537298 w 2455915"/>
              <a:gd name="connsiteY13" fmla="*/ 374660 h 674644"/>
              <a:gd name="connsiteX14" fmla="*/ 1600798 w 2455915"/>
              <a:gd name="connsiteY14" fmla="*/ 450860 h 674644"/>
              <a:gd name="connsiteX15" fmla="*/ 1676998 w 2455915"/>
              <a:gd name="connsiteY15" fmla="*/ 361960 h 674644"/>
              <a:gd name="connsiteX16" fmla="*/ 1784948 w 2455915"/>
              <a:gd name="connsiteY16" fmla="*/ 482610 h 674644"/>
              <a:gd name="connsiteX17" fmla="*/ 2426298 w 2455915"/>
              <a:gd name="connsiteY17" fmla="*/ 76210 h 674644"/>
              <a:gd name="connsiteX18" fmla="*/ 2455915 w 2455915"/>
              <a:gd name="connsiteY18" fmla="*/ 563625 h 674644"/>
              <a:gd name="connsiteX19" fmla="*/ 2455915 w 2455915"/>
              <a:gd name="connsiteY19" fmla="*/ 674644 h 674644"/>
              <a:gd name="connsiteX20" fmla="*/ 175271 w 2455915"/>
              <a:gd name="connsiteY20" fmla="*/ 630194 h 674644"/>
              <a:gd name="connsiteX21" fmla="*/ 111771 w 2455915"/>
              <a:gd name="connsiteY21" fmla="*/ 519175 h 674644"/>
              <a:gd name="connsiteX0" fmla="*/ 111771 w 2455915"/>
              <a:gd name="connsiteY0" fmla="*/ 519175 h 674644"/>
              <a:gd name="connsiteX1" fmla="*/ 222848 w 2455915"/>
              <a:gd name="connsiteY1" fmla="*/ 508010 h 674644"/>
              <a:gd name="connsiteX2" fmla="*/ 597 w 2455915"/>
              <a:gd name="connsiteY2" fmla="*/ 336560 h 674644"/>
              <a:gd name="connsiteX3" fmla="*/ 330798 w 2455915"/>
              <a:gd name="connsiteY3" fmla="*/ 349260 h 674644"/>
              <a:gd name="connsiteX4" fmla="*/ 241898 w 2455915"/>
              <a:gd name="connsiteY4" fmla="*/ 57160 h 674644"/>
              <a:gd name="connsiteX5" fmla="*/ 533998 w 2455915"/>
              <a:gd name="connsiteY5" fmla="*/ 304810 h 674644"/>
              <a:gd name="connsiteX6" fmla="*/ 426048 w 2455915"/>
              <a:gd name="connsiteY6" fmla="*/ 10 h 674644"/>
              <a:gd name="connsiteX7" fmla="*/ 730848 w 2455915"/>
              <a:gd name="connsiteY7" fmla="*/ 311160 h 674644"/>
              <a:gd name="connsiteX8" fmla="*/ 934048 w 2455915"/>
              <a:gd name="connsiteY8" fmla="*/ 374660 h 674644"/>
              <a:gd name="connsiteX9" fmla="*/ 1016598 w 2455915"/>
              <a:gd name="connsiteY9" fmla="*/ 177810 h 674644"/>
              <a:gd name="connsiteX10" fmla="*/ 1194398 w 2455915"/>
              <a:gd name="connsiteY10" fmla="*/ 400060 h 674644"/>
              <a:gd name="connsiteX11" fmla="*/ 1226148 w 2455915"/>
              <a:gd name="connsiteY11" fmla="*/ 114310 h 674644"/>
              <a:gd name="connsiteX12" fmla="*/ 1473798 w 2455915"/>
              <a:gd name="connsiteY12" fmla="*/ 444510 h 674644"/>
              <a:gd name="connsiteX13" fmla="*/ 1537298 w 2455915"/>
              <a:gd name="connsiteY13" fmla="*/ 374660 h 674644"/>
              <a:gd name="connsiteX14" fmla="*/ 1600798 w 2455915"/>
              <a:gd name="connsiteY14" fmla="*/ 450860 h 674644"/>
              <a:gd name="connsiteX15" fmla="*/ 1676998 w 2455915"/>
              <a:gd name="connsiteY15" fmla="*/ 361960 h 674644"/>
              <a:gd name="connsiteX16" fmla="*/ 1784948 w 2455915"/>
              <a:gd name="connsiteY16" fmla="*/ 482610 h 674644"/>
              <a:gd name="connsiteX17" fmla="*/ 2134198 w 2455915"/>
              <a:gd name="connsiteY17" fmla="*/ 457210 h 674644"/>
              <a:gd name="connsiteX18" fmla="*/ 2426298 w 2455915"/>
              <a:gd name="connsiteY18" fmla="*/ 76210 h 674644"/>
              <a:gd name="connsiteX19" fmla="*/ 2455915 w 2455915"/>
              <a:gd name="connsiteY19" fmla="*/ 563625 h 674644"/>
              <a:gd name="connsiteX20" fmla="*/ 2455915 w 2455915"/>
              <a:gd name="connsiteY20" fmla="*/ 674644 h 674644"/>
              <a:gd name="connsiteX21" fmla="*/ 175271 w 2455915"/>
              <a:gd name="connsiteY21" fmla="*/ 630194 h 674644"/>
              <a:gd name="connsiteX22" fmla="*/ 111771 w 2455915"/>
              <a:gd name="connsiteY22" fmla="*/ 519175 h 674644"/>
              <a:gd name="connsiteX0" fmla="*/ 111771 w 2455915"/>
              <a:gd name="connsiteY0" fmla="*/ 519175 h 674644"/>
              <a:gd name="connsiteX1" fmla="*/ 222848 w 2455915"/>
              <a:gd name="connsiteY1" fmla="*/ 508010 h 674644"/>
              <a:gd name="connsiteX2" fmla="*/ 597 w 2455915"/>
              <a:gd name="connsiteY2" fmla="*/ 336560 h 674644"/>
              <a:gd name="connsiteX3" fmla="*/ 330798 w 2455915"/>
              <a:gd name="connsiteY3" fmla="*/ 349260 h 674644"/>
              <a:gd name="connsiteX4" fmla="*/ 241898 w 2455915"/>
              <a:gd name="connsiteY4" fmla="*/ 57160 h 674644"/>
              <a:gd name="connsiteX5" fmla="*/ 533998 w 2455915"/>
              <a:gd name="connsiteY5" fmla="*/ 304810 h 674644"/>
              <a:gd name="connsiteX6" fmla="*/ 426048 w 2455915"/>
              <a:gd name="connsiteY6" fmla="*/ 10 h 674644"/>
              <a:gd name="connsiteX7" fmla="*/ 730848 w 2455915"/>
              <a:gd name="connsiteY7" fmla="*/ 311160 h 674644"/>
              <a:gd name="connsiteX8" fmla="*/ 934048 w 2455915"/>
              <a:gd name="connsiteY8" fmla="*/ 374660 h 674644"/>
              <a:gd name="connsiteX9" fmla="*/ 1016598 w 2455915"/>
              <a:gd name="connsiteY9" fmla="*/ 177810 h 674644"/>
              <a:gd name="connsiteX10" fmla="*/ 1194398 w 2455915"/>
              <a:gd name="connsiteY10" fmla="*/ 400060 h 674644"/>
              <a:gd name="connsiteX11" fmla="*/ 1226148 w 2455915"/>
              <a:gd name="connsiteY11" fmla="*/ 114310 h 674644"/>
              <a:gd name="connsiteX12" fmla="*/ 1473798 w 2455915"/>
              <a:gd name="connsiteY12" fmla="*/ 444510 h 674644"/>
              <a:gd name="connsiteX13" fmla="*/ 1537298 w 2455915"/>
              <a:gd name="connsiteY13" fmla="*/ 374660 h 674644"/>
              <a:gd name="connsiteX14" fmla="*/ 1600798 w 2455915"/>
              <a:gd name="connsiteY14" fmla="*/ 450860 h 674644"/>
              <a:gd name="connsiteX15" fmla="*/ 1676998 w 2455915"/>
              <a:gd name="connsiteY15" fmla="*/ 361960 h 674644"/>
              <a:gd name="connsiteX16" fmla="*/ 1784948 w 2455915"/>
              <a:gd name="connsiteY16" fmla="*/ 482610 h 674644"/>
              <a:gd name="connsiteX17" fmla="*/ 2026248 w 2455915"/>
              <a:gd name="connsiteY17" fmla="*/ 323860 h 674644"/>
              <a:gd name="connsiteX18" fmla="*/ 2134198 w 2455915"/>
              <a:gd name="connsiteY18" fmla="*/ 457210 h 674644"/>
              <a:gd name="connsiteX19" fmla="*/ 2426298 w 2455915"/>
              <a:gd name="connsiteY19" fmla="*/ 76210 h 674644"/>
              <a:gd name="connsiteX20" fmla="*/ 2455915 w 2455915"/>
              <a:gd name="connsiteY20" fmla="*/ 563625 h 674644"/>
              <a:gd name="connsiteX21" fmla="*/ 2455915 w 2455915"/>
              <a:gd name="connsiteY21" fmla="*/ 674644 h 674644"/>
              <a:gd name="connsiteX22" fmla="*/ 175271 w 2455915"/>
              <a:gd name="connsiteY22" fmla="*/ 630194 h 674644"/>
              <a:gd name="connsiteX23" fmla="*/ 111771 w 2455915"/>
              <a:gd name="connsiteY23" fmla="*/ 519175 h 674644"/>
              <a:gd name="connsiteX0" fmla="*/ 111771 w 2455915"/>
              <a:gd name="connsiteY0" fmla="*/ 519175 h 674644"/>
              <a:gd name="connsiteX1" fmla="*/ 222848 w 2455915"/>
              <a:gd name="connsiteY1" fmla="*/ 508010 h 674644"/>
              <a:gd name="connsiteX2" fmla="*/ 597 w 2455915"/>
              <a:gd name="connsiteY2" fmla="*/ 336560 h 674644"/>
              <a:gd name="connsiteX3" fmla="*/ 330798 w 2455915"/>
              <a:gd name="connsiteY3" fmla="*/ 349260 h 674644"/>
              <a:gd name="connsiteX4" fmla="*/ 241898 w 2455915"/>
              <a:gd name="connsiteY4" fmla="*/ 57160 h 674644"/>
              <a:gd name="connsiteX5" fmla="*/ 533998 w 2455915"/>
              <a:gd name="connsiteY5" fmla="*/ 304810 h 674644"/>
              <a:gd name="connsiteX6" fmla="*/ 426048 w 2455915"/>
              <a:gd name="connsiteY6" fmla="*/ 10 h 674644"/>
              <a:gd name="connsiteX7" fmla="*/ 730848 w 2455915"/>
              <a:gd name="connsiteY7" fmla="*/ 311160 h 674644"/>
              <a:gd name="connsiteX8" fmla="*/ 934048 w 2455915"/>
              <a:gd name="connsiteY8" fmla="*/ 374660 h 674644"/>
              <a:gd name="connsiteX9" fmla="*/ 1016598 w 2455915"/>
              <a:gd name="connsiteY9" fmla="*/ 177810 h 674644"/>
              <a:gd name="connsiteX10" fmla="*/ 1194398 w 2455915"/>
              <a:gd name="connsiteY10" fmla="*/ 400060 h 674644"/>
              <a:gd name="connsiteX11" fmla="*/ 1226148 w 2455915"/>
              <a:gd name="connsiteY11" fmla="*/ 114310 h 674644"/>
              <a:gd name="connsiteX12" fmla="*/ 1473798 w 2455915"/>
              <a:gd name="connsiteY12" fmla="*/ 444510 h 674644"/>
              <a:gd name="connsiteX13" fmla="*/ 1537298 w 2455915"/>
              <a:gd name="connsiteY13" fmla="*/ 374660 h 674644"/>
              <a:gd name="connsiteX14" fmla="*/ 1600798 w 2455915"/>
              <a:gd name="connsiteY14" fmla="*/ 450860 h 674644"/>
              <a:gd name="connsiteX15" fmla="*/ 1676998 w 2455915"/>
              <a:gd name="connsiteY15" fmla="*/ 361960 h 674644"/>
              <a:gd name="connsiteX16" fmla="*/ 1784948 w 2455915"/>
              <a:gd name="connsiteY16" fmla="*/ 482610 h 674644"/>
              <a:gd name="connsiteX17" fmla="*/ 1943698 w 2455915"/>
              <a:gd name="connsiteY17" fmla="*/ 476260 h 674644"/>
              <a:gd name="connsiteX18" fmla="*/ 2026248 w 2455915"/>
              <a:gd name="connsiteY18" fmla="*/ 323860 h 674644"/>
              <a:gd name="connsiteX19" fmla="*/ 2134198 w 2455915"/>
              <a:gd name="connsiteY19" fmla="*/ 457210 h 674644"/>
              <a:gd name="connsiteX20" fmla="*/ 2426298 w 2455915"/>
              <a:gd name="connsiteY20" fmla="*/ 76210 h 674644"/>
              <a:gd name="connsiteX21" fmla="*/ 2455915 w 2455915"/>
              <a:gd name="connsiteY21" fmla="*/ 563625 h 674644"/>
              <a:gd name="connsiteX22" fmla="*/ 2455915 w 2455915"/>
              <a:gd name="connsiteY22" fmla="*/ 674644 h 674644"/>
              <a:gd name="connsiteX23" fmla="*/ 175271 w 2455915"/>
              <a:gd name="connsiteY23" fmla="*/ 630194 h 674644"/>
              <a:gd name="connsiteX24" fmla="*/ 111771 w 2455915"/>
              <a:gd name="connsiteY24" fmla="*/ 519175 h 674644"/>
              <a:gd name="connsiteX0" fmla="*/ 111771 w 2455915"/>
              <a:gd name="connsiteY0" fmla="*/ 519175 h 674644"/>
              <a:gd name="connsiteX1" fmla="*/ 222848 w 2455915"/>
              <a:gd name="connsiteY1" fmla="*/ 508010 h 674644"/>
              <a:gd name="connsiteX2" fmla="*/ 597 w 2455915"/>
              <a:gd name="connsiteY2" fmla="*/ 336560 h 674644"/>
              <a:gd name="connsiteX3" fmla="*/ 330798 w 2455915"/>
              <a:gd name="connsiteY3" fmla="*/ 349260 h 674644"/>
              <a:gd name="connsiteX4" fmla="*/ 241898 w 2455915"/>
              <a:gd name="connsiteY4" fmla="*/ 57160 h 674644"/>
              <a:gd name="connsiteX5" fmla="*/ 533998 w 2455915"/>
              <a:gd name="connsiteY5" fmla="*/ 304810 h 674644"/>
              <a:gd name="connsiteX6" fmla="*/ 426048 w 2455915"/>
              <a:gd name="connsiteY6" fmla="*/ 10 h 674644"/>
              <a:gd name="connsiteX7" fmla="*/ 730848 w 2455915"/>
              <a:gd name="connsiteY7" fmla="*/ 311160 h 674644"/>
              <a:gd name="connsiteX8" fmla="*/ 934048 w 2455915"/>
              <a:gd name="connsiteY8" fmla="*/ 374660 h 674644"/>
              <a:gd name="connsiteX9" fmla="*/ 1016598 w 2455915"/>
              <a:gd name="connsiteY9" fmla="*/ 177810 h 674644"/>
              <a:gd name="connsiteX10" fmla="*/ 1194398 w 2455915"/>
              <a:gd name="connsiteY10" fmla="*/ 400060 h 674644"/>
              <a:gd name="connsiteX11" fmla="*/ 1226148 w 2455915"/>
              <a:gd name="connsiteY11" fmla="*/ 114310 h 674644"/>
              <a:gd name="connsiteX12" fmla="*/ 1473798 w 2455915"/>
              <a:gd name="connsiteY12" fmla="*/ 444510 h 674644"/>
              <a:gd name="connsiteX13" fmla="*/ 1537298 w 2455915"/>
              <a:gd name="connsiteY13" fmla="*/ 374660 h 674644"/>
              <a:gd name="connsiteX14" fmla="*/ 1600798 w 2455915"/>
              <a:gd name="connsiteY14" fmla="*/ 450860 h 674644"/>
              <a:gd name="connsiteX15" fmla="*/ 1676998 w 2455915"/>
              <a:gd name="connsiteY15" fmla="*/ 361960 h 674644"/>
              <a:gd name="connsiteX16" fmla="*/ 1784948 w 2455915"/>
              <a:gd name="connsiteY16" fmla="*/ 482610 h 674644"/>
              <a:gd name="connsiteX17" fmla="*/ 1943698 w 2455915"/>
              <a:gd name="connsiteY17" fmla="*/ 476260 h 674644"/>
              <a:gd name="connsiteX18" fmla="*/ 2026248 w 2455915"/>
              <a:gd name="connsiteY18" fmla="*/ 323860 h 674644"/>
              <a:gd name="connsiteX19" fmla="*/ 2134198 w 2455915"/>
              <a:gd name="connsiteY19" fmla="*/ 457210 h 674644"/>
              <a:gd name="connsiteX20" fmla="*/ 2426298 w 2455915"/>
              <a:gd name="connsiteY20" fmla="*/ 76210 h 674644"/>
              <a:gd name="connsiteX21" fmla="*/ 2455915 w 2455915"/>
              <a:gd name="connsiteY21" fmla="*/ 563625 h 674644"/>
              <a:gd name="connsiteX22" fmla="*/ 2455915 w 2455915"/>
              <a:gd name="connsiteY22" fmla="*/ 674644 h 674644"/>
              <a:gd name="connsiteX23" fmla="*/ 175271 w 2455915"/>
              <a:gd name="connsiteY23" fmla="*/ 630194 h 674644"/>
              <a:gd name="connsiteX24" fmla="*/ 111771 w 2455915"/>
              <a:gd name="connsiteY24" fmla="*/ 519175 h 674644"/>
              <a:gd name="connsiteX0" fmla="*/ 73671 w 2455915"/>
              <a:gd name="connsiteY0" fmla="*/ 519175 h 674644"/>
              <a:gd name="connsiteX1" fmla="*/ 222848 w 2455915"/>
              <a:gd name="connsiteY1" fmla="*/ 508010 h 674644"/>
              <a:gd name="connsiteX2" fmla="*/ 597 w 2455915"/>
              <a:gd name="connsiteY2" fmla="*/ 336560 h 674644"/>
              <a:gd name="connsiteX3" fmla="*/ 330798 w 2455915"/>
              <a:gd name="connsiteY3" fmla="*/ 349260 h 674644"/>
              <a:gd name="connsiteX4" fmla="*/ 241898 w 2455915"/>
              <a:gd name="connsiteY4" fmla="*/ 57160 h 674644"/>
              <a:gd name="connsiteX5" fmla="*/ 533998 w 2455915"/>
              <a:gd name="connsiteY5" fmla="*/ 304810 h 674644"/>
              <a:gd name="connsiteX6" fmla="*/ 426048 w 2455915"/>
              <a:gd name="connsiteY6" fmla="*/ 10 h 674644"/>
              <a:gd name="connsiteX7" fmla="*/ 730848 w 2455915"/>
              <a:gd name="connsiteY7" fmla="*/ 311160 h 674644"/>
              <a:gd name="connsiteX8" fmla="*/ 934048 w 2455915"/>
              <a:gd name="connsiteY8" fmla="*/ 374660 h 674644"/>
              <a:gd name="connsiteX9" fmla="*/ 1016598 w 2455915"/>
              <a:gd name="connsiteY9" fmla="*/ 177810 h 674644"/>
              <a:gd name="connsiteX10" fmla="*/ 1194398 w 2455915"/>
              <a:gd name="connsiteY10" fmla="*/ 400060 h 674644"/>
              <a:gd name="connsiteX11" fmla="*/ 1226148 w 2455915"/>
              <a:gd name="connsiteY11" fmla="*/ 114310 h 674644"/>
              <a:gd name="connsiteX12" fmla="*/ 1473798 w 2455915"/>
              <a:gd name="connsiteY12" fmla="*/ 444510 h 674644"/>
              <a:gd name="connsiteX13" fmla="*/ 1537298 w 2455915"/>
              <a:gd name="connsiteY13" fmla="*/ 374660 h 674644"/>
              <a:gd name="connsiteX14" fmla="*/ 1600798 w 2455915"/>
              <a:gd name="connsiteY14" fmla="*/ 450860 h 674644"/>
              <a:gd name="connsiteX15" fmla="*/ 1676998 w 2455915"/>
              <a:gd name="connsiteY15" fmla="*/ 361960 h 674644"/>
              <a:gd name="connsiteX16" fmla="*/ 1784948 w 2455915"/>
              <a:gd name="connsiteY16" fmla="*/ 482610 h 674644"/>
              <a:gd name="connsiteX17" fmla="*/ 1943698 w 2455915"/>
              <a:gd name="connsiteY17" fmla="*/ 476260 h 674644"/>
              <a:gd name="connsiteX18" fmla="*/ 2026248 w 2455915"/>
              <a:gd name="connsiteY18" fmla="*/ 323860 h 674644"/>
              <a:gd name="connsiteX19" fmla="*/ 2134198 w 2455915"/>
              <a:gd name="connsiteY19" fmla="*/ 457210 h 674644"/>
              <a:gd name="connsiteX20" fmla="*/ 2426298 w 2455915"/>
              <a:gd name="connsiteY20" fmla="*/ 76210 h 674644"/>
              <a:gd name="connsiteX21" fmla="*/ 2455915 w 2455915"/>
              <a:gd name="connsiteY21" fmla="*/ 563625 h 674644"/>
              <a:gd name="connsiteX22" fmla="*/ 2455915 w 2455915"/>
              <a:gd name="connsiteY22" fmla="*/ 674644 h 674644"/>
              <a:gd name="connsiteX23" fmla="*/ 175271 w 2455915"/>
              <a:gd name="connsiteY23" fmla="*/ 630194 h 674644"/>
              <a:gd name="connsiteX24" fmla="*/ 73671 w 2455915"/>
              <a:gd name="connsiteY24" fmla="*/ 519175 h 674644"/>
              <a:gd name="connsiteX0" fmla="*/ 73671 w 2455915"/>
              <a:gd name="connsiteY0" fmla="*/ 519175 h 674644"/>
              <a:gd name="connsiteX1" fmla="*/ 222848 w 2455915"/>
              <a:gd name="connsiteY1" fmla="*/ 508010 h 674644"/>
              <a:gd name="connsiteX2" fmla="*/ 597 w 2455915"/>
              <a:gd name="connsiteY2" fmla="*/ 336560 h 674644"/>
              <a:gd name="connsiteX3" fmla="*/ 330798 w 2455915"/>
              <a:gd name="connsiteY3" fmla="*/ 349260 h 674644"/>
              <a:gd name="connsiteX4" fmla="*/ 152998 w 2455915"/>
              <a:gd name="connsiteY4" fmla="*/ 57160 h 674644"/>
              <a:gd name="connsiteX5" fmla="*/ 533998 w 2455915"/>
              <a:gd name="connsiteY5" fmla="*/ 304810 h 674644"/>
              <a:gd name="connsiteX6" fmla="*/ 426048 w 2455915"/>
              <a:gd name="connsiteY6" fmla="*/ 10 h 674644"/>
              <a:gd name="connsiteX7" fmla="*/ 730848 w 2455915"/>
              <a:gd name="connsiteY7" fmla="*/ 311160 h 674644"/>
              <a:gd name="connsiteX8" fmla="*/ 934048 w 2455915"/>
              <a:gd name="connsiteY8" fmla="*/ 374660 h 674644"/>
              <a:gd name="connsiteX9" fmla="*/ 1016598 w 2455915"/>
              <a:gd name="connsiteY9" fmla="*/ 177810 h 674644"/>
              <a:gd name="connsiteX10" fmla="*/ 1194398 w 2455915"/>
              <a:gd name="connsiteY10" fmla="*/ 400060 h 674644"/>
              <a:gd name="connsiteX11" fmla="*/ 1226148 w 2455915"/>
              <a:gd name="connsiteY11" fmla="*/ 114310 h 674644"/>
              <a:gd name="connsiteX12" fmla="*/ 1473798 w 2455915"/>
              <a:gd name="connsiteY12" fmla="*/ 444510 h 674644"/>
              <a:gd name="connsiteX13" fmla="*/ 1537298 w 2455915"/>
              <a:gd name="connsiteY13" fmla="*/ 374660 h 674644"/>
              <a:gd name="connsiteX14" fmla="*/ 1600798 w 2455915"/>
              <a:gd name="connsiteY14" fmla="*/ 450860 h 674644"/>
              <a:gd name="connsiteX15" fmla="*/ 1676998 w 2455915"/>
              <a:gd name="connsiteY15" fmla="*/ 361960 h 674644"/>
              <a:gd name="connsiteX16" fmla="*/ 1784948 w 2455915"/>
              <a:gd name="connsiteY16" fmla="*/ 482610 h 674644"/>
              <a:gd name="connsiteX17" fmla="*/ 1943698 w 2455915"/>
              <a:gd name="connsiteY17" fmla="*/ 476260 h 674644"/>
              <a:gd name="connsiteX18" fmla="*/ 2026248 w 2455915"/>
              <a:gd name="connsiteY18" fmla="*/ 323860 h 674644"/>
              <a:gd name="connsiteX19" fmla="*/ 2134198 w 2455915"/>
              <a:gd name="connsiteY19" fmla="*/ 457210 h 674644"/>
              <a:gd name="connsiteX20" fmla="*/ 2426298 w 2455915"/>
              <a:gd name="connsiteY20" fmla="*/ 76210 h 674644"/>
              <a:gd name="connsiteX21" fmla="*/ 2455915 w 2455915"/>
              <a:gd name="connsiteY21" fmla="*/ 563625 h 674644"/>
              <a:gd name="connsiteX22" fmla="*/ 2455915 w 2455915"/>
              <a:gd name="connsiteY22" fmla="*/ 674644 h 674644"/>
              <a:gd name="connsiteX23" fmla="*/ 175271 w 2455915"/>
              <a:gd name="connsiteY23" fmla="*/ 630194 h 674644"/>
              <a:gd name="connsiteX24" fmla="*/ 73671 w 2455915"/>
              <a:gd name="connsiteY24" fmla="*/ 519175 h 674644"/>
              <a:gd name="connsiteX0" fmla="*/ 73671 w 2455915"/>
              <a:gd name="connsiteY0" fmla="*/ 519175 h 674644"/>
              <a:gd name="connsiteX1" fmla="*/ 222848 w 2455915"/>
              <a:gd name="connsiteY1" fmla="*/ 508010 h 674644"/>
              <a:gd name="connsiteX2" fmla="*/ 597 w 2455915"/>
              <a:gd name="connsiteY2" fmla="*/ 336560 h 674644"/>
              <a:gd name="connsiteX3" fmla="*/ 330798 w 2455915"/>
              <a:gd name="connsiteY3" fmla="*/ 349260 h 674644"/>
              <a:gd name="connsiteX4" fmla="*/ 152998 w 2455915"/>
              <a:gd name="connsiteY4" fmla="*/ 57160 h 674644"/>
              <a:gd name="connsiteX5" fmla="*/ 533998 w 2455915"/>
              <a:gd name="connsiteY5" fmla="*/ 304810 h 674644"/>
              <a:gd name="connsiteX6" fmla="*/ 426048 w 2455915"/>
              <a:gd name="connsiteY6" fmla="*/ 10 h 674644"/>
              <a:gd name="connsiteX7" fmla="*/ 711798 w 2455915"/>
              <a:gd name="connsiteY7" fmla="*/ 419110 h 674644"/>
              <a:gd name="connsiteX8" fmla="*/ 934048 w 2455915"/>
              <a:gd name="connsiteY8" fmla="*/ 374660 h 674644"/>
              <a:gd name="connsiteX9" fmla="*/ 1016598 w 2455915"/>
              <a:gd name="connsiteY9" fmla="*/ 177810 h 674644"/>
              <a:gd name="connsiteX10" fmla="*/ 1194398 w 2455915"/>
              <a:gd name="connsiteY10" fmla="*/ 400060 h 674644"/>
              <a:gd name="connsiteX11" fmla="*/ 1226148 w 2455915"/>
              <a:gd name="connsiteY11" fmla="*/ 114310 h 674644"/>
              <a:gd name="connsiteX12" fmla="*/ 1473798 w 2455915"/>
              <a:gd name="connsiteY12" fmla="*/ 444510 h 674644"/>
              <a:gd name="connsiteX13" fmla="*/ 1537298 w 2455915"/>
              <a:gd name="connsiteY13" fmla="*/ 374660 h 674644"/>
              <a:gd name="connsiteX14" fmla="*/ 1600798 w 2455915"/>
              <a:gd name="connsiteY14" fmla="*/ 450860 h 674644"/>
              <a:gd name="connsiteX15" fmla="*/ 1676998 w 2455915"/>
              <a:gd name="connsiteY15" fmla="*/ 361960 h 674644"/>
              <a:gd name="connsiteX16" fmla="*/ 1784948 w 2455915"/>
              <a:gd name="connsiteY16" fmla="*/ 482610 h 674644"/>
              <a:gd name="connsiteX17" fmla="*/ 1943698 w 2455915"/>
              <a:gd name="connsiteY17" fmla="*/ 476260 h 674644"/>
              <a:gd name="connsiteX18" fmla="*/ 2026248 w 2455915"/>
              <a:gd name="connsiteY18" fmla="*/ 323860 h 674644"/>
              <a:gd name="connsiteX19" fmla="*/ 2134198 w 2455915"/>
              <a:gd name="connsiteY19" fmla="*/ 457210 h 674644"/>
              <a:gd name="connsiteX20" fmla="*/ 2426298 w 2455915"/>
              <a:gd name="connsiteY20" fmla="*/ 76210 h 674644"/>
              <a:gd name="connsiteX21" fmla="*/ 2455915 w 2455915"/>
              <a:gd name="connsiteY21" fmla="*/ 563625 h 674644"/>
              <a:gd name="connsiteX22" fmla="*/ 2455915 w 2455915"/>
              <a:gd name="connsiteY22" fmla="*/ 674644 h 674644"/>
              <a:gd name="connsiteX23" fmla="*/ 175271 w 2455915"/>
              <a:gd name="connsiteY23" fmla="*/ 630194 h 674644"/>
              <a:gd name="connsiteX24" fmla="*/ 73671 w 2455915"/>
              <a:gd name="connsiteY24" fmla="*/ 519175 h 674644"/>
              <a:gd name="connsiteX0" fmla="*/ 73671 w 2455915"/>
              <a:gd name="connsiteY0" fmla="*/ 519175 h 674644"/>
              <a:gd name="connsiteX1" fmla="*/ 222848 w 2455915"/>
              <a:gd name="connsiteY1" fmla="*/ 508010 h 674644"/>
              <a:gd name="connsiteX2" fmla="*/ 597 w 2455915"/>
              <a:gd name="connsiteY2" fmla="*/ 336560 h 674644"/>
              <a:gd name="connsiteX3" fmla="*/ 330798 w 2455915"/>
              <a:gd name="connsiteY3" fmla="*/ 349260 h 674644"/>
              <a:gd name="connsiteX4" fmla="*/ 152998 w 2455915"/>
              <a:gd name="connsiteY4" fmla="*/ 57160 h 674644"/>
              <a:gd name="connsiteX5" fmla="*/ 533998 w 2455915"/>
              <a:gd name="connsiteY5" fmla="*/ 304810 h 674644"/>
              <a:gd name="connsiteX6" fmla="*/ 426048 w 2455915"/>
              <a:gd name="connsiteY6" fmla="*/ 10 h 674644"/>
              <a:gd name="connsiteX7" fmla="*/ 711798 w 2455915"/>
              <a:gd name="connsiteY7" fmla="*/ 419110 h 674644"/>
              <a:gd name="connsiteX8" fmla="*/ 934048 w 2455915"/>
              <a:gd name="connsiteY8" fmla="*/ 374660 h 674644"/>
              <a:gd name="connsiteX9" fmla="*/ 1016598 w 2455915"/>
              <a:gd name="connsiteY9" fmla="*/ 177810 h 674644"/>
              <a:gd name="connsiteX10" fmla="*/ 1194398 w 2455915"/>
              <a:gd name="connsiteY10" fmla="*/ 400060 h 674644"/>
              <a:gd name="connsiteX11" fmla="*/ 1226148 w 2455915"/>
              <a:gd name="connsiteY11" fmla="*/ 114310 h 674644"/>
              <a:gd name="connsiteX12" fmla="*/ 1473798 w 2455915"/>
              <a:gd name="connsiteY12" fmla="*/ 444510 h 674644"/>
              <a:gd name="connsiteX13" fmla="*/ 1537298 w 2455915"/>
              <a:gd name="connsiteY13" fmla="*/ 374660 h 674644"/>
              <a:gd name="connsiteX14" fmla="*/ 1600798 w 2455915"/>
              <a:gd name="connsiteY14" fmla="*/ 450860 h 674644"/>
              <a:gd name="connsiteX15" fmla="*/ 1676998 w 2455915"/>
              <a:gd name="connsiteY15" fmla="*/ 361960 h 674644"/>
              <a:gd name="connsiteX16" fmla="*/ 1784948 w 2455915"/>
              <a:gd name="connsiteY16" fmla="*/ 482610 h 674644"/>
              <a:gd name="connsiteX17" fmla="*/ 1943698 w 2455915"/>
              <a:gd name="connsiteY17" fmla="*/ 476260 h 674644"/>
              <a:gd name="connsiteX18" fmla="*/ 2026248 w 2455915"/>
              <a:gd name="connsiteY18" fmla="*/ 323860 h 674644"/>
              <a:gd name="connsiteX19" fmla="*/ 2134198 w 2455915"/>
              <a:gd name="connsiteY19" fmla="*/ 457210 h 674644"/>
              <a:gd name="connsiteX20" fmla="*/ 2426298 w 2455915"/>
              <a:gd name="connsiteY20" fmla="*/ 76210 h 674644"/>
              <a:gd name="connsiteX21" fmla="*/ 2455915 w 2455915"/>
              <a:gd name="connsiteY21" fmla="*/ 563625 h 674644"/>
              <a:gd name="connsiteX22" fmla="*/ 2455915 w 2455915"/>
              <a:gd name="connsiteY22" fmla="*/ 674644 h 674644"/>
              <a:gd name="connsiteX23" fmla="*/ 175271 w 2455915"/>
              <a:gd name="connsiteY23" fmla="*/ 630194 h 674644"/>
              <a:gd name="connsiteX24" fmla="*/ 73671 w 2455915"/>
              <a:gd name="connsiteY24" fmla="*/ 519175 h 674644"/>
              <a:gd name="connsiteX0" fmla="*/ 73671 w 2455915"/>
              <a:gd name="connsiteY0" fmla="*/ 519175 h 674644"/>
              <a:gd name="connsiteX1" fmla="*/ 222848 w 2455915"/>
              <a:gd name="connsiteY1" fmla="*/ 508010 h 674644"/>
              <a:gd name="connsiteX2" fmla="*/ 597 w 2455915"/>
              <a:gd name="connsiteY2" fmla="*/ 336560 h 674644"/>
              <a:gd name="connsiteX3" fmla="*/ 330798 w 2455915"/>
              <a:gd name="connsiteY3" fmla="*/ 349260 h 674644"/>
              <a:gd name="connsiteX4" fmla="*/ 152998 w 2455915"/>
              <a:gd name="connsiteY4" fmla="*/ 57160 h 674644"/>
              <a:gd name="connsiteX5" fmla="*/ 533998 w 2455915"/>
              <a:gd name="connsiteY5" fmla="*/ 304810 h 674644"/>
              <a:gd name="connsiteX6" fmla="*/ 426048 w 2455915"/>
              <a:gd name="connsiteY6" fmla="*/ 10 h 674644"/>
              <a:gd name="connsiteX7" fmla="*/ 711798 w 2455915"/>
              <a:gd name="connsiteY7" fmla="*/ 419110 h 674644"/>
              <a:gd name="connsiteX8" fmla="*/ 870548 w 2455915"/>
              <a:gd name="connsiteY8" fmla="*/ 444510 h 674644"/>
              <a:gd name="connsiteX9" fmla="*/ 934048 w 2455915"/>
              <a:gd name="connsiteY9" fmla="*/ 374660 h 674644"/>
              <a:gd name="connsiteX10" fmla="*/ 1016598 w 2455915"/>
              <a:gd name="connsiteY10" fmla="*/ 177810 h 674644"/>
              <a:gd name="connsiteX11" fmla="*/ 1194398 w 2455915"/>
              <a:gd name="connsiteY11" fmla="*/ 400060 h 674644"/>
              <a:gd name="connsiteX12" fmla="*/ 1226148 w 2455915"/>
              <a:gd name="connsiteY12" fmla="*/ 114310 h 674644"/>
              <a:gd name="connsiteX13" fmla="*/ 1473798 w 2455915"/>
              <a:gd name="connsiteY13" fmla="*/ 444510 h 674644"/>
              <a:gd name="connsiteX14" fmla="*/ 1537298 w 2455915"/>
              <a:gd name="connsiteY14" fmla="*/ 374660 h 674644"/>
              <a:gd name="connsiteX15" fmla="*/ 1600798 w 2455915"/>
              <a:gd name="connsiteY15" fmla="*/ 450860 h 674644"/>
              <a:gd name="connsiteX16" fmla="*/ 1676998 w 2455915"/>
              <a:gd name="connsiteY16" fmla="*/ 361960 h 674644"/>
              <a:gd name="connsiteX17" fmla="*/ 1784948 w 2455915"/>
              <a:gd name="connsiteY17" fmla="*/ 482610 h 674644"/>
              <a:gd name="connsiteX18" fmla="*/ 1943698 w 2455915"/>
              <a:gd name="connsiteY18" fmla="*/ 476260 h 674644"/>
              <a:gd name="connsiteX19" fmla="*/ 2026248 w 2455915"/>
              <a:gd name="connsiteY19" fmla="*/ 323860 h 674644"/>
              <a:gd name="connsiteX20" fmla="*/ 2134198 w 2455915"/>
              <a:gd name="connsiteY20" fmla="*/ 457210 h 674644"/>
              <a:gd name="connsiteX21" fmla="*/ 2426298 w 2455915"/>
              <a:gd name="connsiteY21" fmla="*/ 76210 h 674644"/>
              <a:gd name="connsiteX22" fmla="*/ 2455915 w 2455915"/>
              <a:gd name="connsiteY22" fmla="*/ 563625 h 674644"/>
              <a:gd name="connsiteX23" fmla="*/ 2455915 w 2455915"/>
              <a:gd name="connsiteY23" fmla="*/ 674644 h 674644"/>
              <a:gd name="connsiteX24" fmla="*/ 175271 w 2455915"/>
              <a:gd name="connsiteY24" fmla="*/ 630194 h 674644"/>
              <a:gd name="connsiteX25" fmla="*/ 73671 w 2455915"/>
              <a:gd name="connsiteY25" fmla="*/ 519175 h 674644"/>
              <a:gd name="connsiteX0" fmla="*/ 73671 w 2455915"/>
              <a:gd name="connsiteY0" fmla="*/ 519175 h 674644"/>
              <a:gd name="connsiteX1" fmla="*/ 222848 w 2455915"/>
              <a:gd name="connsiteY1" fmla="*/ 508010 h 674644"/>
              <a:gd name="connsiteX2" fmla="*/ 597 w 2455915"/>
              <a:gd name="connsiteY2" fmla="*/ 336560 h 674644"/>
              <a:gd name="connsiteX3" fmla="*/ 330798 w 2455915"/>
              <a:gd name="connsiteY3" fmla="*/ 349260 h 674644"/>
              <a:gd name="connsiteX4" fmla="*/ 152998 w 2455915"/>
              <a:gd name="connsiteY4" fmla="*/ 57160 h 674644"/>
              <a:gd name="connsiteX5" fmla="*/ 533998 w 2455915"/>
              <a:gd name="connsiteY5" fmla="*/ 304810 h 674644"/>
              <a:gd name="connsiteX6" fmla="*/ 426048 w 2455915"/>
              <a:gd name="connsiteY6" fmla="*/ 10 h 674644"/>
              <a:gd name="connsiteX7" fmla="*/ 711798 w 2455915"/>
              <a:gd name="connsiteY7" fmla="*/ 419110 h 674644"/>
              <a:gd name="connsiteX8" fmla="*/ 870548 w 2455915"/>
              <a:gd name="connsiteY8" fmla="*/ 444510 h 674644"/>
              <a:gd name="connsiteX9" fmla="*/ 934048 w 2455915"/>
              <a:gd name="connsiteY9" fmla="*/ 374660 h 674644"/>
              <a:gd name="connsiteX10" fmla="*/ 1016598 w 2455915"/>
              <a:gd name="connsiteY10" fmla="*/ 177810 h 674644"/>
              <a:gd name="connsiteX11" fmla="*/ 1194398 w 2455915"/>
              <a:gd name="connsiteY11" fmla="*/ 400060 h 674644"/>
              <a:gd name="connsiteX12" fmla="*/ 1226148 w 2455915"/>
              <a:gd name="connsiteY12" fmla="*/ 114310 h 674644"/>
              <a:gd name="connsiteX13" fmla="*/ 1473798 w 2455915"/>
              <a:gd name="connsiteY13" fmla="*/ 444510 h 674644"/>
              <a:gd name="connsiteX14" fmla="*/ 1537298 w 2455915"/>
              <a:gd name="connsiteY14" fmla="*/ 374660 h 674644"/>
              <a:gd name="connsiteX15" fmla="*/ 1600798 w 2455915"/>
              <a:gd name="connsiteY15" fmla="*/ 450860 h 674644"/>
              <a:gd name="connsiteX16" fmla="*/ 1676998 w 2455915"/>
              <a:gd name="connsiteY16" fmla="*/ 361960 h 674644"/>
              <a:gd name="connsiteX17" fmla="*/ 1784948 w 2455915"/>
              <a:gd name="connsiteY17" fmla="*/ 482610 h 674644"/>
              <a:gd name="connsiteX18" fmla="*/ 1943698 w 2455915"/>
              <a:gd name="connsiteY18" fmla="*/ 476260 h 674644"/>
              <a:gd name="connsiteX19" fmla="*/ 2026248 w 2455915"/>
              <a:gd name="connsiteY19" fmla="*/ 323860 h 674644"/>
              <a:gd name="connsiteX20" fmla="*/ 2134198 w 2455915"/>
              <a:gd name="connsiteY20" fmla="*/ 457210 h 674644"/>
              <a:gd name="connsiteX21" fmla="*/ 2426298 w 2455915"/>
              <a:gd name="connsiteY21" fmla="*/ 76210 h 674644"/>
              <a:gd name="connsiteX22" fmla="*/ 2455915 w 2455915"/>
              <a:gd name="connsiteY22" fmla="*/ 563625 h 674644"/>
              <a:gd name="connsiteX23" fmla="*/ 2455915 w 2455915"/>
              <a:gd name="connsiteY23" fmla="*/ 674644 h 674644"/>
              <a:gd name="connsiteX24" fmla="*/ 175271 w 2455915"/>
              <a:gd name="connsiteY24" fmla="*/ 630194 h 674644"/>
              <a:gd name="connsiteX25" fmla="*/ 73671 w 2455915"/>
              <a:gd name="connsiteY25" fmla="*/ 519175 h 674644"/>
              <a:gd name="connsiteX0" fmla="*/ 73671 w 2455915"/>
              <a:gd name="connsiteY0" fmla="*/ 519175 h 674644"/>
              <a:gd name="connsiteX1" fmla="*/ 222848 w 2455915"/>
              <a:gd name="connsiteY1" fmla="*/ 508010 h 674644"/>
              <a:gd name="connsiteX2" fmla="*/ 597 w 2455915"/>
              <a:gd name="connsiteY2" fmla="*/ 336560 h 674644"/>
              <a:gd name="connsiteX3" fmla="*/ 330798 w 2455915"/>
              <a:gd name="connsiteY3" fmla="*/ 349260 h 674644"/>
              <a:gd name="connsiteX4" fmla="*/ 152998 w 2455915"/>
              <a:gd name="connsiteY4" fmla="*/ 57160 h 674644"/>
              <a:gd name="connsiteX5" fmla="*/ 533998 w 2455915"/>
              <a:gd name="connsiteY5" fmla="*/ 304810 h 674644"/>
              <a:gd name="connsiteX6" fmla="*/ 426048 w 2455915"/>
              <a:gd name="connsiteY6" fmla="*/ 10 h 674644"/>
              <a:gd name="connsiteX7" fmla="*/ 711798 w 2455915"/>
              <a:gd name="connsiteY7" fmla="*/ 419110 h 674644"/>
              <a:gd name="connsiteX8" fmla="*/ 781648 w 2455915"/>
              <a:gd name="connsiteY8" fmla="*/ 400060 h 674644"/>
              <a:gd name="connsiteX9" fmla="*/ 870548 w 2455915"/>
              <a:gd name="connsiteY9" fmla="*/ 444510 h 674644"/>
              <a:gd name="connsiteX10" fmla="*/ 934048 w 2455915"/>
              <a:gd name="connsiteY10" fmla="*/ 374660 h 674644"/>
              <a:gd name="connsiteX11" fmla="*/ 1016598 w 2455915"/>
              <a:gd name="connsiteY11" fmla="*/ 177810 h 674644"/>
              <a:gd name="connsiteX12" fmla="*/ 1194398 w 2455915"/>
              <a:gd name="connsiteY12" fmla="*/ 400060 h 674644"/>
              <a:gd name="connsiteX13" fmla="*/ 1226148 w 2455915"/>
              <a:gd name="connsiteY13" fmla="*/ 114310 h 674644"/>
              <a:gd name="connsiteX14" fmla="*/ 1473798 w 2455915"/>
              <a:gd name="connsiteY14" fmla="*/ 444510 h 674644"/>
              <a:gd name="connsiteX15" fmla="*/ 1537298 w 2455915"/>
              <a:gd name="connsiteY15" fmla="*/ 374660 h 674644"/>
              <a:gd name="connsiteX16" fmla="*/ 1600798 w 2455915"/>
              <a:gd name="connsiteY16" fmla="*/ 450860 h 674644"/>
              <a:gd name="connsiteX17" fmla="*/ 1676998 w 2455915"/>
              <a:gd name="connsiteY17" fmla="*/ 361960 h 674644"/>
              <a:gd name="connsiteX18" fmla="*/ 1784948 w 2455915"/>
              <a:gd name="connsiteY18" fmla="*/ 482610 h 674644"/>
              <a:gd name="connsiteX19" fmla="*/ 1943698 w 2455915"/>
              <a:gd name="connsiteY19" fmla="*/ 476260 h 674644"/>
              <a:gd name="connsiteX20" fmla="*/ 2026248 w 2455915"/>
              <a:gd name="connsiteY20" fmla="*/ 323860 h 674644"/>
              <a:gd name="connsiteX21" fmla="*/ 2134198 w 2455915"/>
              <a:gd name="connsiteY21" fmla="*/ 457210 h 674644"/>
              <a:gd name="connsiteX22" fmla="*/ 2426298 w 2455915"/>
              <a:gd name="connsiteY22" fmla="*/ 76210 h 674644"/>
              <a:gd name="connsiteX23" fmla="*/ 2455915 w 2455915"/>
              <a:gd name="connsiteY23" fmla="*/ 563625 h 674644"/>
              <a:gd name="connsiteX24" fmla="*/ 2455915 w 2455915"/>
              <a:gd name="connsiteY24" fmla="*/ 674644 h 674644"/>
              <a:gd name="connsiteX25" fmla="*/ 175271 w 2455915"/>
              <a:gd name="connsiteY25" fmla="*/ 630194 h 674644"/>
              <a:gd name="connsiteX26" fmla="*/ 73671 w 2455915"/>
              <a:gd name="connsiteY26" fmla="*/ 519175 h 674644"/>
              <a:gd name="connsiteX0" fmla="*/ 73671 w 2455915"/>
              <a:gd name="connsiteY0" fmla="*/ 519172 h 674641"/>
              <a:gd name="connsiteX1" fmla="*/ 222848 w 2455915"/>
              <a:gd name="connsiteY1" fmla="*/ 508007 h 674641"/>
              <a:gd name="connsiteX2" fmla="*/ 597 w 2455915"/>
              <a:gd name="connsiteY2" fmla="*/ 336557 h 674641"/>
              <a:gd name="connsiteX3" fmla="*/ 330798 w 2455915"/>
              <a:gd name="connsiteY3" fmla="*/ 349257 h 674641"/>
              <a:gd name="connsiteX4" fmla="*/ 152998 w 2455915"/>
              <a:gd name="connsiteY4" fmla="*/ 57157 h 674641"/>
              <a:gd name="connsiteX5" fmla="*/ 565748 w 2455915"/>
              <a:gd name="connsiteY5" fmla="*/ 476257 h 674641"/>
              <a:gd name="connsiteX6" fmla="*/ 426048 w 2455915"/>
              <a:gd name="connsiteY6" fmla="*/ 7 h 674641"/>
              <a:gd name="connsiteX7" fmla="*/ 711798 w 2455915"/>
              <a:gd name="connsiteY7" fmla="*/ 419107 h 674641"/>
              <a:gd name="connsiteX8" fmla="*/ 781648 w 2455915"/>
              <a:gd name="connsiteY8" fmla="*/ 400057 h 674641"/>
              <a:gd name="connsiteX9" fmla="*/ 870548 w 2455915"/>
              <a:gd name="connsiteY9" fmla="*/ 444507 h 674641"/>
              <a:gd name="connsiteX10" fmla="*/ 934048 w 2455915"/>
              <a:gd name="connsiteY10" fmla="*/ 374657 h 674641"/>
              <a:gd name="connsiteX11" fmla="*/ 1016598 w 2455915"/>
              <a:gd name="connsiteY11" fmla="*/ 177807 h 674641"/>
              <a:gd name="connsiteX12" fmla="*/ 1194398 w 2455915"/>
              <a:gd name="connsiteY12" fmla="*/ 400057 h 674641"/>
              <a:gd name="connsiteX13" fmla="*/ 1226148 w 2455915"/>
              <a:gd name="connsiteY13" fmla="*/ 114307 h 674641"/>
              <a:gd name="connsiteX14" fmla="*/ 1473798 w 2455915"/>
              <a:gd name="connsiteY14" fmla="*/ 444507 h 674641"/>
              <a:gd name="connsiteX15" fmla="*/ 1537298 w 2455915"/>
              <a:gd name="connsiteY15" fmla="*/ 374657 h 674641"/>
              <a:gd name="connsiteX16" fmla="*/ 1600798 w 2455915"/>
              <a:gd name="connsiteY16" fmla="*/ 450857 h 674641"/>
              <a:gd name="connsiteX17" fmla="*/ 1676998 w 2455915"/>
              <a:gd name="connsiteY17" fmla="*/ 361957 h 674641"/>
              <a:gd name="connsiteX18" fmla="*/ 1784948 w 2455915"/>
              <a:gd name="connsiteY18" fmla="*/ 482607 h 674641"/>
              <a:gd name="connsiteX19" fmla="*/ 1943698 w 2455915"/>
              <a:gd name="connsiteY19" fmla="*/ 476257 h 674641"/>
              <a:gd name="connsiteX20" fmla="*/ 2026248 w 2455915"/>
              <a:gd name="connsiteY20" fmla="*/ 323857 h 674641"/>
              <a:gd name="connsiteX21" fmla="*/ 2134198 w 2455915"/>
              <a:gd name="connsiteY21" fmla="*/ 457207 h 674641"/>
              <a:gd name="connsiteX22" fmla="*/ 2426298 w 2455915"/>
              <a:gd name="connsiteY22" fmla="*/ 76207 h 674641"/>
              <a:gd name="connsiteX23" fmla="*/ 2455915 w 2455915"/>
              <a:gd name="connsiteY23" fmla="*/ 563622 h 674641"/>
              <a:gd name="connsiteX24" fmla="*/ 2455915 w 2455915"/>
              <a:gd name="connsiteY24" fmla="*/ 674641 h 674641"/>
              <a:gd name="connsiteX25" fmla="*/ 175271 w 2455915"/>
              <a:gd name="connsiteY25" fmla="*/ 630191 h 674641"/>
              <a:gd name="connsiteX26" fmla="*/ 73671 w 2455915"/>
              <a:gd name="connsiteY26" fmla="*/ 519172 h 674641"/>
              <a:gd name="connsiteX0" fmla="*/ 73671 w 2455915"/>
              <a:gd name="connsiteY0" fmla="*/ 519173 h 674642"/>
              <a:gd name="connsiteX1" fmla="*/ 222848 w 2455915"/>
              <a:gd name="connsiteY1" fmla="*/ 508008 h 674642"/>
              <a:gd name="connsiteX2" fmla="*/ 597 w 2455915"/>
              <a:gd name="connsiteY2" fmla="*/ 336558 h 674642"/>
              <a:gd name="connsiteX3" fmla="*/ 330798 w 2455915"/>
              <a:gd name="connsiteY3" fmla="*/ 349258 h 674642"/>
              <a:gd name="connsiteX4" fmla="*/ 152998 w 2455915"/>
              <a:gd name="connsiteY4" fmla="*/ 57158 h 674642"/>
              <a:gd name="connsiteX5" fmla="*/ 521298 w 2455915"/>
              <a:gd name="connsiteY5" fmla="*/ 381008 h 674642"/>
              <a:gd name="connsiteX6" fmla="*/ 426048 w 2455915"/>
              <a:gd name="connsiteY6" fmla="*/ 8 h 674642"/>
              <a:gd name="connsiteX7" fmla="*/ 711798 w 2455915"/>
              <a:gd name="connsiteY7" fmla="*/ 419108 h 674642"/>
              <a:gd name="connsiteX8" fmla="*/ 781648 w 2455915"/>
              <a:gd name="connsiteY8" fmla="*/ 400058 h 674642"/>
              <a:gd name="connsiteX9" fmla="*/ 870548 w 2455915"/>
              <a:gd name="connsiteY9" fmla="*/ 444508 h 674642"/>
              <a:gd name="connsiteX10" fmla="*/ 934048 w 2455915"/>
              <a:gd name="connsiteY10" fmla="*/ 374658 h 674642"/>
              <a:gd name="connsiteX11" fmla="*/ 1016598 w 2455915"/>
              <a:gd name="connsiteY11" fmla="*/ 177808 h 674642"/>
              <a:gd name="connsiteX12" fmla="*/ 1194398 w 2455915"/>
              <a:gd name="connsiteY12" fmla="*/ 400058 h 674642"/>
              <a:gd name="connsiteX13" fmla="*/ 1226148 w 2455915"/>
              <a:gd name="connsiteY13" fmla="*/ 114308 h 674642"/>
              <a:gd name="connsiteX14" fmla="*/ 1473798 w 2455915"/>
              <a:gd name="connsiteY14" fmla="*/ 444508 h 674642"/>
              <a:gd name="connsiteX15" fmla="*/ 1537298 w 2455915"/>
              <a:gd name="connsiteY15" fmla="*/ 374658 h 674642"/>
              <a:gd name="connsiteX16" fmla="*/ 1600798 w 2455915"/>
              <a:gd name="connsiteY16" fmla="*/ 450858 h 674642"/>
              <a:gd name="connsiteX17" fmla="*/ 1676998 w 2455915"/>
              <a:gd name="connsiteY17" fmla="*/ 361958 h 674642"/>
              <a:gd name="connsiteX18" fmla="*/ 1784948 w 2455915"/>
              <a:gd name="connsiteY18" fmla="*/ 482608 h 674642"/>
              <a:gd name="connsiteX19" fmla="*/ 1943698 w 2455915"/>
              <a:gd name="connsiteY19" fmla="*/ 476258 h 674642"/>
              <a:gd name="connsiteX20" fmla="*/ 2026248 w 2455915"/>
              <a:gd name="connsiteY20" fmla="*/ 323858 h 674642"/>
              <a:gd name="connsiteX21" fmla="*/ 2134198 w 2455915"/>
              <a:gd name="connsiteY21" fmla="*/ 457208 h 674642"/>
              <a:gd name="connsiteX22" fmla="*/ 2426298 w 2455915"/>
              <a:gd name="connsiteY22" fmla="*/ 76208 h 674642"/>
              <a:gd name="connsiteX23" fmla="*/ 2455915 w 2455915"/>
              <a:gd name="connsiteY23" fmla="*/ 563623 h 674642"/>
              <a:gd name="connsiteX24" fmla="*/ 2455915 w 2455915"/>
              <a:gd name="connsiteY24" fmla="*/ 674642 h 674642"/>
              <a:gd name="connsiteX25" fmla="*/ 175271 w 2455915"/>
              <a:gd name="connsiteY25" fmla="*/ 630192 h 674642"/>
              <a:gd name="connsiteX26" fmla="*/ 73671 w 2455915"/>
              <a:gd name="connsiteY26" fmla="*/ 519173 h 674642"/>
              <a:gd name="connsiteX0" fmla="*/ 73671 w 2455915"/>
              <a:gd name="connsiteY0" fmla="*/ 519173 h 674642"/>
              <a:gd name="connsiteX1" fmla="*/ 222848 w 2455915"/>
              <a:gd name="connsiteY1" fmla="*/ 508008 h 674642"/>
              <a:gd name="connsiteX2" fmla="*/ 597 w 2455915"/>
              <a:gd name="connsiteY2" fmla="*/ 336558 h 674642"/>
              <a:gd name="connsiteX3" fmla="*/ 330798 w 2455915"/>
              <a:gd name="connsiteY3" fmla="*/ 349258 h 674642"/>
              <a:gd name="connsiteX4" fmla="*/ 152998 w 2455915"/>
              <a:gd name="connsiteY4" fmla="*/ 57158 h 674642"/>
              <a:gd name="connsiteX5" fmla="*/ 584798 w 2455915"/>
              <a:gd name="connsiteY5" fmla="*/ 450858 h 674642"/>
              <a:gd name="connsiteX6" fmla="*/ 426048 w 2455915"/>
              <a:gd name="connsiteY6" fmla="*/ 8 h 674642"/>
              <a:gd name="connsiteX7" fmla="*/ 711798 w 2455915"/>
              <a:gd name="connsiteY7" fmla="*/ 419108 h 674642"/>
              <a:gd name="connsiteX8" fmla="*/ 781648 w 2455915"/>
              <a:gd name="connsiteY8" fmla="*/ 400058 h 674642"/>
              <a:gd name="connsiteX9" fmla="*/ 870548 w 2455915"/>
              <a:gd name="connsiteY9" fmla="*/ 444508 h 674642"/>
              <a:gd name="connsiteX10" fmla="*/ 934048 w 2455915"/>
              <a:gd name="connsiteY10" fmla="*/ 374658 h 674642"/>
              <a:gd name="connsiteX11" fmla="*/ 1016598 w 2455915"/>
              <a:gd name="connsiteY11" fmla="*/ 177808 h 674642"/>
              <a:gd name="connsiteX12" fmla="*/ 1194398 w 2455915"/>
              <a:gd name="connsiteY12" fmla="*/ 400058 h 674642"/>
              <a:gd name="connsiteX13" fmla="*/ 1226148 w 2455915"/>
              <a:gd name="connsiteY13" fmla="*/ 114308 h 674642"/>
              <a:gd name="connsiteX14" fmla="*/ 1473798 w 2455915"/>
              <a:gd name="connsiteY14" fmla="*/ 444508 h 674642"/>
              <a:gd name="connsiteX15" fmla="*/ 1537298 w 2455915"/>
              <a:gd name="connsiteY15" fmla="*/ 374658 h 674642"/>
              <a:gd name="connsiteX16" fmla="*/ 1600798 w 2455915"/>
              <a:gd name="connsiteY16" fmla="*/ 450858 h 674642"/>
              <a:gd name="connsiteX17" fmla="*/ 1676998 w 2455915"/>
              <a:gd name="connsiteY17" fmla="*/ 361958 h 674642"/>
              <a:gd name="connsiteX18" fmla="*/ 1784948 w 2455915"/>
              <a:gd name="connsiteY18" fmla="*/ 482608 h 674642"/>
              <a:gd name="connsiteX19" fmla="*/ 1943698 w 2455915"/>
              <a:gd name="connsiteY19" fmla="*/ 476258 h 674642"/>
              <a:gd name="connsiteX20" fmla="*/ 2026248 w 2455915"/>
              <a:gd name="connsiteY20" fmla="*/ 323858 h 674642"/>
              <a:gd name="connsiteX21" fmla="*/ 2134198 w 2455915"/>
              <a:gd name="connsiteY21" fmla="*/ 457208 h 674642"/>
              <a:gd name="connsiteX22" fmla="*/ 2426298 w 2455915"/>
              <a:gd name="connsiteY22" fmla="*/ 76208 h 674642"/>
              <a:gd name="connsiteX23" fmla="*/ 2455915 w 2455915"/>
              <a:gd name="connsiteY23" fmla="*/ 563623 h 674642"/>
              <a:gd name="connsiteX24" fmla="*/ 2455915 w 2455915"/>
              <a:gd name="connsiteY24" fmla="*/ 674642 h 674642"/>
              <a:gd name="connsiteX25" fmla="*/ 175271 w 2455915"/>
              <a:gd name="connsiteY25" fmla="*/ 630192 h 674642"/>
              <a:gd name="connsiteX26" fmla="*/ 73671 w 2455915"/>
              <a:gd name="connsiteY26" fmla="*/ 519173 h 674642"/>
              <a:gd name="connsiteX0" fmla="*/ 73671 w 2455915"/>
              <a:gd name="connsiteY0" fmla="*/ 519173 h 674642"/>
              <a:gd name="connsiteX1" fmla="*/ 222848 w 2455915"/>
              <a:gd name="connsiteY1" fmla="*/ 508008 h 674642"/>
              <a:gd name="connsiteX2" fmla="*/ 597 w 2455915"/>
              <a:gd name="connsiteY2" fmla="*/ 336558 h 674642"/>
              <a:gd name="connsiteX3" fmla="*/ 330798 w 2455915"/>
              <a:gd name="connsiteY3" fmla="*/ 349258 h 674642"/>
              <a:gd name="connsiteX4" fmla="*/ 152998 w 2455915"/>
              <a:gd name="connsiteY4" fmla="*/ 57158 h 674642"/>
              <a:gd name="connsiteX5" fmla="*/ 483198 w 2455915"/>
              <a:gd name="connsiteY5" fmla="*/ 463558 h 674642"/>
              <a:gd name="connsiteX6" fmla="*/ 584798 w 2455915"/>
              <a:gd name="connsiteY6" fmla="*/ 450858 h 674642"/>
              <a:gd name="connsiteX7" fmla="*/ 426048 w 2455915"/>
              <a:gd name="connsiteY7" fmla="*/ 8 h 674642"/>
              <a:gd name="connsiteX8" fmla="*/ 711798 w 2455915"/>
              <a:gd name="connsiteY8" fmla="*/ 419108 h 674642"/>
              <a:gd name="connsiteX9" fmla="*/ 781648 w 2455915"/>
              <a:gd name="connsiteY9" fmla="*/ 400058 h 674642"/>
              <a:gd name="connsiteX10" fmla="*/ 870548 w 2455915"/>
              <a:gd name="connsiteY10" fmla="*/ 444508 h 674642"/>
              <a:gd name="connsiteX11" fmla="*/ 934048 w 2455915"/>
              <a:gd name="connsiteY11" fmla="*/ 374658 h 674642"/>
              <a:gd name="connsiteX12" fmla="*/ 1016598 w 2455915"/>
              <a:gd name="connsiteY12" fmla="*/ 177808 h 674642"/>
              <a:gd name="connsiteX13" fmla="*/ 1194398 w 2455915"/>
              <a:gd name="connsiteY13" fmla="*/ 400058 h 674642"/>
              <a:gd name="connsiteX14" fmla="*/ 1226148 w 2455915"/>
              <a:gd name="connsiteY14" fmla="*/ 114308 h 674642"/>
              <a:gd name="connsiteX15" fmla="*/ 1473798 w 2455915"/>
              <a:gd name="connsiteY15" fmla="*/ 444508 h 674642"/>
              <a:gd name="connsiteX16" fmla="*/ 1537298 w 2455915"/>
              <a:gd name="connsiteY16" fmla="*/ 374658 h 674642"/>
              <a:gd name="connsiteX17" fmla="*/ 1600798 w 2455915"/>
              <a:gd name="connsiteY17" fmla="*/ 450858 h 674642"/>
              <a:gd name="connsiteX18" fmla="*/ 1676998 w 2455915"/>
              <a:gd name="connsiteY18" fmla="*/ 361958 h 674642"/>
              <a:gd name="connsiteX19" fmla="*/ 1784948 w 2455915"/>
              <a:gd name="connsiteY19" fmla="*/ 482608 h 674642"/>
              <a:gd name="connsiteX20" fmla="*/ 1943698 w 2455915"/>
              <a:gd name="connsiteY20" fmla="*/ 476258 h 674642"/>
              <a:gd name="connsiteX21" fmla="*/ 2026248 w 2455915"/>
              <a:gd name="connsiteY21" fmla="*/ 323858 h 674642"/>
              <a:gd name="connsiteX22" fmla="*/ 2134198 w 2455915"/>
              <a:gd name="connsiteY22" fmla="*/ 457208 h 674642"/>
              <a:gd name="connsiteX23" fmla="*/ 2426298 w 2455915"/>
              <a:gd name="connsiteY23" fmla="*/ 76208 h 674642"/>
              <a:gd name="connsiteX24" fmla="*/ 2455915 w 2455915"/>
              <a:gd name="connsiteY24" fmla="*/ 563623 h 674642"/>
              <a:gd name="connsiteX25" fmla="*/ 2455915 w 2455915"/>
              <a:gd name="connsiteY25" fmla="*/ 674642 h 674642"/>
              <a:gd name="connsiteX26" fmla="*/ 175271 w 2455915"/>
              <a:gd name="connsiteY26" fmla="*/ 630192 h 674642"/>
              <a:gd name="connsiteX27" fmla="*/ 73671 w 2455915"/>
              <a:gd name="connsiteY27" fmla="*/ 519173 h 674642"/>
              <a:gd name="connsiteX0" fmla="*/ 73671 w 2455915"/>
              <a:gd name="connsiteY0" fmla="*/ 519173 h 674642"/>
              <a:gd name="connsiteX1" fmla="*/ 222848 w 2455915"/>
              <a:gd name="connsiteY1" fmla="*/ 508008 h 674642"/>
              <a:gd name="connsiteX2" fmla="*/ 597 w 2455915"/>
              <a:gd name="connsiteY2" fmla="*/ 336558 h 674642"/>
              <a:gd name="connsiteX3" fmla="*/ 330798 w 2455915"/>
              <a:gd name="connsiteY3" fmla="*/ 349258 h 674642"/>
              <a:gd name="connsiteX4" fmla="*/ 152998 w 2455915"/>
              <a:gd name="connsiteY4" fmla="*/ 57158 h 674642"/>
              <a:gd name="connsiteX5" fmla="*/ 483198 w 2455915"/>
              <a:gd name="connsiteY5" fmla="*/ 463558 h 674642"/>
              <a:gd name="connsiteX6" fmla="*/ 584798 w 2455915"/>
              <a:gd name="connsiteY6" fmla="*/ 450858 h 674642"/>
              <a:gd name="connsiteX7" fmla="*/ 426048 w 2455915"/>
              <a:gd name="connsiteY7" fmla="*/ 8 h 674642"/>
              <a:gd name="connsiteX8" fmla="*/ 711798 w 2455915"/>
              <a:gd name="connsiteY8" fmla="*/ 419108 h 674642"/>
              <a:gd name="connsiteX9" fmla="*/ 781648 w 2455915"/>
              <a:gd name="connsiteY9" fmla="*/ 400058 h 674642"/>
              <a:gd name="connsiteX10" fmla="*/ 870548 w 2455915"/>
              <a:gd name="connsiteY10" fmla="*/ 444508 h 674642"/>
              <a:gd name="connsiteX11" fmla="*/ 934048 w 2455915"/>
              <a:gd name="connsiteY11" fmla="*/ 374658 h 674642"/>
              <a:gd name="connsiteX12" fmla="*/ 1016598 w 2455915"/>
              <a:gd name="connsiteY12" fmla="*/ 177808 h 674642"/>
              <a:gd name="connsiteX13" fmla="*/ 1194398 w 2455915"/>
              <a:gd name="connsiteY13" fmla="*/ 400058 h 674642"/>
              <a:gd name="connsiteX14" fmla="*/ 1226148 w 2455915"/>
              <a:gd name="connsiteY14" fmla="*/ 114308 h 674642"/>
              <a:gd name="connsiteX15" fmla="*/ 1473798 w 2455915"/>
              <a:gd name="connsiteY15" fmla="*/ 444508 h 674642"/>
              <a:gd name="connsiteX16" fmla="*/ 1537298 w 2455915"/>
              <a:gd name="connsiteY16" fmla="*/ 374658 h 674642"/>
              <a:gd name="connsiteX17" fmla="*/ 1600798 w 2455915"/>
              <a:gd name="connsiteY17" fmla="*/ 450858 h 674642"/>
              <a:gd name="connsiteX18" fmla="*/ 1676998 w 2455915"/>
              <a:gd name="connsiteY18" fmla="*/ 361958 h 674642"/>
              <a:gd name="connsiteX19" fmla="*/ 1784948 w 2455915"/>
              <a:gd name="connsiteY19" fmla="*/ 482608 h 674642"/>
              <a:gd name="connsiteX20" fmla="*/ 1943698 w 2455915"/>
              <a:gd name="connsiteY20" fmla="*/ 476258 h 674642"/>
              <a:gd name="connsiteX21" fmla="*/ 2026248 w 2455915"/>
              <a:gd name="connsiteY21" fmla="*/ 323858 h 674642"/>
              <a:gd name="connsiteX22" fmla="*/ 2134198 w 2455915"/>
              <a:gd name="connsiteY22" fmla="*/ 457208 h 674642"/>
              <a:gd name="connsiteX23" fmla="*/ 2426298 w 2455915"/>
              <a:gd name="connsiteY23" fmla="*/ 76208 h 674642"/>
              <a:gd name="connsiteX24" fmla="*/ 2455915 w 2455915"/>
              <a:gd name="connsiteY24" fmla="*/ 563623 h 674642"/>
              <a:gd name="connsiteX25" fmla="*/ 2455915 w 2455915"/>
              <a:gd name="connsiteY25" fmla="*/ 674642 h 674642"/>
              <a:gd name="connsiteX26" fmla="*/ 175271 w 2455915"/>
              <a:gd name="connsiteY26" fmla="*/ 630192 h 674642"/>
              <a:gd name="connsiteX27" fmla="*/ 73671 w 2455915"/>
              <a:gd name="connsiteY27" fmla="*/ 519173 h 674642"/>
              <a:gd name="connsiteX0" fmla="*/ 73659 w 2455903"/>
              <a:gd name="connsiteY0" fmla="*/ 519173 h 674642"/>
              <a:gd name="connsiteX1" fmla="*/ 222836 w 2455903"/>
              <a:gd name="connsiteY1" fmla="*/ 508008 h 674642"/>
              <a:gd name="connsiteX2" fmla="*/ 585 w 2455903"/>
              <a:gd name="connsiteY2" fmla="*/ 336558 h 674642"/>
              <a:gd name="connsiteX3" fmla="*/ 337136 w 2455903"/>
              <a:gd name="connsiteY3" fmla="*/ 469908 h 674642"/>
              <a:gd name="connsiteX4" fmla="*/ 152986 w 2455903"/>
              <a:gd name="connsiteY4" fmla="*/ 57158 h 674642"/>
              <a:gd name="connsiteX5" fmla="*/ 483186 w 2455903"/>
              <a:gd name="connsiteY5" fmla="*/ 463558 h 674642"/>
              <a:gd name="connsiteX6" fmla="*/ 584786 w 2455903"/>
              <a:gd name="connsiteY6" fmla="*/ 450858 h 674642"/>
              <a:gd name="connsiteX7" fmla="*/ 426036 w 2455903"/>
              <a:gd name="connsiteY7" fmla="*/ 8 h 674642"/>
              <a:gd name="connsiteX8" fmla="*/ 711786 w 2455903"/>
              <a:gd name="connsiteY8" fmla="*/ 419108 h 674642"/>
              <a:gd name="connsiteX9" fmla="*/ 781636 w 2455903"/>
              <a:gd name="connsiteY9" fmla="*/ 400058 h 674642"/>
              <a:gd name="connsiteX10" fmla="*/ 870536 w 2455903"/>
              <a:gd name="connsiteY10" fmla="*/ 444508 h 674642"/>
              <a:gd name="connsiteX11" fmla="*/ 934036 w 2455903"/>
              <a:gd name="connsiteY11" fmla="*/ 374658 h 674642"/>
              <a:gd name="connsiteX12" fmla="*/ 1016586 w 2455903"/>
              <a:gd name="connsiteY12" fmla="*/ 177808 h 674642"/>
              <a:gd name="connsiteX13" fmla="*/ 1194386 w 2455903"/>
              <a:gd name="connsiteY13" fmla="*/ 400058 h 674642"/>
              <a:gd name="connsiteX14" fmla="*/ 1226136 w 2455903"/>
              <a:gd name="connsiteY14" fmla="*/ 114308 h 674642"/>
              <a:gd name="connsiteX15" fmla="*/ 1473786 w 2455903"/>
              <a:gd name="connsiteY15" fmla="*/ 444508 h 674642"/>
              <a:gd name="connsiteX16" fmla="*/ 1537286 w 2455903"/>
              <a:gd name="connsiteY16" fmla="*/ 374658 h 674642"/>
              <a:gd name="connsiteX17" fmla="*/ 1600786 w 2455903"/>
              <a:gd name="connsiteY17" fmla="*/ 450858 h 674642"/>
              <a:gd name="connsiteX18" fmla="*/ 1676986 w 2455903"/>
              <a:gd name="connsiteY18" fmla="*/ 361958 h 674642"/>
              <a:gd name="connsiteX19" fmla="*/ 1784936 w 2455903"/>
              <a:gd name="connsiteY19" fmla="*/ 482608 h 674642"/>
              <a:gd name="connsiteX20" fmla="*/ 1943686 w 2455903"/>
              <a:gd name="connsiteY20" fmla="*/ 476258 h 674642"/>
              <a:gd name="connsiteX21" fmla="*/ 2026236 w 2455903"/>
              <a:gd name="connsiteY21" fmla="*/ 323858 h 674642"/>
              <a:gd name="connsiteX22" fmla="*/ 2134186 w 2455903"/>
              <a:gd name="connsiteY22" fmla="*/ 457208 h 674642"/>
              <a:gd name="connsiteX23" fmla="*/ 2426286 w 2455903"/>
              <a:gd name="connsiteY23" fmla="*/ 76208 h 674642"/>
              <a:gd name="connsiteX24" fmla="*/ 2455903 w 2455903"/>
              <a:gd name="connsiteY24" fmla="*/ 563623 h 674642"/>
              <a:gd name="connsiteX25" fmla="*/ 2455903 w 2455903"/>
              <a:gd name="connsiteY25" fmla="*/ 674642 h 674642"/>
              <a:gd name="connsiteX26" fmla="*/ 175259 w 2455903"/>
              <a:gd name="connsiteY26" fmla="*/ 630192 h 674642"/>
              <a:gd name="connsiteX27" fmla="*/ 73659 w 2455903"/>
              <a:gd name="connsiteY27" fmla="*/ 519173 h 674642"/>
              <a:gd name="connsiteX0" fmla="*/ 73617 w 2455861"/>
              <a:gd name="connsiteY0" fmla="*/ 519173 h 674642"/>
              <a:gd name="connsiteX1" fmla="*/ 222794 w 2455861"/>
              <a:gd name="connsiteY1" fmla="*/ 508008 h 674642"/>
              <a:gd name="connsiteX2" fmla="*/ 543 w 2455861"/>
              <a:gd name="connsiteY2" fmla="*/ 336558 h 674642"/>
              <a:gd name="connsiteX3" fmla="*/ 362494 w 2455861"/>
              <a:gd name="connsiteY3" fmla="*/ 406408 h 674642"/>
              <a:gd name="connsiteX4" fmla="*/ 152944 w 2455861"/>
              <a:gd name="connsiteY4" fmla="*/ 57158 h 674642"/>
              <a:gd name="connsiteX5" fmla="*/ 483144 w 2455861"/>
              <a:gd name="connsiteY5" fmla="*/ 463558 h 674642"/>
              <a:gd name="connsiteX6" fmla="*/ 584744 w 2455861"/>
              <a:gd name="connsiteY6" fmla="*/ 450858 h 674642"/>
              <a:gd name="connsiteX7" fmla="*/ 425994 w 2455861"/>
              <a:gd name="connsiteY7" fmla="*/ 8 h 674642"/>
              <a:gd name="connsiteX8" fmla="*/ 711744 w 2455861"/>
              <a:gd name="connsiteY8" fmla="*/ 419108 h 674642"/>
              <a:gd name="connsiteX9" fmla="*/ 781594 w 2455861"/>
              <a:gd name="connsiteY9" fmla="*/ 400058 h 674642"/>
              <a:gd name="connsiteX10" fmla="*/ 870494 w 2455861"/>
              <a:gd name="connsiteY10" fmla="*/ 444508 h 674642"/>
              <a:gd name="connsiteX11" fmla="*/ 933994 w 2455861"/>
              <a:gd name="connsiteY11" fmla="*/ 374658 h 674642"/>
              <a:gd name="connsiteX12" fmla="*/ 1016544 w 2455861"/>
              <a:gd name="connsiteY12" fmla="*/ 177808 h 674642"/>
              <a:gd name="connsiteX13" fmla="*/ 1194344 w 2455861"/>
              <a:gd name="connsiteY13" fmla="*/ 400058 h 674642"/>
              <a:gd name="connsiteX14" fmla="*/ 1226094 w 2455861"/>
              <a:gd name="connsiteY14" fmla="*/ 114308 h 674642"/>
              <a:gd name="connsiteX15" fmla="*/ 1473744 w 2455861"/>
              <a:gd name="connsiteY15" fmla="*/ 444508 h 674642"/>
              <a:gd name="connsiteX16" fmla="*/ 1537244 w 2455861"/>
              <a:gd name="connsiteY16" fmla="*/ 374658 h 674642"/>
              <a:gd name="connsiteX17" fmla="*/ 1600744 w 2455861"/>
              <a:gd name="connsiteY17" fmla="*/ 450858 h 674642"/>
              <a:gd name="connsiteX18" fmla="*/ 1676944 w 2455861"/>
              <a:gd name="connsiteY18" fmla="*/ 361958 h 674642"/>
              <a:gd name="connsiteX19" fmla="*/ 1784894 w 2455861"/>
              <a:gd name="connsiteY19" fmla="*/ 482608 h 674642"/>
              <a:gd name="connsiteX20" fmla="*/ 1943644 w 2455861"/>
              <a:gd name="connsiteY20" fmla="*/ 476258 h 674642"/>
              <a:gd name="connsiteX21" fmla="*/ 2026194 w 2455861"/>
              <a:gd name="connsiteY21" fmla="*/ 323858 h 674642"/>
              <a:gd name="connsiteX22" fmla="*/ 2134144 w 2455861"/>
              <a:gd name="connsiteY22" fmla="*/ 457208 h 674642"/>
              <a:gd name="connsiteX23" fmla="*/ 2426244 w 2455861"/>
              <a:gd name="connsiteY23" fmla="*/ 76208 h 674642"/>
              <a:gd name="connsiteX24" fmla="*/ 2455861 w 2455861"/>
              <a:gd name="connsiteY24" fmla="*/ 563623 h 674642"/>
              <a:gd name="connsiteX25" fmla="*/ 2455861 w 2455861"/>
              <a:gd name="connsiteY25" fmla="*/ 674642 h 674642"/>
              <a:gd name="connsiteX26" fmla="*/ 175217 w 2455861"/>
              <a:gd name="connsiteY26" fmla="*/ 630192 h 674642"/>
              <a:gd name="connsiteX27" fmla="*/ 73617 w 2455861"/>
              <a:gd name="connsiteY27" fmla="*/ 519173 h 674642"/>
              <a:gd name="connsiteX0" fmla="*/ 73782 w 2456026"/>
              <a:gd name="connsiteY0" fmla="*/ 519173 h 674642"/>
              <a:gd name="connsiteX1" fmla="*/ 222959 w 2456026"/>
              <a:gd name="connsiteY1" fmla="*/ 508008 h 674642"/>
              <a:gd name="connsiteX2" fmla="*/ 708 w 2456026"/>
              <a:gd name="connsiteY2" fmla="*/ 336558 h 674642"/>
              <a:gd name="connsiteX3" fmla="*/ 362659 w 2456026"/>
              <a:gd name="connsiteY3" fmla="*/ 406408 h 674642"/>
              <a:gd name="connsiteX4" fmla="*/ 153109 w 2456026"/>
              <a:gd name="connsiteY4" fmla="*/ 57158 h 674642"/>
              <a:gd name="connsiteX5" fmla="*/ 483309 w 2456026"/>
              <a:gd name="connsiteY5" fmla="*/ 463558 h 674642"/>
              <a:gd name="connsiteX6" fmla="*/ 584909 w 2456026"/>
              <a:gd name="connsiteY6" fmla="*/ 450858 h 674642"/>
              <a:gd name="connsiteX7" fmla="*/ 426159 w 2456026"/>
              <a:gd name="connsiteY7" fmla="*/ 8 h 674642"/>
              <a:gd name="connsiteX8" fmla="*/ 711909 w 2456026"/>
              <a:gd name="connsiteY8" fmla="*/ 419108 h 674642"/>
              <a:gd name="connsiteX9" fmla="*/ 781759 w 2456026"/>
              <a:gd name="connsiteY9" fmla="*/ 400058 h 674642"/>
              <a:gd name="connsiteX10" fmla="*/ 870659 w 2456026"/>
              <a:gd name="connsiteY10" fmla="*/ 444508 h 674642"/>
              <a:gd name="connsiteX11" fmla="*/ 934159 w 2456026"/>
              <a:gd name="connsiteY11" fmla="*/ 374658 h 674642"/>
              <a:gd name="connsiteX12" fmla="*/ 1016709 w 2456026"/>
              <a:gd name="connsiteY12" fmla="*/ 177808 h 674642"/>
              <a:gd name="connsiteX13" fmla="*/ 1194509 w 2456026"/>
              <a:gd name="connsiteY13" fmla="*/ 400058 h 674642"/>
              <a:gd name="connsiteX14" fmla="*/ 1226259 w 2456026"/>
              <a:gd name="connsiteY14" fmla="*/ 114308 h 674642"/>
              <a:gd name="connsiteX15" fmla="*/ 1473909 w 2456026"/>
              <a:gd name="connsiteY15" fmla="*/ 444508 h 674642"/>
              <a:gd name="connsiteX16" fmla="*/ 1537409 w 2456026"/>
              <a:gd name="connsiteY16" fmla="*/ 374658 h 674642"/>
              <a:gd name="connsiteX17" fmla="*/ 1600909 w 2456026"/>
              <a:gd name="connsiteY17" fmla="*/ 450858 h 674642"/>
              <a:gd name="connsiteX18" fmla="*/ 1677109 w 2456026"/>
              <a:gd name="connsiteY18" fmla="*/ 361958 h 674642"/>
              <a:gd name="connsiteX19" fmla="*/ 1785059 w 2456026"/>
              <a:gd name="connsiteY19" fmla="*/ 482608 h 674642"/>
              <a:gd name="connsiteX20" fmla="*/ 1943809 w 2456026"/>
              <a:gd name="connsiteY20" fmla="*/ 476258 h 674642"/>
              <a:gd name="connsiteX21" fmla="*/ 2026359 w 2456026"/>
              <a:gd name="connsiteY21" fmla="*/ 323858 h 674642"/>
              <a:gd name="connsiteX22" fmla="*/ 2134309 w 2456026"/>
              <a:gd name="connsiteY22" fmla="*/ 457208 h 674642"/>
              <a:gd name="connsiteX23" fmla="*/ 2426409 w 2456026"/>
              <a:gd name="connsiteY23" fmla="*/ 76208 h 674642"/>
              <a:gd name="connsiteX24" fmla="*/ 2456026 w 2456026"/>
              <a:gd name="connsiteY24" fmla="*/ 563623 h 674642"/>
              <a:gd name="connsiteX25" fmla="*/ 2456026 w 2456026"/>
              <a:gd name="connsiteY25" fmla="*/ 674642 h 674642"/>
              <a:gd name="connsiteX26" fmla="*/ 175382 w 2456026"/>
              <a:gd name="connsiteY26" fmla="*/ 630192 h 674642"/>
              <a:gd name="connsiteX27" fmla="*/ 73782 w 2456026"/>
              <a:gd name="connsiteY27" fmla="*/ 519173 h 674642"/>
              <a:gd name="connsiteX0" fmla="*/ 73856 w 2456100"/>
              <a:gd name="connsiteY0" fmla="*/ 519173 h 674642"/>
              <a:gd name="connsiteX1" fmla="*/ 223033 w 2456100"/>
              <a:gd name="connsiteY1" fmla="*/ 508008 h 674642"/>
              <a:gd name="connsiteX2" fmla="*/ 782 w 2456100"/>
              <a:gd name="connsiteY2" fmla="*/ 336558 h 674642"/>
              <a:gd name="connsiteX3" fmla="*/ 337333 w 2456100"/>
              <a:gd name="connsiteY3" fmla="*/ 469908 h 674642"/>
              <a:gd name="connsiteX4" fmla="*/ 153183 w 2456100"/>
              <a:gd name="connsiteY4" fmla="*/ 57158 h 674642"/>
              <a:gd name="connsiteX5" fmla="*/ 483383 w 2456100"/>
              <a:gd name="connsiteY5" fmla="*/ 463558 h 674642"/>
              <a:gd name="connsiteX6" fmla="*/ 584983 w 2456100"/>
              <a:gd name="connsiteY6" fmla="*/ 450858 h 674642"/>
              <a:gd name="connsiteX7" fmla="*/ 426233 w 2456100"/>
              <a:gd name="connsiteY7" fmla="*/ 8 h 674642"/>
              <a:gd name="connsiteX8" fmla="*/ 711983 w 2456100"/>
              <a:gd name="connsiteY8" fmla="*/ 419108 h 674642"/>
              <a:gd name="connsiteX9" fmla="*/ 781833 w 2456100"/>
              <a:gd name="connsiteY9" fmla="*/ 400058 h 674642"/>
              <a:gd name="connsiteX10" fmla="*/ 870733 w 2456100"/>
              <a:gd name="connsiteY10" fmla="*/ 444508 h 674642"/>
              <a:gd name="connsiteX11" fmla="*/ 934233 w 2456100"/>
              <a:gd name="connsiteY11" fmla="*/ 374658 h 674642"/>
              <a:gd name="connsiteX12" fmla="*/ 1016783 w 2456100"/>
              <a:gd name="connsiteY12" fmla="*/ 177808 h 674642"/>
              <a:gd name="connsiteX13" fmla="*/ 1194583 w 2456100"/>
              <a:gd name="connsiteY13" fmla="*/ 400058 h 674642"/>
              <a:gd name="connsiteX14" fmla="*/ 1226333 w 2456100"/>
              <a:gd name="connsiteY14" fmla="*/ 114308 h 674642"/>
              <a:gd name="connsiteX15" fmla="*/ 1473983 w 2456100"/>
              <a:gd name="connsiteY15" fmla="*/ 444508 h 674642"/>
              <a:gd name="connsiteX16" fmla="*/ 1537483 w 2456100"/>
              <a:gd name="connsiteY16" fmla="*/ 374658 h 674642"/>
              <a:gd name="connsiteX17" fmla="*/ 1600983 w 2456100"/>
              <a:gd name="connsiteY17" fmla="*/ 450858 h 674642"/>
              <a:gd name="connsiteX18" fmla="*/ 1677183 w 2456100"/>
              <a:gd name="connsiteY18" fmla="*/ 361958 h 674642"/>
              <a:gd name="connsiteX19" fmla="*/ 1785133 w 2456100"/>
              <a:gd name="connsiteY19" fmla="*/ 482608 h 674642"/>
              <a:gd name="connsiteX20" fmla="*/ 1943883 w 2456100"/>
              <a:gd name="connsiteY20" fmla="*/ 476258 h 674642"/>
              <a:gd name="connsiteX21" fmla="*/ 2026433 w 2456100"/>
              <a:gd name="connsiteY21" fmla="*/ 323858 h 674642"/>
              <a:gd name="connsiteX22" fmla="*/ 2134383 w 2456100"/>
              <a:gd name="connsiteY22" fmla="*/ 457208 h 674642"/>
              <a:gd name="connsiteX23" fmla="*/ 2426483 w 2456100"/>
              <a:gd name="connsiteY23" fmla="*/ 76208 h 674642"/>
              <a:gd name="connsiteX24" fmla="*/ 2456100 w 2456100"/>
              <a:gd name="connsiteY24" fmla="*/ 563623 h 674642"/>
              <a:gd name="connsiteX25" fmla="*/ 2456100 w 2456100"/>
              <a:gd name="connsiteY25" fmla="*/ 674642 h 674642"/>
              <a:gd name="connsiteX26" fmla="*/ 175456 w 2456100"/>
              <a:gd name="connsiteY26" fmla="*/ 630192 h 674642"/>
              <a:gd name="connsiteX27" fmla="*/ 73856 w 2456100"/>
              <a:gd name="connsiteY27" fmla="*/ 519173 h 674642"/>
              <a:gd name="connsiteX0" fmla="*/ 73856 w 2456100"/>
              <a:gd name="connsiteY0" fmla="*/ 519173 h 674642"/>
              <a:gd name="connsiteX1" fmla="*/ 223033 w 2456100"/>
              <a:gd name="connsiteY1" fmla="*/ 508008 h 674642"/>
              <a:gd name="connsiteX2" fmla="*/ 782 w 2456100"/>
              <a:gd name="connsiteY2" fmla="*/ 336558 h 674642"/>
              <a:gd name="connsiteX3" fmla="*/ 337333 w 2456100"/>
              <a:gd name="connsiteY3" fmla="*/ 469908 h 674642"/>
              <a:gd name="connsiteX4" fmla="*/ 153183 w 2456100"/>
              <a:gd name="connsiteY4" fmla="*/ 57158 h 674642"/>
              <a:gd name="connsiteX5" fmla="*/ 483383 w 2456100"/>
              <a:gd name="connsiteY5" fmla="*/ 463558 h 674642"/>
              <a:gd name="connsiteX6" fmla="*/ 584983 w 2456100"/>
              <a:gd name="connsiteY6" fmla="*/ 450858 h 674642"/>
              <a:gd name="connsiteX7" fmla="*/ 426233 w 2456100"/>
              <a:gd name="connsiteY7" fmla="*/ 8 h 674642"/>
              <a:gd name="connsiteX8" fmla="*/ 711983 w 2456100"/>
              <a:gd name="connsiteY8" fmla="*/ 419108 h 674642"/>
              <a:gd name="connsiteX9" fmla="*/ 781833 w 2456100"/>
              <a:gd name="connsiteY9" fmla="*/ 400058 h 674642"/>
              <a:gd name="connsiteX10" fmla="*/ 870733 w 2456100"/>
              <a:gd name="connsiteY10" fmla="*/ 444508 h 674642"/>
              <a:gd name="connsiteX11" fmla="*/ 934233 w 2456100"/>
              <a:gd name="connsiteY11" fmla="*/ 374658 h 674642"/>
              <a:gd name="connsiteX12" fmla="*/ 1016783 w 2456100"/>
              <a:gd name="connsiteY12" fmla="*/ 177808 h 674642"/>
              <a:gd name="connsiteX13" fmla="*/ 1194583 w 2456100"/>
              <a:gd name="connsiteY13" fmla="*/ 400058 h 674642"/>
              <a:gd name="connsiteX14" fmla="*/ 1226333 w 2456100"/>
              <a:gd name="connsiteY14" fmla="*/ 114308 h 674642"/>
              <a:gd name="connsiteX15" fmla="*/ 1473983 w 2456100"/>
              <a:gd name="connsiteY15" fmla="*/ 444508 h 674642"/>
              <a:gd name="connsiteX16" fmla="*/ 1537483 w 2456100"/>
              <a:gd name="connsiteY16" fmla="*/ 374658 h 674642"/>
              <a:gd name="connsiteX17" fmla="*/ 1600983 w 2456100"/>
              <a:gd name="connsiteY17" fmla="*/ 450858 h 674642"/>
              <a:gd name="connsiteX18" fmla="*/ 1677183 w 2456100"/>
              <a:gd name="connsiteY18" fmla="*/ 361958 h 674642"/>
              <a:gd name="connsiteX19" fmla="*/ 1785133 w 2456100"/>
              <a:gd name="connsiteY19" fmla="*/ 482608 h 674642"/>
              <a:gd name="connsiteX20" fmla="*/ 1943883 w 2456100"/>
              <a:gd name="connsiteY20" fmla="*/ 476258 h 674642"/>
              <a:gd name="connsiteX21" fmla="*/ 2026433 w 2456100"/>
              <a:gd name="connsiteY21" fmla="*/ 323858 h 674642"/>
              <a:gd name="connsiteX22" fmla="*/ 2134383 w 2456100"/>
              <a:gd name="connsiteY22" fmla="*/ 457208 h 674642"/>
              <a:gd name="connsiteX23" fmla="*/ 2426483 w 2456100"/>
              <a:gd name="connsiteY23" fmla="*/ 76208 h 674642"/>
              <a:gd name="connsiteX24" fmla="*/ 2456100 w 2456100"/>
              <a:gd name="connsiteY24" fmla="*/ 563623 h 674642"/>
              <a:gd name="connsiteX25" fmla="*/ 2456100 w 2456100"/>
              <a:gd name="connsiteY25" fmla="*/ 674642 h 674642"/>
              <a:gd name="connsiteX26" fmla="*/ 175456 w 2456100"/>
              <a:gd name="connsiteY26" fmla="*/ 630192 h 674642"/>
              <a:gd name="connsiteX27" fmla="*/ 73856 w 2456100"/>
              <a:gd name="connsiteY27" fmla="*/ 519173 h 674642"/>
              <a:gd name="connsiteX0" fmla="*/ 73856 w 2456100"/>
              <a:gd name="connsiteY0" fmla="*/ 519173 h 674642"/>
              <a:gd name="connsiteX1" fmla="*/ 223033 w 2456100"/>
              <a:gd name="connsiteY1" fmla="*/ 508008 h 674642"/>
              <a:gd name="connsiteX2" fmla="*/ 782 w 2456100"/>
              <a:gd name="connsiteY2" fmla="*/ 336558 h 674642"/>
              <a:gd name="connsiteX3" fmla="*/ 337333 w 2456100"/>
              <a:gd name="connsiteY3" fmla="*/ 469908 h 674642"/>
              <a:gd name="connsiteX4" fmla="*/ 153183 w 2456100"/>
              <a:gd name="connsiteY4" fmla="*/ 57158 h 674642"/>
              <a:gd name="connsiteX5" fmla="*/ 483383 w 2456100"/>
              <a:gd name="connsiteY5" fmla="*/ 463558 h 674642"/>
              <a:gd name="connsiteX6" fmla="*/ 584983 w 2456100"/>
              <a:gd name="connsiteY6" fmla="*/ 450858 h 674642"/>
              <a:gd name="connsiteX7" fmla="*/ 394483 w 2456100"/>
              <a:gd name="connsiteY7" fmla="*/ 8 h 674642"/>
              <a:gd name="connsiteX8" fmla="*/ 711983 w 2456100"/>
              <a:gd name="connsiteY8" fmla="*/ 419108 h 674642"/>
              <a:gd name="connsiteX9" fmla="*/ 781833 w 2456100"/>
              <a:gd name="connsiteY9" fmla="*/ 400058 h 674642"/>
              <a:gd name="connsiteX10" fmla="*/ 870733 w 2456100"/>
              <a:gd name="connsiteY10" fmla="*/ 444508 h 674642"/>
              <a:gd name="connsiteX11" fmla="*/ 934233 w 2456100"/>
              <a:gd name="connsiteY11" fmla="*/ 374658 h 674642"/>
              <a:gd name="connsiteX12" fmla="*/ 1016783 w 2456100"/>
              <a:gd name="connsiteY12" fmla="*/ 177808 h 674642"/>
              <a:gd name="connsiteX13" fmla="*/ 1194583 w 2456100"/>
              <a:gd name="connsiteY13" fmla="*/ 400058 h 674642"/>
              <a:gd name="connsiteX14" fmla="*/ 1226333 w 2456100"/>
              <a:gd name="connsiteY14" fmla="*/ 114308 h 674642"/>
              <a:gd name="connsiteX15" fmla="*/ 1473983 w 2456100"/>
              <a:gd name="connsiteY15" fmla="*/ 444508 h 674642"/>
              <a:gd name="connsiteX16" fmla="*/ 1537483 w 2456100"/>
              <a:gd name="connsiteY16" fmla="*/ 374658 h 674642"/>
              <a:gd name="connsiteX17" fmla="*/ 1600983 w 2456100"/>
              <a:gd name="connsiteY17" fmla="*/ 450858 h 674642"/>
              <a:gd name="connsiteX18" fmla="*/ 1677183 w 2456100"/>
              <a:gd name="connsiteY18" fmla="*/ 361958 h 674642"/>
              <a:gd name="connsiteX19" fmla="*/ 1785133 w 2456100"/>
              <a:gd name="connsiteY19" fmla="*/ 482608 h 674642"/>
              <a:gd name="connsiteX20" fmla="*/ 1943883 w 2456100"/>
              <a:gd name="connsiteY20" fmla="*/ 476258 h 674642"/>
              <a:gd name="connsiteX21" fmla="*/ 2026433 w 2456100"/>
              <a:gd name="connsiteY21" fmla="*/ 323858 h 674642"/>
              <a:gd name="connsiteX22" fmla="*/ 2134383 w 2456100"/>
              <a:gd name="connsiteY22" fmla="*/ 457208 h 674642"/>
              <a:gd name="connsiteX23" fmla="*/ 2426483 w 2456100"/>
              <a:gd name="connsiteY23" fmla="*/ 76208 h 674642"/>
              <a:gd name="connsiteX24" fmla="*/ 2456100 w 2456100"/>
              <a:gd name="connsiteY24" fmla="*/ 563623 h 674642"/>
              <a:gd name="connsiteX25" fmla="*/ 2456100 w 2456100"/>
              <a:gd name="connsiteY25" fmla="*/ 674642 h 674642"/>
              <a:gd name="connsiteX26" fmla="*/ 175456 w 2456100"/>
              <a:gd name="connsiteY26" fmla="*/ 630192 h 674642"/>
              <a:gd name="connsiteX27" fmla="*/ 73856 w 2456100"/>
              <a:gd name="connsiteY27" fmla="*/ 519173 h 674642"/>
              <a:gd name="connsiteX0" fmla="*/ 73856 w 2456100"/>
              <a:gd name="connsiteY0" fmla="*/ 519173 h 674642"/>
              <a:gd name="connsiteX1" fmla="*/ 223033 w 2456100"/>
              <a:gd name="connsiteY1" fmla="*/ 508008 h 674642"/>
              <a:gd name="connsiteX2" fmla="*/ 782 w 2456100"/>
              <a:gd name="connsiteY2" fmla="*/ 336558 h 674642"/>
              <a:gd name="connsiteX3" fmla="*/ 337333 w 2456100"/>
              <a:gd name="connsiteY3" fmla="*/ 469908 h 674642"/>
              <a:gd name="connsiteX4" fmla="*/ 153183 w 2456100"/>
              <a:gd name="connsiteY4" fmla="*/ 57158 h 674642"/>
              <a:gd name="connsiteX5" fmla="*/ 483383 w 2456100"/>
              <a:gd name="connsiteY5" fmla="*/ 463558 h 674642"/>
              <a:gd name="connsiteX6" fmla="*/ 584983 w 2456100"/>
              <a:gd name="connsiteY6" fmla="*/ 450858 h 674642"/>
              <a:gd name="connsiteX7" fmla="*/ 394483 w 2456100"/>
              <a:gd name="connsiteY7" fmla="*/ 8 h 674642"/>
              <a:gd name="connsiteX8" fmla="*/ 711983 w 2456100"/>
              <a:gd name="connsiteY8" fmla="*/ 419108 h 674642"/>
              <a:gd name="connsiteX9" fmla="*/ 781833 w 2456100"/>
              <a:gd name="connsiteY9" fmla="*/ 400058 h 674642"/>
              <a:gd name="connsiteX10" fmla="*/ 870733 w 2456100"/>
              <a:gd name="connsiteY10" fmla="*/ 444508 h 674642"/>
              <a:gd name="connsiteX11" fmla="*/ 934233 w 2456100"/>
              <a:gd name="connsiteY11" fmla="*/ 374658 h 674642"/>
              <a:gd name="connsiteX12" fmla="*/ 1016783 w 2456100"/>
              <a:gd name="connsiteY12" fmla="*/ 177808 h 674642"/>
              <a:gd name="connsiteX13" fmla="*/ 1194583 w 2456100"/>
              <a:gd name="connsiteY13" fmla="*/ 400058 h 674642"/>
              <a:gd name="connsiteX14" fmla="*/ 1226333 w 2456100"/>
              <a:gd name="connsiteY14" fmla="*/ 114308 h 674642"/>
              <a:gd name="connsiteX15" fmla="*/ 1473983 w 2456100"/>
              <a:gd name="connsiteY15" fmla="*/ 444508 h 674642"/>
              <a:gd name="connsiteX16" fmla="*/ 1537483 w 2456100"/>
              <a:gd name="connsiteY16" fmla="*/ 374658 h 674642"/>
              <a:gd name="connsiteX17" fmla="*/ 1600983 w 2456100"/>
              <a:gd name="connsiteY17" fmla="*/ 450858 h 674642"/>
              <a:gd name="connsiteX18" fmla="*/ 1677183 w 2456100"/>
              <a:gd name="connsiteY18" fmla="*/ 361958 h 674642"/>
              <a:gd name="connsiteX19" fmla="*/ 1785133 w 2456100"/>
              <a:gd name="connsiteY19" fmla="*/ 482608 h 674642"/>
              <a:gd name="connsiteX20" fmla="*/ 1943883 w 2456100"/>
              <a:gd name="connsiteY20" fmla="*/ 476258 h 674642"/>
              <a:gd name="connsiteX21" fmla="*/ 2026433 w 2456100"/>
              <a:gd name="connsiteY21" fmla="*/ 323858 h 674642"/>
              <a:gd name="connsiteX22" fmla="*/ 2134383 w 2456100"/>
              <a:gd name="connsiteY22" fmla="*/ 457208 h 674642"/>
              <a:gd name="connsiteX23" fmla="*/ 2426483 w 2456100"/>
              <a:gd name="connsiteY23" fmla="*/ 76208 h 674642"/>
              <a:gd name="connsiteX24" fmla="*/ 2456100 w 2456100"/>
              <a:gd name="connsiteY24" fmla="*/ 563623 h 674642"/>
              <a:gd name="connsiteX25" fmla="*/ 2456100 w 2456100"/>
              <a:gd name="connsiteY25" fmla="*/ 674642 h 674642"/>
              <a:gd name="connsiteX26" fmla="*/ 175456 w 2456100"/>
              <a:gd name="connsiteY26" fmla="*/ 630192 h 674642"/>
              <a:gd name="connsiteX27" fmla="*/ 73856 w 2456100"/>
              <a:gd name="connsiteY27" fmla="*/ 519173 h 674642"/>
              <a:gd name="connsiteX0" fmla="*/ 73856 w 2456100"/>
              <a:gd name="connsiteY0" fmla="*/ 519173 h 674642"/>
              <a:gd name="connsiteX1" fmla="*/ 223033 w 2456100"/>
              <a:gd name="connsiteY1" fmla="*/ 508008 h 674642"/>
              <a:gd name="connsiteX2" fmla="*/ 782 w 2456100"/>
              <a:gd name="connsiteY2" fmla="*/ 336558 h 674642"/>
              <a:gd name="connsiteX3" fmla="*/ 337333 w 2456100"/>
              <a:gd name="connsiteY3" fmla="*/ 469908 h 674642"/>
              <a:gd name="connsiteX4" fmla="*/ 153183 w 2456100"/>
              <a:gd name="connsiteY4" fmla="*/ 57158 h 674642"/>
              <a:gd name="connsiteX5" fmla="*/ 483383 w 2456100"/>
              <a:gd name="connsiteY5" fmla="*/ 463558 h 674642"/>
              <a:gd name="connsiteX6" fmla="*/ 584983 w 2456100"/>
              <a:gd name="connsiteY6" fmla="*/ 450858 h 674642"/>
              <a:gd name="connsiteX7" fmla="*/ 394483 w 2456100"/>
              <a:gd name="connsiteY7" fmla="*/ 8 h 674642"/>
              <a:gd name="connsiteX8" fmla="*/ 711983 w 2456100"/>
              <a:gd name="connsiteY8" fmla="*/ 419108 h 674642"/>
              <a:gd name="connsiteX9" fmla="*/ 781833 w 2456100"/>
              <a:gd name="connsiteY9" fmla="*/ 400058 h 674642"/>
              <a:gd name="connsiteX10" fmla="*/ 870733 w 2456100"/>
              <a:gd name="connsiteY10" fmla="*/ 444508 h 674642"/>
              <a:gd name="connsiteX11" fmla="*/ 934233 w 2456100"/>
              <a:gd name="connsiteY11" fmla="*/ 374658 h 674642"/>
              <a:gd name="connsiteX12" fmla="*/ 1016783 w 2456100"/>
              <a:gd name="connsiteY12" fmla="*/ 177808 h 674642"/>
              <a:gd name="connsiteX13" fmla="*/ 1194583 w 2456100"/>
              <a:gd name="connsiteY13" fmla="*/ 400058 h 674642"/>
              <a:gd name="connsiteX14" fmla="*/ 1226333 w 2456100"/>
              <a:gd name="connsiteY14" fmla="*/ 114308 h 674642"/>
              <a:gd name="connsiteX15" fmla="*/ 1473983 w 2456100"/>
              <a:gd name="connsiteY15" fmla="*/ 444508 h 674642"/>
              <a:gd name="connsiteX16" fmla="*/ 1537483 w 2456100"/>
              <a:gd name="connsiteY16" fmla="*/ 374658 h 674642"/>
              <a:gd name="connsiteX17" fmla="*/ 1600983 w 2456100"/>
              <a:gd name="connsiteY17" fmla="*/ 450858 h 674642"/>
              <a:gd name="connsiteX18" fmla="*/ 1677183 w 2456100"/>
              <a:gd name="connsiteY18" fmla="*/ 361958 h 674642"/>
              <a:gd name="connsiteX19" fmla="*/ 1785133 w 2456100"/>
              <a:gd name="connsiteY19" fmla="*/ 482608 h 674642"/>
              <a:gd name="connsiteX20" fmla="*/ 1943883 w 2456100"/>
              <a:gd name="connsiteY20" fmla="*/ 476258 h 674642"/>
              <a:gd name="connsiteX21" fmla="*/ 2026433 w 2456100"/>
              <a:gd name="connsiteY21" fmla="*/ 323858 h 674642"/>
              <a:gd name="connsiteX22" fmla="*/ 2134383 w 2456100"/>
              <a:gd name="connsiteY22" fmla="*/ 457208 h 674642"/>
              <a:gd name="connsiteX23" fmla="*/ 2426483 w 2456100"/>
              <a:gd name="connsiteY23" fmla="*/ 76208 h 674642"/>
              <a:gd name="connsiteX24" fmla="*/ 2191533 w 2456100"/>
              <a:gd name="connsiteY24" fmla="*/ 565158 h 674642"/>
              <a:gd name="connsiteX25" fmla="*/ 2456100 w 2456100"/>
              <a:gd name="connsiteY25" fmla="*/ 563623 h 674642"/>
              <a:gd name="connsiteX26" fmla="*/ 2456100 w 2456100"/>
              <a:gd name="connsiteY26" fmla="*/ 674642 h 674642"/>
              <a:gd name="connsiteX27" fmla="*/ 175456 w 2456100"/>
              <a:gd name="connsiteY27" fmla="*/ 630192 h 674642"/>
              <a:gd name="connsiteX28" fmla="*/ 73856 w 2456100"/>
              <a:gd name="connsiteY28" fmla="*/ 519173 h 674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456100" h="674642">
                <a:moveTo>
                  <a:pt x="73856" y="519173"/>
                </a:moveTo>
                <a:cubicBezTo>
                  <a:pt x="58502" y="490342"/>
                  <a:pt x="241562" y="538444"/>
                  <a:pt x="223033" y="508008"/>
                </a:cubicBezTo>
                <a:cubicBezTo>
                  <a:pt x="204504" y="477572"/>
                  <a:pt x="16657" y="389475"/>
                  <a:pt x="782" y="336558"/>
                </a:cubicBezTo>
                <a:cubicBezTo>
                  <a:pt x="-15093" y="283641"/>
                  <a:pt x="214566" y="338675"/>
                  <a:pt x="337333" y="469908"/>
                </a:cubicBezTo>
                <a:cubicBezTo>
                  <a:pt x="377550" y="423341"/>
                  <a:pt x="130958" y="60333"/>
                  <a:pt x="153183" y="57158"/>
                </a:cubicBezTo>
                <a:cubicBezTo>
                  <a:pt x="175408" y="53983"/>
                  <a:pt x="424117" y="283642"/>
                  <a:pt x="483383" y="463558"/>
                </a:cubicBezTo>
                <a:cubicBezTo>
                  <a:pt x="555349" y="529174"/>
                  <a:pt x="591333" y="505891"/>
                  <a:pt x="584983" y="450858"/>
                </a:cubicBezTo>
                <a:cubicBezTo>
                  <a:pt x="620966" y="452975"/>
                  <a:pt x="358500" y="-2109"/>
                  <a:pt x="394483" y="8"/>
                </a:cubicBezTo>
                <a:cubicBezTo>
                  <a:pt x="661183" y="105841"/>
                  <a:pt x="623083" y="395825"/>
                  <a:pt x="711983" y="419108"/>
                </a:cubicBezTo>
                <a:cubicBezTo>
                  <a:pt x="771250" y="492133"/>
                  <a:pt x="755375" y="395825"/>
                  <a:pt x="781833" y="400058"/>
                </a:cubicBezTo>
                <a:cubicBezTo>
                  <a:pt x="808291" y="404291"/>
                  <a:pt x="845333" y="455091"/>
                  <a:pt x="870733" y="444508"/>
                </a:cubicBezTo>
                <a:cubicBezTo>
                  <a:pt x="907775" y="437100"/>
                  <a:pt x="909891" y="409583"/>
                  <a:pt x="934233" y="374658"/>
                </a:cubicBezTo>
                <a:cubicBezTo>
                  <a:pt x="958575" y="339733"/>
                  <a:pt x="975508" y="201091"/>
                  <a:pt x="1016783" y="177808"/>
                </a:cubicBezTo>
                <a:cubicBezTo>
                  <a:pt x="1071816" y="196858"/>
                  <a:pt x="1139550" y="381008"/>
                  <a:pt x="1194583" y="400058"/>
                </a:cubicBezTo>
                <a:cubicBezTo>
                  <a:pt x="1247500" y="402175"/>
                  <a:pt x="1173416" y="112191"/>
                  <a:pt x="1226333" y="114308"/>
                </a:cubicBezTo>
                <a:cubicBezTo>
                  <a:pt x="1298300" y="141825"/>
                  <a:pt x="1402016" y="416991"/>
                  <a:pt x="1473983" y="444508"/>
                </a:cubicBezTo>
                <a:cubicBezTo>
                  <a:pt x="1495150" y="442391"/>
                  <a:pt x="1516316" y="376775"/>
                  <a:pt x="1537483" y="374658"/>
                </a:cubicBezTo>
                <a:cubicBezTo>
                  <a:pt x="1569233" y="378891"/>
                  <a:pt x="1569233" y="446625"/>
                  <a:pt x="1600983" y="450858"/>
                </a:cubicBezTo>
                <a:cubicBezTo>
                  <a:pt x="1626383" y="450858"/>
                  <a:pt x="1651783" y="361958"/>
                  <a:pt x="1677183" y="361958"/>
                </a:cubicBezTo>
                <a:cubicBezTo>
                  <a:pt x="1717400" y="370425"/>
                  <a:pt x="1744916" y="474141"/>
                  <a:pt x="1785133" y="482608"/>
                </a:cubicBezTo>
                <a:cubicBezTo>
                  <a:pt x="1826408" y="486841"/>
                  <a:pt x="1903666" y="502716"/>
                  <a:pt x="1943883" y="476258"/>
                </a:cubicBezTo>
                <a:cubicBezTo>
                  <a:pt x="1984100" y="449800"/>
                  <a:pt x="1991508" y="312216"/>
                  <a:pt x="2026433" y="323858"/>
                </a:cubicBezTo>
                <a:cubicBezTo>
                  <a:pt x="2061358" y="335500"/>
                  <a:pt x="2074058" y="522825"/>
                  <a:pt x="2134383" y="457208"/>
                </a:cubicBezTo>
                <a:cubicBezTo>
                  <a:pt x="2194708" y="391591"/>
                  <a:pt x="2375683" y="101608"/>
                  <a:pt x="2426483" y="76208"/>
                </a:cubicBezTo>
                <a:cubicBezTo>
                  <a:pt x="2430716" y="152408"/>
                  <a:pt x="2187300" y="488958"/>
                  <a:pt x="2191533" y="565158"/>
                </a:cubicBezTo>
                <a:lnTo>
                  <a:pt x="2456100" y="563623"/>
                </a:lnTo>
                <a:lnTo>
                  <a:pt x="2456100" y="674642"/>
                </a:lnTo>
                <a:lnTo>
                  <a:pt x="175456" y="630192"/>
                </a:lnTo>
                <a:lnTo>
                  <a:pt x="73856" y="519173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57">
            <a:extLst>
              <a:ext uri="{FF2B5EF4-FFF2-40B4-BE49-F238E27FC236}">
                <a16:creationId xmlns:a16="http://schemas.microsoft.com/office/drawing/2014/main" id="{57957E8C-C444-4921-BE87-F860FAA61A18}"/>
              </a:ext>
            </a:extLst>
          </p:cNvPr>
          <p:cNvSpPr/>
          <p:nvPr/>
        </p:nvSpPr>
        <p:spPr>
          <a:xfrm rot="21253922">
            <a:off x="6663805" y="3600505"/>
            <a:ext cx="571953" cy="2163401"/>
          </a:xfrm>
          <a:custGeom>
            <a:avLst/>
            <a:gdLst>
              <a:gd name="connsiteX0" fmla="*/ 0 w 45719"/>
              <a:gd name="connsiteY0" fmla="*/ 0 h 357564"/>
              <a:gd name="connsiteX1" fmla="*/ 45719 w 45719"/>
              <a:gd name="connsiteY1" fmla="*/ 0 h 357564"/>
              <a:gd name="connsiteX2" fmla="*/ 45719 w 45719"/>
              <a:gd name="connsiteY2" fmla="*/ 357564 h 357564"/>
              <a:gd name="connsiteX3" fmla="*/ 0 w 45719"/>
              <a:gd name="connsiteY3" fmla="*/ 357564 h 357564"/>
              <a:gd name="connsiteX4" fmla="*/ 0 w 45719"/>
              <a:gd name="connsiteY4" fmla="*/ 0 h 357564"/>
              <a:gd name="connsiteX0" fmla="*/ 0 w 93054"/>
              <a:gd name="connsiteY0" fmla="*/ 0 h 357564"/>
              <a:gd name="connsiteX1" fmla="*/ 93054 w 93054"/>
              <a:gd name="connsiteY1" fmla="*/ 52649 h 357564"/>
              <a:gd name="connsiteX2" fmla="*/ 45719 w 93054"/>
              <a:gd name="connsiteY2" fmla="*/ 357564 h 357564"/>
              <a:gd name="connsiteX3" fmla="*/ 0 w 93054"/>
              <a:gd name="connsiteY3" fmla="*/ 357564 h 357564"/>
              <a:gd name="connsiteX4" fmla="*/ 0 w 93054"/>
              <a:gd name="connsiteY4" fmla="*/ 0 h 357564"/>
              <a:gd name="connsiteX0" fmla="*/ 47384 w 93054"/>
              <a:gd name="connsiteY0" fmla="*/ 0 h 352778"/>
              <a:gd name="connsiteX1" fmla="*/ 93054 w 93054"/>
              <a:gd name="connsiteY1" fmla="*/ 47863 h 352778"/>
              <a:gd name="connsiteX2" fmla="*/ 45719 w 93054"/>
              <a:gd name="connsiteY2" fmla="*/ 352778 h 352778"/>
              <a:gd name="connsiteX3" fmla="*/ 0 w 93054"/>
              <a:gd name="connsiteY3" fmla="*/ 352778 h 352778"/>
              <a:gd name="connsiteX4" fmla="*/ 47384 w 93054"/>
              <a:gd name="connsiteY4" fmla="*/ 0 h 352778"/>
              <a:gd name="connsiteX0" fmla="*/ 47384 w 93054"/>
              <a:gd name="connsiteY0" fmla="*/ 0 h 352778"/>
              <a:gd name="connsiteX1" fmla="*/ 93054 w 93054"/>
              <a:gd name="connsiteY1" fmla="*/ 47863 h 352778"/>
              <a:gd name="connsiteX2" fmla="*/ 45719 w 93054"/>
              <a:gd name="connsiteY2" fmla="*/ 352778 h 352778"/>
              <a:gd name="connsiteX3" fmla="*/ 0 w 93054"/>
              <a:gd name="connsiteY3" fmla="*/ 352778 h 352778"/>
              <a:gd name="connsiteX4" fmla="*/ 47384 w 93054"/>
              <a:gd name="connsiteY4" fmla="*/ 0 h 352778"/>
              <a:gd name="connsiteX0" fmla="*/ 67710 w 113380"/>
              <a:gd name="connsiteY0" fmla="*/ 0 h 352778"/>
              <a:gd name="connsiteX1" fmla="*/ 113380 w 113380"/>
              <a:gd name="connsiteY1" fmla="*/ 47863 h 352778"/>
              <a:gd name="connsiteX2" fmla="*/ 66045 w 113380"/>
              <a:gd name="connsiteY2" fmla="*/ 352778 h 352778"/>
              <a:gd name="connsiteX3" fmla="*/ 20326 w 113380"/>
              <a:gd name="connsiteY3" fmla="*/ 352778 h 352778"/>
              <a:gd name="connsiteX4" fmla="*/ 67710 w 113380"/>
              <a:gd name="connsiteY4" fmla="*/ 0 h 352778"/>
              <a:gd name="connsiteX0" fmla="*/ 67710 w 113380"/>
              <a:gd name="connsiteY0" fmla="*/ 0 h 352778"/>
              <a:gd name="connsiteX1" fmla="*/ 113380 w 113380"/>
              <a:gd name="connsiteY1" fmla="*/ 47863 h 352778"/>
              <a:gd name="connsiteX2" fmla="*/ 66045 w 113380"/>
              <a:gd name="connsiteY2" fmla="*/ 352778 h 352778"/>
              <a:gd name="connsiteX3" fmla="*/ 20326 w 113380"/>
              <a:gd name="connsiteY3" fmla="*/ 352778 h 352778"/>
              <a:gd name="connsiteX4" fmla="*/ 67710 w 113380"/>
              <a:gd name="connsiteY4" fmla="*/ 0 h 352778"/>
              <a:gd name="connsiteX0" fmla="*/ 67710 w 113380"/>
              <a:gd name="connsiteY0" fmla="*/ 0 h 352778"/>
              <a:gd name="connsiteX1" fmla="*/ 113380 w 113380"/>
              <a:gd name="connsiteY1" fmla="*/ 47863 h 352778"/>
              <a:gd name="connsiteX2" fmla="*/ 66045 w 113380"/>
              <a:gd name="connsiteY2" fmla="*/ 352778 h 352778"/>
              <a:gd name="connsiteX3" fmla="*/ 20326 w 113380"/>
              <a:gd name="connsiteY3" fmla="*/ 352778 h 352778"/>
              <a:gd name="connsiteX4" fmla="*/ 67710 w 113380"/>
              <a:gd name="connsiteY4" fmla="*/ 0 h 352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380" h="352778">
                <a:moveTo>
                  <a:pt x="67710" y="0"/>
                </a:moveTo>
                <a:lnTo>
                  <a:pt x="113380" y="47863"/>
                </a:lnTo>
                <a:cubicBezTo>
                  <a:pt x="55913" y="135718"/>
                  <a:pt x="81823" y="251140"/>
                  <a:pt x="66045" y="352778"/>
                </a:cubicBezTo>
                <a:lnTo>
                  <a:pt x="20326" y="352778"/>
                </a:lnTo>
                <a:cubicBezTo>
                  <a:pt x="36121" y="235185"/>
                  <a:pt x="-60848" y="96629"/>
                  <a:pt x="67710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56">
            <a:extLst>
              <a:ext uri="{FF2B5EF4-FFF2-40B4-BE49-F238E27FC236}">
                <a16:creationId xmlns:a16="http://schemas.microsoft.com/office/drawing/2014/main" id="{9F9A16FD-D584-41D7-B0BA-289D999B2A22}"/>
              </a:ext>
            </a:extLst>
          </p:cNvPr>
          <p:cNvSpPr/>
          <p:nvPr/>
        </p:nvSpPr>
        <p:spPr>
          <a:xfrm rot="18785527">
            <a:off x="6618865" y="3762194"/>
            <a:ext cx="1878417" cy="870302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56">
            <a:extLst>
              <a:ext uri="{FF2B5EF4-FFF2-40B4-BE49-F238E27FC236}">
                <a16:creationId xmlns:a16="http://schemas.microsoft.com/office/drawing/2014/main" id="{DE3FB447-222E-4D1E-B429-178A00C50184}"/>
              </a:ext>
            </a:extLst>
          </p:cNvPr>
          <p:cNvSpPr/>
          <p:nvPr/>
        </p:nvSpPr>
        <p:spPr>
          <a:xfrm rot="13686997">
            <a:off x="5314536" y="4325855"/>
            <a:ext cx="1878417" cy="870302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56">
            <a:extLst>
              <a:ext uri="{FF2B5EF4-FFF2-40B4-BE49-F238E27FC236}">
                <a16:creationId xmlns:a16="http://schemas.microsoft.com/office/drawing/2014/main" id="{11438361-65B4-4779-9E68-7656B82F578E}"/>
              </a:ext>
            </a:extLst>
          </p:cNvPr>
          <p:cNvSpPr/>
          <p:nvPr/>
        </p:nvSpPr>
        <p:spPr>
          <a:xfrm rot="20780167">
            <a:off x="6792922" y="4568463"/>
            <a:ext cx="1878417" cy="870302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56">
            <a:extLst>
              <a:ext uri="{FF2B5EF4-FFF2-40B4-BE49-F238E27FC236}">
                <a16:creationId xmlns:a16="http://schemas.microsoft.com/office/drawing/2014/main" id="{A8DF8DF6-F077-49B3-B40F-5D61E1683F67}"/>
              </a:ext>
            </a:extLst>
          </p:cNvPr>
          <p:cNvSpPr/>
          <p:nvPr/>
        </p:nvSpPr>
        <p:spPr>
          <a:xfrm rot="10283546">
            <a:off x="5230247" y="5267033"/>
            <a:ext cx="1878417" cy="870302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89574D0-2859-4138-8BE3-2D1FBD359924}"/>
              </a:ext>
            </a:extLst>
          </p:cNvPr>
          <p:cNvGrpSpPr/>
          <p:nvPr/>
        </p:nvGrpSpPr>
        <p:grpSpPr>
          <a:xfrm>
            <a:off x="6692645" y="4209139"/>
            <a:ext cx="914400" cy="984238"/>
            <a:chOff x="8583171" y="1691055"/>
            <a:chExt cx="914400" cy="984238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DBDF49BB-8534-439C-8218-69A7CF15CF04}"/>
                </a:ext>
              </a:extLst>
            </p:cNvPr>
            <p:cNvSpPr/>
            <p:nvPr/>
          </p:nvSpPr>
          <p:spPr>
            <a:xfrm>
              <a:off x="8583171" y="1760893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56">
              <a:extLst>
                <a:ext uri="{FF2B5EF4-FFF2-40B4-BE49-F238E27FC236}">
                  <a16:creationId xmlns:a16="http://schemas.microsoft.com/office/drawing/2014/main" id="{F7B504E7-E4F6-466C-A1C0-4E39835CDB31}"/>
                </a:ext>
              </a:extLst>
            </p:cNvPr>
            <p:cNvSpPr/>
            <p:nvPr/>
          </p:nvSpPr>
          <p:spPr>
            <a:xfrm rot="7808444" flipH="1">
              <a:off x="9259962" y="1799035"/>
              <a:ext cx="134990" cy="6254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56">
              <a:extLst>
                <a:ext uri="{FF2B5EF4-FFF2-40B4-BE49-F238E27FC236}">
                  <a16:creationId xmlns:a16="http://schemas.microsoft.com/office/drawing/2014/main" id="{AB1F89D1-BFDF-40EE-9045-C27B06A73ADB}"/>
                </a:ext>
              </a:extLst>
            </p:cNvPr>
            <p:cNvSpPr/>
            <p:nvPr/>
          </p:nvSpPr>
          <p:spPr>
            <a:xfrm rot="5645453" flipH="1">
              <a:off x="9192544" y="1761795"/>
              <a:ext cx="134990" cy="6254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56">
              <a:extLst>
                <a:ext uri="{FF2B5EF4-FFF2-40B4-BE49-F238E27FC236}">
                  <a16:creationId xmlns:a16="http://schemas.microsoft.com/office/drawing/2014/main" id="{1965C61D-6AC4-4C7C-9EB9-B8081F9AF737}"/>
                </a:ext>
              </a:extLst>
            </p:cNvPr>
            <p:cNvSpPr/>
            <p:nvPr/>
          </p:nvSpPr>
          <p:spPr>
            <a:xfrm rot="4881750" flipH="1">
              <a:off x="9117475" y="1744282"/>
              <a:ext cx="134990" cy="6254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56">
              <a:extLst>
                <a:ext uri="{FF2B5EF4-FFF2-40B4-BE49-F238E27FC236}">
                  <a16:creationId xmlns:a16="http://schemas.microsoft.com/office/drawing/2014/main" id="{96C24FF4-0F17-44AB-A686-DEE13E669D5B}"/>
                </a:ext>
              </a:extLst>
            </p:cNvPr>
            <p:cNvSpPr/>
            <p:nvPr/>
          </p:nvSpPr>
          <p:spPr>
            <a:xfrm rot="4881750" flipH="1">
              <a:off x="9040872" y="1727278"/>
              <a:ext cx="134990" cy="6254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56">
              <a:extLst>
                <a:ext uri="{FF2B5EF4-FFF2-40B4-BE49-F238E27FC236}">
                  <a16:creationId xmlns:a16="http://schemas.microsoft.com/office/drawing/2014/main" id="{A3D5EE32-AF3B-49C0-AD73-AA41FD554D72}"/>
                </a:ext>
              </a:extLst>
            </p:cNvPr>
            <p:cNvSpPr/>
            <p:nvPr/>
          </p:nvSpPr>
          <p:spPr>
            <a:xfrm rot="4881750" flipH="1">
              <a:off x="8964706" y="1735781"/>
              <a:ext cx="134990" cy="6254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56">
              <a:extLst>
                <a:ext uri="{FF2B5EF4-FFF2-40B4-BE49-F238E27FC236}">
                  <a16:creationId xmlns:a16="http://schemas.microsoft.com/office/drawing/2014/main" id="{0F70383B-4B23-45C4-A09A-9318E75B718F}"/>
                </a:ext>
              </a:extLst>
            </p:cNvPr>
            <p:cNvSpPr/>
            <p:nvPr/>
          </p:nvSpPr>
          <p:spPr>
            <a:xfrm rot="2858822" flipH="1">
              <a:off x="8901610" y="1770661"/>
              <a:ext cx="134990" cy="6254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56">
              <a:extLst>
                <a:ext uri="{FF2B5EF4-FFF2-40B4-BE49-F238E27FC236}">
                  <a16:creationId xmlns:a16="http://schemas.microsoft.com/office/drawing/2014/main" id="{E06673C3-1FA3-4A92-9C97-77BCFC4B8019}"/>
                </a:ext>
              </a:extLst>
            </p:cNvPr>
            <p:cNvSpPr/>
            <p:nvPr/>
          </p:nvSpPr>
          <p:spPr>
            <a:xfrm rot="471569" flipH="1">
              <a:off x="8928261" y="1813835"/>
              <a:ext cx="134990" cy="6254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56">
              <a:extLst>
                <a:ext uri="{FF2B5EF4-FFF2-40B4-BE49-F238E27FC236}">
                  <a16:creationId xmlns:a16="http://schemas.microsoft.com/office/drawing/2014/main" id="{3F375AED-0703-4071-8B15-0DCAA0499256}"/>
                </a:ext>
              </a:extLst>
            </p:cNvPr>
            <p:cNvSpPr/>
            <p:nvPr/>
          </p:nvSpPr>
          <p:spPr>
            <a:xfrm rot="17719418" flipH="1">
              <a:off x="9008874" y="1838961"/>
              <a:ext cx="108702" cy="62771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56">
              <a:extLst>
                <a:ext uri="{FF2B5EF4-FFF2-40B4-BE49-F238E27FC236}">
                  <a16:creationId xmlns:a16="http://schemas.microsoft.com/office/drawing/2014/main" id="{DE086EE9-D56A-45AA-8180-861DF1359F47}"/>
                </a:ext>
              </a:extLst>
            </p:cNvPr>
            <p:cNvSpPr/>
            <p:nvPr/>
          </p:nvSpPr>
          <p:spPr>
            <a:xfrm rot="16402527" flipH="1">
              <a:off x="9071317" y="1857336"/>
              <a:ext cx="108702" cy="62771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56">
              <a:extLst>
                <a:ext uri="{FF2B5EF4-FFF2-40B4-BE49-F238E27FC236}">
                  <a16:creationId xmlns:a16="http://schemas.microsoft.com/office/drawing/2014/main" id="{C17D6E4B-1C1F-4949-BED3-5FDEAE8A19A3}"/>
                </a:ext>
              </a:extLst>
            </p:cNvPr>
            <p:cNvSpPr/>
            <p:nvPr/>
          </p:nvSpPr>
          <p:spPr>
            <a:xfrm rot="16402527" flipH="1">
              <a:off x="9214232" y="1881334"/>
              <a:ext cx="108702" cy="62771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56">
              <a:extLst>
                <a:ext uri="{FF2B5EF4-FFF2-40B4-BE49-F238E27FC236}">
                  <a16:creationId xmlns:a16="http://schemas.microsoft.com/office/drawing/2014/main" id="{CA070E85-DD33-4E4C-90EC-87272F98B154}"/>
                </a:ext>
              </a:extLst>
            </p:cNvPr>
            <p:cNvSpPr/>
            <p:nvPr/>
          </p:nvSpPr>
          <p:spPr>
            <a:xfrm rot="16402527" flipH="1">
              <a:off x="9141979" y="1868616"/>
              <a:ext cx="108702" cy="62771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56">
              <a:extLst>
                <a:ext uri="{FF2B5EF4-FFF2-40B4-BE49-F238E27FC236}">
                  <a16:creationId xmlns:a16="http://schemas.microsoft.com/office/drawing/2014/main" id="{7CB5EFCB-E63A-484A-9A6F-D474C6C3CC53}"/>
                </a:ext>
              </a:extLst>
            </p:cNvPr>
            <p:cNvSpPr/>
            <p:nvPr/>
          </p:nvSpPr>
          <p:spPr>
            <a:xfrm rot="11786322" flipH="1">
              <a:off x="9290942" y="1873022"/>
              <a:ext cx="108702" cy="62771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1DAC21A-8668-4ABB-B0C0-9CFCF1046BA8}"/>
              </a:ext>
            </a:extLst>
          </p:cNvPr>
          <p:cNvGrpSpPr/>
          <p:nvPr/>
        </p:nvGrpSpPr>
        <p:grpSpPr>
          <a:xfrm flipH="1">
            <a:off x="6096249" y="4694767"/>
            <a:ext cx="914400" cy="984238"/>
            <a:chOff x="8583171" y="1691055"/>
            <a:chExt cx="914400" cy="984238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8F2B2F7-10B4-4B65-B7D3-C728380E9E16}"/>
                </a:ext>
              </a:extLst>
            </p:cNvPr>
            <p:cNvSpPr/>
            <p:nvPr/>
          </p:nvSpPr>
          <p:spPr>
            <a:xfrm>
              <a:off x="8583171" y="1760893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56">
              <a:extLst>
                <a:ext uri="{FF2B5EF4-FFF2-40B4-BE49-F238E27FC236}">
                  <a16:creationId xmlns:a16="http://schemas.microsoft.com/office/drawing/2014/main" id="{92A68B02-F822-494E-801E-7918BDEA2DC9}"/>
                </a:ext>
              </a:extLst>
            </p:cNvPr>
            <p:cNvSpPr/>
            <p:nvPr/>
          </p:nvSpPr>
          <p:spPr>
            <a:xfrm rot="7808444" flipH="1">
              <a:off x="9259962" y="1799035"/>
              <a:ext cx="134990" cy="6254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56">
              <a:extLst>
                <a:ext uri="{FF2B5EF4-FFF2-40B4-BE49-F238E27FC236}">
                  <a16:creationId xmlns:a16="http://schemas.microsoft.com/office/drawing/2014/main" id="{546EBBA9-C4B4-4F39-93C1-0B9C250079FE}"/>
                </a:ext>
              </a:extLst>
            </p:cNvPr>
            <p:cNvSpPr/>
            <p:nvPr/>
          </p:nvSpPr>
          <p:spPr>
            <a:xfrm rot="5645453" flipH="1">
              <a:off x="9192544" y="1761795"/>
              <a:ext cx="134990" cy="6254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56">
              <a:extLst>
                <a:ext uri="{FF2B5EF4-FFF2-40B4-BE49-F238E27FC236}">
                  <a16:creationId xmlns:a16="http://schemas.microsoft.com/office/drawing/2014/main" id="{E472D492-5549-4042-A1B4-8018E74DC936}"/>
                </a:ext>
              </a:extLst>
            </p:cNvPr>
            <p:cNvSpPr/>
            <p:nvPr/>
          </p:nvSpPr>
          <p:spPr>
            <a:xfrm rot="4881750" flipH="1">
              <a:off x="9117475" y="1744282"/>
              <a:ext cx="134990" cy="6254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56">
              <a:extLst>
                <a:ext uri="{FF2B5EF4-FFF2-40B4-BE49-F238E27FC236}">
                  <a16:creationId xmlns:a16="http://schemas.microsoft.com/office/drawing/2014/main" id="{5C14705D-94E9-48CE-B1DA-C00418E1E137}"/>
                </a:ext>
              </a:extLst>
            </p:cNvPr>
            <p:cNvSpPr/>
            <p:nvPr/>
          </p:nvSpPr>
          <p:spPr>
            <a:xfrm rot="4881750" flipH="1">
              <a:off x="9040872" y="1727278"/>
              <a:ext cx="134990" cy="6254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56">
              <a:extLst>
                <a:ext uri="{FF2B5EF4-FFF2-40B4-BE49-F238E27FC236}">
                  <a16:creationId xmlns:a16="http://schemas.microsoft.com/office/drawing/2014/main" id="{A5FA5E9F-1EB5-435B-9C30-F49B125F34E3}"/>
                </a:ext>
              </a:extLst>
            </p:cNvPr>
            <p:cNvSpPr/>
            <p:nvPr/>
          </p:nvSpPr>
          <p:spPr>
            <a:xfrm rot="4881750" flipH="1">
              <a:off x="8964706" y="1735781"/>
              <a:ext cx="134990" cy="6254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56">
              <a:extLst>
                <a:ext uri="{FF2B5EF4-FFF2-40B4-BE49-F238E27FC236}">
                  <a16:creationId xmlns:a16="http://schemas.microsoft.com/office/drawing/2014/main" id="{FB3ABF09-DD16-4F12-827E-F885183BBA53}"/>
                </a:ext>
              </a:extLst>
            </p:cNvPr>
            <p:cNvSpPr/>
            <p:nvPr/>
          </p:nvSpPr>
          <p:spPr>
            <a:xfrm rot="2858822" flipH="1">
              <a:off x="8901610" y="1770661"/>
              <a:ext cx="134990" cy="6254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56">
              <a:extLst>
                <a:ext uri="{FF2B5EF4-FFF2-40B4-BE49-F238E27FC236}">
                  <a16:creationId xmlns:a16="http://schemas.microsoft.com/office/drawing/2014/main" id="{DFFD1DC0-5103-4118-A3A2-A37695BA277A}"/>
                </a:ext>
              </a:extLst>
            </p:cNvPr>
            <p:cNvSpPr/>
            <p:nvPr/>
          </p:nvSpPr>
          <p:spPr>
            <a:xfrm rot="471569" flipH="1">
              <a:off x="8928261" y="1813835"/>
              <a:ext cx="134990" cy="6254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56">
              <a:extLst>
                <a:ext uri="{FF2B5EF4-FFF2-40B4-BE49-F238E27FC236}">
                  <a16:creationId xmlns:a16="http://schemas.microsoft.com/office/drawing/2014/main" id="{244ED600-C76B-4A62-A889-F5DEFDBBF9A3}"/>
                </a:ext>
              </a:extLst>
            </p:cNvPr>
            <p:cNvSpPr/>
            <p:nvPr/>
          </p:nvSpPr>
          <p:spPr>
            <a:xfrm rot="17719418" flipH="1">
              <a:off x="9008874" y="1838961"/>
              <a:ext cx="108702" cy="62771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56">
              <a:extLst>
                <a:ext uri="{FF2B5EF4-FFF2-40B4-BE49-F238E27FC236}">
                  <a16:creationId xmlns:a16="http://schemas.microsoft.com/office/drawing/2014/main" id="{A148318B-29E9-4770-B0CB-C7906BCDD625}"/>
                </a:ext>
              </a:extLst>
            </p:cNvPr>
            <p:cNvSpPr/>
            <p:nvPr/>
          </p:nvSpPr>
          <p:spPr>
            <a:xfrm rot="16402527" flipH="1">
              <a:off x="9071317" y="1857336"/>
              <a:ext cx="108702" cy="62771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56">
              <a:extLst>
                <a:ext uri="{FF2B5EF4-FFF2-40B4-BE49-F238E27FC236}">
                  <a16:creationId xmlns:a16="http://schemas.microsoft.com/office/drawing/2014/main" id="{98853AB9-7BDA-4435-9211-8842CEE8A19F}"/>
                </a:ext>
              </a:extLst>
            </p:cNvPr>
            <p:cNvSpPr/>
            <p:nvPr/>
          </p:nvSpPr>
          <p:spPr>
            <a:xfrm rot="16402527" flipH="1">
              <a:off x="9214232" y="1881334"/>
              <a:ext cx="108702" cy="62771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56">
              <a:extLst>
                <a:ext uri="{FF2B5EF4-FFF2-40B4-BE49-F238E27FC236}">
                  <a16:creationId xmlns:a16="http://schemas.microsoft.com/office/drawing/2014/main" id="{98C216AE-4BBA-4337-A9F4-8F0A4DF7E36B}"/>
                </a:ext>
              </a:extLst>
            </p:cNvPr>
            <p:cNvSpPr/>
            <p:nvPr/>
          </p:nvSpPr>
          <p:spPr>
            <a:xfrm rot="16402527" flipH="1">
              <a:off x="9141979" y="1868616"/>
              <a:ext cx="108702" cy="62771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56">
              <a:extLst>
                <a:ext uri="{FF2B5EF4-FFF2-40B4-BE49-F238E27FC236}">
                  <a16:creationId xmlns:a16="http://schemas.microsoft.com/office/drawing/2014/main" id="{019486BC-C390-4937-9BB0-C64CCDF5CB27}"/>
                </a:ext>
              </a:extLst>
            </p:cNvPr>
            <p:cNvSpPr/>
            <p:nvPr/>
          </p:nvSpPr>
          <p:spPr>
            <a:xfrm rot="11786322" flipH="1">
              <a:off x="9290942" y="1873022"/>
              <a:ext cx="108702" cy="62771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A94203E-B41B-45DC-9899-0732348B4C93}"/>
              </a:ext>
            </a:extLst>
          </p:cNvPr>
          <p:cNvGrpSpPr/>
          <p:nvPr/>
        </p:nvGrpSpPr>
        <p:grpSpPr>
          <a:xfrm flipH="1">
            <a:off x="6780880" y="4908294"/>
            <a:ext cx="914400" cy="984238"/>
            <a:chOff x="8583171" y="1691055"/>
            <a:chExt cx="914400" cy="984238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DD40D094-4434-4FDF-A911-6FD72678A549}"/>
                </a:ext>
              </a:extLst>
            </p:cNvPr>
            <p:cNvSpPr/>
            <p:nvPr/>
          </p:nvSpPr>
          <p:spPr>
            <a:xfrm>
              <a:off x="8583171" y="1760893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56">
              <a:extLst>
                <a:ext uri="{FF2B5EF4-FFF2-40B4-BE49-F238E27FC236}">
                  <a16:creationId xmlns:a16="http://schemas.microsoft.com/office/drawing/2014/main" id="{2E6E7D0A-4F76-49C1-AFF9-72A280220609}"/>
                </a:ext>
              </a:extLst>
            </p:cNvPr>
            <p:cNvSpPr/>
            <p:nvPr/>
          </p:nvSpPr>
          <p:spPr>
            <a:xfrm rot="7808444" flipH="1">
              <a:off x="9259962" y="1799035"/>
              <a:ext cx="134990" cy="6254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56">
              <a:extLst>
                <a:ext uri="{FF2B5EF4-FFF2-40B4-BE49-F238E27FC236}">
                  <a16:creationId xmlns:a16="http://schemas.microsoft.com/office/drawing/2014/main" id="{A3F559B0-5949-4A5C-87C7-643A2A8BD4A9}"/>
                </a:ext>
              </a:extLst>
            </p:cNvPr>
            <p:cNvSpPr/>
            <p:nvPr/>
          </p:nvSpPr>
          <p:spPr>
            <a:xfrm rot="5645453" flipH="1">
              <a:off x="9192544" y="1761795"/>
              <a:ext cx="134990" cy="6254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56">
              <a:extLst>
                <a:ext uri="{FF2B5EF4-FFF2-40B4-BE49-F238E27FC236}">
                  <a16:creationId xmlns:a16="http://schemas.microsoft.com/office/drawing/2014/main" id="{BAB3A11E-8370-41B0-9D7E-34791AF9DD22}"/>
                </a:ext>
              </a:extLst>
            </p:cNvPr>
            <p:cNvSpPr/>
            <p:nvPr/>
          </p:nvSpPr>
          <p:spPr>
            <a:xfrm rot="4881750" flipH="1">
              <a:off x="9117475" y="1744282"/>
              <a:ext cx="134990" cy="6254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56">
              <a:extLst>
                <a:ext uri="{FF2B5EF4-FFF2-40B4-BE49-F238E27FC236}">
                  <a16:creationId xmlns:a16="http://schemas.microsoft.com/office/drawing/2014/main" id="{63100169-EE50-478F-84DB-E841C4BBDBF1}"/>
                </a:ext>
              </a:extLst>
            </p:cNvPr>
            <p:cNvSpPr/>
            <p:nvPr/>
          </p:nvSpPr>
          <p:spPr>
            <a:xfrm rot="4881750" flipH="1">
              <a:off x="9040872" y="1727278"/>
              <a:ext cx="134990" cy="6254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56">
              <a:extLst>
                <a:ext uri="{FF2B5EF4-FFF2-40B4-BE49-F238E27FC236}">
                  <a16:creationId xmlns:a16="http://schemas.microsoft.com/office/drawing/2014/main" id="{164CEA5F-A762-4D22-8EA8-4F39B6BE7F57}"/>
                </a:ext>
              </a:extLst>
            </p:cNvPr>
            <p:cNvSpPr/>
            <p:nvPr/>
          </p:nvSpPr>
          <p:spPr>
            <a:xfrm rot="4881750" flipH="1">
              <a:off x="8964706" y="1735781"/>
              <a:ext cx="134990" cy="6254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56">
              <a:extLst>
                <a:ext uri="{FF2B5EF4-FFF2-40B4-BE49-F238E27FC236}">
                  <a16:creationId xmlns:a16="http://schemas.microsoft.com/office/drawing/2014/main" id="{29EB6E43-C8AD-45E5-8C4C-DECDBBDFC301}"/>
                </a:ext>
              </a:extLst>
            </p:cNvPr>
            <p:cNvSpPr/>
            <p:nvPr/>
          </p:nvSpPr>
          <p:spPr>
            <a:xfrm rot="2858822" flipH="1">
              <a:off x="8901610" y="1770661"/>
              <a:ext cx="134990" cy="6254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56">
              <a:extLst>
                <a:ext uri="{FF2B5EF4-FFF2-40B4-BE49-F238E27FC236}">
                  <a16:creationId xmlns:a16="http://schemas.microsoft.com/office/drawing/2014/main" id="{16F8ABB3-B973-4DC3-9225-C3ED1996EF04}"/>
                </a:ext>
              </a:extLst>
            </p:cNvPr>
            <p:cNvSpPr/>
            <p:nvPr/>
          </p:nvSpPr>
          <p:spPr>
            <a:xfrm rot="471569" flipH="1">
              <a:off x="8928261" y="1813835"/>
              <a:ext cx="134990" cy="6254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56">
              <a:extLst>
                <a:ext uri="{FF2B5EF4-FFF2-40B4-BE49-F238E27FC236}">
                  <a16:creationId xmlns:a16="http://schemas.microsoft.com/office/drawing/2014/main" id="{749D0148-51D0-44AA-BF12-1FCC99E499C4}"/>
                </a:ext>
              </a:extLst>
            </p:cNvPr>
            <p:cNvSpPr/>
            <p:nvPr/>
          </p:nvSpPr>
          <p:spPr>
            <a:xfrm rot="17719418" flipH="1">
              <a:off x="9008874" y="1838961"/>
              <a:ext cx="108702" cy="62771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56">
              <a:extLst>
                <a:ext uri="{FF2B5EF4-FFF2-40B4-BE49-F238E27FC236}">
                  <a16:creationId xmlns:a16="http://schemas.microsoft.com/office/drawing/2014/main" id="{D2BA7F00-0E86-45C9-9740-692C9903FCBD}"/>
                </a:ext>
              </a:extLst>
            </p:cNvPr>
            <p:cNvSpPr/>
            <p:nvPr/>
          </p:nvSpPr>
          <p:spPr>
            <a:xfrm rot="16402527" flipH="1">
              <a:off x="9071317" y="1857336"/>
              <a:ext cx="108702" cy="62771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56">
              <a:extLst>
                <a:ext uri="{FF2B5EF4-FFF2-40B4-BE49-F238E27FC236}">
                  <a16:creationId xmlns:a16="http://schemas.microsoft.com/office/drawing/2014/main" id="{A65274D9-F321-4613-AE80-9C68E2DEE6F6}"/>
                </a:ext>
              </a:extLst>
            </p:cNvPr>
            <p:cNvSpPr/>
            <p:nvPr/>
          </p:nvSpPr>
          <p:spPr>
            <a:xfrm rot="16402527" flipH="1">
              <a:off x="9214232" y="1881334"/>
              <a:ext cx="108702" cy="62771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56">
              <a:extLst>
                <a:ext uri="{FF2B5EF4-FFF2-40B4-BE49-F238E27FC236}">
                  <a16:creationId xmlns:a16="http://schemas.microsoft.com/office/drawing/2014/main" id="{11AD7A35-0EF8-40B9-8A81-4FE137D091E1}"/>
                </a:ext>
              </a:extLst>
            </p:cNvPr>
            <p:cNvSpPr/>
            <p:nvPr/>
          </p:nvSpPr>
          <p:spPr>
            <a:xfrm rot="16402527" flipH="1">
              <a:off x="9141979" y="1868616"/>
              <a:ext cx="108702" cy="62771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56">
              <a:extLst>
                <a:ext uri="{FF2B5EF4-FFF2-40B4-BE49-F238E27FC236}">
                  <a16:creationId xmlns:a16="http://schemas.microsoft.com/office/drawing/2014/main" id="{30473362-7262-49C9-A5B6-821E64569565}"/>
                </a:ext>
              </a:extLst>
            </p:cNvPr>
            <p:cNvSpPr/>
            <p:nvPr/>
          </p:nvSpPr>
          <p:spPr>
            <a:xfrm rot="11786322" flipH="1">
              <a:off x="9290942" y="1873022"/>
              <a:ext cx="108702" cy="62771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0CD473A-F560-451D-BC0C-59B1FDA7E582}"/>
              </a:ext>
            </a:extLst>
          </p:cNvPr>
          <p:cNvGrpSpPr/>
          <p:nvPr/>
        </p:nvGrpSpPr>
        <p:grpSpPr>
          <a:xfrm rot="5811908" flipH="1">
            <a:off x="7467736" y="4594554"/>
            <a:ext cx="914400" cy="984238"/>
            <a:chOff x="8583171" y="1691055"/>
            <a:chExt cx="914400" cy="984238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F7A4701-5029-46C6-B47F-A29B4A4A8F59}"/>
                </a:ext>
              </a:extLst>
            </p:cNvPr>
            <p:cNvSpPr/>
            <p:nvPr/>
          </p:nvSpPr>
          <p:spPr>
            <a:xfrm>
              <a:off x="8583171" y="1760893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56">
              <a:extLst>
                <a:ext uri="{FF2B5EF4-FFF2-40B4-BE49-F238E27FC236}">
                  <a16:creationId xmlns:a16="http://schemas.microsoft.com/office/drawing/2014/main" id="{522627CA-EBD5-45C5-B523-C5AFE25C7F22}"/>
                </a:ext>
              </a:extLst>
            </p:cNvPr>
            <p:cNvSpPr/>
            <p:nvPr/>
          </p:nvSpPr>
          <p:spPr>
            <a:xfrm rot="7808444" flipH="1">
              <a:off x="9259962" y="1799035"/>
              <a:ext cx="134990" cy="6254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56">
              <a:extLst>
                <a:ext uri="{FF2B5EF4-FFF2-40B4-BE49-F238E27FC236}">
                  <a16:creationId xmlns:a16="http://schemas.microsoft.com/office/drawing/2014/main" id="{0D1035F4-3E97-46B4-9CAB-B6FC5A813B4E}"/>
                </a:ext>
              </a:extLst>
            </p:cNvPr>
            <p:cNvSpPr/>
            <p:nvPr/>
          </p:nvSpPr>
          <p:spPr>
            <a:xfrm rot="5645453" flipH="1">
              <a:off x="9192544" y="1761795"/>
              <a:ext cx="134990" cy="6254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56">
              <a:extLst>
                <a:ext uri="{FF2B5EF4-FFF2-40B4-BE49-F238E27FC236}">
                  <a16:creationId xmlns:a16="http://schemas.microsoft.com/office/drawing/2014/main" id="{8878CAFD-23D3-4F49-A278-A55A6193F563}"/>
                </a:ext>
              </a:extLst>
            </p:cNvPr>
            <p:cNvSpPr/>
            <p:nvPr/>
          </p:nvSpPr>
          <p:spPr>
            <a:xfrm rot="4881750" flipH="1">
              <a:off x="9117475" y="1744282"/>
              <a:ext cx="134990" cy="6254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56">
              <a:extLst>
                <a:ext uri="{FF2B5EF4-FFF2-40B4-BE49-F238E27FC236}">
                  <a16:creationId xmlns:a16="http://schemas.microsoft.com/office/drawing/2014/main" id="{B12B265B-17E7-41FD-B632-81BD9CE0A202}"/>
                </a:ext>
              </a:extLst>
            </p:cNvPr>
            <p:cNvSpPr/>
            <p:nvPr/>
          </p:nvSpPr>
          <p:spPr>
            <a:xfrm rot="4881750" flipH="1">
              <a:off x="9040872" y="1727278"/>
              <a:ext cx="134990" cy="6254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56">
              <a:extLst>
                <a:ext uri="{FF2B5EF4-FFF2-40B4-BE49-F238E27FC236}">
                  <a16:creationId xmlns:a16="http://schemas.microsoft.com/office/drawing/2014/main" id="{81740DF2-E8D6-41B5-B2B6-15058FF5E018}"/>
                </a:ext>
              </a:extLst>
            </p:cNvPr>
            <p:cNvSpPr/>
            <p:nvPr/>
          </p:nvSpPr>
          <p:spPr>
            <a:xfrm rot="4881750" flipH="1">
              <a:off x="8964706" y="1735781"/>
              <a:ext cx="134990" cy="6254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56">
              <a:extLst>
                <a:ext uri="{FF2B5EF4-FFF2-40B4-BE49-F238E27FC236}">
                  <a16:creationId xmlns:a16="http://schemas.microsoft.com/office/drawing/2014/main" id="{65CEAA47-157D-41B7-BB19-7082C9C1858B}"/>
                </a:ext>
              </a:extLst>
            </p:cNvPr>
            <p:cNvSpPr/>
            <p:nvPr/>
          </p:nvSpPr>
          <p:spPr>
            <a:xfrm rot="2858822" flipH="1">
              <a:off x="8901610" y="1770661"/>
              <a:ext cx="134990" cy="6254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56">
              <a:extLst>
                <a:ext uri="{FF2B5EF4-FFF2-40B4-BE49-F238E27FC236}">
                  <a16:creationId xmlns:a16="http://schemas.microsoft.com/office/drawing/2014/main" id="{23A91A68-BDEC-457E-B083-A2A8CBF1169A}"/>
                </a:ext>
              </a:extLst>
            </p:cNvPr>
            <p:cNvSpPr/>
            <p:nvPr/>
          </p:nvSpPr>
          <p:spPr>
            <a:xfrm rot="471569" flipH="1">
              <a:off x="8928261" y="1813835"/>
              <a:ext cx="134990" cy="6254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56">
              <a:extLst>
                <a:ext uri="{FF2B5EF4-FFF2-40B4-BE49-F238E27FC236}">
                  <a16:creationId xmlns:a16="http://schemas.microsoft.com/office/drawing/2014/main" id="{1B9E1234-195E-42A8-A11C-5812B4A4AD26}"/>
                </a:ext>
              </a:extLst>
            </p:cNvPr>
            <p:cNvSpPr/>
            <p:nvPr/>
          </p:nvSpPr>
          <p:spPr>
            <a:xfrm rot="17719418" flipH="1">
              <a:off x="9008874" y="1838961"/>
              <a:ext cx="108702" cy="62771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56">
              <a:extLst>
                <a:ext uri="{FF2B5EF4-FFF2-40B4-BE49-F238E27FC236}">
                  <a16:creationId xmlns:a16="http://schemas.microsoft.com/office/drawing/2014/main" id="{583F15A2-273C-410E-B3B9-BAC7771A8AE5}"/>
                </a:ext>
              </a:extLst>
            </p:cNvPr>
            <p:cNvSpPr/>
            <p:nvPr/>
          </p:nvSpPr>
          <p:spPr>
            <a:xfrm rot="16402527" flipH="1">
              <a:off x="9071317" y="1857336"/>
              <a:ext cx="108702" cy="62771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56">
              <a:extLst>
                <a:ext uri="{FF2B5EF4-FFF2-40B4-BE49-F238E27FC236}">
                  <a16:creationId xmlns:a16="http://schemas.microsoft.com/office/drawing/2014/main" id="{75EF9EBA-7178-411C-9652-B65047747AD2}"/>
                </a:ext>
              </a:extLst>
            </p:cNvPr>
            <p:cNvSpPr/>
            <p:nvPr/>
          </p:nvSpPr>
          <p:spPr>
            <a:xfrm rot="16402527" flipH="1">
              <a:off x="9214232" y="1881334"/>
              <a:ext cx="108702" cy="62771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56">
              <a:extLst>
                <a:ext uri="{FF2B5EF4-FFF2-40B4-BE49-F238E27FC236}">
                  <a16:creationId xmlns:a16="http://schemas.microsoft.com/office/drawing/2014/main" id="{62584BF3-E79E-4A3C-B18A-96195F039AA7}"/>
                </a:ext>
              </a:extLst>
            </p:cNvPr>
            <p:cNvSpPr/>
            <p:nvPr/>
          </p:nvSpPr>
          <p:spPr>
            <a:xfrm rot="16402527" flipH="1">
              <a:off x="9141979" y="1868616"/>
              <a:ext cx="108702" cy="62771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56">
              <a:extLst>
                <a:ext uri="{FF2B5EF4-FFF2-40B4-BE49-F238E27FC236}">
                  <a16:creationId xmlns:a16="http://schemas.microsoft.com/office/drawing/2014/main" id="{7332497C-35CB-4BCF-9B59-BF4A2F804916}"/>
                </a:ext>
              </a:extLst>
            </p:cNvPr>
            <p:cNvSpPr/>
            <p:nvPr/>
          </p:nvSpPr>
          <p:spPr>
            <a:xfrm rot="11786322" flipH="1">
              <a:off x="9290942" y="1873022"/>
              <a:ext cx="108702" cy="62771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79C35BA-D7E7-4777-B81D-11BF98D77DC7}"/>
              </a:ext>
            </a:extLst>
          </p:cNvPr>
          <p:cNvGrpSpPr/>
          <p:nvPr/>
        </p:nvGrpSpPr>
        <p:grpSpPr>
          <a:xfrm rot="15788092">
            <a:off x="6212002" y="5482717"/>
            <a:ext cx="914400" cy="984238"/>
            <a:chOff x="8583171" y="1691055"/>
            <a:chExt cx="914400" cy="984238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36A1825-64D8-45AD-A51F-DFB3796F4D75}"/>
                </a:ext>
              </a:extLst>
            </p:cNvPr>
            <p:cNvSpPr/>
            <p:nvPr/>
          </p:nvSpPr>
          <p:spPr>
            <a:xfrm>
              <a:off x="8583171" y="1760893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56">
              <a:extLst>
                <a:ext uri="{FF2B5EF4-FFF2-40B4-BE49-F238E27FC236}">
                  <a16:creationId xmlns:a16="http://schemas.microsoft.com/office/drawing/2014/main" id="{B512033B-B438-4911-9B09-C4F8C58F0B3C}"/>
                </a:ext>
              </a:extLst>
            </p:cNvPr>
            <p:cNvSpPr/>
            <p:nvPr/>
          </p:nvSpPr>
          <p:spPr>
            <a:xfrm rot="7808444" flipH="1">
              <a:off x="9259962" y="1799035"/>
              <a:ext cx="134990" cy="6254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56">
              <a:extLst>
                <a:ext uri="{FF2B5EF4-FFF2-40B4-BE49-F238E27FC236}">
                  <a16:creationId xmlns:a16="http://schemas.microsoft.com/office/drawing/2014/main" id="{AC0B243D-205F-4610-8A9C-70B9B785826E}"/>
                </a:ext>
              </a:extLst>
            </p:cNvPr>
            <p:cNvSpPr/>
            <p:nvPr/>
          </p:nvSpPr>
          <p:spPr>
            <a:xfrm rot="5645453" flipH="1">
              <a:off x="9192544" y="1761795"/>
              <a:ext cx="134990" cy="6254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56">
              <a:extLst>
                <a:ext uri="{FF2B5EF4-FFF2-40B4-BE49-F238E27FC236}">
                  <a16:creationId xmlns:a16="http://schemas.microsoft.com/office/drawing/2014/main" id="{52317825-DD90-4087-8EC3-23F889CC2019}"/>
                </a:ext>
              </a:extLst>
            </p:cNvPr>
            <p:cNvSpPr/>
            <p:nvPr/>
          </p:nvSpPr>
          <p:spPr>
            <a:xfrm rot="4881750" flipH="1">
              <a:off x="9117475" y="1744282"/>
              <a:ext cx="134990" cy="6254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6">
              <a:extLst>
                <a:ext uri="{FF2B5EF4-FFF2-40B4-BE49-F238E27FC236}">
                  <a16:creationId xmlns:a16="http://schemas.microsoft.com/office/drawing/2014/main" id="{954162A7-CBD3-46EE-83A3-EFC1C4871148}"/>
                </a:ext>
              </a:extLst>
            </p:cNvPr>
            <p:cNvSpPr/>
            <p:nvPr/>
          </p:nvSpPr>
          <p:spPr>
            <a:xfrm rot="4881750" flipH="1">
              <a:off x="9040872" y="1727278"/>
              <a:ext cx="134990" cy="6254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6">
              <a:extLst>
                <a:ext uri="{FF2B5EF4-FFF2-40B4-BE49-F238E27FC236}">
                  <a16:creationId xmlns:a16="http://schemas.microsoft.com/office/drawing/2014/main" id="{71CFAF1F-B73E-45B9-A177-A98DCDF5D079}"/>
                </a:ext>
              </a:extLst>
            </p:cNvPr>
            <p:cNvSpPr/>
            <p:nvPr/>
          </p:nvSpPr>
          <p:spPr>
            <a:xfrm rot="4881750" flipH="1">
              <a:off x="8964706" y="1735781"/>
              <a:ext cx="134990" cy="6254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6">
              <a:extLst>
                <a:ext uri="{FF2B5EF4-FFF2-40B4-BE49-F238E27FC236}">
                  <a16:creationId xmlns:a16="http://schemas.microsoft.com/office/drawing/2014/main" id="{2AF81BC9-1D2F-4D86-A55B-3173C256A4B2}"/>
                </a:ext>
              </a:extLst>
            </p:cNvPr>
            <p:cNvSpPr/>
            <p:nvPr/>
          </p:nvSpPr>
          <p:spPr>
            <a:xfrm rot="2858822" flipH="1">
              <a:off x="8901610" y="1770661"/>
              <a:ext cx="134990" cy="6254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6">
              <a:extLst>
                <a:ext uri="{FF2B5EF4-FFF2-40B4-BE49-F238E27FC236}">
                  <a16:creationId xmlns:a16="http://schemas.microsoft.com/office/drawing/2014/main" id="{3CFDFB84-6182-4BB7-A766-5B37C33911A8}"/>
                </a:ext>
              </a:extLst>
            </p:cNvPr>
            <p:cNvSpPr/>
            <p:nvPr/>
          </p:nvSpPr>
          <p:spPr>
            <a:xfrm rot="471569" flipH="1">
              <a:off x="8928261" y="1813835"/>
              <a:ext cx="134990" cy="6254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6">
              <a:extLst>
                <a:ext uri="{FF2B5EF4-FFF2-40B4-BE49-F238E27FC236}">
                  <a16:creationId xmlns:a16="http://schemas.microsoft.com/office/drawing/2014/main" id="{F842A90B-22F1-4864-9F47-80E2A1773E61}"/>
                </a:ext>
              </a:extLst>
            </p:cNvPr>
            <p:cNvSpPr/>
            <p:nvPr/>
          </p:nvSpPr>
          <p:spPr>
            <a:xfrm rot="17719418" flipH="1">
              <a:off x="9008874" y="1838961"/>
              <a:ext cx="108702" cy="62771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6">
              <a:extLst>
                <a:ext uri="{FF2B5EF4-FFF2-40B4-BE49-F238E27FC236}">
                  <a16:creationId xmlns:a16="http://schemas.microsoft.com/office/drawing/2014/main" id="{66937FCE-D94E-4313-82AA-6A9F8010F027}"/>
                </a:ext>
              </a:extLst>
            </p:cNvPr>
            <p:cNvSpPr/>
            <p:nvPr/>
          </p:nvSpPr>
          <p:spPr>
            <a:xfrm rot="16402527" flipH="1">
              <a:off x="9071317" y="1857336"/>
              <a:ext cx="108702" cy="62771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AB299BE-A102-4D3C-BF33-6BEA031475F4}"/>
                </a:ext>
              </a:extLst>
            </p:cNvPr>
            <p:cNvSpPr/>
            <p:nvPr/>
          </p:nvSpPr>
          <p:spPr>
            <a:xfrm rot="16402527" flipH="1">
              <a:off x="9214232" y="1881334"/>
              <a:ext cx="108702" cy="62771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6">
              <a:extLst>
                <a:ext uri="{FF2B5EF4-FFF2-40B4-BE49-F238E27FC236}">
                  <a16:creationId xmlns:a16="http://schemas.microsoft.com/office/drawing/2014/main" id="{C8B579B0-CA2E-43FA-8B80-7529C4E534B9}"/>
                </a:ext>
              </a:extLst>
            </p:cNvPr>
            <p:cNvSpPr/>
            <p:nvPr/>
          </p:nvSpPr>
          <p:spPr>
            <a:xfrm rot="16402527" flipH="1">
              <a:off x="9141979" y="1868616"/>
              <a:ext cx="108702" cy="62771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6">
              <a:extLst>
                <a:ext uri="{FF2B5EF4-FFF2-40B4-BE49-F238E27FC236}">
                  <a16:creationId xmlns:a16="http://schemas.microsoft.com/office/drawing/2014/main" id="{227613D7-6750-4251-AE4E-E0B83766E62C}"/>
                </a:ext>
              </a:extLst>
            </p:cNvPr>
            <p:cNvSpPr/>
            <p:nvPr/>
          </p:nvSpPr>
          <p:spPr>
            <a:xfrm rot="11786322" flipH="1">
              <a:off x="9290942" y="1873022"/>
              <a:ext cx="108702" cy="62771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1E7C1E5-D997-42A2-BA8F-31C2A18EA087}"/>
              </a:ext>
            </a:extLst>
          </p:cNvPr>
          <p:cNvGrpSpPr/>
          <p:nvPr/>
        </p:nvGrpSpPr>
        <p:grpSpPr>
          <a:xfrm rot="8248827">
            <a:off x="7072665" y="5380482"/>
            <a:ext cx="914400" cy="984238"/>
            <a:chOff x="8583171" y="1691055"/>
            <a:chExt cx="914400" cy="984238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AD1E0B9-73A7-4101-845D-358A939FEA9C}"/>
                </a:ext>
              </a:extLst>
            </p:cNvPr>
            <p:cNvSpPr/>
            <p:nvPr/>
          </p:nvSpPr>
          <p:spPr>
            <a:xfrm>
              <a:off x="8583171" y="1760893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56">
              <a:extLst>
                <a:ext uri="{FF2B5EF4-FFF2-40B4-BE49-F238E27FC236}">
                  <a16:creationId xmlns:a16="http://schemas.microsoft.com/office/drawing/2014/main" id="{527F3957-1782-4831-83CC-9E23F79405EB}"/>
                </a:ext>
              </a:extLst>
            </p:cNvPr>
            <p:cNvSpPr/>
            <p:nvPr/>
          </p:nvSpPr>
          <p:spPr>
            <a:xfrm rot="7808444" flipH="1">
              <a:off x="9259962" y="1799035"/>
              <a:ext cx="134990" cy="6254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56">
              <a:extLst>
                <a:ext uri="{FF2B5EF4-FFF2-40B4-BE49-F238E27FC236}">
                  <a16:creationId xmlns:a16="http://schemas.microsoft.com/office/drawing/2014/main" id="{8853BD8A-6157-4AE7-846E-DC3CEF0835B8}"/>
                </a:ext>
              </a:extLst>
            </p:cNvPr>
            <p:cNvSpPr/>
            <p:nvPr/>
          </p:nvSpPr>
          <p:spPr>
            <a:xfrm rot="5645453" flipH="1">
              <a:off x="9192544" y="1761795"/>
              <a:ext cx="134990" cy="6254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56">
              <a:extLst>
                <a:ext uri="{FF2B5EF4-FFF2-40B4-BE49-F238E27FC236}">
                  <a16:creationId xmlns:a16="http://schemas.microsoft.com/office/drawing/2014/main" id="{5EDF0ED7-A7E6-44AC-BA42-896DC8CC0DBB}"/>
                </a:ext>
              </a:extLst>
            </p:cNvPr>
            <p:cNvSpPr/>
            <p:nvPr/>
          </p:nvSpPr>
          <p:spPr>
            <a:xfrm rot="4881750" flipH="1">
              <a:off x="9117475" y="1744282"/>
              <a:ext cx="134990" cy="6254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56">
              <a:extLst>
                <a:ext uri="{FF2B5EF4-FFF2-40B4-BE49-F238E27FC236}">
                  <a16:creationId xmlns:a16="http://schemas.microsoft.com/office/drawing/2014/main" id="{E634E2CD-A42D-4B4A-9120-FD36AF89C809}"/>
                </a:ext>
              </a:extLst>
            </p:cNvPr>
            <p:cNvSpPr/>
            <p:nvPr/>
          </p:nvSpPr>
          <p:spPr>
            <a:xfrm rot="4881750" flipH="1">
              <a:off x="9040872" y="1727278"/>
              <a:ext cx="134990" cy="6254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56">
              <a:extLst>
                <a:ext uri="{FF2B5EF4-FFF2-40B4-BE49-F238E27FC236}">
                  <a16:creationId xmlns:a16="http://schemas.microsoft.com/office/drawing/2014/main" id="{1CBC77BB-A165-478F-A09D-BDDEBED74235}"/>
                </a:ext>
              </a:extLst>
            </p:cNvPr>
            <p:cNvSpPr/>
            <p:nvPr/>
          </p:nvSpPr>
          <p:spPr>
            <a:xfrm rot="4881750" flipH="1">
              <a:off x="8964706" y="1735781"/>
              <a:ext cx="134990" cy="6254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56">
              <a:extLst>
                <a:ext uri="{FF2B5EF4-FFF2-40B4-BE49-F238E27FC236}">
                  <a16:creationId xmlns:a16="http://schemas.microsoft.com/office/drawing/2014/main" id="{8116C177-913C-422B-B0D2-3898FE2E198E}"/>
                </a:ext>
              </a:extLst>
            </p:cNvPr>
            <p:cNvSpPr/>
            <p:nvPr/>
          </p:nvSpPr>
          <p:spPr>
            <a:xfrm rot="2858822" flipH="1">
              <a:off x="8901610" y="1770661"/>
              <a:ext cx="134990" cy="6254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56">
              <a:extLst>
                <a:ext uri="{FF2B5EF4-FFF2-40B4-BE49-F238E27FC236}">
                  <a16:creationId xmlns:a16="http://schemas.microsoft.com/office/drawing/2014/main" id="{6A00E625-97F2-47EA-8CAA-D0120F78D878}"/>
                </a:ext>
              </a:extLst>
            </p:cNvPr>
            <p:cNvSpPr/>
            <p:nvPr/>
          </p:nvSpPr>
          <p:spPr>
            <a:xfrm rot="471569" flipH="1">
              <a:off x="8928261" y="1813835"/>
              <a:ext cx="134990" cy="6254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56">
              <a:extLst>
                <a:ext uri="{FF2B5EF4-FFF2-40B4-BE49-F238E27FC236}">
                  <a16:creationId xmlns:a16="http://schemas.microsoft.com/office/drawing/2014/main" id="{A9849D0D-F936-4E41-AA8E-D80F8DD9F7C4}"/>
                </a:ext>
              </a:extLst>
            </p:cNvPr>
            <p:cNvSpPr/>
            <p:nvPr/>
          </p:nvSpPr>
          <p:spPr>
            <a:xfrm rot="17719418" flipH="1">
              <a:off x="9008874" y="1838961"/>
              <a:ext cx="108702" cy="62771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56">
              <a:extLst>
                <a:ext uri="{FF2B5EF4-FFF2-40B4-BE49-F238E27FC236}">
                  <a16:creationId xmlns:a16="http://schemas.microsoft.com/office/drawing/2014/main" id="{95F028C6-0865-43E1-AB96-353C51AD5BDA}"/>
                </a:ext>
              </a:extLst>
            </p:cNvPr>
            <p:cNvSpPr/>
            <p:nvPr/>
          </p:nvSpPr>
          <p:spPr>
            <a:xfrm rot="16402527" flipH="1">
              <a:off x="9071317" y="1857336"/>
              <a:ext cx="108702" cy="62771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56">
              <a:extLst>
                <a:ext uri="{FF2B5EF4-FFF2-40B4-BE49-F238E27FC236}">
                  <a16:creationId xmlns:a16="http://schemas.microsoft.com/office/drawing/2014/main" id="{7531B6B6-048A-4FCF-B92F-BAD9C81F8D0E}"/>
                </a:ext>
              </a:extLst>
            </p:cNvPr>
            <p:cNvSpPr/>
            <p:nvPr/>
          </p:nvSpPr>
          <p:spPr>
            <a:xfrm rot="16402527" flipH="1">
              <a:off x="9214232" y="1881334"/>
              <a:ext cx="108702" cy="62771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56">
              <a:extLst>
                <a:ext uri="{FF2B5EF4-FFF2-40B4-BE49-F238E27FC236}">
                  <a16:creationId xmlns:a16="http://schemas.microsoft.com/office/drawing/2014/main" id="{11546B6F-2A04-45C1-B7E9-D6E2008767EE}"/>
                </a:ext>
              </a:extLst>
            </p:cNvPr>
            <p:cNvSpPr/>
            <p:nvPr/>
          </p:nvSpPr>
          <p:spPr>
            <a:xfrm rot="16402527" flipH="1">
              <a:off x="9141979" y="1868616"/>
              <a:ext cx="108702" cy="62771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56">
              <a:extLst>
                <a:ext uri="{FF2B5EF4-FFF2-40B4-BE49-F238E27FC236}">
                  <a16:creationId xmlns:a16="http://schemas.microsoft.com/office/drawing/2014/main" id="{872AD3FA-287E-4CE2-857F-30631DD44073}"/>
                </a:ext>
              </a:extLst>
            </p:cNvPr>
            <p:cNvSpPr/>
            <p:nvPr/>
          </p:nvSpPr>
          <p:spPr>
            <a:xfrm rot="11786322" flipH="1">
              <a:off x="9290942" y="1873022"/>
              <a:ext cx="108702" cy="62771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30F4D06B-9D03-4BC2-AA8A-3F2F791B6D92}"/>
              </a:ext>
            </a:extLst>
          </p:cNvPr>
          <p:cNvGrpSpPr/>
          <p:nvPr/>
        </p:nvGrpSpPr>
        <p:grpSpPr>
          <a:xfrm flipH="1">
            <a:off x="3749216" y="2470181"/>
            <a:ext cx="1886562" cy="2160739"/>
            <a:chOff x="3029889" y="1633841"/>
            <a:chExt cx="2289635" cy="2622389"/>
          </a:xfrm>
        </p:grpSpPr>
        <p:sp>
          <p:nvSpPr>
            <p:cNvPr id="118" name="Rectangle 24">
              <a:extLst>
                <a:ext uri="{FF2B5EF4-FFF2-40B4-BE49-F238E27FC236}">
                  <a16:creationId xmlns:a16="http://schemas.microsoft.com/office/drawing/2014/main" id="{F9E93847-6303-4D76-9431-31B4DC1DDC77}"/>
                </a:ext>
              </a:extLst>
            </p:cNvPr>
            <p:cNvSpPr/>
            <p:nvPr/>
          </p:nvSpPr>
          <p:spPr>
            <a:xfrm rot="4631329" flipH="1">
              <a:off x="4151390" y="1711882"/>
              <a:ext cx="501797" cy="345716"/>
            </a:xfrm>
            <a:custGeom>
              <a:avLst/>
              <a:gdLst>
                <a:gd name="connsiteX0" fmla="*/ 0 w 311298"/>
                <a:gd name="connsiteY0" fmla="*/ 0 h 451062"/>
                <a:gd name="connsiteX1" fmla="*/ 311298 w 311298"/>
                <a:gd name="connsiteY1" fmla="*/ 0 h 451062"/>
                <a:gd name="connsiteX2" fmla="*/ 311298 w 311298"/>
                <a:gd name="connsiteY2" fmla="*/ 451062 h 451062"/>
                <a:gd name="connsiteX3" fmla="*/ 0 w 311298"/>
                <a:gd name="connsiteY3" fmla="*/ 451062 h 451062"/>
                <a:gd name="connsiteX4" fmla="*/ 0 w 311298"/>
                <a:gd name="connsiteY4" fmla="*/ 0 h 451062"/>
                <a:gd name="connsiteX0" fmla="*/ 0 w 341778"/>
                <a:gd name="connsiteY0" fmla="*/ 0 h 519642"/>
                <a:gd name="connsiteX1" fmla="*/ 341778 w 341778"/>
                <a:gd name="connsiteY1" fmla="*/ 68580 h 519642"/>
                <a:gd name="connsiteX2" fmla="*/ 341778 w 341778"/>
                <a:gd name="connsiteY2" fmla="*/ 519642 h 519642"/>
                <a:gd name="connsiteX3" fmla="*/ 30480 w 341778"/>
                <a:gd name="connsiteY3" fmla="*/ 519642 h 519642"/>
                <a:gd name="connsiteX4" fmla="*/ 0 w 341778"/>
                <a:gd name="connsiteY4" fmla="*/ 0 h 519642"/>
                <a:gd name="connsiteX0" fmla="*/ 0 w 395118"/>
                <a:gd name="connsiteY0" fmla="*/ 0 h 519642"/>
                <a:gd name="connsiteX1" fmla="*/ 395118 w 395118"/>
                <a:gd name="connsiteY1" fmla="*/ 144780 h 519642"/>
                <a:gd name="connsiteX2" fmla="*/ 341778 w 395118"/>
                <a:gd name="connsiteY2" fmla="*/ 519642 h 519642"/>
                <a:gd name="connsiteX3" fmla="*/ 30480 w 395118"/>
                <a:gd name="connsiteY3" fmla="*/ 519642 h 519642"/>
                <a:gd name="connsiteX4" fmla="*/ 0 w 395118"/>
                <a:gd name="connsiteY4" fmla="*/ 0 h 519642"/>
                <a:gd name="connsiteX0" fmla="*/ 0 w 395118"/>
                <a:gd name="connsiteY0" fmla="*/ 0 h 519642"/>
                <a:gd name="connsiteX1" fmla="*/ 395118 w 395118"/>
                <a:gd name="connsiteY1" fmla="*/ 144780 h 519642"/>
                <a:gd name="connsiteX2" fmla="*/ 341778 w 395118"/>
                <a:gd name="connsiteY2" fmla="*/ 519642 h 519642"/>
                <a:gd name="connsiteX3" fmla="*/ 30480 w 395118"/>
                <a:gd name="connsiteY3" fmla="*/ 519642 h 519642"/>
                <a:gd name="connsiteX4" fmla="*/ 0 w 395118"/>
                <a:gd name="connsiteY4" fmla="*/ 0 h 519642"/>
                <a:gd name="connsiteX0" fmla="*/ 0 w 404968"/>
                <a:gd name="connsiteY0" fmla="*/ 0 h 519642"/>
                <a:gd name="connsiteX1" fmla="*/ 395118 w 404968"/>
                <a:gd name="connsiteY1" fmla="*/ 144780 h 519642"/>
                <a:gd name="connsiteX2" fmla="*/ 402738 w 404968"/>
                <a:gd name="connsiteY2" fmla="*/ 428202 h 519642"/>
                <a:gd name="connsiteX3" fmla="*/ 30480 w 404968"/>
                <a:gd name="connsiteY3" fmla="*/ 519642 h 519642"/>
                <a:gd name="connsiteX4" fmla="*/ 0 w 404968"/>
                <a:gd name="connsiteY4" fmla="*/ 0 h 519642"/>
                <a:gd name="connsiteX0" fmla="*/ 0 w 402738"/>
                <a:gd name="connsiteY0" fmla="*/ 0 h 519642"/>
                <a:gd name="connsiteX1" fmla="*/ 395118 w 402738"/>
                <a:gd name="connsiteY1" fmla="*/ 144780 h 519642"/>
                <a:gd name="connsiteX2" fmla="*/ 402738 w 402738"/>
                <a:gd name="connsiteY2" fmla="*/ 428202 h 519642"/>
                <a:gd name="connsiteX3" fmla="*/ 30480 w 402738"/>
                <a:gd name="connsiteY3" fmla="*/ 519642 h 519642"/>
                <a:gd name="connsiteX4" fmla="*/ 0 w 402738"/>
                <a:gd name="connsiteY4" fmla="*/ 0 h 519642"/>
                <a:gd name="connsiteX0" fmla="*/ 0 w 433218"/>
                <a:gd name="connsiteY0" fmla="*/ 0 h 519642"/>
                <a:gd name="connsiteX1" fmla="*/ 395118 w 433218"/>
                <a:gd name="connsiteY1" fmla="*/ 144780 h 519642"/>
                <a:gd name="connsiteX2" fmla="*/ 433218 w 433218"/>
                <a:gd name="connsiteY2" fmla="*/ 367242 h 519642"/>
                <a:gd name="connsiteX3" fmla="*/ 30480 w 433218"/>
                <a:gd name="connsiteY3" fmla="*/ 519642 h 519642"/>
                <a:gd name="connsiteX4" fmla="*/ 0 w 433218"/>
                <a:gd name="connsiteY4" fmla="*/ 0 h 519642"/>
                <a:gd name="connsiteX0" fmla="*/ 0 w 433218"/>
                <a:gd name="connsiteY0" fmla="*/ 0 h 554166"/>
                <a:gd name="connsiteX1" fmla="*/ 395118 w 433218"/>
                <a:gd name="connsiteY1" fmla="*/ 144780 h 554166"/>
                <a:gd name="connsiteX2" fmla="*/ 433218 w 433218"/>
                <a:gd name="connsiteY2" fmla="*/ 367242 h 554166"/>
                <a:gd name="connsiteX3" fmla="*/ 30480 w 433218"/>
                <a:gd name="connsiteY3" fmla="*/ 519642 h 554166"/>
                <a:gd name="connsiteX4" fmla="*/ 0 w 433218"/>
                <a:gd name="connsiteY4" fmla="*/ 0 h 554166"/>
                <a:gd name="connsiteX0" fmla="*/ 0 w 433218"/>
                <a:gd name="connsiteY0" fmla="*/ 0 h 554166"/>
                <a:gd name="connsiteX1" fmla="*/ 395118 w 433218"/>
                <a:gd name="connsiteY1" fmla="*/ 144780 h 554166"/>
                <a:gd name="connsiteX2" fmla="*/ 433218 w 433218"/>
                <a:gd name="connsiteY2" fmla="*/ 367242 h 554166"/>
                <a:gd name="connsiteX3" fmla="*/ 30480 w 433218"/>
                <a:gd name="connsiteY3" fmla="*/ 519642 h 554166"/>
                <a:gd name="connsiteX4" fmla="*/ 0 w 433218"/>
                <a:gd name="connsiteY4" fmla="*/ 0 h 554166"/>
                <a:gd name="connsiteX0" fmla="*/ 0 w 501798"/>
                <a:gd name="connsiteY0" fmla="*/ 0 h 554166"/>
                <a:gd name="connsiteX1" fmla="*/ 463698 w 501798"/>
                <a:gd name="connsiteY1" fmla="*/ 144780 h 554166"/>
                <a:gd name="connsiteX2" fmla="*/ 501798 w 501798"/>
                <a:gd name="connsiteY2" fmla="*/ 367242 h 554166"/>
                <a:gd name="connsiteX3" fmla="*/ 99060 w 501798"/>
                <a:gd name="connsiteY3" fmla="*/ 519642 h 554166"/>
                <a:gd name="connsiteX4" fmla="*/ 0 w 501798"/>
                <a:gd name="connsiteY4" fmla="*/ 0 h 554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1798" h="554166">
                  <a:moveTo>
                    <a:pt x="0" y="0"/>
                  </a:moveTo>
                  <a:cubicBezTo>
                    <a:pt x="131706" y="48260"/>
                    <a:pt x="362472" y="-55880"/>
                    <a:pt x="463698" y="144780"/>
                  </a:cubicBezTo>
                  <a:cubicBezTo>
                    <a:pt x="392578" y="269734"/>
                    <a:pt x="420518" y="242288"/>
                    <a:pt x="501798" y="367242"/>
                  </a:cubicBezTo>
                  <a:cubicBezTo>
                    <a:pt x="367552" y="707602"/>
                    <a:pt x="233306" y="468842"/>
                    <a:pt x="99060" y="5196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98A4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Rectangle 23">
              <a:extLst>
                <a:ext uri="{FF2B5EF4-FFF2-40B4-BE49-F238E27FC236}">
                  <a16:creationId xmlns:a16="http://schemas.microsoft.com/office/drawing/2014/main" id="{70AD529D-3A81-4918-95DF-DCE0643CB02F}"/>
                </a:ext>
              </a:extLst>
            </p:cNvPr>
            <p:cNvSpPr/>
            <p:nvPr/>
          </p:nvSpPr>
          <p:spPr>
            <a:xfrm flipH="1">
              <a:off x="3087891" y="1692666"/>
              <a:ext cx="1207311" cy="2277513"/>
            </a:xfrm>
            <a:custGeom>
              <a:avLst/>
              <a:gdLst>
                <a:gd name="connsiteX0" fmla="*/ 0 w 491533"/>
                <a:gd name="connsiteY0" fmla="*/ 0 h 1054840"/>
                <a:gd name="connsiteX1" fmla="*/ 491533 w 491533"/>
                <a:gd name="connsiteY1" fmla="*/ 0 h 1054840"/>
                <a:gd name="connsiteX2" fmla="*/ 491533 w 491533"/>
                <a:gd name="connsiteY2" fmla="*/ 1054840 h 1054840"/>
                <a:gd name="connsiteX3" fmla="*/ 0 w 491533"/>
                <a:gd name="connsiteY3" fmla="*/ 1054840 h 1054840"/>
                <a:gd name="connsiteX4" fmla="*/ 0 w 491533"/>
                <a:gd name="connsiteY4" fmla="*/ 0 h 1054840"/>
                <a:gd name="connsiteX0" fmla="*/ 0 w 1358308"/>
                <a:gd name="connsiteY0" fmla="*/ 0 h 1273915"/>
                <a:gd name="connsiteX1" fmla="*/ 1358308 w 1358308"/>
                <a:gd name="connsiteY1" fmla="*/ 219075 h 1273915"/>
                <a:gd name="connsiteX2" fmla="*/ 1358308 w 1358308"/>
                <a:gd name="connsiteY2" fmla="*/ 1273915 h 1273915"/>
                <a:gd name="connsiteX3" fmla="*/ 866775 w 1358308"/>
                <a:gd name="connsiteY3" fmla="*/ 1273915 h 1273915"/>
                <a:gd name="connsiteX4" fmla="*/ 0 w 1358308"/>
                <a:gd name="connsiteY4" fmla="*/ 0 h 1273915"/>
                <a:gd name="connsiteX0" fmla="*/ 0 w 1358308"/>
                <a:gd name="connsiteY0" fmla="*/ 124107 h 1398022"/>
                <a:gd name="connsiteX1" fmla="*/ 1358308 w 1358308"/>
                <a:gd name="connsiteY1" fmla="*/ 343182 h 1398022"/>
                <a:gd name="connsiteX2" fmla="*/ 1358308 w 1358308"/>
                <a:gd name="connsiteY2" fmla="*/ 1398022 h 1398022"/>
                <a:gd name="connsiteX3" fmla="*/ 866775 w 1358308"/>
                <a:gd name="connsiteY3" fmla="*/ 1398022 h 1398022"/>
                <a:gd name="connsiteX4" fmla="*/ 0 w 1358308"/>
                <a:gd name="connsiteY4" fmla="*/ 124107 h 1398022"/>
                <a:gd name="connsiteX0" fmla="*/ 0 w 1329733"/>
                <a:gd name="connsiteY0" fmla="*/ 128116 h 1378218"/>
                <a:gd name="connsiteX1" fmla="*/ 1329733 w 1329733"/>
                <a:gd name="connsiteY1" fmla="*/ 323378 h 1378218"/>
                <a:gd name="connsiteX2" fmla="*/ 1329733 w 1329733"/>
                <a:gd name="connsiteY2" fmla="*/ 1378218 h 1378218"/>
                <a:gd name="connsiteX3" fmla="*/ 838200 w 1329733"/>
                <a:gd name="connsiteY3" fmla="*/ 1378218 h 1378218"/>
                <a:gd name="connsiteX4" fmla="*/ 0 w 1329733"/>
                <a:gd name="connsiteY4" fmla="*/ 128116 h 1378218"/>
                <a:gd name="connsiteX0" fmla="*/ 0 w 1591671"/>
                <a:gd name="connsiteY0" fmla="*/ 72360 h 1322462"/>
                <a:gd name="connsiteX1" fmla="*/ 1591671 w 1591671"/>
                <a:gd name="connsiteY1" fmla="*/ 829597 h 1322462"/>
                <a:gd name="connsiteX2" fmla="*/ 1329733 w 1591671"/>
                <a:gd name="connsiteY2" fmla="*/ 1322462 h 1322462"/>
                <a:gd name="connsiteX3" fmla="*/ 838200 w 1591671"/>
                <a:gd name="connsiteY3" fmla="*/ 1322462 h 1322462"/>
                <a:gd name="connsiteX4" fmla="*/ 0 w 1591671"/>
                <a:gd name="connsiteY4" fmla="*/ 72360 h 1322462"/>
                <a:gd name="connsiteX0" fmla="*/ 0 w 1591671"/>
                <a:gd name="connsiteY0" fmla="*/ 127695 h 1377797"/>
                <a:gd name="connsiteX1" fmla="*/ 1591671 w 1591671"/>
                <a:gd name="connsiteY1" fmla="*/ 884932 h 1377797"/>
                <a:gd name="connsiteX2" fmla="*/ 1329733 w 1591671"/>
                <a:gd name="connsiteY2" fmla="*/ 1377797 h 1377797"/>
                <a:gd name="connsiteX3" fmla="*/ 838200 w 1591671"/>
                <a:gd name="connsiteY3" fmla="*/ 1377797 h 1377797"/>
                <a:gd name="connsiteX4" fmla="*/ 0 w 1591671"/>
                <a:gd name="connsiteY4" fmla="*/ 127695 h 1377797"/>
                <a:gd name="connsiteX0" fmla="*/ 0 w 1591671"/>
                <a:gd name="connsiteY0" fmla="*/ 127695 h 2208377"/>
                <a:gd name="connsiteX1" fmla="*/ 1591671 w 1591671"/>
                <a:gd name="connsiteY1" fmla="*/ 884932 h 2208377"/>
                <a:gd name="connsiteX2" fmla="*/ 1192573 w 1591671"/>
                <a:gd name="connsiteY2" fmla="*/ 2208377 h 2208377"/>
                <a:gd name="connsiteX3" fmla="*/ 838200 w 1591671"/>
                <a:gd name="connsiteY3" fmla="*/ 1377797 h 2208377"/>
                <a:gd name="connsiteX4" fmla="*/ 0 w 1591671"/>
                <a:gd name="connsiteY4" fmla="*/ 127695 h 2208377"/>
                <a:gd name="connsiteX0" fmla="*/ 0 w 1591671"/>
                <a:gd name="connsiteY0" fmla="*/ 127695 h 2208377"/>
                <a:gd name="connsiteX1" fmla="*/ 1591671 w 1591671"/>
                <a:gd name="connsiteY1" fmla="*/ 884932 h 2208377"/>
                <a:gd name="connsiteX2" fmla="*/ 1192573 w 1591671"/>
                <a:gd name="connsiteY2" fmla="*/ 2208377 h 2208377"/>
                <a:gd name="connsiteX3" fmla="*/ 838200 w 1591671"/>
                <a:gd name="connsiteY3" fmla="*/ 1377797 h 2208377"/>
                <a:gd name="connsiteX4" fmla="*/ 0 w 1591671"/>
                <a:gd name="connsiteY4" fmla="*/ 127695 h 2208377"/>
                <a:gd name="connsiteX0" fmla="*/ 0 w 1591671"/>
                <a:gd name="connsiteY0" fmla="*/ 127695 h 2208377"/>
                <a:gd name="connsiteX1" fmla="*/ 1591671 w 1591671"/>
                <a:gd name="connsiteY1" fmla="*/ 884932 h 2208377"/>
                <a:gd name="connsiteX2" fmla="*/ 1192573 w 1591671"/>
                <a:gd name="connsiteY2" fmla="*/ 2208377 h 2208377"/>
                <a:gd name="connsiteX3" fmla="*/ 838200 w 1591671"/>
                <a:gd name="connsiteY3" fmla="*/ 1377797 h 2208377"/>
                <a:gd name="connsiteX4" fmla="*/ 0 w 1591671"/>
                <a:gd name="connsiteY4" fmla="*/ 127695 h 2208377"/>
                <a:gd name="connsiteX0" fmla="*/ 0 w 1591671"/>
                <a:gd name="connsiteY0" fmla="*/ 127695 h 2231237"/>
                <a:gd name="connsiteX1" fmla="*/ 1591671 w 1591671"/>
                <a:gd name="connsiteY1" fmla="*/ 884932 h 2231237"/>
                <a:gd name="connsiteX2" fmla="*/ 1192573 w 1591671"/>
                <a:gd name="connsiteY2" fmla="*/ 2208377 h 2231237"/>
                <a:gd name="connsiteX3" fmla="*/ 716280 w 1591671"/>
                <a:gd name="connsiteY3" fmla="*/ 2231237 h 2231237"/>
                <a:gd name="connsiteX4" fmla="*/ 0 w 1591671"/>
                <a:gd name="connsiteY4" fmla="*/ 127695 h 2231237"/>
                <a:gd name="connsiteX0" fmla="*/ 0 w 1591671"/>
                <a:gd name="connsiteY0" fmla="*/ 127695 h 2231237"/>
                <a:gd name="connsiteX1" fmla="*/ 1591671 w 1591671"/>
                <a:gd name="connsiteY1" fmla="*/ 884932 h 2231237"/>
                <a:gd name="connsiteX2" fmla="*/ 1192573 w 1591671"/>
                <a:gd name="connsiteY2" fmla="*/ 2208377 h 2231237"/>
                <a:gd name="connsiteX3" fmla="*/ 716280 w 1591671"/>
                <a:gd name="connsiteY3" fmla="*/ 2231237 h 2231237"/>
                <a:gd name="connsiteX4" fmla="*/ 748717 w 1591671"/>
                <a:gd name="connsiteY4" fmla="*/ 2001185 h 2231237"/>
                <a:gd name="connsiteX5" fmla="*/ 0 w 1591671"/>
                <a:gd name="connsiteY5" fmla="*/ 127695 h 2231237"/>
                <a:gd name="connsiteX0" fmla="*/ 0 w 1591671"/>
                <a:gd name="connsiteY0" fmla="*/ 127695 h 2231237"/>
                <a:gd name="connsiteX1" fmla="*/ 1591671 w 1591671"/>
                <a:gd name="connsiteY1" fmla="*/ 884932 h 2231237"/>
                <a:gd name="connsiteX2" fmla="*/ 1192573 w 1591671"/>
                <a:gd name="connsiteY2" fmla="*/ 2208377 h 2231237"/>
                <a:gd name="connsiteX3" fmla="*/ 716280 w 1591671"/>
                <a:gd name="connsiteY3" fmla="*/ 2231237 h 2231237"/>
                <a:gd name="connsiteX4" fmla="*/ 748717 w 1591671"/>
                <a:gd name="connsiteY4" fmla="*/ 2001185 h 2231237"/>
                <a:gd name="connsiteX5" fmla="*/ 0 w 1591671"/>
                <a:gd name="connsiteY5" fmla="*/ 127695 h 2231237"/>
                <a:gd name="connsiteX0" fmla="*/ 0 w 1591671"/>
                <a:gd name="connsiteY0" fmla="*/ 127695 h 2231237"/>
                <a:gd name="connsiteX1" fmla="*/ 1591671 w 1591671"/>
                <a:gd name="connsiteY1" fmla="*/ 884932 h 2231237"/>
                <a:gd name="connsiteX2" fmla="*/ 1192573 w 1591671"/>
                <a:gd name="connsiteY2" fmla="*/ 2208377 h 2231237"/>
                <a:gd name="connsiteX3" fmla="*/ 716280 w 1591671"/>
                <a:gd name="connsiteY3" fmla="*/ 2231237 h 2231237"/>
                <a:gd name="connsiteX4" fmla="*/ 748717 w 1591671"/>
                <a:gd name="connsiteY4" fmla="*/ 2001185 h 2231237"/>
                <a:gd name="connsiteX5" fmla="*/ 0 w 1591671"/>
                <a:gd name="connsiteY5" fmla="*/ 127695 h 2231237"/>
                <a:gd name="connsiteX0" fmla="*/ 0 w 1591671"/>
                <a:gd name="connsiteY0" fmla="*/ 127695 h 2237369"/>
                <a:gd name="connsiteX1" fmla="*/ 1591671 w 1591671"/>
                <a:gd name="connsiteY1" fmla="*/ 884932 h 2237369"/>
                <a:gd name="connsiteX2" fmla="*/ 1192573 w 1591671"/>
                <a:gd name="connsiteY2" fmla="*/ 2208377 h 2237369"/>
                <a:gd name="connsiteX3" fmla="*/ 716280 w 1591671"/>
                <a:gd name="connsiteY3" fmla="*/ 2231237 h 2237369"/>
                <a:gd name="connsiteX4" fmla="*/ 748717 w 1591671"/>
                <a:gd name="connsiteY4" fmla="*/ 2001185 h 2237369"/>
                <a:gd name="connsiteX5" fmla="*/ 0 w 1591671"/>
                <a:gd name="connsiteY5" fmla="*/ 127695 h 2237369"/>
                <a:gd name="connsiteX0" fmla="*/ 0 w 1591671"/>
                <a:gd name="connsiteY0" fmla="*/ 127695 h 2243857"/>
                <a:gd name="connsiteX1" fmla="*/ 1591671 w 1591671"/>
                <a:gd name="connsiteY1" fmla="*/ 884932 h 2243857"/>
                <a:gd name="connsiteX2" fmla="*/ 1192573 w 1591671"/>
                <a:gd name="connsiteY2" fmla="*/ 2208377 h 2243857"/>
                <a:gd name="connsiteX3" fmla="*/ 716280 w 1591671"/>
                <a:gd name="connsiteY3" fmla="*/ 2231237 h 2243857"/>
                <a:gd name="connsiteX4" fmla="*/ 748717 w 1591671"/>
                <a:gd name="connsiteY4" fmla="*/ 2001185 h 2243857"/>
                <a:gd name="connsiteX5" fmla="*/ 0 w 1591671"/>
                <a:gd name="connsiteY5" fmla="*/ 127695 h 2243857"/>
                <a:gd name="connsiteX0" fmla="*/ 0 w 1540060"/>
                <a:gd name="connsiteY0" fmla="*/ 114572 h 2323215"/>
                <a:gd name="connsiteX1" fmla="*/ 1540060 w 1540060"/>
                <a:gd name="connsiteY1" fmla="*/ 964290 h 2323215"/>
                <a:gd name="connsiteX2" fmla="*/ 1140962 w 1540060"/>
                <a:gd name="connsiteY2" fmla="*/ 2287735 h 2323215"/>
                <a:gd name="connsiteX3" fmla="*/ 664669 w 1540060"/>
                <a:gd name="connsiteY3" fmla="*/ 2310595 h 2323215"/>
                <a:gd name="connsiteX4" fmla="*/ 697106 w 1540060"/>
                <a:gd name="connsiteY4" fmla="*/ 2080543 h 2323215"/>
                <a:gd name="connsiteX5" fmla="*/ 0 w 1540060"/>
                <a:gd name="connsiteY5" fmla="*/ 114572 h 2323215"/>
                <a:gd name="connsiteX0" fmla="*/ 0 w 1540060"/>
                <a:gd name="connsiteY0" fmla="*/ 51509 h 2260152"/>
                <a:gd name="connsiteX1" fmla="*/ 1540060 w 1540060"/>
                <a:gd name="connsiteY1" fmla="*/ 901227 h 2260152"/>
                <a:gd name="connsiteX2" fmla="*/ 1140962 w 1540060"/>
                <a:gd name="connsiteY2" fmla="*/ 2224672 h 2260152"/>
                <a:gd name="connsiteX3" fmla="*/ 664669 w 1540060"/>
                <a:gd name="connsiteY3" fmla="*/ 2247532 h 2260152"/>
                <a:gd name="connsiteX4" fmla="*/ 697106 w 1540060"/>
                <a:gd name="connsiteY4" fmla="*/ 2017480 h 2260152"/>
                <a:gd name="connsiteX5" fmla="*/ 0 w 1540060"/>
                <a:gd name="connsiteY5" fmla="*/ 51509 h 2260152"/>
                <a:gd name="connsiteX0" fmla="*/ 0 w 1540060"/>
                <a:gd name="connsiteY0" fmla="*/ 68867 h 2277510"/>
                <a:gd name="connsiteX1" fmla="*/ 1540060 w 1540060"/>
                <a:gd name="connsiteY1" fmla="*/ 918585 h 2277510"/>
                <a:gd name="connsiteX2" fmla="*/ 1140962 w 1540060"/>
                <a:gd name="connsiteY2" fmla="*/ 2242030 h 2277510"/>
                <a:gd name="connsiteX3" fmla="*/ 664669 w 1540060"/>
                <a:gd name="connsiteY3" fmla="*/ 2264890 h 2277510"/>
                <a:gd name="connsiteX4" fmla="*/ 697106 w 1540060"/>
                <a:gd name="connsiteY4" fmla="*/ 2034838 h 2277510"/>
                <a:gd name="connsiteX5" fmla="*/ 0 w 1540060"/>
                <a:gd name="connsiteY5" fmla="*/ 68867 h 2277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40060" h="2277510">
                  <a:moveTo>
                    <a:pt x="0" y="68867"/>
                  </a:moveTo>
                  <a:cubicBezTo>
                    <a:pt x="828548" y="-166371"/>
                    <a:pt x="1377803" y="221672"/>
                    <a:pt x="1540060" y="918585"/>
                  </a:cubicBezTo>
                  <a:cubicBezTo>
                    <a:pt x="1536567" y="1359733"/>
                    <a:pt x="1533075" y="1579902"/>
                    <a:pt x="1140962" y="2242030"/>
                  </a:cubicBezTo>
                  <a:cubicBezTo>
                    <a:pt x="875518" y="2310610"/>
                    <a:pt x="823433" y="2257270"/>
                    <a:pt x="664669" y="2264890"/>
                  </a:cubicBezTo>
                  <a:cubicBezTo>
                    <a:pt x="606901" y="2211066"/>
                    <a:pt x="632954" y="2111522"/>
                    <a:pt x="697106" y="2034838"/>
                  </a:cubicBezTo>
                  <a:cubicBezTo>
                    <a:pt x="447534" y="1410341"/>
                    <a:pt x="249572" y="693364"/>
                    <a:pt x="0" y="68867"/>
                  </a:cubicBezTo>
                  <a:close/>
                </a:path>
              </a:pathLst>
            </a:custGeom>
            <a:solidFill>
              <a:srgbClr val="A98A4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23">
              <a:extLst>
                <a:ext uri="{FF2B5EF4-FFF2-40B4-BE49-F238E27FC236}">
                  <a16:creationId xmlns:a16="http://schemas.microsoft.com/office/drawing/2014/main" id="{F51FC6F3-BF1E-4CCA-B2EE-AF5E85E3EADE}"/>
                </a:ext>
              </a:extLst>
            </p:cNvPr>
            <p:cNvSpPr/>
            <p:nvPr/>
          </p:nvSpPr>
          <p:spPr>
            <a:xfrm>
              <a:off x="4283208" y="1731067"/>
              <a:ext cx="1036316" cy="2228548"/>
            </a:xfrm>
            <a:custGeom>
              <a:avLst/>
              <a:gdLst>
                <a:gd name="connsiteX0" fmla="*/ 0 w 491533"/>
                <a:gd name="connsiteY0" fmla="*/ 0 h 1054840"/>
                <a:gd name="connsiteX1" fmla="*/ 491533 w 491533"/>
                <a:gd name="connsiteY1" fmla="*/ 0 h 1054840"/>
                <a:gd name="connsiteX2" fmla="*/ 491533 w 491533"/>
                <a:gd name="connsiteY2" fmla="*/ 1054840 h 1054840"/>
                <a:gd name="connsiteX3" fmla="*/ 0 w 491533"/>
                <a:gd name="connsiteY3" fmla="*/ 1054840 h 1054840"/>
                <a:gd name="connsiteX4" fmla="*/ 0 w 491533"/>
                <a:gd name="connsiteY4" fmla="*/ 0 h 1054840"/>
                <a:gd name="connsiteX0" fmla="*/ 0 w 1358308"/>
                <a:gd name="connsiteY0" fmla="*/ 0 h 1273915"/>
                <a:gd name="connsiteX1" fmla="*/ 1358308 w 1358308"/>
                <a:gd name="connsiteY1" fmla="*/ 219075 h 1273915"/>
                <a:gd name="connsiteX2" fmla="*/ 1358308 w 1358308"/>
                <a:gd name="connsiteY2" fmla="*/ 1273915 h 1273915"/>
                <a:gd name="connsiteX3" fmla="*/ 866775 w 1358308"/>
                <a:gd name="connsiteY3" fmla="*/ 1273915 h 1273915"/>
                <a:gd name="connsiteX4" fmla="*/ 0 w 1358308"/>
                <a:gd name="connsiteY4" fmla="*/ 0 h 1273915"/>
                <a:gd name="connsiteX0" fmla="*/ 0 w 1358308"/>
                <a:gd name="connsiteY0" fmla="*/ 124107 h 1398022"/>
                <a:gd name="connsiteX1" fmla="*/ 1358308 w 1358308"/>
                <a:gd name="connsiteY1" fmla="*/ 343182 h 1398022"/>
                <a:gd name="connsiteX2" fmla="*/ 1358308 w 1358308"/>
                <a:gd name="connsiteY2" fmla="*/ 1398022 h 1398022"/>
                <a:gd name="connsiteX3" fmla="*/ 866775 w 1358308"/>
                <a:gd name="connsiteY3" fmla="*/ 1398022 h 1398022"/>
                <a:gd name="connsiteX4" fmla="*/ 0 w 1358308"/>
                <a:gd name="connsiteY4" fmla="*/ 124107 h 1398022"/>
                <a:gd name="connsiteX0" fmla="*/ 0 w 1329733"/>
                <a:gd name="connsiteY0" fmla="*/ 128116 h 1378218"/>
                <a:gd name="connsiteX1" fmla="*/ 1329733 w 1329733"/>
                <a:gd name="connsiteY1" fmla="*/ 323378 h 1378218"/>
                <a:gd name="connsiteX2" fmla="*/ 1329733 w 1329733"/>
                <a:gd name="connsiteY2" fmla="*/ 1378218 h 1378218"/>
                <a:gd name="connsiteX3" fmla="*/ 838200 w 1329733"/>
                <a:gd name="connsiteY3" fmla="*/ 1378218 h 1378218"/>
                <a:gd name="connsiteX4" fmla="*/ 0 w 1329733"/>
                <a:gd name="connsiteY4" fmla="*/ 128116 h 1378218"/>
                <a:gd name="connsiteX0" fmla="*/ 0 w 1591671"/>
                <a:gd name="connsiteY0" fmla="*/ 72360 h 1322462"/>
                <a:gd name="connsiteX1" fmla="*/ 1591671 w 1591671"/>
                <a:gd name="connsiteY1" fmla="*/ 829597 h 1322462"/>
                <a:gd name="connsiteX2" fmla="*/ 1329733 w 1591671"/>
                <a:gd name="connsiteY2" fmla="*/ 1322462 h 1322462"/>
                <a:gd name="connsiteX3" fmla="*/ 838200 w 1591671"/>
                <a:gd name="connsiteY3" fmla="*/ 1322462 h 1322462"/>
                <a:gd name="connsiteX4" fmla="*/ 0 w 1591671"/>
                <a:gd name="connsiteY4" fmla="*/ 72360 h 1322462"/>
                <a:gd name="connsiteX0" fmla="*/ 0 w 1591671"/>
                <a:gd name="connsiteY0" fmla="*/ 127695 h 1377797"/>
                <a:gd name="connsiteX1" fmla="*/ 1591671 w 1591671"/>
                <a:gd name="connsiteY1" fmla="*/ 884932 h 1377797"/>
                <a:gd name="connsiteX2" fmla="*/ 1329733 w 1591671"/>
                <a:gd name="connsiteY2" fmla="*/ 1377797 h 1377797"/>
                <a:gd name="connsiteX3" fmla="*/ 838200 w 1591671"/>
                <a:gd name="connsiteY3" fmla="*/ 1377797 h 1377797"/>
                <a:gd name="connsiteX4" fmla="*/ 0 w 1591671"/>
                <a:gd name="connsiteY4" fmla="*/ 127695 h 1377797"/>
                <a:gd name="connsiteX0" fmla="*/ 0 w 1591671"/>
                <a:gd name="connsiteY0" fmla="*/ 127695 h 2208377"/>
                <a:gd name="connsiteX1" fmla="*/ 1591671 w 1591671"/>
                <a:gd name="connsiteY1" fmla="*/ 884932 h 2208377"/>
                <a:gd name="connsiteX2" fmla="*/ 1192573 w 1591671"/>
                <a:gd name="connsiteY2" fmla="*/ 2208377 h 2208377"/>
                <a:gd name="connsiteX3" fmla="*/ 838200 w 1591671"/>
                <a:gd name="connsiteY3" fmla="*/ 1377797 h 2208377"/>
                <a:gd name="connsiteX4" fmla="*/ 0 w 1591671"/>
                <a:gd name="connsiteY4" fmla="*/ 127695 h 2208377"/>
                <a:gd name="connsiteX0" fmla="*/ 0 w 1591671"/>
                <a:gd name="connsiteY0" fmla="*/ 127695 h 2208377"/>
                <a:gd name="connsiteX1" fmla="*/ 1591671 w 1591671"/>
                <a:gd name="connsiteY1" fmla="*/ 884932 h 2208377"/>
                <a:gd name="connsiteX2" fmla="*/ 1192573 w 1591671"/>
                <a:gd name="connsiteY2" fmla="*/ 2208377 h 2208377"/>
                <a:gd name="connsiteX3" fmla="*/ 838200 w 1591671"/>
                <a:gd name="connsiteY3" fmla="*/ 1377797 h 2208377"/>
                <a:gd name="connsiteX4" fmla="*/ 0 w 1591671"/>
                <a:gd name="connsiteY4" fmla="*/ 127695 h 2208377"/>
                <a:gd name="connsiteX0" fmla="*/ 0 w 1591671"/>
                <a:gd name="connsiteY0" fmla="*/ 127695 h 2208377"/>
                <a:gd name="connsiteX1" fmla="*/ 1591671 w 1591671"/>
                <a:gd name="connsiteY1" fmla="*/ 884932 h 2208377"/>
                <a:gd name="connsiteX2" fmla="*/ 1192573 w 1591671"/>
                <a:gd name="connsiteY2" fmla="*/ 2208377 h 2208377"/>
                <a:gd name="connsiteX3" fmla="*/ 838200 w 1591671"/>
                <a:gd name="connsiteY3" fmla="*/ 1377797 h 2208377"/>
                <a:gd name="connsiteX4" fmla="*/ 0 w 1591671"/>
                <a:gd name="connsiteY4" fmla="*/ 127695 h 2208377"/>
                <a:gd name="connsiteX0" fmla="*/ 0 w 1591671"/>
                <a:gd name="connsiteY0" fmla="*/ 127695 h 2231237"/>
                <a:gd name="connsiteX1" fmla="*/ 1591671 w 1591671"/>
                <a:gd name="connsiteY1" fmla="*/ 884932 h 2231237"/>
                <a:gd name="connsiteX2" fmla="*/ 1192573 w 1591671"/>
                <a:gd name="connsiteY2" fmla="*/ 2208377 h 2231237"/>
                <a:gd name="connsiteX3" fmla="*/ 716280 w 1591671"/>
                <a:gd name="connsiteY3" fmla="*/ 2231237 h 2231237"/>
                <a:gd name="connsiteX4" fmla="*/ 0 w 1591671"/>
                <a:gd name="connsiteY4" fmla="*/ 127695 h 2231237"/>
                <a:gd name="connsiteX0" fmla="*/ 0 w 1591671"/>
                <a:gd name="connsiteY0" fmla="*/ 127695 h 2231237"/>
                <a:gd name="connsiteX1" fmla="*/ 1591671 w 1591671"/>
                <a:gd name="connsiteY1" fmla="*/ 884932 h 2231237"/>
                <a:gd name="connsiteX2" fmla="*/ 1192573 w 1591671"/>
                <a:gd name="connsiteY2" fmla="*/ 2208377 h 2231237"/>
                <a:gd name="connsiteX3" fmla="*/ 716280 w 1591671"/>
                <a:gd name="connsiteY3" fmla="*/ 2231237 h 2231237"/>
                <a:gd name="connsiteX4" fmla="*/ 748717 w 1591671"/>
                <a:gd name="connsiteY4" fmla="*/ 2001185 h 2231237"/>
                <a:gd name="connsiteX5" fmla="*/ 0 w 1591671"/>
                <a:gd name="connsiteY5" fmla="*/ 127695 h 2231237"/>
                <a:gd name="connsiteX0" fmla="*/ 0 w 1591671"/>
                <a:gd name="connsiteY0" fmla="*/ 127695 h 2231237"/>
                <a:gd name="connsiteX1" fmla="*/ 1591671 w 1591671"/>
                <a:gd name="connsiteY1" fmla="*/ 884932 h 2231237"/>
                <a:gd name="connsiteX2" fmla="*/ 1192573 w 1591671"/>
                <a:gd name="connsiteY2" fmla="*/ 2208377 h 2231237"/>
                <a:gd name="connsiteX3" fmla="*/ 716280 w 1591671"/>
                <a:gd name="connsiteY3" fmla="*/ 2231237 h 2231237"/>
                <a:gd name="connsiteX4" fmla="*/ 748717 w 1591671"/>
                <a:gd name="connsiteY4" fmla="*/ 2001185 h 2231237"/>
                <a:gd name="connsiteX5" fmla="*/ 0 w 1591671"/>
                <a:gd name="connsiteY5" fmla="*/ 127695 h 2231237"/>
                <a:gd name="connsiteX0" fmla="*/ 0 w 1591671"/>
                <a:gd name="connsiteY0" fmla="*/ 127695 h 2231237"/>
                <a:gd name="connsiteX1" fmla="*/ 1591671 w 1591671"/>
                <a:gd name="connsiteY1" fmla="*/ 884932 h 2231237"/>
                <a:gd name="connsiteX2" fmla="*/ 1192573 w 1591671"/>
                <a:gd name="connsiteY2" fmla="*/ 2208377 h 2231237"/>
                <a:gd name="connsiteX3" fmla="*/ 716280 w 1591671"/>
                <a:gd name="connsiteY3" fmla="*/ 2231237 h 2231237"/>
                <a:gd name="connsiteX4" fmla="*/ 748717 w 1591671"/>
                <a:gd name="connsiteY4" fmla="*/ 2001185 h 2231237"/>
                <a:gd name="connsiteX5" fmla="*/ 0 w 1591671"/>
                <a:gd name="connsiteY5" fmla="*/ 127695 h 2231237"/>
                <a:gd name="connsiteX0" fmla="*/ 0 w 1591671"/>
                <a:gd name="connsiteY0" fmla="*/ 127695 h 2237369"/>
                <a:gd name="connsiteX1" fmla="*/ 1591671 w 1591671"/>
                <a:gd name="connsiteY1" fmla="*/ 884932 h 2237369"/>
                <a:gd name="connsiteX2" fmla="*/ 1192573 w 1591671"/>
                <a:gd name="connsiteY2" fmla="*/ 2208377 h 2237369"/>
                <a:gd name="connsiteX3" fmla="*/ 716280 w 1591671"/>
                <a:gd name="connsiteY3" fmla="*/ 2231237 h 2237369"/>
                <a:gd name="connsiteX4" fmla="*/ 748717 w 1591671"/>
                <a:gd name="connsiteY4" fmla="*/ 2001185 h 2237369"/>
                <a:gd name="connsiteX5" fmla="*/ 0 w 1591671"/>
                <a:gd name="connsiteY5" fmla="*/ 127695 h 2237369"/>
                <a:gd name="connsiteX0" fmla="*/ 0 w 1591671"/>
                <a:gd name="connsiteY0" fmla="*/ 127695 h 2243857"/>
                <a:gd name="connsiteX1" fmla="*/ 1591671 w 1591671"/>
                <a:gd name="connsiteY1" fmla="*/ 884932 h 2243857"/>
                <a:gd name="connsiteX2" fmla="*/ 1192573 w 1591671"/>
                <a:gd name="connsiteY2" fmla="*/ 2208377 h 2243857"/>
                <a:gd name="connsiteX3" fmla="*/ 716280 w 1591671"/>
                <a:gd name="connsiteY3" fmla="*/ 2231237 h 2243857"/>
                <a:gd name="connsiteX4" fmla="*/ 748717 w 1591671"/>
                <a:gd name="connsiteY4" fmla="*/ 2001185 h 2243857"/>
                <a:gd name="connsiteX5" fmla="*/ 0 w 1591671"/>
                <a:gd name="connsiteY5" fmla="*/ 127695 h 2243857"/>
                <a:gd name="connsiteX0" fmla="*/ 0 w 1321936"/>
                <a:gd name="connsiteY0" fmla="*/ 115071 h 2319860"/>
                <a:gd name="connsiteX1" fmla="*/ 1321936 w 1321936"/>
                <a:gd name="connsiteY1" fmla="*/ 960935 h 2319860"/>
                <a:gd name="connsiteX2" fmla="*/ 922838 w 1321936"/>
                <a:gd name="connsiteY2" fmla="*/ 2284380 h 2319860"/>
                <a:gd name="connsiteX3" fmla="*/ 446545 w 1321936"/>
                <a:gd name="connsiteY3" fmla="*/ 2307240 h 2319860"/>
                <a:gd name="connsiteX4" fmla="*/ 478982 w 1321936"/>
                <a:gd name="connsiteY4" fmla="*/ 2077188 h 2319860"/>
                <a:gd name="connsiteX5" fmla="*/ 0 w 1321936"/>
                <a:gd name="connsiteY5" fmla="*/ 115071 h 2319860"/>
                <a:gd name="connsiteX0" fmla="*/ 0 w 1321936"/>
                <a:gd name="connsiteY0" fmla="*/ 27506 h 2232295"/>
                <a:gd name="connsiteX1" fmla="*/ 1321936 w 1321936"/>
                <a:gd name="connsiteY1" fmla="*/ 873370 h 2232295"/>
                <a:gd name="connsiteX2" fmla="*/ 922838 w 1321936"/>
                <a:gd name="connsiteY2" fmla="*/ 2196815 h 2232295"/>
                <a:gd name="connsiteX3" fmla="*/ 446545 w 1321936"/>
                <a:gd name="connsiteY3" fmla="*/ 2219675 h 2232295"/>
                <a:gd name="connsiteX4" fmla="*/ 478982 w 1321936"/>
                <a:gd name="connsiteY4" fmla="*/ 1989623 h 2232295"/>
                <a:gd name="connsiteX5" fmla="*/ 0 w 1321936"/>
                <a:gd name="connsiteY5" fmla="*/ 27506 h 2232295"/>
                <a:gd name="connsiteX0" fmla="*/ 0 w 1321936"/>
                <a:gd name="connsiteY0" fmla="*/ 23758 h 2228547"/>
                <a:gd name="connsiteX1" fmla="*/ 1321936 w 1321936"/>
                <a:gd name="connsiteY1" fmla="*/ 869622 h 2228547"/>
                <a:gd name="connsiteX2" fmla="*/ 922838 w 1321936"/>
                <a:gd name="connsiteY2" fmla="*/ 2193067 h 2228547"/>
                <a:gd name="connsiteX3" fmla="*/ 446545 w 1321936"/>
                <a:gd name="connsiteY3" fmla="*/ 2215927 h 2228547"/>
                <a:gd name="connsiteX4" fmla="*/ 478982 w 1321936"/>
                <a:gd name="connsiteY4" fmla="*/ 1985875 h 2228547"/>
                <a:gd name="connsiteX5" fmla="*/ 0 w 1321936"/>
                <a:gd name="connsiteY5" fmla="*/ 23758 h 2228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1936" h="2228547">
                  <a:moveTo>
                    <a:pt x="0" y="23758"/>
                  </a:moveTo>
                  <a:cubicBezTo>
                    <a:pt x="824027" y="-84319"/>
                    <a:pt x="1159679" y="172709"/>
                    <a:pt x="1321936" y="869622"/>
                  </a:cubicBezTo>
                  <a:cubicBezTo>
                    <a:pt x="1318443" y="1310770"/>
                    <a:pt x="1314951" y="1530939"/>
                    <a:pt x="922838" y="2193067"/>
                  </a:cubicBezTo>
                  <a:cubicBezTo>
                    <a:pt x="657394" y="2261647"/>
                    <a:pt x="605309" y="2208307"/>
                    <a:pt x="446545" y="2215927"/>
                  </a:cubicBezTo>
                  <a:cubicBezTo>
                    <a:pt x="388777" y="2162103"/>
                    <a:pt x="414830" y="2062559"/>
                    <a:pt x="478982" y="1985875"/>
                  </a:cubicBezTo>
                  <a:cubicBezTo>
                    <a:pt x="229410" y="1361378"/>
                    <a:pt x="249572" y="648255"/>
                    <a:pt x="0" y="23758"/>
                  </a:cubicBezTo>
                  <a:close/>
                </a:path>
              </a:pathLst>
            </a:custGeom>
            <a:solidFill>
              <a:srgbClr val="A98A4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21">
              <a:extLst>
                <a:ext uri="{FF2B5EF4-FFF2-40B4-BE49-F238E27FC236}">
                  <a16:creationId xmlns:a16="http://schemas.microsoft.com/office/drawing/2014/main" id="{2431271E-D260-422B-9615-C92DBA449671}"/>
                </a:ext>
              </a:extLst>
            </p:cNvPr>
            <p:cNvSpPr/>
            <p:nvPr/>
          </p:nvSpPr>
          <p:spPr>
            <a:xfrm>
              <a:off x="3848800" y="2682709"/>
              <a:ext cx="895688" cy="1573521"/>
            </a:xfrm>
            <a:custGeom>
              <a:avLst/>
              <a:gdLst>
                <a:gd name="connsiteX0" fmla="*/ 0 w 971802"/>
                <a:gd name="connsiteY0" fmla="*/ 0 h 419202"/>
                <a:gd name="connsiteX1" fmla="*/ 971802 w 971802"/>
                <a:gd name="connsiteY1" fmla="*/ 0 h 419202"/>
                <a:gd name="connsiteX2" fmla="*/ 971802 w 971802"/>
                <a:gd name="connsiteY2" fmla="*/ 419202 h 419202"/>
                <a:gd name="connsiteX3" fmla="*/ 0 w 971802"/>
                <a:gd name="connsiteY3" fmla="*/ 419202 h 419202"/>
                <a:gd name="connsiteX4" fmla="*/ 0 w 971802"/>
                <a:gd name="connsiteY4" fmla="*/ 0 h 419202"/>
                <a:gd name="connsiteX0" fmla="*/ 0 w 1143252"/>
                <a:gd name="connsiteY0" fmla="*/ 0 h 466827"/>
                <a:gd name="connsiteX1" fmla="*/ 1143252 w 1143252"/>
                <a:gd name="connsiteY1" fmla="*/ 47625 h 466827"/>
                <a:gd name="connsiteX2" fmla="*/ 1143252 w 1143252"/>
                <a:gd name="connsiteY2" fmla="*/ 466827 h 466827"/>
                <a:gd name="connsiteX3" fmla="*/ 171450 w 1143252"/>
                <a:gd name="connsiteY3" fmla="*/ 466827 h 466827"/>
                <a:gd name="connsiteX4" fmla="*/ 0 w 1143252"/>
                <a:gd name="connsiteY4" fmla="*/ 0 h 466827"/>
                <a:gd name="connsiteX0" fmla="*/ 0 w 1143252"/>
                <a:gd name="connsiteY0" fmla="*/ 0 h 481114"/>
                <a:gd name="connsiteX1" fmla="*/ 1143252 w 1143252"/>
                <a:gd name="connsiteY1" fmla="*/ 47625 h 481114"/>
                <a:gd name="connsiteX2" fmla="*/ 1143252 w 1143252"/>
                <a:gd name="connsiteY2" fmla="*/ 466827 h 481114"/>
                <a:gd name="connsiteX3" fmla="*/ 342900 w 1143252"/>
                <a:gd name="connsiteY3" fmla="*/ 481114 h 481114"/>
                <a:gd name="connsiteX4" fmla="*/ 0 w 1143252"/>
                <a:gd name="connsiteY4" fmla="*/ 0 h 481114"/>
                <a:gd name="connsiteX0" fmla="*/ 0 w 1143252"/>
                <a:gd name="connsiteY0" fmla="*/ 0 h 481114"/>
                <a:gd name="connsiteX1" fmla="*/ 1143252 w 1143252"/>
                <a:gd name="connsiteY1" fmla="*/ 47625 h 481114"/>
                <a:gd name="connsiteX2" fmla="*/ 1143252 w 1143252"/>
                <a:gd name="connsiteY2" fmla="*/ 466827 h 481114"/>
                <a:gd name="connsiteX3" fmla="*/ 342900 w 1143252"/>
                <a:gd name="connsiteY3" fmla="*/ 481114 h 481114"/>
                <a:gd name="connsiteX4" fmla="*/ 0 w 1143252"/>
                <a:gd name="connsiteY4" fmla="*/ 0 h 481114"/>
                <a:gd name="connsiteX0" fmla="*/ 0 w 1143252"/>
                <a:gd name="connsiteY0" fmla="*/ 0 h 481114"/>
                <a:gd name="connsiteX1" fmla="*/ 1143252 w 1143252"/>
                <a:gd name="connsiteY1" fmla="*/ 47625 h 481114"/>
                <a:gd name="connsiteX2" fmla="*/ 1143252 w 1143252"/>
                <a:gd name="connsiteY2" fmla="*/ 466827 h 481114"/>
                <a:gd name="connsiteX3" fmla="*/ 342900 w 1143252"/>
                <a:gd name="connsiteY3" fmla="*/ 481114 h 481114"/>
                <a:gd name="connsiteX4" fmla="*/ 0 w 1143252"/>
                <a:gd name="connsiteY4" fmla="*/ 0 h 481114"/>
                <a:gd name="connsiteX0" fmla="*/ 0 w 1143252"/>
                <a:gd name="connsiteY0" fmla="*/ 0 h 622133"/>
                <a:gd name="connsiteX1" fmla="*/ 1143252 w 1143252"/>
                <a:gd name="connsiteY1" fmla="*/ 47625 h 622133"/>
                <a:gd name="connsiteX2" fmla="*/ 1143252 w 1143252"/>
                <a:gd name="connsiteY2" fmla="*/ 466827 h 622133"/>
                <a:gd name="connsiteX3" fmla="*/ 443164 w 1143252"/>
                <a:gd name="connsiteY3" fmla="*/ 622133 h 622133"/>
                <a:gd name="connsiteX4" fmla="*/ 342900 w 1143252"/>
                <a:gd name="connsiteY4" fmla="*/ 481114 h 622133"/>
                <a:gd name="connsiteX5" fmla="*/ 0 w 1143252"/>
                <a:gd name="connsiteY5" fmla="*/ 0 h 622133"/>
                <a:gd name="connsiteX0" fmla="*/ 0 w 1143252"/>
                <a:gd name="connsiteY0" fmla="*/ 0 h 885828"/>
                <a:gd name="connsiteX1" fmla="*/ 1143252 w 1143252"/>
                <a:gd name="connsiteY1" fmla="*/ 47625 h 885828"/>
                <a:gd name="connsiteX2" fmla="*/ 1143252 w 1143252"/>
                <a:gd name="connsiteY2" fmla="*/ 466827 h 885828"/>
                <a:gd name="connsiteX3" fmla="*/ 400302 w 1143252"/>
                <a:gd name="connsiteY3" fmla="*/ 884071 h 885828"/>
                <a:gd name="connsiteX4" fmla="*/ 443164 w 1143252"/>
                <a:gd name="connsiteY4" fmla="*/ 622133 h 885828"/>
                <a:gd name="connsiteX5" fmla="*/ 342900 w 1143252"/>
                <a:gd name="connsiteY5" fmla="*/ 481114 h 885828"/>
                <a:gd name="connsiteX6" fmla="*/ 0 w 1143252"/>
                <a:gd name="connsiteY6" fmla="*/ 0 h 885828"/>
                <a:gd name="connsiteX0" fmla="*/ 0 w 1143252"/>
                <a:gd name="connsiteY0" fmla="*/ 0 h 902488"/>
                <a:gd name="connsiteX1" fmla="*/ 1143252 w 1143252"/>
                <a:gd name="connsiteY1" fmla="*/ 47625 h 902488"/>
                <a:gd name="connsiteX2" fmla="*/ 1143252 w 1143252"/>
                <a:gd name="connsiteY2" fmla="*/ 466827 h 902488"/>
                <a:gd name="connsiteX3" fmla="*/ 938464 w 1143252"/>
                <a:gd name="connsiteY3" fmla="*/ 865020 h 902488"/>
                <a:gd name="connsiteX4" fmla="*/ 400302 w 1143252"/>
                <a:gd name="connsiteY4" fmla="*/ 884071 h 902488"/>
                <a:gd name="connsiteX5" fmla="*/ 443164 w 1143252"/>
                <a:gd name="connsiteY5" fmla="*/ 622133 h 902488"/>
                <a:gd name="connsiteX6" fmla="*/ 342900 w 1143252"/>
                <a:gd name="connsiteY6" fmla="*/ 481114 h 902488"/>
                <a:gd name="connsiteX7" fmla="*/ 0 w 1143252"/>
                <a:gd name="connsiteY7" fmla="*/ 0 h 902488"/>
                <a:gd name="connsiteX0" fmla="*/ 0 w 1143252"/>
                <a:gd name="connsiteY0" fmla="*/ 0 h 893073"/>
                <a:gd name="connsiteX1" fmla="*/ 1143252 w 1143252"/>
                <a:gd name="connsiteY1" fmla="*/ 47625 h 893073"/>
                <a:gd name="connsiteX2" fmla="*/ 1143252 w 1143252"/>
                <a:gd name="connsiteY2" fmla="*/ 466827 h 893073"/>
                <a:gd name="connsiteX3" fmla="*/ 981327 w 1143252"/>
                <a:gd name="connsiteY3" fmla="*/ 584032 h 893073"/>
                <a:gd name="connsiteX4" fmla="*/ 938464 w 1143252"/>
                <a:gd name="connsiteY4" fmla="*/ 865020 h 893073"/>
                <a:gd name="connsiteX5" fmla="*/ 400302 w 1143252"/>
                <a:gd name="connsiteY5" fmla="*/ 884071 h 893073"/>
                <a:gd name="connsiteX6" fmla="*/ 443164 w 1143252"/>
                <a:gd name="connsiteY6" fmla="*/ 622133 h 893073"/>
                <a:gd name="connsiteX7" fmla="*/ 342900 w 1143252"/>
                <a:gd name="connsiteY7" fmla="*/ 481114 h 893073"/>
                <a:gd name="connsiteX8" fmla="*/ 0 w 1143252"/>
                <a:gd name="connsiteY8" fmla="*/ 0 h 893073"/>
                <a:gd name="connsiteX0" fmla="*/ 0 w 1200402"/>
                <a:gd name="connsiteY0" fmla="*/ 0 h 893073"/>
                <a:gd name="connsiteX1" fmla="*/ 1143252 w 1200402"/>
                <a:gd name="connsiteY1" fmla="*/ 47625 h 893073"/>
                <a:gd name="connsiteX2" fmla="*/ 1200402 w 1200402"/>
                <a:gd name="connsiteY2" fmla="*/ 90590 h 893073"/>
                <a:gd name="connsiteX3" fmla="*/ 981327 w 1200402"/>
                <a:gd name="connsiteY3" fmla="*/ 584032 h 893073"/>
                <a:gd name="connsiteX4" fmla="*/ 938464 w 1200402"/>
                <a:gd name="connsiteY4" fmla="*/ 865020 h 893073"/>
                <a:gd name="connsiteX5" fmla="*/ 400302 w 1200402"/>
                <a:gd name="connsiteY5" fmla="*/ 884071 h 893073"/>
                <a:gd name="connsiteX6" fmla="*/ 443164 w 1200402"/>
                <a:gd name="connsiteY6" fmla="*/ 622133 h 893073"/>
                <a:gd name="connsiteX7" fmla="*/ 342900 w 1200402"/>
                <a:gd name="connsiteY7" fmla="*/ 481114 h 893073"/>
                <a:gd name="connsiteX8" fmla="*/ 0 w 1200402"/>
                <a:gd name="connsiteY8" fmla="*/ 0 h 893073"/>
                <a:gd name="connsiteX0" fmla="*/ 0 w 1200402"/>
                <a:gd name="connsiteY0" fmla="*/ 490538 h 1383611"/>
                <a:gd name="connsiteX1" fmla="*/ 1090865 w 1200402"/>
                <a:gd name="connsiteY1" fmla="*/ 0 h 1383611"/>
                <a:gd name="connsiteX2" fmla="*/ 1200402 w 1200402"/>
                <a:gd name="connsiteY2" fmla="*/ 581128 h 1383611"/>
                <a:gd name="connsiteX3" fmla="*/ 981327 w 1200402"/>
                <a:gd name="connsiteY3" fmla="*/ 1074570 h 1383611"/>
                <a:gd name="connsiteX4" fmla="*/ 938464 w 1200402"/>
                <a:gd name="connsiteY4" fmla="*/ 1355558 h 1383611"/>
                <a:gd name="connsiteX5" fmla="*/ 400302 w 1200402"/>
                <a:gd name="connsiteY5" fmla="*/ 1374609 h 1383611"/>
                <a:gd name="connsiteX6" fmla="*/ 443164 w 1200402"/>
                <a:gd name="connsiteY6" fmla="*/ 1112671 h 1383611"/>
                <a:gd name="connsiteX7" fmla="*/ 342900 w 1200402"/>
                <a:gd name="connsiteY7" fmla="*/ 971652 h 1383611"/>
                <a:gd name="connsiteX8" fmla="*/ 0 w 1200402"/>
                <a:gd name="connsiteY8" fmla="*/ 490538 h 1383611"/>
                <a:gd name="connsiteX0" fmla="*/ 0 w 1200402"/>
                <a:gd name="connsiteY0" fmla="*/ 490538 h 1383611"/>
                <a:gd name="connsiteX1" fmla="*/ 1090865 w 1200402"/>
                <a:gd name="connsiteY1" fmla="*/ 0 h 1383611"/>
                <a:gd name="connsiteX2" fmla="*/ 1200402 w 1200402"/>
                <a:gd name="connsiteY2" fmla="*/ 581128 h 1383611"/>
                <a:gd name="connsiteX3" fmla="*/ 981327 w 1200402"/>
                <a:gd name="connsiteY3" fmla="*/ 1074570 h 1383611"/>
                <a:gd name="connsiteX4" fmla="*/ 938464 w 1200402"/>
                <a:gd name="connsiteY4" fmla="*/ 1355558 h 1383611"/>
                <a:gd name="connsiteX5" fmla="*/ 400302 w 1200402"/>
                <a:gd name="connsiteY5" fmla="*/ 1374609 h 1383611"/>
                <a:gd name="connsiteX6" fmla="*/ 443164 w 1200402"/>
                <a:gd name="connsiteY6" fmla="*/ 1112671 h 1383611"/>
                <a:gd name="connsiteX7" fmla="*/ 342900 w 1200402"/>
                <a:gd name="connsiteY7" fmla="*/ 971652 h 1383611"/>
                <a:gd name="connsiteX8" fmla="*/ 0 w 1200402"/>
                <a:gd name="connsiteY8" fmla="*/ 490538 h 1383611"/>
                <a:gd name="connsiteX0" fmla="*/ 0 w 1226423"/>
                <a:gd name="connsiteY0" fmla="*/ 490538 h 1383611"/>
                <a:gd name="connsiteX1" fmla="*/ 1090865 w 1226423"/>
                <a:gd name="connsiteY1" fmla="*/ 0 h 1383611"/>
                <a:gd name="connsiteX2" fmla="*/ 1200402 w 1226423"/>
                <a:gd name="connsiteY2" fmla="*/ 581128 h 1383611"/>
                <a:gd name="connsiteX3" fmla="*/ 981327 w 1226423"/>
                <a:gd name="connsiteY3" fmla="*/ 1074570 h 1383611"/>
                <a:gd name="connsiteX4" fmla="*/ 938464 w 1226423"/>
                <a:gd name="connsiteY4" fmla="*/ 1355558 h 1383611"/>
                <a:gd name="connsiteX5" fmla="*/ 400302 w 1226423"/>
                <a:gd name="connsiteY5" fmla="*/ 1374609 h 1383611"/>
                <a:gd name="connsiteX6" fmla="*/ 443164 w 1226423"/>
                <a:gd name="connsiteY6" fmla="*/ 1112671 h 1383611"/>
                <a:gd name="connsiteX7" fmla="*/ 342900 w 1226423"/>
                <a:gd name="connsiteY7" fmla="*/ 971652 h 1383611"/>
                <a:gd name="connsiteX8" fmla="*/ 0 w 1226423"/>
                <a:gd name="connsiteY8" fmla="*/ 490538 h 1383611"/>
                <a:gd name="connsiteX0" fmla="*/ 0 w 1217984"/>
                <a:gd name="connsiteY0" fmla="*/ 481013 h 1374086"/>
                <a:gd name="connsiteX1" fmla="*/ 1052765 w 1217984"/>
                <a:gd name="connsiteY1" fmla="*/ 0 h 1374086"/>
                <a:gd name="connsiteX2" fmla="*/ 1200402 w 1217984"/>
                <a:gd name="connsiteY2" fmla="*/ 571603 h 1374086"/>
                <a:gd name="connsiteX3" fmla="*/ 981327 w 1217984"/>
                <a:gd name="connsiteY3" fmla="*/ 1065045 h 1374086"/>
                <a:gd name="connsiteX4" fmla="*/ 938464 w 1217984"/>
                <a:gd name="connsiteY4" fmla="*/ 1346033 h 1374086"/>
                <a:gd name="connsiteX5" fmla="*/ 400302 w 1217984"/>
                <a:gd name="connsiteY5" fmla="*/ 1365084 h 1374086"/>
                <a:gd name="connsiteX6" fmla="*/ 443164 w 1217984"/>
                <a:gd name="connsiteY6" fmla="*/ 1103146 h 1374086"/>
                <a:gd name="connsiteX7" fmla="*/ 342900 w 1217984"/>
                <a:gd name="connsiteY7" fmla="*/ 962127 h 1374086"/>
                <a:gd name="connsiteX8" fmla="*/ 0 w 1217984"/>
                <a:gd name="connsiteY8" fmla="*/ 481013 h 1374086"/>
                <a:gd name="connsiteX0" fmla="*/ 0 w 1217984"/>
                <a:gd name="connsiteY0" fmla="*/ 481013 h 1389369"/>
                <a:gd name="connsiteX1" fmla="*/ 1052765 w 1217984"/>
                <a:gd name="connsiteY1" fmla="*/ 0 h 1389369"/>
                <a:gd name="connsiteX2" fmla="*/ 1200402 w 1217984"/>
                <a:gd name="connsiteY2" fmla="*/ 571603 h 1389369"/>
                <a:gd name="connsiteX3" fmla="*/ 981327 w 1217984"/>
                <a:gd name="connsiteY3" fmla="*/ 1065045 h 1389369"/>
                <a:gd name="connsiteX4" fmla="*/ 938464 w 1217984"/>
                <a:gd name="connsiteY4" fmla="*/ 1346033 h 1389369"/>
                <a:gd name="connsiteX5" fmla="*/ 400302 w 1217984"/>
                <a:gd name="connsiteY5" fmla="*/ 1365084 h 1389369"/>
                <a:gd name="connsiteX6" fmla="*/ 443164 w 1217984"/>
                <a:gd name="connsiteY6" fmla="*/ 1103146 h 1389369"/>
                <a:gd name="connsiteX7" fmla="*/ 342900 w 1217984"/>
                <a:gd name="connsiteY7" fmla="*/ 962127 h 1389369"/>
                <a:gd name="connsiteX8" fmla="*/ 0 w 1217984"/>
                <a:gd name="connsiteY8" fmla="*/ 481013 h 1389369"/>
                <a:gd name="connsiteX0" fmla="*/ 0 w 1217984"/>
                <a:gd name="connsiteY0" fmla="*/ 481013 h 1389369"/>
                <a:gd name="connsiteX1" fmla="*/ 1052765 w 1217984"/>
                <a:gd name="connsiteY1" fmla="*/ 0 h 1389369"/>
                <a:gd name="connsiteX2" fmla="*/ 1200402 w 1217984"/>
                <a:gd name="connsiteY2" fmla="*/ 571603 h 1389369"/>
                <a:gd name="connsiteX3" fmla="*/ 981327 w 1217984"/>
                <a:gd name="connsiteY3" fmla="*/ 1065045 h 1389369"/>
                <a:gd name="connsiteX4" fmla="*/ 938464 w 1217984"/>
                <a:gd name="connsiteY4" fmla="*/ 1346033 h 1389369"/>
                <a:gd name="connsiteX5" fmla="*/ 400302 w 1217984"/>
                <a:gd name="connsiteY5" fmla="*/ 1365084 h 1389369"/>
                <a:gd name="connsiteX6" fmla="*/ 443164 w 1217984"/>
                <a:gd name="connsiteY6" fmla="*/ 1103146 h 1389369"/>
                <a:gd name="connsiteX7" fmla="*/ 342900 w 1217984"/>
                <a:gd name="connsiteY7" fmla="*/ 962127 h 1389369"/>
                <a:gd name="connsiteX8" fmla="*/ 0 w 1217984"/>
                <a:gd name="connsiteY8" fmla="*/ 481013 h 1389369"/>
                <a:gd name="connsiteX0" fmla="*/ 0 w 1210181"/>
                <a:gd name="connsiteY0" fmla="*/ 503808 h 1412164"/>
                <a:gd name="connsiteX1" fmla="*/ 976565 w 1210181"/>
                <a:gd name="connsiteY1" fmla="*/ 0 h 1412164"/>
                <a:gd name="connsiteX2" fmla="*/ 1200402 w 1210181"/>
                <a:gd name="connsiteY2" fmla="*/ 594398 h 1412164"/>
                <a:gd name="connsiteX3" fmla="*/ 981327 w 1210181"/>
                <a:gd name="connsiteY3" fmla="*/ 1087840 h 1412164"/>
                <a:gd name="connsiteX4" fmla="*/ 938464 w 1210181"/>
                <a:gd name="connsiteY4" fmla="*/ 1368828 h 1412164"/>
                <a:gd name="connsiteX5" fmla="*/ 400302 w 1210181"/>
                <a:gd name="connsiteY5" fmla="*/ 1387879 h 1412164"/>
                <a:gd name="connsiteX6" fmla="*/ 443164 w 1210181"/>
                <a:gd name="connsiteY6" fmla="*/ 1125941 h 1412164"/>
                <a:gd name="connsiteX7" fmla="*/ 342900 w 1210181"/>
                <a:gd name="connsiteY7" fmla="*/ 984922 h 1412164"/>
                <a:gd name="connsiteX8" fmla="*/ 0 w 1210181"/>
                <a:gd name="connsiteY8" fmla="*/ 503808 h 141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0181" h="1412164">
                  <a:moveTo>
                    <a:pt x="0" y="503808"/>
                  </a:moveTo>
                  <a:lnTo>
                    <a:pt x="976565" y="0"/>
                  </a:lnTo>
                  <a:cubicBezTo>
                    <a:pt x="1132140" y="217521"/>
                    <a:pt x="1244852" y="491177"/>
                    <a:pt x="1200402" y="594398"/>
                  </a:cubicBezTo>
                  <a:cubicBezTo>
                    <a:pt x="1194052" y="686974"/>
                    <a:pt x="1015458" y="1021474"/>
                    <a:pt x="981327" y="1087840"/>
                  </a:cubicBezTo>
                  <a:cubicBezTo>
                    <a:pt x="947196" y="1154206"/>
                    <a:pt x="1013077" y="1321997"/>
                    <a:pt x="938464" y="1368828"/>
                  </a:cubicBezTo>
                  <a:cubicBezTo>
                    <a:pt x="820989" y="1415659"/>
                    <a:pt x="455864" y="1428360"/>
                    <a:pt x="400302" y="1387879"/>
                  </a:cubicBezTo>
                  <a:cubicBezTo>
                    <a:pt x="325690" y="1385498"/>
                    <a:pt x="483687" y="1145475"/>
                    <a:pt x="443164" y="1125941"/>
                  </a:cubicBezTo>
                  <a:lnTo>
                    <a:pt x="342900" y="984922"/>
                  </a:lnTo>
                  <a:cubicBezTo>
                    <a:pt x="-33337" y="719776"/>
                    <a:pt x="19050" y="616554"/>
                    <a:pt x="0" y="503808"/>
                  </a:cubicBezTo>
                  <a:close/>
                </a:path>
              </a:pathLst>
            </a:custGeom>
            <a:solidFill>
              <a:srgbClr val="A98A4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BBE53EAB-60A1-4ABA-BF98-A5751A6E4A37}"/>
                </a:ext>
              </a:extLst>
            </p:cNvPr>
            <p:cNvSpPr/>
            <p:nvPr/>
          </p:nvSpPr>
          <p:spPr>
            <a:xfrm rot="2681629">
              <a:off x="3031433" y="2055287"/>
              <a:ext cx="667036" cy="649356"/>
            </a:xfrm>
            <a:custGeom>
              <a:avLst/>
              <a:gdLst>
                <a:gd name="connsiteX0" fmla="*/ 384313 w 667036"/>
                <a:gd name="connsiteY0" fmla="*/ 0 h 649356"/>
                <a:gd name="connsiteX1" fmla="*/ 656063 w 667036"/>
                <a:gd name="connsiteY1" fmla="*/ 95096 h 649356"/>
                <a:gd name="connsiteX2" fmla="*/ 667036 w 667036"/>
                <a:gd name="connsiteY2" fmla="*/ 106331 h 649356"/>
                <a:gd name="connsiteX3" fmla="*/ 632387 w 667036"/>
                <a:gd name="connsiteY3" fmla="*/ 99910 h 649356"/>
                <a:gd name="connsiteX4" fmla="*/ 554935 w 667036"/>
                <a:gd name="connsiteY4" fmla="*/ 95249 h 649356"/>
                <a:gd name="connsiteX5" fmla="*/ 170622 w 667036"/>
                <a:gd name="connsiteY5" fmla="*/ 324678 h 649356"/>
                <a:gd name="connsiteX6" fmla="*/ 554935 w 667036"/>
                <a:gd name="connsiteY6" fmla="*/ 554107 h 649356"/>
                <a:gd name="connsiteX7" fmla="*/ 632387 w 667036"/>
                <a:gd name="connsiteY7" fmla="*/ 549446 h 649356"/>
                <a:gd name="connsiteX8" fmla="*/ 667036 w 667036"/>
                <a:gd name="connsiteY8" fmla="*/ 543025 h 649356"/>
                <a:gd name="connsiteX9" fmla="*/ 656063 w 667036"/>
                <a:gd name="connsiteY9" fmla="*/ 554260 h 649356"/>
                <a:gd name="connsiteX10" fmla="*/ 384313 w 667036"/>
                <a:gd name="connsiteY10" fmla="*/ 649356 h 649356"/>
                <a:gd name="connsiteX11" fmla="*/ 0 w 667036"/>
                <a:gd name="connsiteY11" fmla="*/ 324678 h 649356"/>
                <a:gd name="connsiteX12" fmla="*/ 384313 w 667036"/>
                <a:gd name="connsiteY12" fmla="*/ 0 h 649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7036" h="649356">
                  <a:moveTo>
                    <a:pt x="384313" y="0"/>
                  </a:moveTo>
                  <a:cubicBezTo>
                    <a:pt x="490438" y="0"/>
                    <a:pt x="586516" y="36341"/>
                    <a:pt x="656063" y="95096"/>
                  </a:cubicBezTo>
                  <a:lnTo>
                    <a:pt x="667036" y="106331"/>
                  </a:lnTo>
                  <a:lnTo>
                    <a:pt x="632387" y="99910"/>
                  </a:lnTo>
                  <a:cubicBezTo>
                    <a:pt x="607370" y="96854"/>
                    <a:pt x="581466" y="95249"/>
                    <a:pt x="554935" y="95249"/>
                  </a:cubicBezTo>
                  <a:cubicBezTo>
                    <a:pt x="342685" y="95249"/>
                    <a:pt x="170622" y="197968"/>
                    <a:pt x="170622" y="324678"/>
                  </a:cubicBezTo>
                  <a:cubicBezTo>
                    <a:pt x="170622" y="451388"/>
                    <a:pt x="342685" y="554107"/>
                    <a:pt x="554935" y="554107"/>
                  </a:cubicBezTo>
                  <a:cubicBezTo>
                    <a:pt x="581466" y="554107"/>
                    <a:pt x="607370" y="552502"/>
                    <a:pt x="632387" y="549446"/>
                  </a:cubicBezTo>
                  <a:lnTo>
                    <a:pt x="667036" y="543025"/>
                  </a:lnTo>
                  <a:lnTo>
                    <a:pt x="656063" y="554260"/>
                  </a:lnTo>
                  <a:cubicBezTo>
                    <a:pt x="586516" y="613015"/>
                    <a:pt x="490438" y="649356"/>
                    <a:pt x="384313" y="649356"/>
                  </a:cubicBezTo>
                  <a:cubicBezTo>
                    <a:pt x="172063" y="649356"/>
                    <a:pt x="0" y="503993"/>
                    <a:pt x="0" y="324678"/>
                  </a:cubicBezTo>
                  <a:cubicBezTo>
                    <a:pt x="0" y="145363"/>
                    <a:pt x="172063" y="0"/>
                    <a:pt x="38431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Rectangle 21">
              <a:extLst>
                <a:ext uri="{FF2B5EF4-FFF2-40B4-BE49-F238E27FC236}">
                  <a16:creationId xmlns:a16="http://schemas.microsoft.com/office/drawing/2014/main" id="{90FD50E9-71A8-4516-AF6B-A4F1B0251408}"/>
                </a:ext>
              </a:extLst>
            </p:cNvPr>
            <p:cNvSpPr/>
            <p:nvPr/>
          </p:nvSpPr>
          <p:spPr>
            <a:xfrm flipH="1">
              <a:off x="3029889" y="2627619"/>
              <a:ext cx="933895" cy="1573520"/>
            </a:xfrm>
            <a:custGeom>
              <a:avLst/>
              <a:gdLst>
                <a:gd name="connsiteX0" fmla="*/ 0 w 971802"/>
                <a:gd name="connsiteY0" fmla="*/ 0 h 419202"/>
                <a:gd name="connsiteX1" fmla="*/ 971802 w 971802"/>
                <a:gd name="connsiteY1" fmla="*/ 0 h 419202"/>
                <a:gd name="connsiteX2" fmla="*/ 971802 w 971802"/>
                <a:gd name="connsiteY2" fmla="*/ 419202 h 419202"/>
                <a:gd name="connsiteX3" fmla="*/ 0 w 971802"/>
                <a:gd name="connsiteY3" fmla="*/ 419202 h 419202"/>
                <a:gd name="connsiteX4" fmla="*/ 0 w 971802"/>
                <a:gd name="connsiteY4" fmla="*/ 0 h 419202"/>
                <a:gd name="connsiteX0" fmla="*/ 0 w 1143252"/>
                <a:gd name="connsiteY0" fmla="*/ 0 h 466827"/>
                <a:gd name="connsiteX1" fmla="*/ 1143252 w 1143252"/>
                <a:gd name="connsiteY1" fmla="*/ 47625 h 466827"/>
                <a:gd name="connsiteX2" fmla="*/ 1143252 w 1143252"/>
                <a:gd name="connsiteY2" fmla="*/ 466827 h 466827"/>
                <a:gd name="connsiteX3" fmla="*/ 171450 w 1143252"/>
                <a:gd name="connsiteY3" fmla="*/ 466827 h 466827"/>
                <a:gd name="connsiteX4" fmla="*/ 0 w 1143252"/>
                <a:gd name="connsiteY4" fmla="*/ 0 h 466827"/>
                <a:gd name="connsiteX0" fmla="*/ 0 w 1143252"/>
                <a:gd name="connsiteY0" fmla="*/ 0 h 481114"/>
                <a:gd name="connsiteX1" fmla="*/ 1143252 w 1143252"/>
                <a:gd name="connsiteY1" fmla="*/ 47625 h 481114"/>
                <a:gd name="connsiteX2" fmla="*/ 1143252 w 1143252"/>
                <a:gd name="connsiteY2" fmla="*/ 466827 h 481114"/>
                <a:gd name="connsiteX3" fmla="*/ 342900 w 1143252"/>
                <a:gd name="connsiteY3" fmla="*/ 481114 h 481114"/>
                <a:gd name="connsiteX4" fmla="*/ 0 w 1143252"/>
                <a:gd name="connsiteY4" fmla="*/ 0 h 481114"/>
                <a:gd name="connsiteX0" fmla="*/ 0 w 1143252"/>
                <a:gd name="connsiteY0" fmla="*/ 0 h 481114"/>
                <a:gd name="connsiteX1" fmla="*/ 1143252 w 1143252"/>
                <a:gd name="connsiteY1" fmla="*/ 47625 h 481114"/>
                <a:gd name="connsiteX2" fmla="*/ 1143252 w 1143252"/>
                <a:gd name="connsiteY2" fmla="*/ 466827 h 481114"/>
                <a:gd name="connsiteX3" fmla="*/ 342900 w 1143252"/>
                <a:gd name="connsiteY3" fmla="*/ 481114 h 481114"/>
                <a:gd name="connsiteX4" fmla="*/ 0 w 1143252"/>
                <a:gd name="connsiteY4" fmla="*/ 0 h 481114"/>
                <a:gd name="connsiteX0" fmla="*/ 0 w 1143252"/>
                <a:gd name="connsiteY0" fmla="*/ 0 h 481114"/>
                <a:gd name="connsiteX1" fmla="*/ 1143252 w 1143252"/>
                <a:gd name="connsiteY1" fmla="*/ 47625 h 481114"/>
                <a:gd name="connsiteX2" fmla="*/ 1143252 w 1143252"/>
                <a:gd name="connsiteY2" fmla="*/ 466827 h 481114"/>
                <a:gd name="connsiteX3" fmla="*/ 342900 w 1143252"/>
                <a:gd name="connsiteY3" fmla="*/ 481114 h 481114"/>
                <a:gd name="connsiteX4" fmla="*/ 0 w 1143252"/>
                <a:gd name="connsiteY4" fmla="*/ 0 h 481114"/>
                <a:gd name="connsiteX0" fmla="*/ 0 w 1143252"/>
                <a:gd name="connsiteY0" fmla="*/ 0 h 622133"/>
                <a:gd name="connsiteX1" fmla="*/ 1143252 w 1143252"/>
                <a:gd name="connsiteY1" fmla="*/ 47625 h 622133"/>
                <a:gd name="connsiteX2" fmla="*/ 1143252 w 1143252"/>
                <a:gd name="connsiteY2" fmla="*/ 466827 h 622133"/>
                <a:gd name="connsiteX3" fmla="*/ 443164 w 1143252"/>
                <a:gd name="connsiteY3" fmla="*/ 622133 h 622133"/>
                <a:gd name="connsiteX4" fmla="*/ 342900 w 1143252"/>
                <a:gd name="connsiteY4" fmla="*/ 481114 h 622133"/>
                <a:gd name="connsiteX5" fmla="*/ 0 w 1143252"/>
                <a:gd name="connsiteY5" fmla="*/ 0 h 622133"/>
                <a:gd name="connsiteX0" fmla="*/ 0 w 1143252"/>
                <a:gd name="connsiteY0" fmla="*/ 0 h 885828"/>
                <a:gd name="connsiteX1" fmla="*/ 1143252 w 1143252"/>
                <a:gd name="connsiteY1" fmla="*/ 47625 h 885828"/>
                <a:gd name="connsiteX2" fmla="*/ 1143252 w 1143252"/>
                <a:gd name="connsiteY2" fmla="*/ 466827 h 885828"/>
                <a:gd name="connsiteX3" fmla="*/ 400302 w 1143252"/>
                <a:gd name="connsiteY3" fmla="*/ 884071 h 885828"/>
                <a:gd name="connsiteX4" fmla="*/ 443164 w 1143252"/>
                <a:gd name="connsiteY4" fmla="*/ 622133 h 885828"/>
                <a:gd name="connsiteX5" fmla="*/ 342900 w 1143252"/>
                <a:gd name="connsiteY5" fmla="*/ 481114 h 885828"/>
                <a:gd name="connsiteX6" fmla="*/ 0 w 1143252"/>
                <a:gd name="connsiteY6" fmla="*/ 0 h 885828"/>
                <a:gd name="connsiteX0" fmla="*/ 0 w 1143252"/>
                <a:gd name="connsiteY0" fmla="*/ 0 h 902488"/>
                <a:gd name="connsiteX1" fmla="*/ 1143252 w 1143252"/>
                <a:gd name="connsiteY1" fmla="*/ 47625 h 902488"/>
                <a:gd name="connsiteX2" fmla="*/ 1143252 w 1143252"/>
                <a:gd name="connsiteY2" fmla="*/ 466827 h 902488"/>
                <a:gd name="connsiteX3" fmla="*/ 938464 w 1143252"/>
                <a:gd name="connsiteY3" fmla="*/ 865020 h 902488"/>
                <a:gd name="connsiteX4" fmla="*/ 400302 w 1143252"/>
                <a:gd name="connsiteY4" fmla="*/ 884071 h 902488"/>
                <a:gd name="connsiteX5" fmla="*/ 443164 w 1143252"/>
                <a:gd name="connsiteY5" fmla="*/ 622133 h 902488"/>
                <a:gd name="connsiteX6" fmla="*/ 342900 w 1143252"/>
                <a:gd name="connsiteY6" fmla="*/ 481114 h 902488"/>
                <a:gd name="connsiteX7" fmla="*/ 0 w 1143252"/>
                <a:gd name="connsiteY7" fmla="*/ 0 h 902488"/>
                <a:gd name="connsiteX0" fmla="*/ 0 w 1143252"/>
                <a:gd name="connsiteY0" fmla="*/ 0 h 893073"/>
                <a:gd name="connsiteX1" fmla="*/ 1143252 w 1143252"/>
                <a:gd name="connsiteY1" fmla="*/ 47625 h 893073"/>
                <a:gd name="connsiteX2" fmla="*/ 1143252 w 1143252"/>
                <a:gd name="connsiteY2" fmla="*/ 466827 h 893073"/>
                <a:gd name="connsiteX3" fmla="*/ 981327 w 1143252"/>
                <a:gd name="connsiteY3" fmla="*/ 584032 h 893073"/>
                <a:gd name="connsiteX4" fmla="*/ 938464 w 1143252"/>
                <a:gd name="connsiteY4" fmla="*/ 865020 h 893073"/>
                <a:gd name="connsiteX5" fmla="*/ 400302 w 1143252"/>
                <a:gd name="connsiteY5" fmla="*/ 884071 h 893073"/>
                <a:gd name="connsiteX6" fmla="*/ 443164 w 1143252"/>
                <a:gd name="connsiteY6" fmla="*/ 622133 h 893073"/>
                <a:gd name="connsiteX7" fmla="*/ 342900 w 1143252"/>
                <a:gd name="connsiteY7" fmla="*/ 481114 h 893073"/>
                <a:gd name="connsiteX8" fmla="*/ 0 w 1143252"/>
                <a:gd name="connsiteY8" fmla="*/ 0 h 893073"/>
                <a:gd name="connsiteX0" fmla="*/ 0 w 1200402"/>
                <a:gd name="connsiteY0" fmla="*/ 0 h 893073"/>
                <a:gd name="connsiteX1" fmla="*/ 1143252 w 1200402"/>
                <a:gd name="connsiteY1" fmla="*/ 47625 h 893073"/>
                <a:gd name="connsiteX2" fmla="*/ 1200402 w 1200402"/>
                <a:gd name="connsiteY2" fmla="*/ 90590 h 893073"/>
                <a:gd name="connsiteX3" fmla="*/ 981327 w 1200402"/>
                <a:gd name="connsiteY3" fmla="*/ 584032 h 893073"/>
                <a:gd name="connsiteX4" fmla="*/ 938464 w 1200402"/>
                <a:gd name="connsiteY4" fmla="*/ 865020 h 893073"/>
                <a:gd name="connsiteX5" fmla="*/ 400302 w 1200402"/>
                <a:gd name="connsiteY5" fmla="*/ 884071 h 893073"/>
                <a:gd name="connsiteX6" fmla="*/ 443164 w 1200402"/>
                <a:gd name="connsiteY6" fmla="*/ 622133 h 893073"/>
                <a:gd name="connsiteX7" fmla="*/ 342900 w 1200402"/>
                <a:gd name="connsiteY7" fmla="*/ 481114 h 893073"/>
                <a:gd name="connsiteX8" fmla="*/ 0 w 1200402"/>
                <a:gd name="connsiteY8" fmla="*/ 0 h 893073"/>
                <a:gd name="connsiteX0" fmla="*/ 0 w 1200402"/>
                <a:gd name="connsiteY0" fmla="*/ 490538 h 1383611"/>
                <a:gd name="connsiteX1" fmla="*/ 1090865 w 1200402"/>
                <a:gd name="connsiteY1" fmla="*/ 0 h 1383611"/>
                <a:gd name="connsiteX2" fmla="*/ 1200402 w 1200402"/>
                <a:gd name="connsiteY2" fmla="*/ 581128 h 1383611"/>
                <a:gd name="connsiteX3" fmla="*/ 981327 w 1200402"/>
                <a:gd name="connsiteY3" fmla="*/ 1074570 h 1383611"/>
                <a:gd name="connsiteX4" fmla="*/ 938464 w 1200402"/>
                <a:gd name="connsiteY4" fmla="*/ 1355558 h 1383611"/>
                <a:gd name="connsiteX5" fmla="*/ 400302 w 1200402"/>
                <a:gd name="connsiteY5" fmla="*/ 1374609 h 1383611"/>
                <a:gd name="connsiteX6" fmla="*/ 443164 w 1200402"/>
                <a:gd name="connsiteY6" fmla="*/ 1112671 h 1383611"/>
                <a:gd name="connsiteX7" fmla="*/ 342900 w 1200402"/>
                <a:gd name="connsiteY7" fmla="*/ 971652 h 1383611"/>
                <a:gd name="connsiteX8" fmla="*/ 0 w 1200402"/>
                <a:gd name="connsiteY8" fmla="*/ 490538 h 1383611"/>
                <a:gd name="connsiteX0" fmla="*/ 0 w 1200402"/>
                <a:gd name="connsiteY0" fmla="*/ 490538 h 1383611"/>
                <a:gd name="connsiteX1" fmla="*/ 1090865 w 1200402"/>
                <a:gd name="connsiteY1" fmla="*/ 0 h 1383611"/>
                <a:gd name="connsiteX2" fmla="*/ 1200402 w 1200402"/>
                <a:gd name="connsiteY2" fmla="*/ 581128 h 1383611"/>
                <a:gd name="connsiteX3" fmla="*/ 981327 w 1200402"/>
                <a:gd name="connsiteY3" fmla="*/ 1074570 h 1383611"/>
                <a:gd name="connsiteX4" fmla="*/ 938464 w 1200402"/>
                <a:gd name="connsiteY4" fmla="*/ 1355558 h 1383611"/>
                <a:gd name="connsiteX5" fmla="*/ 400302 w 1200402"/>
                <a:gd name="connsiteY5" fmla="*/ 1374609 h 1383611"/>
                <a:gd name="connsiteX6" fmla="*/ 443164 w 1200402"/>
                <a:gd name="connsiteY6" fmla="*/ 1112671 h 1383611"/>
                <a:gd name="connsiteX7" fmla="*/ 342900 w 1200402"/>
                <a:gd name="connsiteY7" fmla="*/ 971652 h 1383611"/>
                <a:gd name="connsiteX8" fmla="*/ 0 w 1200402"/>
                <a:gd name="connsiteY8" fmla="*/ 490538 h 1383611"/>
                <a:gd name="connsiteX0" fmla="*/ 0 w 1226423"/>
                <a:gd name="connsiteY0" fmla="*/ 490538 h 1383611"/>
                <a:gd name="connsiteX1" fmla="*/ 1090865 w 1226423"/>
                <a:gd name="connsiteY1" fmla="*/ 0 h 1383611"/>
                <a:gd name="connsiteX2" fmla="*/ 1200402 w 1226423"/>
                <a:gd name="connsiteY2" fmla="*/ 581128 h 1383611"/>
                <a:gd name="connsiteX3" fmla="*/ 981327 w 1226423"/>
                <a:gd name="connsiteY3" fmla="*/ 1074570 h 1383611"/>
                <a:gd name="connsiteX4" fmla="*/ 938464 w 1226423"/>
                <a:gd name="connsiteY4" fmla="*/ 1355558 h 1383611"/>
                <a:gd name="connsiteX5" fmla="*/ 400302 w 1226423"/>
                <a:gd name="connsiteY5" fmla="*/ 1374609 h 1383611"/>
                <a:gd name="connsiteX6" fmla="*/ 443164 w 1226423"/>
                <a:gd name="connsiteY6" fmla="*/ 1112671 h 1383611"/>
                <a:gd name="connsiteX7" fmla="*/ 342900 w 1226423"/>
                <a:gd name="connsiteY7" fmla="*/ 971652 h 1383611"/>
                <a:gd name="connsiteX8" fmla="*/ 0 w 1226423"/>
                <a:gd name="connsiteY8" fmla="*/ 490538 h 1383611"/>
                <a:gd name="connsiteX0" fmla="*/ 0 w 1217984"/>
                <a:gd name="connsiteY0" fmla="*/ 481013 h 1374086"/>
                <a:gd name="connsiteX1" fmla="*/ 1052765 w 1217984"/>
                <a:gd name="connsiteY1" fmla="*/ 0 h 1374086"/>
                <a:gd name="connsiteX2" fmla="*/ 1200402 w 1217984"/>
                <a:gd name="connsiteY2" fmla="*/ 571603 h 1374086"/>
                <a:gd name="connsiteX3" fmla="*/ 981327 w 1217984"/>
                <a:gd name="connsiteY3" fmla="*/ 1065045 h 1374086"/>
                <a:gd name="connsiteX4" fmla="*/ 938464 w 1217984"/>
                <a:gd name="connsiteY4" fmla="*/ 1346033 h 1374086"/>
                <a:gd name="connsiteX5" fmla="*/ 400302 w 1217984"/>
                <a:gd name="connsiteY5" fmla="*/ 1365084 h 1374086"/>
                <a:gd name="connsiteX6" fmla="*/ 443164 w 1217984"/>
                <a:gd name="connsiteY6" fmla="*/ 1103146 h 1374086"/>
                <a:gd name="connsiteX7" fmla="*/ 342900 w 1217984"/>
                <a:gd name="connsiteY7" fmla="*/ 962127 h 1374086"/>
                <a:gd name="connsiteX8" fmla="*/ 0 w 1217984"/>
                <a:gd name="connsiteY8" fmla="*/ 481013 h 1374086"/>
                <a:gd name="connsiteX0" fmla="*/ 0 w 1217984"/>
                <a:gd name="connsiteY0" fmla="*/ 481013 h 1389369"/>
                <a:gd name="connsiteX1" fmla="*/ 1052765 w 1217984"/>
                <a:gd name="connsiteY1" fmla="*/ 0 h 1389369"/>
                <a:gd name="connsiteX2" fmla="*/ 1200402 w 1217984"/>
                <a:gd name="connsiteY2" fmla="*/ 571603 h 1389369"/>
                <a:gd name="connsiteX3" fmla="*/ 981327 w 1217984"/>
                <a:gd name="connsiteY3" fmla="*/ 1065045 h 1389369"/>
                <a:gd name="connsiteX4" fmla="*/ 938464 w 1217984"/>
                <a:gd name="connsiteY4" fmla="*/ 1346033 h 1389369"/>
                <a:gd name="connsiteX5" fmla="*/ 400302 w 1217984"/>
                <a:gd name="connsiteY5" fmla="*/ 1365084 h 1389369"/>
                <a:gd name="connsiteX6" fmla="*/ 443164 w 1217984"/>
                <a:gd name="connsiteY6" fmla="*/ 1103146 h 1389369"/>
                <a:gd name="connsiteX7" fmla="*/ 342900 w 1217984"/>
                <a:gd name="connsiteY7" fmla="*/ 962127 h 1389369"/>
                <a:gd name="connsiteX8" fmla="*/ 0 w 1217984"/>
                <a:gd name="connsiteY8" fmla="*/ 481013 h 1389369"/>
                <a:gd name="connsiteX0" fmla="*/ 0 w 1217984"/>
                <a:gd name="connsiteY0" fmla="*/ 481013 h 1389369"/>
                <a:gd name="connsiteX1" fmla="*/ 1052765 w 1217984"/>
                <a:gd name="connsiteY1" fmla="*/ 0 h 1389369"/>
                <a:gd name="connsiteX2" fmla="*/ 1200402 w 1217984"/>
                <a:gd name="connsiteY2" fmla="*/ 571603 h 1389369"/>
                <a:gd name="connsiteX3" fmla="*/ 981327 w 1217984"/>
                <a:gd name="connsiteY3" fmla="*/ 1065045 h 1389369"/>
                <a:gd name="connsiteX4" fmla="*/ 938464 w 1217984"/>
                <a:gd name="connsiteY4" fmla="*/ 1346033 h 1389369"/>
                <a:gd name="connsiteX5" fmla="*/ 400302 w 1217984"/>
                <a:gd name="connsiteY5" fmla="*/ 1365084 h 1389369"/>
                <a:gd name="connsiteX6" fmla="*/ 443164 w 1217984"/>
                <a:gd name="connsiteY6" fmla="*/ 1103146 h 1389369"/>
                <a:gd name="connsiteX7" fmla="*/ 342900 w 1217984"/>
                <a:gd name="connsiteY7" fmla="*/ 962127 h 1389369"/>
                <a:gd name="connsiteX8" fmla="*/ 0 w 1217984"/>
                <a:gd name="connsiteY8" fmla="*/ 481013 h 1389369"/>
                <a:gd name="connsiteX0" fmla="*/ 0 w 1210181"/>
                <a:gd name="connsiteY0" fmla="*/ 503808 h 1412164"/>
                <a:gd name="connsiteX1" fmla="*/ 976565 w 1210181"/>
                <a:gd name="connsiteY1" fmla="*/ 0 h 1412164"/>
                <a:gd name="connsiteX2" fmla="*/ 1200402 w 1210181"/>
                <a:gd name="connsiteY2" fmla="*/ 594398 h 1412164"/>
                <a:gd name="connsiteX3" fmla="*/ 981327 w 1210181"/>
                <a:gd name="connsiteY3" fmla="*/ 1087840 h 1412164"/>
                <a:gd name="connsiteX4" fmla="*/ 938464 w 1210181"/>
                <a:gd name="connsiteY4" fmla="*/ 1368828 h 1412164"/>
                <a:gd name="connsiteX5" fmla="*/ 400302 w 1210181"/>
                <a:gd name="connsiteY5" fmla="*/ 1387879 h 1412164"/>
                <a:gd name="connsiteX6" fmla="*/ 443164 w 1210181"/>
                <a:gd name="connsiteY6" fmla="*/ 1125941 h 1412164"/>
                <a:gd name="connsiteX7" fmla="*/ 342900 w 1210181"/>
                <a:gd name="connsiteY7" fmla="*/ 984922 h 1412164"/>
                <a:gd name="connsiteX8" fmla="*/ 0 w 1210181"/>
                <a:gd name="connsiteY8" fmla="*/ 503808 h 141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0181" h="1412164">
                  <a:moveTo>
                    <a:pt x="0" y="503808"/>
                  </a:moveTo>
                  <a:lnTo>
                    <a:pt x="976565" y="0"/>
                  </a:lnTo>
                  <a:cubicBezTo>
                    <a:pt x="1132140" y="217521"/>
                    <a:pt x="1244852" y="491177"/>
                    <a:pt x="1200402" y="594398"/>
                  </a:cubicBezTo>
                  <a:cubicBezTo>
                    <a:pt x="1194052" y="686974"/>
                    <a:pt x="1015458" y="1021474"/>
                    <a:pt x="981327" y="1087840"/>
                  </a:cubicBezTo>
                  <a:cubicBezTo>
                    <a:pt x="947196" y="1154206"/>
                    <a:pt x="1013077" y="1321997"/>
                    <a:pt x="938464" y="1368828"/>
                  </a:cubicBezTo>
                  <a:cubicBezTo>
                    <a:pt x="820989" y="1415659"/>
                    <a:pt x="455864" y="1428360"/>
                    <a:pt x="400302" y="1387879"/>
                  </a:cubicBezTo>
                  <a:cubicBezTo>
                    <a:pt x="325690" y="1385498"/>
                    <a:pt x="483687" y="1145475"/>
                    <a:pt x="443164" y="1125941"/>
                  </a:cubicBezTo>
                  <a:lnTo>
                    <a:pt x="342900" y="984922"/>
                  </a:lnTo>
                  <a:cubicBezTo>
                    <a:pt x="-33337" y="719776"/>
                    <a:pt x="19050" y="616554"/>
                    <a:pt x="0" y="503808"/>
                  </a:cubicBezTo>
                  <a:close/>
                </a:path>
              </a:pathLst>
            </a:custGeom>
            <a:solidFill>
              <a:srgbClr val="A98A4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Rectangle 23">
              <a:extLst>
                <a:ext uri="{FF2B5EF4-FFF2-40B4-BE49-F238E27FC236}">
                  <a16:creationId xmlns:a16="http://schemas.microsoft.com/office/drawing/2014/main" id="{8C7F1120-C711-4518-9B33-96EF867F84A1}"/>
                </a:ext>
              </a:extLst>
            </p:cNvPr>
            <p:cNvSpPr/>
            <p:nvPr/>
          </p:nvSpPr>
          <p:spPr>
            <a:xfrm>
              <a:off x="3687293" y="1760396"/>
              <a:ext cx="1036316" cy="419315"/>
            </a:xfrm>
            <a:custGeom>
              <a:avLst/>
              <a:gdLst>
                <a:gd name="connsiteX0" fmla="*/ 0 w 1089219"/>
                <a:gd name="connsiteY0" fmla="*/ 0 h 150276"/>
                <a:gd name="connsiteX1" fmla="*/ 1089219 w 1089219"/>
                <a:gd name="connsiteY1" fmla="*/ 0 h 150276"/>
                <a:gd name="connsiteX2" fmla="*/ 1089219 w 1089219"/>
                <a:gd name="connsiteY2" fmla="*/ 150276 h 150276"/>
                <a:gd name="connsiteX3" fmla="*/ 0 w 1089219"/>
                <a:gd name="connsiteY3" fmla="*/ 150276 h 150276"/>
                <a:gd name="connsiteX4" fmla="*/ 0 w 1089219"/>
                <a:gd name="connsiteY4" fmla="*/ 0 h 150276"/>
                <a:gd name="connsiteX0" fmla="*/ 0 w 1089219"/>
                <a:gd name="connsiteY0" fmla="*/ 25400 h 150276"/>
                <a:gd name="connsiteX1" fmla="*/ 1089219 w 1089219"/>
                <a:gd name="connsiteY1" fmla="*/ 0 h 150276"/>
                <a:gd name="connsiteX2" fmla="*/ 1089219 w 1089219"/>
                <a:gd name="connsiteY2" fmla="*/ 150276 h 150276"/>
                <a:gd name="connsiteX3" fmla="*/ 0 w 1089219"/>
                <a:gd name="connsiteY3" fmla="*/ 150276 h 150276"/>
                <a:gd name="connsiteX4" fmla="*/ 0 w 1089219"/>
                <a:gd name="connsiteY4" fmla="*/ 25400 h 150276"/>
                <a:gd name="connsiteX0" fmla="*/ 0 w 1089219"/>
                <a:gd name="connsiteY0" fmla="*/ 25799 h 150675"/>
                <a:gd name="connsiteX1" fmla="*/ 1089219 w 1089219"/>
                <a:gd name="connsiteY1" fmla="*/ 399 h 150675"/>
                <a:gd name="connsiteX2" fmla="*/ 1089219 w 1089219"/>
                <a:gd name="connsiteY2" fmla="*/ 150675 h 150675"/>
                <a:gd name="connsiteX3" fmla="*/ 0 w 1089219"/>
                <a:gd name="connsiteY3" fmla="*/ 150675 h 150675"/>
                <a:gd name="connsiteX4" fmla="*/ 0 w 1089219"/>
                <a:gd name="connsiteY4" fmla="*/ 25799 h 150675"/>
                <a:gd name="connsiteX0" fmla="*/ 0 w 1089219"/>
                <a:gd name="connsiteY0" fmla="*/ 30890 h 155766"/>
                <a:gd name="connsiteX1" fmla="*/ 1089219 w 1089219"/>
                <a:gd name="connsiteY1" fmla="*/ 5490 h 155766"/>
                <a:gd name="connsiteX2" fmla="*/ 1089219 w 1089219"/>
                <a:gd name="connsiteY2" fmla="*/ 155766 h 155766"/>
                <a:gd name="connsiteX3" fmla="*/ 0 w 1089219"/>
                <a:gd name="connsiteY3" fmla="*/ 155766 h 155766"/>
                <a:gd name="connsiteX4" fmla="*/ 0 w 1089219"/>
                <a:gd name="connsiteY4" fmla="*/ 30890 h 155766"/>
                <a:gd name="connsiteX0" fmla="*/ 0 w 1089219"/>
                <a:gd name="connsiteY0" fmla="*/ 23152 h 148028"/>
                <a:gd name="connsiteX1" fmla="*/ 1066994 w 1089219"/>
                <a:gd name="connsiteY1" fmla="*/ 23152 h 148028"/>
                <a:gd name="connsiteX2" fmla="*/ 1089219 w 1089219"/>
                <a:gd name="connsiteY2" fmla="*/ 148028 h 148028"/>
                <a:gd name="connsiteX3" fmla="*/ 0 w 1089219"/>
                <a:gd name="connsiteY3" fmla="*/ 148028 h 148028"/>
                <a:gd name="connsiteX4" fmla="*/ 0 w 1089219"/>
                <a:gd name="connsiteY4" fmla="*/ 23152 h 148028"/>
                <a:gd name="connsiteX0" fmla="*/ 0 w 1089219"/>
                <a:gd name="connsiteY0" fmla="*/ 26074 h 150950"/>
                <a:gd name="connsiteX1" fmla="*/ 499979 w 1089219"/>
                <a:gd name="connsiteY1" fmla="*/ 0 h 150950"/>
                <a:gd name="connsiteX2" fmla="*/ 1066994 w 1089219"/>
                <a:gd name="connsiteY2" fmla="*/ 26074 h 150950"/>
                <a:gd name="connsiteX3" fmla="*/ 1089219 w 1089219"/>
                <a:gd name="connsiteY3" fmla="*/ 150950 h 150950"/>
                <a:gd name="connsiteX4" fmla="*/ 0 w 1089219"/>
                <a:gd name="connsiteY4" fmla="*/ 150950 h 150950"/>
                <a:gd name="connsiteX5" fmla="*/ 0 w 1089219"/>
                <a:gd name="connsiteY5" fmla="*/ 26074 h 150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219" h="150950">
                  <a:moveTo>
                    <a:pt x="0" y="26074"/>
                  </a:moveTo>
                  <a:cubicBezTo>
                    <a:pt x="82801" y="1792"/>
                    <a:pt x="322147" y="0"/>
                    <a:pt x="499979" y="0"/>
                  </a:cubicBezTo>
                  <a:cubicBezTo>
                    <a:pt x="677811" y="0"/>
                    <a:pt x="968258" y="1792"/>
                    <a:pt x="1066994" y="26074"/>
                  </a:cubicBezTo>
                  <a:lnTo>
                    <a:pt x="1089219" y="150950"/>
                  </a:lnTo>
                  <a:lnTo>
                    <a:pt x="0" y="150950"/>
                  </a:lnTo>
                  <a:lnTo>
                    <a:pt x="0" y="26074"/>
                  </a:lnTo>
                  <a:close/>
                </a:path>
              </a:pathLst>
            </a:custGeom>
            <a:solidFill>
              <a:srgbClr val="A98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6A6A98B9-AE0C-44AE-8D65-8D15D694E123}"/>
                </a:ext>
              </a:extLst>
            </p:cNvPr>
            <p:cNvSpPr/>
            <p:nvPr/>
          </p:nvSpPr>
          <p:spPr>
            <a:xfrm rot="8911078">
              <a:off x="4135252" y="2011125"/>
              <a:ext cx="667036" cy="649356"/>
            </a:xfrm>
            <a:custGeom>
              <a:avLst/>
              <a:gdLst>
                <a:gd name="connsiteX0" fmla="*/ 384313 w 667036"/>
                <a:gd name="connsiteY0" fmla="*/ 0 h 649356"/>
                <a:gd name="connsiteX1" fmla="*/ 656063 w 667036"/>
                <a:gd name="connsiteY1" fmla="*/ 95096 h 649356"/>
                <a:gd name="connsiteX2" fmla="*/ 667036 w 667036"/>
                <a:gd name="connsiteY2" fmla="*/ 106331 h 649356"/>
                <a:gd name="connsiteX3" fmla="*/ 632387 w 667036"/>
                <a:gd name="connsiteY3" fmla="*/ 99910 h 649356"/>
                <a:gd name="connsiteX4" fmla="*/ 554935 w 667036"/>
                <a:gd name="connsiteY4" fmla="*/ 95249 h 649356"/>
                <a:gd name="connsiteX5" fmla="*/ 170622 w 667036"/>
                <a:gd name="connsiteY5" fmla="*/ 324678 h 649356"/>
                <a:gd name="connsiteX6" fmla="*/ 554935 w 667036"/>
                <a:gd name="connsiteY6" fmla="*/ 554107 h 649356"/>
                <a:gd name="connsiteX7" fmla="*/ 632387 w 667036"/>
                <a:gd name="connsiteY7" fmla="*/ 549446 h 649356"/>
                <a:gd name="connsiteX8" fmla="*/ 667036 w 667036"/>
                <a:gd name="connsiteY8" fmla="*/ 543025 h 649356"/>
                <a:gd name="connsiteX9" fmla="*/ 656063 w 667036"/>
                <a:gd name="connsiteY9" fmla="*/ 554260 h 649356"/>
                <a:gd name="connsiteX10" fmla="*/ 384313 w 667036"/>
                <a:gd name="connsiteY10" fmla="*/ 649356 h 649356"/>
                <a:gd name="connsiteX11" fmla="*/ 0 w 667036"/>
                <a:gd name="connsiteY11" fmla="*/ 324678 h 649356"/>
                <a:gd name="connsiteX12" fmla="*/ 384313 w 667036"/>
                <a:gd name="connsiteY12" fmla="*/ 0 h 649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7036" h="649356">
                  <a:moveTo>
                    <a:pt x="384313" y="0"/>
                  </a:moveTo>
                  <a:cubicBezTo>
                    <a:pt x="490438" y="0"/>
                    <a:pt x="586516" y="36341"/>
                    <a:pt x="656063" y="95096"/>
                  </a:cubicBezTo>
                  <a:lnTo>
                    <a:pt x="667036" y="106331"/>
                  </a:lnTo>
                  <a:lnTo>
                    <a:pt x="632387" y="99910"/>
                  </a:lnTo>
                  <a:cubicBezTo>
                    <a:pt x="607370" y="96854"/>
                    <a:pt x="581466" y="95249"/>
                    <a:pt x="554935" y="95249"/>
                  </a:cubicBezTo>
                  <a:cubicBezTo>
                    <a:pt x="342685" y="95249"/>
                    <a:pt x="170622" y="197968"/>
                    <a:pt x="170622" y="324678"/>
                  </a:cubicBezTo>
                  <a:cubicBezTo>
                    <a:pt x="170622" y="451388"/>
                    <a:pt x="342685" y="554107"/>
                    <a:pt x="554935" y="554107"/>
                  </a:cubicBezTo>
                  <a:cubicBezTo>
                    <a:pt x="581466" y="554107"/>
                    <a:pt x="607370" y="552502"/>
                    <a:pt x="632387" y="549446"/>
                  </a:cubicBezTo>
                  <a:lnTo>
                    <a:pt x="667036" y="543025"/>
                  </a:lnTo>
                  <a:lnTo>
                    <a:pt x="656063" y="554260"/>
                  </a:lnTo>
                  <a:cubicBezTo>
                    <a:pt x="586516" y="613015"/>
                    <a:pt x="490438" y="649356"/>
                    <a:pt x="384313" y="649356"/>
                  </a:cubicBezTo>
                  <a:cubicBezTo>
                    <a:pt x="172063" y="649356"/>
                    <a:pt x="0" y="503993"/>
                    <a:pt x="0" y="324678"/>
                  </a:cubicBezTo>
                  <a:cubicBezTo>
                    <a:pt x="0" y="145363"/>
                    <a:pt x="172063" y="0"/>
                    <a:pt x="38431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091DF841-688B-409B-9B96-2F5B1CC0D988}"/>
                </a:ext>
              </a:extLst>
            </p:cNvPr>
            <p:cNvSpPr/>
            <p:nvPr/>
          </p:nvSpPr>
          <p:spPr>
            <a:xfrm>
              <a:off x="3197086" y="1961321"/>
              <a:ext cx="1467679" cy="1467679"/>
            </a:xfrm>
            <a:prstGeom prst="ellipse">
              <a:avLst/>
            </a:prstGeom>
            <a:solidFill>
              <a:srgbClr val="A98A4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32B5CC67-E679-4444-BD42-2BE02DDE4F3A}"/>
                </a:ext>
              </a:extLst>
            </p:cNvPr>
            <p:cNvSpPr/>
            <p:nvPr/>
          </p:nvSpPr>
          <p:spPr>
            <a:xfrm>
              <a:off x="3499841" y="2657057"/>
              <a:ext cx="178712" cy="1787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040D4F76-632D-40DD-A76D-A45759945BD3}"/>
                </a:ext>
              </a:extLst>
            </p:cNvPr>
            <p:cNvSpPr/>
            <p:nvPr/>
          </p:nvSpPr>
          <p:spPr>
            <a:xfrm>
              <a:off x="4068867" y="2657057"/>
              <a:ext cx="178712" cy="1787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F67FB1-4228-4849-A919-D8F75C3AA68F}"/>
                </a:ext>
              </a:extLst>
            </p:cNvPr>
            <p:cNvSpPr/>
            <p:nvPr/>
          </p:nvSpPr>
          <p:spPr>
            <a:xfrm flipH="1">
              <a:off x="3889069" y="3007518"/>
              <a:ext cx="245059" cy="180701"/>
            </a:xfrm>
            <a:custGeom>
              <a:avLst/>
              <a:gdLst>
                <a:gd name="connsiteX0" fmla="*/ 176212 w 209047"/>
                <a:gd name="connsiteY0" fmla="*/ 0 h 195751"/>
                <a:gd name="connsiteX1" fmla="*/ 204787 w 209047"/>
                <a:gd name="connsiteY1" fmla="*/ 123825 h 195751"/>
                <a:gd name="connsiteX2" fmla="*/ 95250 w 209047"/>
                <a:gd name="connsiteY2" fmla="*/ 195263 h 195751"/>
                <a:gd name="connsiteX3" fmla="*/ 0 w 209047"/>
                <a:gd name="connsiteY3" fmla="*/ 157163 h 195751"/>
                <a:gd name="connsiteX4" fmla="*/ 0 w 209047"/>
                <a:gd name="connsiteY4" fmla="*/ 157163 h 195751"/>
                <a:gd name="connsiteX0" fmla="*/ 192881 w 213716"/>
                <a:gd name="connsiteY0" fmla="*/ 0 h 210038"/>
                <a:gd name="connsiteX1" fmla="*/ 204787 w 213716"/>
                <a:gd name="connsiteY1" fmla="*/ 138112 h 210038"/>
                <a:gd name="connsiteX2" fmla="*/ 95250 w 213716"/>
                <a:gd name="connsiteY2" fmla="*/ 209550 h 210038"/>
                <a:gd name="connsiteX3" fmla="*/ 0 w 213716"/>
                <a:gd name="connsiteY3" fmla="*/ 171450 h 210038"/>
                <a:gd name="connsiteX4" fmla="*/ 0 w 213716"/>
                <a:gd name="connsiteY4" fmla="*/ 171450 h 210038"/>
                <a:gd name="connsiteX0" fmla="*/ 192881 w 213716"/>
                <a:gd name="connsiteY0" fmla="*/ 0 h 229088"/>
                <a:gd name="connsiteX1" fmla="*/ 204787 w 213716"/>
                <a:gd name="connsiteY1" fmla="*/ 157162 h 229088"/>
                <a:gd name="connsiteX2" fmla="*/ 95250 w 213716"/>
                <a:gd name="connsiteY2" fmla="*/ 228600 h 229088"/>
                <a:gd name="connsiteX3" fmla="*/ 0 w 213716"/>
                <a:gd name="connsiteY3" fmla="*/ 190500 h 229088"/>
                <a:gd name="connsiteX4" fmla="*/ 0 w 213716"/>
                <a:gd name="connsiteY4" fmla="*/ 190500 h 229088"/>
                <a:gd name="connsiteX0" fmla="*/ 192881 w 206926"/>
                <a:gd name="connsiteY0" fmla="*/ 0 h 229088"/>
                <a:gd name="connsiteX1" fmla="*/ 192880 w 206926"/>
                <a:gd name="connsiteY1" fmla="*/ 157162 h 229088"/>
                <a:gd name="connsiteX2" fmla="*/ 95250 w 206926"/>
                <a:gd name="connsiteY2" fmla="*/ 228600 h 229088"/>
                <a:gd name="connsiteX3" fmla="*/ 0 w 206926"/>
                <a:gd name="connsiteY3" fmla="*/ 190500 h 229088"/>
                <a:gd name="connsiteX4" fmla="*/ 0 w 206926"/>
                <a:gd name="connsiteY4" fmla="*/ 190500 h 229088"/>
                <a:gd name="connsiteX0" fmla="*/ 192881 w 206926"/>
                <a:gd name="connsiteY0" fmla="*/ 0 h 229088"/>
                <a:gd name="connsiteX1" fmla="*/ 192880 w 206926"/>
                <a:gd name="connsiteY1" fmla="*/ 157162 h 229088"/>
                <a:gd name="connsiteX2" fmla="*/ 95250 w 206926"/>
                <a:gd name="connsiteY2" fmla="*/ 228600 h 229088"/>
                <a:gd name="connsiteX3" fmla="*/ 0 w 206926"/>
                <a:gd name="connsiteY3" fmla="*/ 190500 h 229088"/>
                <a:gd name="connsiteX4" fmla="*/ 23812 w 206926"/>
                <a:gd name="connsiteY4" fmla="*/ 171450 h 229088"/>
                <a:gd name="connsiteX0" fmla="*/ 192881 w 206926"/>
                <a:gd name="connsiteY0" fmla="*/ 0 h 229088"/>
                <a:gd name="connsiteX1" fmla="*/ 192880 w 206926"/>
                <a:gd name="connsiteY1" fmla="*/ 157162 h 229088"/>
                <a:gd name="connsiteX2" fmla="*/ 95250 w 206926"/>
                <a:gd name="connsiteY2" fmla="*/ 228600 h 229088"/>
                <a:gd name="connsiteX3" fmla="*/ 0 w 206926"/>
                <a:gd name="connsiteY3" fmla="*/ 190500 h 229088"/>
                <a:gd name="connsiteX0" fmla="*/ 178593 w 192638"/>
                <a:gd name="connsiteY0" fmla="*/ 0 h 229006"/>
                <a:gd name="connsiteX1" fmla="*/ 178592 w 192638"/>
                <a:gd name="connsiteY1" fmla="*/ 157162 h 229006"/>
                <a:gd name="connsiteX2" fmla="*/ 80962 w 192638"/>
                <a:gd name="connsiteY2" fmla="*/ 228600 h 229006"/>
                <a:gd name="connsiteX3" fmla="*/ 0 w 192638"/>
                <a:gd name="connsiteY3" fmla="*/ 188119 h 229006"/>
                <a:gd name="connsiteX0" fmla="*/ 178593 w 197780"/>
                <a:gd name="connsiteY0" fmla="*/ 0 h 188119"/>
                <a:gd name="connsiteX1" fmla="*/ 178592 w 197780"/>
                <a:gd name="connsiteY1" fmla="*/ 157162 h 188119"/>
                <a:gd name="connsiteX2" fmla="*/ 0 w 197780"/>
                <a:gd name="connsiteY2" fmla="*/ 188119 h 188119"/>
                <a:gd name="connsiteX0" fmla="*/ 178593 w 197780"/>
                <a:gd name="connsiteY0" fmla="*/ 0 h 212887"/>
                <a:gd name="connsiteX1" fmla="*/ 178592 w 197780"/>
                <a:gd name="connsiteY1" fmla="*/ 157162 h 212887"/>
                <a:gd name="connsiteX2" fmla="*/ 0 w 197780"/>
                <a:gd name="connsiteY2" fmla="*/ 188119 h 212887"/>
                <a:gd name="connsiteX0" fmla="*/ 173831 w 195514"/>
                <a:gd name="connsiteY0" fmla="*/ 0 h 225193"/>
                <a:gd name="connsiteX1" fmla="*/ 178592 w 195514"/>
                <a:gd name="connsiteY1" fmla="*/ 169069 h 225193"/>
                <a:gd name="connsiteX2" fmla="*/ 0 w 195514"/>
                <a:gd name="connsiteY2" fmla="*/ 200026 h 225193"/>
                <a:gd name="connsiteX0" fmla="*/ 220071 w 245059"/>
                <a:gd name="connsiteY0" fmla="*/ 0 h 180702"/>
                <a:gd name="connsiteX1" fmla="*/ 224832 w 245059"/>
                <a:gd name="connsiteY1" fmla="*/ 169069 h 180702"/>
                <a:gd name="connsiteX2" fmla="*/ 0 w 245059"/>
                <a:gd name="connsiteY2" fmla="*/ 127776 h 180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5059" h="180702">
                  <a:moveTo>
                    <a:pt x="220071" y="0"/>
                  </a:moveTo>
                  <a:cubicBezTo>
                    <a:pt x="241105" y="45640"/>
                    <a:pt x="261511" y="147773"/>
                    <a:pt x="224832" y="169069"/>
                  </a:cubicBezTo>
                  <a:cubicBezTo>
                    <a:pt x="188153" y="190365"/>
                    <a:pt x="120551" y="185621"/>
                    <a:pt x="0" y="12777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4A35073D-B373-4C66-AC61-2321ACF5A5CA}"/>
                </a:ext>
              </a:extLst>
            </p:cNvPr>
            <p:cNvSpPr/>
            <p:nvPr/>
          </p:nvSpPr>
          <p:spPr>
            <a:xfrm>
              <a:off x="3662180" y="3007517"/>
              <a:ext cx="232667" cy="178812"/>
            </a:xfrm>
            <a:custGeom>
              <a:avLst/>
              <a:gdLst>
                <a:gd name="connsiteX0" fmla="*/ 176212 w 209047"/>
                <a:gd name="connsiteY0" fmla="*/ 0 h 195751"/>
                <a:gd name="connsiteX1" fmla="*/ 204787 w 209047"/>
                <a:gd name="connsiteY1" fmla="*/ 123825 h 195751"/>
                <a:gd name="connsiteX2" fmla="*/ 95250 w 209047"/>
                <a:gd name="connsiteY2" fmla="*/ 195263 h 195751"/>
                <a:gd name="connsiteX3" fmla="*/ 0 w 209047"/>
                <a:gd name="connsiteY3" fmla="*/ 157163 h 195751"/>
                <a:gd name="connsiteX4" fmla="*/ 0 w 209047"/>
                <a:gd name="connsiteY4" fmla="*/ 157163 h 195751"/>
                <a:gd name="connsiteX0" fmla="*/ 192881 w 213716"/>
                <a:gd name="connsiteY0" fmla="*/ 0 h 210038"/>
                <a:gd name="connsiteX1" fmla="*/ 204787 w 213716"/>
                <a:gd name="connsiteY1" fmla="*/ 138112 h 210038"/>
                <a:gd name="connsiteX2" fmla="*/ 95250 w 213716"/>
                <a:gd name="connsiteY2" fmla="*/ 209550 h 210038"/>
                <a:gd name="connsiteX3" fmla="*/ 0 w 213716"/>
                <a:gd name="connsiteY3" fmla="*/ 171450 h 210038"/>
                <a:gd name="connsiteX4" fmla="*/ 0 w 213716"/>
                <a:gd name="connsiteY4" fmla="*/ 171450 h 210038"/>
                <a:gd name="connsiteX0" fmla="*/ 192881 w 213716"/>
                <a:gd name="connsiteY0" fmla="*/ 0 h 229088"/>
                <a:gd name="connsiteX1" fmla="*/ 204787 w 213716"/>
                <a:gd name="connsiteY1" fmla="*/ 157162 h 229088"/>
                <a:gd name="connsiteX2" fmla="*/ 95250 w 213716"/>
                <a:gd name="connsiteY2" fmla="*/ 228600 h 229088"/>
                <a:gd name="connsiteX3" fmla="*/ 0 w 213716"/>
                <a:gd name="connsiteY3" fmla="*/ 190500 h 229088"/>
                <a:gd name="connsiteX4" fmla="*/ 0 w 213716"/>
                <a:gd name="connsiteY4" fmla="*/ 190500 h 229088"/>
                <a:gd name="connsiteX0" fmla="*/ 192881 w 206926"/>
                <a:gd name="connsiteY0" fmla="*/ 0 h 229088"/>
                <a:gd name="connsiteX1" fmla="*/ 192880 w 206926"/>
                <a:gd name="connsiteY1" fmla="*/ 157162 h 229088"/>
                <a:gd name="connsiteX2" fmla="*/ 95250 w 206926"/>
                <a:gd name="connsiteY2" fmla="*/ 228600 h 229088"/>
                <a:gd name="connsiteX3" fmla="*/ 0 w 206926"/>
                <a:gd name="connsiteY3" fmla="*/ 190500 h 229088"/>
                <a:gd name="connsiteX4" fmla="*/ 0 w 206926"/>
                <a:gd name="connsiteY4" fmla="*/ 190500 h 229088"/>
                <a:gd name="connsiteX0" fmla="*/ 192881 w 206926"/>
                <a:gd name="connsiteY0" fmla="*/ 0 h 229088"/>
                <a:gd name="connsiteX1" fmla="*/ 192880 w 206926"/>
                <a:gd name="connsiteY1" fmla="*/ 157162 h 229088"/>
                <a:gd name="connsiteX2" fmla="*/ 95250 w 206926"/>
                <a:gd name="connsiteY2" fmla="*/ 228600 h 229088"/>
                <a:gd name="connsiteX3" fmla="*/ 0 w 206926"/>
                <a:gd name="connsiteY3" fmla="*/ 190500 h 229088"/>
                <a:gd name="connsiteX4" fmla="*/ 23812 w 206926"/>
                <a:gd name="connsiteY4" fmla="*/ 171450 h 229088"/>
                <a:gd name="connsiteX0" fmla="*/ 192881 w 206926"/>
                <a:gd name="connsiteY0" fmla="*/ 0 h 229088"/>
                <a:gd name="connsiteX1" fmla="*/ 192880 w 206926"/>
                <a:gd name="connsiteY1" fmla="*/ 157162 h 229088"/>
                <a:gd name="connsiteX2" fmla="*/ 95250 w 206926"/>
                <a:gd name="connsiteY2" fmla="*/ 228600 h 229088"/>
                <a:gd name="connsiteX3" fmla="*/ 0 w 206926"/>
                <a:gd name="connsiteY3" fmla="*/ 190500 h 229088"/>
                <a:gd name="connsiteX0" fmla="*/ 178593 w 192638"/>
                <a:gd name="connsiteY0" fmla="*/ 0 h 229006"/>
                <a:gd name="connsiteX1" fmla="*/ 178592 w 192638"/>
                <a:gd name="connsiteY1" fmla="*/ 157162 h 229006"/>
                <a:gd name="connsiteX2" fmla="*/ 80962 w 192638"/>
                <a:gd name="connsiteY2" fmla="*/ 228600 h 229006"/>
                <a:gd name="connsiteX3" fmla="*/ 0 w 192638"/>
                <a:gd name="connsiteY3" fmla="*/ 188119 h 229006"/>
                <a:gd name="connsiteX0" fmla="*/ 178593 w 197780"/>
                <a:gd name="connsiteY0" fmla="*/ 0 h 188119"/>
                <a:gd name="connsiteX1" fmla="*/ 178592 w 197780"/>
                <a:gd name="connsiteY1" fmla="*/ 157162 h 188119"/>
                <a:gd name="connsiteX2" fmla="*/ 0 w 197780"/>
                <a:gd name="connsiteY2" fmla="*/ 188119 h 188119"/>
                <a:gd name="connsiteX0" fmla="*/ 178593 w 197780"/>
                <a:gd name="connsiteY0" fmla="*/ 0 h 212887"/>
                <a:gd name="connsiteX1" fmla="*/ 178592 w 197780"/>
                <a:gd name="connsiteY1" fmla="*/ 157162 h 212887"/>
                <a:gd name="connsiteX2" fmla="*/ 0 w 197780"/>
                <a:gd name="connsiteY2" fmla="*/ 188119 h 212887"/>
                <a:gd name="connsiteX0" fmla="*/ 173831 w 195514"/>
                <a:gd name="connsiteY0" fmla="*/ 0 h 225193"/>
                <a:gd name="connsiteX1" fmla="*/ 178592 w 195514"/>
                <a:gd name="connsiteY1" fmla="*/ 169069 h 225193"/>
                <a:gd name="connsiteX2" fmla="*/ 0 w 195514"/>
                <a:gd name="connsiteY2" fmla="*/ 200026 h 225193"/>
                <a:gd name="connsiteX0" fmla="*/ 208511 w 232668"/>
                <a:gd name="connsiteY0" fmla="*/ 0 h 178812"/>
                <a:gd name="connsiteX1" fmla="*/ 213272 w 232668"/>
                <a:gd name="connsiteY1" fmla="*/ 169069 h 178812"/>
                <a:gd name="connsiteX2" fmla="*/ 0 w 232668"/>
                <a:gd name="connsiteY2" fmla="*/ 121996 h 178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2668" h="178812">
                  <a:moveTo>
                    <a:pt x="208511" y="0"/>
                  </a:moveTo>
                  <a:cubicBezTo>
                    <a:pt x="229545" y="45640"/>
                    <a:pt x="248024" y="148736"/>
                    <a:pt x="213272" y="169069"/>
                  </a:cubicBezTo>
                  <a:cubicBezTo>
                    <a:pt x="178520" y="189402"/>
                    <a:pt x="120551" y="179841"/>
                    <a:pt x="0" y="12199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DD131B45-4361-4CF3-ADB4-328F4365D2A8}"/>
                </a:ext>
              </a:extLst>
            </p:cNvPr>
            <p:cNvSpPr/>
            <p:nvPr/>
          </p:nvSpPr>
          <p:spPr>
            <a:xfrm>
              <a:off x="3678553" y="2890363"/>
              <a:ext cx="395953" cy="174851"/>
            </a:xfrm>
            <a:custGeom>
              <a:avLst/>
              <a:gdLst>
                <a:gd name="connsiteX0" fmla="*/ 9265 w 537214"/>
                <a:gd name="connsiteY0" fmla="*/ 0 h 230664"/>
                <a:gd name="connsiteX1" fmla="*/ 532463 w 537214"/>
                <a:gd name="connsiteY1" fmla="*/ 0 h 230664"/>
                <a:gd name="connsiteX2" fmla="*/ 536944 w 537214"/>
                <a:gd name="connsiteY2" fmla="*/ 21796 h 230664"/>
                <a:gd name="connsiteX3" fmla="*/ 280554 w 537214"/>
                <a:gd name="connsiteY3" fmla="*/ 229921 h 230664"/>
                <a:gd name="connsiteX4" fmla="*/ 271 w 537214"/>
                <a:gd name="connsiteY4" fmla="*/ 55299 h 230664"/>
                <a:gd name="connsiteX5" fmla="*/ 3315 w 537214"/>
                <a:gd name="connsiteY5" fmla="*/ 16391 h 230664"/>
                <a:gd name="connsiteX6" fmla="*/ 9265 w 537214"/>
                <a:gd name="connsiteY6" fmla="*/ 0 h 230664"/>
                <a:gd name="connsiteX0" fmla="*/ 3315 w 537214"/>
                <a:gd name="connsiteY0" fmla="*/ 16391 h 230664"/>
                <a:gd name="connsiteX1" fmla="*/ 532463 w 537214"/>
                <a:gd name="connsiteY1" fmla="*/ 0 h 230664"/>
                <a:gd name="connsiteX2" fmla="*/ 536944 w 537214"/>
                <a:gd name="connsiteY2" fmla="*/ 21796 h 230664"/>
                <a:gd name="connsiteX3" fmla="*/ 280554 w 537214"/>
                <a:gd name="connsiteY3" fmla="*/ 229921 h 230664"/>
                <a:gd name="connsiteX4" fmla="*/ 271 w 537214"/>
                <a:gd name="connsiteY4" fmla="*/ 55299 h 230664"/>
                <a:gd name="connsiteX5" fmla="*/ 3315 w 537214"/>
                <a:gd name="connsiteY5" fmla="*/ 16391 h 230664"/>
                <a:gd name="connsiteX0" fmla="*/ 3315 w 537214"/>
                <a:gd name="connsiteY0" fmla="*/ 16391 h 268539"/>
                <a:gd name="connsiteX1" fmla="*/ 532463 w 537214"/>
                <a:gd name="connsiteY1" fmla="*/ 0 h 268539"/>
                <a:gd name="connsiteX2" fmla="*/ 536944 w 537214"/>
                <a:gd name="connsiteY2" fmla="*/ 21796 h 268539"/>
                <a:gd name="connsiteX3" fmla="*/ 280554 w 537214"/>
                <a:gd name="connsiteY3" fmla="*/ 268021 h 268539"/>
                <a:gd name="connsiteX4" fmla="*/ 271 w 537214"/>
                <a:gd name="connsiteY4" fmla="*/ 55299 h 268539"/>
                <a:gd name="connsiteX5" fmla="*/ 3315 w 537214"/>
                <a:gd name="connsiteY5" fmla="*/ 16391 h 268539"/>
                <a:gd name="connsiteX0" fmla="*/ 0 w 536943"/>
                <a:gd name="connsiteY0" fmla="*/ 55299 h 268539"/>
                <a:gd name="connsiteX1" fmla="*/ 532192 w 536943"/>
                <a:gd name="connsiteY1" fmla="*/ 0 h 268539"/>
                <a:gd name="connsiteX2" fmla="*/ 536673 w 536943"/>
                <a:gd name="connsiteY2" fmla="*/ 21796 h 268539"/>
                <a:gd name="connsiteX3" fmla="*/ 280283 w 536943"/>
                <a:gd name="connsiteY3" fmla="*/ 268021 h 268539"/>
                <a:gd name="connsiteX4" fmla="*/ 0 w 536943"/>
                <a:gd name="connsiteY4" fmla="*/ 55299 h 268539"/>
                <a:gd name="connsiteX0" fmla="*/ 0 w 532192"/>
                <a:gd name="connsiteY0" fmla="*/ 55299 h 268539"/>
                <a:gd name="connsiteX1" fmla="*/ 532192 w 532192"/>
                <a:gd name="connsiteY1" fmla="*/ 0 h 268539"/>
                <a:gd name="connsiteX2" fmla="*/ 280283 w 532192"/>
                <a:gd name="connsiteY2" fmla="*/ 268021 h 268539"/>
                <a:gd name="connsiteX3" fmla="*/ 0 w 532192"/>
                <a:gd name="connsiteY3" fmla="*/ 55299 h 268539"/>
                <a:gd name="connsiteX0" fmla="*/ 0 w 532192"/>
                <a:gd name="connsiteY0" fmla="*/ 83036 h 296276"/>
                <a:gd name="connsiteX1" fmla="*/ 532192 w 532192"/>
                <a:gd name="connsiteY1" fmla="*/ 27737 h 296276"/>
                <a:gd name="connsiteX2" fmla="*/ 280283 w 532192"/>
                <a:gd name="connsiteY2" fmla="*/ 295758 h 296276"/>
                <a:gd name="connsiteX3" fmla="*/ 0 w 532192"/>
                <a:gd name="connsiteY3" fmla="*/ 83036 h 296276"/>
                <a:gd name="connsiteX0" fmla="*/ 0 w 494092"/>
                <a:gd name="connsiteY0" fmla="*/ 83036 h 296272"/>
                <a:gd name="connsiteX1" fmla="*/ 494092 w 494092"/>
                <a:gd name="connsiteY1" fmla="*/ 27737 h 296272"/>
                <a:gd name="connsiteX2" fmla="*/ 280283 w 494092"/>
                <a:gd name="connsiteY2" fmla="*/ 295758 h 296272"/>
                <a:gd name="connsiteX3" fmla="*/ 0 w 494092"/>
                <a:gd name="connsiteY3" fmla="*/ 83036 h 296272"/>
                <a:gd name="connsiteX0" fmla="*/ 0 w 470280"/>
                <a:gd name="connsiteY0" fmla="*/ 75473 h 288556"/>
                <a:gd name="connsiteX1" fmla="*/ 470280 w 470280"/>
                <a:gd name="connsiteY1" fmla="*/ 29699 h 288556"/>
                <a:gd name="connsiteX2" fmla="*/ 280283 w 470280"/>
                <a:gd name="connsiteY2" fmla="*/ 288195 h 288556"/>
                <a:gd name="connsiteX3" fmla="*/ 0 w 470280"/>
                <a:gd name="connsiteY3" fmla="*/ 75473 h 288556"/>
                <a:gd name="connsiteX0" fmla="*/ 0 w 432180"/>
                <a:gd name="connsiteY0" fmla="*/ 90825 h 304238"/>
                <a:gd name="connsiteX1" fmla="*/ 432180 w 432180"/>
                <a:gd name="connsiteY1" fmla="*/ 26001 h 304238"/>
                <a:gd name="connsiteX2" fmla="*/ 280283 w 432180"/>
                <a:gd name="connsiteY2" fmla="*/ 303547 h 304238"/>
                <a:gd name="connsiteX3" fmla="*/ 0 w 432180"/>
                <a:gd name="connsiteY3" fmla="*/ 90825 h 304238"/>
                <a:gd name="connsiteX0" fmla="*/ 0 w 432180"/>
                <a:gd name="connsiteY0" fmla="*/ 84459 h 297872"/>
                <a:gd name="connsiteX1" fmla="*/ 432180 w 432180"/>
                <a:gd name="connsiteY1" fmla="*/ 19635 h 297872"/>
                <a:gd name="connsiteX2" fmla="*/ 280283 w 432180"/>
                <a:gd name="connsiteY2" fmla="*/ 297181 h 297872"/>
                <a:gd name="connsiteX3" fmla="*/ 0 w 432180"/>
                <a:gd name="connsiteY3" fmla="*/ 84459 h 297872"/>
                <a:gd name="connsiteX0" fmla="*/ 0 w 398843"/>
                <a:gd name="connsiteY0" fmla="*/ 59343 h 300826"/>
                <a:gd name="connsiteX1" fmla="*/ 398843 w 398843"/>
                <a:gd name="connsiteY1" fmla="*/ 23094 h 300826"/>
                <a:gd name="connsiteX2" fmla="*/ 246946 w 398843"/>
                <a:gd name="connsiteY2" fmla="*/ 300640 h 300826"/>
                <a:gd name="connsiteX3" fmla="*/ 0 w 398843"/>
                <a:gd name="connsiteY3" fmla="*/ 59343 h 300826"/>
                <a:gd name="connsiteX0" fmla="*/ 0 w 398843"/>
                <a:gd name="connsiteY0" fmla="*/ 46086 h 287569"/>
                <a:gd name="connsiteX1" fmla="*/ 398843 w 398843"/>
                <a:gd name="connsiteY1" fmla="*/ 9837 h 287569"/>
                <a:gd name="connsiteX2" fmla="*/ 246946 w 398843"/>
                <a:gd name="connsiteY2" fmla="*/ 287383 h 287569"/>
                <a:gd name="connsiteX3" fmla="*/ 0 w 398843"/>
                <a:gd name="connsiteY3" fmla="*/ 46086 h 287569"/>
                <a:gd name="connsiteX0" fmla="*/ 0 w 398843"/>
                <a:gd name="connsiteY0" fmla="*/ 46086 h 183237"/>
                <a:gd name="connsiteX1" fmla="*/ 398843 w 398843"/>
                <a:gd name="connsiteY1" fmla="*/ 9837 h 183237"/>
                <a:gd name="connsiteX2" fmla="*/ 223133 w 398843"/>
                <a:gd name="connsiteY2" fmla="*/ 182608 h 183237"/>
                <a:gd name="connsiteX3" fmla="*/ 0 w 398843"/>
                <a:gd name="connsiteY3" fmla="*/ 46086 h 183237"/>
                <a:gd name="connsiteX0" fmla="*/ 0 w 398843"/>
                <a:gd name="connsiteY0" fmla="*/ 46086 h 183793"/>
                <a:gd name="connsiteX1" fmla="*/ 398843 w 398843"/>
                <a:gd name="connsiteY1" fmla="*/ 9837 h 183793"/>
                <a:gd name="connsiteX2" fmla="*/ 223133 w 398843"/>
                <a:gd name="connsiteY2" fmla="*/ 182608 h 183793"/>
                <a:gd name="connsiteX3" fmla="*/ 0 w 398843"/>
                <a:gd name="connsiteY3" fmla="*/ 46086 h 183793"/>
                <a:gd name="connsiteX0" fmla="*/ 0 w 398843"/>
                <a:gd name="connsiteY0" fmla="*/ 46086 h 183793"/>
                <a:gd name="connsiteX1" fmla="*/ 398843 w 398843"/>
                <a:gd name="connsiteY1" fmla="*/ 9837 h 183793"/>
                <a:gd name="connsiteX2" fmla="*/ 223133 w 398843"/>
                <a:gd name="connsiteY2" fmla="*/ 182608 h 183793"/>
                <a:gd name="connsiteX3" fmla="*/ 0 w 398843"/>
                <a:gd name="connsiteY3" fmla="*/ 46086 h 183793"/>
                <a:gd name="connsiteX0" fmla="*/ 0 w 398843"/>
                <a:gd name="connsiteY0" fmla="*/ 49940 h 187647"/>
                <a:gd name="connsiteX1" fmla="*/ 398843 w 398843"/>
                <a:gd name="connsiteY1" fmla="*/ 13691 h 187647"/>
                <a:gd name="connsiteX2" fmla="*/ 223133 w 398843"/>
                <a:gd name="connsiteY2" fmla="*/ 186462 h 187647"/>
                <a:gd name="connsiteX3" fmla="*/ 0 w 398843"/>
                <a:gd name="connsiteY3" fmla="*/ 49940 h 187647"/>
                <a:gd name="connsiteX0" fmla="*/ 0 w 398843"/>
                <a:gd name="connsiteY0" fmla="*/ 49940 h 190506"/>
                <a:gd name="connsiteX1" fmla="*/ 398843 w 398843"/>
                <a:gd name="connsiteY1" fmla="*/ 13691 h 190506"/>
                <a:gd name="connsiteX2" fmla="*/ 202904 w 398843"/>
                <a:gd name="connsiteY2" fmla="*/ 189352 h 190506"/>
                <a:gd name="connsiteX3" fmla="*/ 0 w 398843"/>
                <a:gd name="connsiteY3" fmla="*/ 49940 h 190506"/>
                <a:gd name="connsiteX0" fmla="*/ 0 w 395953"/>
                <a:gd name="connsiteY0" fmla="*/ 42908 h 182685"/>
                <a:gd name="connsiteX1" fmla="*/ 395953 w 395953"/>
                <a:gd name="connsiteY1" fmla="*/ 15330 h 182685"/>
                <a:gd name="connsiteX2" fmla="*/ 202904 w 395953"/>
                <a:gd name="connsiteY2" fmla="*/ 182320 h 182685"/>
                <a:gd name="connsiteX3" fmla="*/ 0 w 395953"/>
                <a:gd name="connsiteY3" fmla="*/ 42908 h 182685"/>
                <a:gd name="connsiteX0" fmla="*/ 0 w 395953"/>
                <a:gd name="connsiteY0" fmla="*/ 34084 h 173861"/>
                <a:gd name="connsiteX1" fmla="*/ 395953 w 395953"/>
                <a:gd name="connsiteY1" fmla="*/ 6506 h 173861"/>
                <a:gd name="connsiteX2" fmla="*/ 202904 w 395953"/>
                <a:gd name="connsiteY2" fmla="*/ 173496 h 173861"/>
                <a:gd name="connsiteX3" fmla="*/ 0 w 395953"/>
                <a:gd name="connsiteY3" fmla="*/ 34084 h 173861"/>
                <a:gd name="connsiteX0" fmla="*/ 0 w 395953"/>
                <a:gd name="connsiteY0" fmla="*/ 32614 h 172391"/>
                <a:gd name="connsiteX1" fmla="*/ 395953 w 395953"/>
                <a:gd name="connsiteY1" fmla="*/ 5036 h 172391"/>
                <a:gd name="connsiteX2" fmla="*/ 202904 w 395953"/>
                <a:gd name="connsiteY2" fmla="*/ 172026 h 172391"/>
                <a:gd name="connsiteX3" fmla="*/ 0 w 395953"/>
                <a:gd name="connsiteY3" fmla="*/ 32614 h 172391"/>
                <a:gd name="connsiteX0" fmla="*/ 0 w 395953"/>
                <a:gd name="connsiteY0" fmla="*/ 35074 h 174851"/>
                <a:gd name="connsiteX1" fmla="*/ 395953 w 395953"/>
                <a:gd name="connsiteY1" fmla="*/ 7496 h 174851"/>
                <a:gd name="connsiteX2" fmla="*/ 202904 w 395953"/>
                <a:gd name="connsiteY2" fmla="*/ 174486 h 174851"/>
                <a:gd name="connsiteX3" fmla="*/ 0 w 395953"/>
                <a:gd name="connsiteY3" fmla="*/ 35074 h 174851"/>
                <a:gd name="connsiteX0" fmla="*/ 0 w 395953"/>
                <a:gd name="connsiteY0" fmla="*/ 35074 h 174851"/>
                <a:gd name="connsiteX1" fmla="*/ 395953 w 395953"/>
                <a:gd name="connsiteY1" fmla="*/ 7496 h 174851"/>
                <a:gd name="connsiteX2" fmla="*/ 202904 w 395953"/>
                <a:gd name="connsiteY2" fmla="*/ 174486 h 174851"/>
                <a:gd name="connsiteX3" fmla="*/ 0 w 395953"/>
                <a:gd name="connsiteY3" fmla="*/ 35074 h 174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953" h="174851">
                  <a:moveTo>
                    <a:pt x="0" y="35074"/>
                  </a:moveTo>
                  <a:cubicBezTo>
                    <a:pt x="142486" y="3673"/>
                    <a:pt x="68383" y="-9553"/>
                    <a:pt x="395953" y="7496"/>
                  </a:cubicBezTo>
                  <a:cubicBezTo>
                    <a:pt x="324683" y="96836"/>
                    <a:pt x="268896" y="169890"/>
                    <a:pt x="202904" y="174486"/>
                  </a:cubicBezTo>
                  <a:cubicBezTo>
                    <a:pt x="136912" y="179082"/>
                    <a:pt x="87560" y="140767"/>
                    <a:pt x="0" y="35074"/>
                  </a:cubicBezTo>
                  <a:close/>
                </a:path>
              </a:pathLst>
            </a:custGeom>
            <a:solidFill>
              <a:srgbClr val="A98A4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79D6A4DF-6937-4091-87AD-D5CBD491C2F1}"/>
                </a:ext>
              </a:extLst>
            </p:cNvPr>
            <p:cNvSpPr/>
            <p:nvPr/>
          </p:nvSpPr>
          <p:spPr>
            <a:xfrm flipV="1">
              <a:off x="4103944" y="2710327"/>
              <a:ext cx="91882" cy="918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9F684DC-D6BC-4E40-B40E-646B0C542696}"/>
                </a:ext>
              </a:extLst>
            </p:cNvPr>
            <p:cNvSpPr/>
            <p:nvPr/>
          </p:nvSpPr>
          <p:spPr>
            <a:xfrm flipV="1">
              <a:off x="3533425" y="2712640"/>
              <a:ext cx="91882" cy="918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8766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-1"/>
            <a:chExt cx="12192000" cy="685800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8118652-CB9E-4617-903E-E31E1991ADD4}"/>
                </a:ext>
              </a:extLst>
            </p:cNvPr>
            <p:cNvSpPr/>
            <p:nvPr/>
          </p:nvSpPr>
          <p:spPr>
            <a:xfrm>
              <a:off x="5943600" y="-1"/>
              <a:ext cx="6248400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6597748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152400" y="473461"/>
            <a:ext cx="120396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illy the 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A98A4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ear Finds 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erries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B34987E-F448-4F21-B132-8C189E72B806}"/>
              </a:ext>
            </a:extLst>
          </p:cNvPr>
          <p:cNvGrpSpPr/>
          <p:nvPr/>
        </p:nvGrpSpPr>
        <p:grpSpPr>
          <a:xfrm>
            <a:off x="5670694" y="1722750"/>
            <a:ext cx="6101110" cy="5066502"/>
            <a:chOff x="3031433" y="1945975"/>
            <a:chExt cx="2720545" cy="2259203"/>
          </a:xfrm>
        </p:grpSpPr>
        <p:sp>
          <p:nvSpPr>
            <p:cNvPr id="88" name="Rectangle 24">
              <a:extLst>
                <a:ext uri="{FF2B5EF4-FFF2-40B4-BE49-F238E27FC236}">
                  <a16:creationId xmlns:a16="http://schemas.microsoft.com/office/drawing/2014/main" id="{568D1486-0227-423A-8927-7D2A3318A519}"/>
                </a:ext>
              </a:extLst>
            </p:cNvPr>
            <p:cNvSpPr/>
            <p:nvPr/>
          </p:nvSpPr>
          <p:spPr>
            <a:xfrm>
              <a:off x="5250180" y="2311385"/>
              <a:ext cx="501798" cy="554166"/>
            </a:xfrm>
            <a:custGeom>
              <a:avLst/>
              <a:gdLst>
                <a:gd name="connsiteX0" fmla="*/ 0 w 311298"/>
                <a:gd name="connsiteY0" fmla="*/ 0 h 451062"/>
                <a:gd name="connsiteX1" fmla="*/ 311298 w 311298"/>
                <a:gd name="connsiteY1" fmla="*/ 0 h 451062"/>
                <a:gd name="connsiteX2" fmla="*/ 311298 w 311298"/>
                <a:gd name="connsiteY2" fmla="*/ 451062 h 451062"/>
                <a:gd name="connsiteX3" fmla="*/ 0 w 311298"/>
                <a:gd name="connsiteY3" fmla="*/ 451062 h 451062"/>
                <a:gd name="connsiteX4" fmla="*/ 0 w 311298"/>
                <a:gd name="connsiteY4" fmla="*/ 0 h 451062"/>
                <a:gd name="connsiteX0" fmla="*/ 0 w 341778"/>
                <a:gd name="connsiteY0" fmla="*/ 0 h 519642"/>
                <a:gd name="connsiteX1" fmla="*/ 341778 w 341778"/>
                <a:gd name="connsiteY1" fmla="*/ 68580 h 519642"/>
                <a:gd name="connsiteX2" fmla="*/ 341778 w 341778"/>
                <a:gd name="connsiteY2" fmla="*/ 519642 h 519642"/>
                <a:gd name="connsiteX3" fmla="*/ 30480 w 341778"/>
                <a:gd name="connsiteY3" fmla="*/ 519642 h 519642"/>
                <a:gd name="connsiteX4" fmla="*/ 0 w 341778"/>
                <a:gd name="connsiteY4" fmla="*/ 0 h 519642"/>
                <a:gd name="connsiteX0" fmla="*/ 0 w 395118"/>
                <a:gd name="connsiteY0" fmla="*/ 0 h 519642"/>
                <a:gd name="connsiteX1" fmla="*/ 395118 w 395118"/>
                <a:gd name="connsiteY1" fmla="*/ 144780 h 519642"/>
                <a:gd name="connsiteX2" fmla="*/ 341778 w 395118"/>
                <a:gd name="connsiteY2" fmla="*/ 519642 h 519642"/>
                <a:gd name="connsiteX3" fmla="*/ 30480 w 395118"/>
                <a:gd name="connsiteY3" fmla="*/ 519642 h 519642"/>
                <a:gd name="connsiteX4" fmla="*/ 0 w 395118"/>
                <a:gd name="connsiteY4" fmla="*/ 0 h 519642"/>
                <a:gd name="connsiteX0" fmla="*/ 0 w 395118"/>
                <a:gd name="connsiteY0" fmla="*/ 0 h 519642"/>
                <a:gd name="connsiteX1" fmla="*/ 395118 w 395118"/>
                <a:gd name="connsiteY1" fmla="*/ 144780 h 519642"/>
                <a:gd name="connsiteX2" fmla="*/ 341778 w 395118"/>
                <a:gd name="connsiteY2" fmla="*/ 519642 h 519642"/>
                <a:gd name="connsiteX3" fmla="*/ 30480 w 395118"/>
                <a:gd name="connsiteY3" fmla="*/ 519642 h 519642"/>
                <a:gd name="connsiteX4" fmla="*/ 0 w 395118"/>
                <a:gd name="connsiteY4" fmla="*/ 0 h 519642"/>
                <a:gd name="connsiteX0" fmla="*/ 0 w 404968"/>
                <a:gd name="connsiteY0" fmla="*/ 0 h 519642"/>
                <a:gd name="connsiteX1" fmla="*/ 395118 w 404968"/>
                <a:gd name="connsiteY1" fmla="*/ 144780 h 519642"/>
                <a:gd name="connsiteX2" fmla="*/ 402738 w 404968"/>
                <a:gd name="connsiteY2" fmla="*/ 428202 h 519642"/>
                <a:gd name="connsiteX3" fmla="*/ 30480 w 404968"/>
                <a:gd name="connsiteY3" fmla="*/ 519642 h 519642"/>
                <a:gd name="connsiteX4" fmla="*/ 0 w 404968"/>
                <a:gd name="connsiteY4" fmla="*/ 0 h 519642"/>
                <a:gd name="connsiteX0" fmla="*/ 0 w 402738"/>
                <a:gd name="connsiteY0" fmla="*/ 0 h 519642"/>
                <a:gd name="connsiteX1" fmla="*/ 395118 w 402738"/>
                <a:gd name="connsiteY1" fmla="*/ 144780 h 519642"/>
                <a:gd name="connsiteX2" fmla="*/ 402738 w 402738"/>
                <a:gd name="connsiteY2" fmla="*/ 428202 h 519642"/>
                <a:gd name="connsiteX3" fmla="*/ 30480 w 402738"/>
                <a:gd name="connsiteY3" fmla="*/ 519642 h 519642"/>
                <a:gd name="connsiteX4" fmla="*/ 0 w 402738"/>
                <a:gd name="connsiteY4" fmla="*/ 0 h 519642"/>
                <a:gd name="connsiteX0" fmla="*/ 0 w 433218"/>
                <a:gd name="connsiteY0" fmla="*/ 0 h 519642"/>
                <a:gd name="connsiteX1" fmla="*/ 395118 w 433218"/>
                <a:gd name="connsiteY1" fmla="*/ 144780 h 519642"/>
                <a:gd name="connsiteX2" fmla="*/ 433218 w 433218"/>
                <a:gd name="connsiteY2" fmla="*/ 367242 h 519642"/>
                <a:gd name="connsiteX3" fmla="*/ 30480 w 433218"/>
                <a:gd name="connsiteY3" fmla="*/ 519642 h 519642"/>
                <a:gd name="connsiteX4" fmla="*/ 0 w 433218"/>
                <a:gd name="connsiteY4" fmla="*/ 0 h 519642"/>
                <a:gd name="connsiteX0" fmla="*/ 0 w 433218"/>
                <a:gd name="connsiteY0" fmla="*/ 0 h 554166"/>
                <a:gd name="connsiteX1" fmla="*/ 395118 w 433218"/>
                <a:gd name="connsiteY1" fmla="*/ 144780 h 554166"/>
                <a:gd name="connsiteX2" fmla="*/ 433218 w 433218"/>
                <a:gd name="connsiteY2" fmla="*/ 367242 h 554166"/>
                <a:gd name="connsiteX3" fmla="*/ 30480 w 433218"/>
                <a:gd name="connsiteY3" fmla="*/ 519642 h 554166"/>
                <a:gd name="connsiteX4" fmla="*/ 0 w 433218"/>
                <a:gd name="connsiteY4" fmla="*/ 0 h 554166"/>
                <a:gd name="connsiteX0" fmla="*/ 0 w 433218"/>
                <a:gd name="connsiteY0" fmla="*/ 0 h 554166"/>
                <a:gd name="connsiteX1" fmla="*/ 395118 w 433218"/>
                <a:gd name="connsiteY1" fmla="*/ 144780 h 554166"/>
                <a:gd name="connsiteX2" fmla="*/ 433218 w 433218"/>
                <a:gd name="connsiteY2" fmla="*/ 367242 h 554166"/>
                <a:gd name="connsiteX3" fmla="*/ 30480 w 433218"/>
                <a:gd name="connsiteY3" fmla="*/ 519642 h 554166"/>
                <a:gd name="connsiteX4" fmla="*/ 0 w 433218"/>
                <a:gd name="connsiteY4" fmla="*/ 0 h 554166"/>
                <a:gd name="connsiteX0" fmla="*/ 0 w 501798"/>
                <a:gd name="connsiteY0" fmla="*/ 0 h 554166"/>
                <a:gd name="connsiteX1" fmla="*/ 463698 w 501798"/>
                <a:gd name="connsiteY1" fmla="*/ 144780 h 554166"/>
                <a:gd name="connsiteX2" fmla="*/ 501798 w 501798"/>
                <a:gd name="connsiteY2" fmla="*/ 367242 h 554166"/>
                <a:gd name="connsiteX3" fmla="*/ 99060 w 501798"/>
                <a:gd name="connsiteY3" fmla="*/ 519642 h 554166"/>
                <a:gd name="connsiteX4" fmla="*/ 0 w 501798"/>
                <a:gd name="connsiteY4" fmla="*/ 0 h 554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1798" h="554166">
                  <a:moveTo>
                    <a:pt x="0" y="0"/>
                  </a:moveTo>
                  <a:cubicBezTo>
                    <a:pt x="131706" y="48260"/>
                    <a:pt x="362472" y="-55880"/>
                    <a:pt x="463698" y="144780"/>
                  </a:cubicBezTo>
                  <a:cubicBezTo>
                    <a:pt x="392578" y="269734"/>
                    <a:pt x="420518" y="242288"/>
                    <a:pt x="501798" y="367242"/>
                  </a:cubicBezTo>
                  <a:cubicBezTo>
                    <a:pt x="367552" y="707602"/>
                    <a:pt x="233306" y="468842"/>
                    <a:pt x="99060" y="5196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98A4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23">
              <a:extLst>
                <a:ext uri="{FF2B5EF4-FFF2-40B4-BE49-F238E27FC236}">
                  <a16:creationId xmlns:a16="http://schemas.microsoft.com/office/drawing/2014/main" id="{07C3E119-6581-4387-B5C5-6AD985C21D25}"/>
                </a:ext>
              </a:extLst>
            </p:cNvPr>
            <p:cNvSpPr/>
            <p:nvPr/>
          </p:nvSpPr>
          <p:spPr>
            <a:xfrm>
              <a:off x="4021403" y="1945975"/>
              <a:ext cx="1591671" cy="2243857"/>
            </a:xfrm>
            <a:custGeom>
              <a:avLst/>
              <a:gdLst>
                <a:gd name="connsiteX0" fmla="*/ 0 w 491533"/>
                <a:gd name="connsiteY0" fmla="*/ 0 h 1054840"/>
                <a:gd name="connsiteX1" fmla="*/ 491533 w 491533"/>
                <a:gd name="connsiteY1" fmla="*/ 0 h 1054840"/>
                <a:gd name="connsiteX2" fmla="*/ 491533 w 491533"/>
                <a:gd name="connsiteY2" fmla="*/ 1054840 h 1054840"/>
                <a:gd name="connsiteX3" fmla="*/ 0 w 491533"/>
                <a:gd name="connsiteY3" fmla="*/ 1054840 h 1054840"/>
                <a:gd name="connsiteX4" fmla="*/ 0 w 491533"/>
                <a:gd name="connsiteY4" fmla="*/ 0 h 1054840"/>
                <a:gd name="connsiteX0" fmla="*/ 0 w 1358308"/>
                <a:gd name="connsiteY0" fmla="*/ 0 h 1273915"/>
                <a:gd name="connsiteX1" fmla="*/ 1358308 w 1358308"/>
                <a:gd name="connsiteY1" fmla="*/ 219075 h 1273915"/>
                <a:gd name="connsiteX2" fmla="*/ 1358308 w 1358308"/>
                <a:gd name="connsiteY2" fmla="*/ 1273915 h 1273915"/>
                <a:gd name="connsiteX3" fmla="*/ 866775 w 1358308"/>
                <a:gd name="connsiteY3" fmla="*/ 1273915 h 1273915"/>
                <a:gd name="connsiteX4" fmla="*/ 0 w 1358308"/>
                <a:gd name="connsiteY4" fmla="*/ 0 h 1273915"/>
                <a:gd name="connsiteX0" fmla="*/ 0 w 1358308"/>
                <a:gd name="connsiteY0" fmla="*/ 124107 h 1398022"/>
                <a:gd name="connsiteX1" fmla="*/ 1358308 w 1358308"/>
                <a:gd name="connsiteY1" fmla="*/ 343182 h 1398022"/>
                <a:gd name="connsiteX2" fmla="*/ 1358308 w 1358308"/>
                <a:gd name="connsiteY2" fmla="*/ 1398022 h 1398022"/>
                <a:gd name="connsiteX3" fmla="*/ 866775 w 1358308"/>
                <a:gd name="connsiteY3" fmla="*/ 1398022 h 1398022"/>
                <a:gd name="connsiteX4" fmla="*/ 0 w 1358308"/>
                <a:gd name="connsiteY4" fmla="*/ 124107 h 1398022"/>
                <a:gd name="connsiteX0" fmla="*/ 0 w 1329733"/>
                <a:gd name="connsiteY0" fmla="*/ 128116 h 1378218"/>
                <a:gd name="connsiteX1" fmla="*/ 1329733 w 1329733"/>
                <a:gd name="connsiteY1" fmla="*/ 323378 h 1378218"/>
                <a:gd name="connsiteX2" fmla="*/ 1329733 w 1329733"/>
                <a:gd name="connsiteY2" fmla="*/ 1378218 h 1378218"/>
                <a:gd name="connsiteX3" fmla="*/ 838200 w 1329733"/>
                <a:gd name="connsiteY3" fmla="*/ 1378218 h 1378218"/>
                <a:gd name="connsiteX4" fmla="*/ 0 w 1329733"/>
                <a:gd name="connsiteY4" fmla="*/ 128116 h 1378218"/>
                <a:gd name="connsiteX0" fmla="*/ 0 w 1591671"/>
                <a:gd name="connsiteY0" fmla="*/ 72360 h 1322462"/>
                <a:gd name="connsiteX1" fmla="*/ 1591671 w 1591671"/>
                <a:gd name="connsiteY1" fmla="*/ 829597 h 1322462"/>
                <a:gd name="connsiteX2" fmla="*/ 1329733 w 1591671"/>
                <a:gd name="connsiteY2" fmla="*/ 1322462 h 1322462"/>
                <a:gd name="connsiteX3" fmla="*/ 838200 w 1591671"/>
                <a:gd name="connsiteY3" fmla="*/ 1322462 h 1322462"/>
                <a:gd name="connsiteX4" fmla="*/ 0 w 1591671"/>
                <a:gd name="connsiteY4" fmla="*/ 72360 h 1322462"/>
                <a:gd name="connsiteX0" fmla="*/ 0 w 1591671"/>
                <a:gd name="connsiteY0" fmla="*/ 127695 h 1377797"/>
                <a:gd name="connsiteX1" fmla="*/ 1591671 w 1591671"/>
                <a:gd name="connsiteY1" fmla="*/ 884932 h 1377797"/>
                <a:gd name="connsiteX2" fmla="*/ 1329733 w 1591671"/>
                <a:gd name="connsiteY2" fmla="*/ 1377797 h 1377797"/>
                <a:gd name="connsiteX3" fmla="*/ 838200 w 1591671"/>
                <a:gd name="connsiteY3" fmla="*/ 1377797 h 1377797"/>
                <a:gd name="connsiteX4" fmla="*/ 0 w 1591671"/>
                <a:gd name="connsiteY4" fmla="*/ 127695 h 1377797"/>
                <a:gd name="connsiteX0" fmla="*/ 0 w 1591671"/>
                <a:gd name="connsiteY0" fmla="*/ 127695 h 2208377"/>
                <a:gd name="connsiteX1" fmla="*/ 1591671 w 1591671"/>
                <a:gd name="connsiteY1" fmla="*/ 884932 h 2208377"/>
                <a:gd name="connsiteX2" fmla="*/ 1192573 w 1591671"/>
                <a:gd name="connsiteY2" fmla="*/ 2208377 h 2208377"/>
                <a:gd name="connsiteX3" fmla="*/ 838200 w 1591671"/>
                <a:gd name="connsiteY3" fmla="*/ 1377797 h 2208377"/>
                <a:gd name="connsiteX4" fmla="*/ 0 w 1591671"/>
                <a:gd name="connsiteY4" fmla="*/ 127695 h 2208377"/>
                <a:gd name="connsiteX0" fmla="*/ 0 w 1591671"/>
                <a:gd name="connsiteY0" fmla="*/ 127695 h 2208377"/>
                <a:gd name="connsiteX1" fmla="*/ 1591671 w 1591671"/>
                <a:gd name="connsiteY1" fmla="*/ 884932 h 2208377"/>
                <a:gd name="connsiteX2" fmla="*/ 1192573 w 1591671"/>
                <a:gd name="connsiteY2" fmla="*/ 2208377 h 2208377"/>
                <a:gd name="connsiteX3" fmla="*/ 838200 w 1591671"/>
                <a:gd name="connsiteY3" fmla="*/ 1377797 h 2208377"/>
                <a:gd name="connsiteX4" fmla="*/ 0 w 1591671"/>
                <a:gd name="connsiteY4" fmla="*/ 127695 h 2208377"/>
                <a:gd name="connsiteX0" fmla="*/ 0 w 1591671"/>
                <a:gd name="connsiteY0" fmla="*/ 127695 h 2208377"/>
                <a:gd name="connsiteX1" fmla="*/ 1591671 w 1591671"/>
                <a:gd name="connsiteY1" fmla="*/ 884932 h 2208377"/>
                <a:gd name="connsiteX2" fmla="*/ 1192573 w 1591671"/>
                <a:gd name="connsiteY2" fmla="*/ 2208377 h 2208377"/>
                <a:gd name="connsiteX3" fmla="*/ 838200 w 1591671"/>
                <a:gd name="connsiteY3" fmla="*/ 1377797 h 2208377"/>
                <a:gd name="connsiteX4" fmla="*/ 0 w 1591671"/>
                <a:gd name="connsiteY4" fmla="*/ 127695 h 2208377"/>
                <a:gd name="connsiteX0" fmla="*/ 0 w 1591671"/>
                <a:gd name="connsiteY0" fmla="*/ 127695 h 2231237"/>
                <a:gd name="connsiteX1" fmla="*/ 1591671 w 1591671"/>
                <a:gd name="connsiteY1" fmla="*/ 884932 h 2231237"/>
                <a:gd name="connsiteX2" fmla="*/ 1192573 w 1591671"/>
                <a:gd name="connsiteY2" fmla="*/ 2208377 h 2231237"/>
                <a:gd name="connsiteX3" fmla="*/ 716280 w 1591671"/>
                <a:gd name="connsiteY3" fmla="*/ 2231237 h 2231237"/>
                <a:gd name="connsiteX4" fmla="*/ 0 w 1591671"/>
                <a:gd name="connsiteY4" fmla="*/ 127695 h 2231237"/>
                <a:gd name="connsiteX0" fmla="*/ 0 w 1591671"/>
                <a:gd name="connsiteY0" fmla="*/ 127695 h 2231237"/>
                <a:gd name="connsiteX1" fmla="*/ 1591671 w 1591671"/>
                <a:gd name="connsiteY1" fmla="*/ 884932 h 2231237"/>
                <a:gd name="connsiteX2" fmla="*/ 1192573 w 1591671"/>
                <a:gd name="connsiteY2" fmla="*/ 2208377 h 2231237"/>
                <a:gd name="connsiteX3" fmla="*/ 716280 w 1591671"/>
                <a:gd name="connsiteY3" fmla="*/ 2231237 h 2231237"/>
                <a:gd name="connsiteX4" fmla="*/ 748717 w 1591671"/>
                <a:gd name="connsiteY4" fmla="*/ 2001185 h 2231237"/>
                <a:gd name="connsiteX5" fmla="*/ 0 w 1591671"/>
                <a:gd name="connsiteY5" fmla="*/ 127695 h 2231237"/>
                <a:gd name="connsiteX0" fmla="*/ 0 w 1591671"/>
                <a:gd name="connsiteY0" fmla="*/ 127695 h 2231237"/>
                <a:gd name="connsiteX1" fmla="*/ 1591671 w 1591671"/>
                <a:gd name="connsiteY1" fmla="*/ 884932 h 2231237"/>
                <a:gd name="connsiteX2" fmla="*/ 1192573 w 1591671"/>
                <a:gd name="connsiteY2" fmla="*/ 2208377 h 2231237"/>
                <a:gd name="connsiteX3" fmla="*/ 716280 w 1591671"/>
                <a:gd name="connsiteY3" fmla="*/ 2231237 h 2231237"/>
                <a:gd name="connsiteX4" fmla="*/ 748717 w 1591671"/>
                <a:gd name="connsiteY4" fmla="*/ 2001185 h 2231237"/>
                <a:gd name="connsiteX5" fmla="*/ 0 w 1591671"/>
                <a:gd name="connsiteY5" fmla="*/ 127695 h 2231237"/>
                <a:gd name="connsiteX0" fmla="*/ 0 w 1591671"/>
                <a:gd name="connsiteY0" fmla="*/ 127695 h 2231237"/>
                <a:gd name="connsiteX1" fmla="*/ 1591671 w 1591671"/>
                <a:gd name="connsiteY1" fmla="*/ 884932 h 2231237"/>
                <a:gd name="connsiteX2" fmla="*/ 1192573 w 1591671"/>
                <a:gd name="connsiteY2" fmla="*/ 2208377 h 2231237"/>
                <a:gd name="connsiteX3" fmla="*/ 716280 w 1591671"/>
                <a:gd name="connsiteY3" fmla="*/ 2231237 h 2231237"/>
                <a:gd name="connsiteX4" fmla="*/ 748717 w 1591671"/>
                <a:gd name="connsiteY4" fmla="*/ 2001185 h 2231237"/>
                <a:gd name="connsiteX5" fmla="*/ 0 w 1591671"/>
                <a:gd name="connsiteY5" fmla="*/ 127695 h 2231237"/>
                <a:gd name="connsiteX0" fmla="*/ 0 w 1591671"/>
                <a:gd name="connsiteY0" fmla="*/ 127695 h 2237369"/>
                <a:gd name="connsiteX1" fmla="*/ 1591671 w 1591671"/>
                <a:gd name="connsiteY1" fmla="*/ 884932 h 2237369"/>
                <a:gd name="connsiteX2" fmla="*/ 1192573 w 1591671"/>
                <a:gd name="connsiteY2" fmla="*/ 2208377 h 2237369"/>
                <a:gd name="connsiteX3" fmla="*/ 716280 w 1591671"/>
                <a:gd name="connsiteY3" fmla="*/ 2231237 h 2237369"/>
                <a:gd name="connsiteX4" fmla="*/ 748717 w 1591671"/>
                <a:gd name="connsiteY4" fmla="*/ 2001185 h 2237369"/>
                <a:gd name="connsiteX5" fmla="*/ 0 w 1591671"/>
                <a:gd name="connsiteY5" fmla="*/ 127695 h 2237369"/>
                <a:gd name="connsiteX0" fmla="*/ 0 w 1591671"/>
                <a:gd name="connsiteY0" fmla="*/ 127695 h 2243857"/>
                <a:gd name="connsiteX1" fmla="*/ 1591671 w 1591671"/>
                <a:gd name="connsiteY1" fmla="*/ 884932 h 2243857"/>
                <a:gd name="connsiteX2" fmla="*/ 1192573 w 1591671"/>
                <a:gd name="connsiteY2" fmla="*/ 2208377 h 2243857"/>
                <a:gd name="connsiteX3" fmla="*/ 716280 w 1591671"/>
                <a:gd name="connsiteY3" fmla="*/ 2231237 h 2243857"/>
                <a:gd name="connsiteX4" fmla="*/ 748717 w 1591671"/>
                <a:gd name="connsiteY4" fmla="*/ 2001185 h 2243857"/>
                <a:gd name="connsiteX5" fmla="*/ 0 w 1591671"/>
                <a:gd name="connsiteY5" fmla="*/ 127695 h 224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1671" h="2243857">
                  <a:moveTo>
                    <a:pt x="0" y="127695"/>
                  </a:moveTo>
                  <a:cubicBezTo>
                    <a:pt x="843294" y="-223143"/>
                    <a:pt x="1429414" y="188019"/>
                    <a:pt x="1591671" y="884932"/>
                  </a:cubicBezTo>
                  <a:cubicBezTo>
                    <a:pt x="1588178" y="1326080"/>
                    <a:pt x="1584686" y="1546249"/>
                    <a:pt x="1192573" y="2208377"/>
                  </a:cubicBezTo>
                  <a:cubicBezTo>
                    <a:pt x="927129" y="2276957"/>
                    <a:pt x="875044" y="2223617"/>
                    <a:pt x="716280" y="2231237"/>
                  </a:cubicBezTo>
                  <a:cubicBezTo>
                    <a:pt x="658512" y="2177413"/>
                    <a:pt x="684565" y="2077869"/>
                    <a:pt x="748717" y="2001185"/>
                  </a:cubicBezTo>
                  <a:lnTo>
                    <a:pt x="0" y="127695"/>
                  </a:lnTo>
                  <a:close/>
                </a:path>
              </a:pathLst>
            </a:custGeom>
            <a:solidFill>
              <a:srgbClr val="A98A4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22">
              <a:extLst>
                <a:ext uri="{FF2B5EF4-FFF2-40B4-BE49-F238E27FC236}">
                  <a16:creationId xmlns:a16="http://schemas.microsoft.com/office/drawing/2014/main" id="{553BF27B-8883-4F16-9301-822FDB4C6103}"/>
                </a:ext>
              </a:extLst>
            </p:cNvPr>
            <p:cNvSpPr/>
            <p:nvPr/>
          </p:nvSpPr>
          <p:spPr>
            <a:xfrm>
              <a:off x="3414406" y="3228278"/>
              <a:ext cx="654081" cy="915691"/>
            </a:xfrm>
            <a:custGeom>
              <a:avLst/>
              <a:gdLst>
                <a:gd name="connsiteX0" fmla="*/ 0 w 640472"/>
                <a:gd name="connsiteY0" fmla="*/ 0 h 687829"/>
                <a:gd name="connsiteX1" fmla="*/ 640472 w 640472"/>
                <a:gd name="connsiteY1" fmla="*/ 0 h 687829"/>
                <a:gd name="connsiteX2" fmla="*/ 640472 w 640472"/>
                <a:gd name="connsiteY2" fmla="*/ 687829 h 687829"/>
                <a:gd name="connsiteX3" fmla="*/ 0 w 640472"/>
                <a:gd name="connsiteY3" fmla="*/ 687829 h 687829"/>
                <a:gd name="connsiteX4" fmla="*/ 0 w 640472"/>
                <a:gd name="connsiteY4" fmla="*/ 0 h 687829"/>
                <a:gd name="connsiteX0" fmla="*/ 0 w 640472"/>
                <a:gd name="connsiteY0" fmla="*/ 0 h 687829"/>
                <a:gd name="connsiteX1" fmla="*/ 640472 w 640472"/>
                <a:gd name="connsiteY1" fmla="*/ 0 h 687829"/>
                <a:gd name="connsiteX2" fmla="*/ 640472 w 640472"/>
                <a:gd name="connsiteY2" fmla="*/ 687829 h 687829"/>
                <a:gd name="connsiteX3" fmla="*/ 138113 w 640472"/>
                <a:gd name="connsiteY3" fmla="*/ 683067 h 687829"/>
                <a:gd name="connsiteX4" fmla="*/ 0 w 640472"/>
                <a:gd name="connsiteY4" fmla="*/ 0 h 687829"/>
                <a:gd name="connsiteX0" fmla="*/ 0 w 640472"/>
                <a:gd name="connsiteY0" fmla="*/ 0 h 687829"/>
                <a:gd name="connsiteX1" fmla="*/ 640472 w 640472"/>
                <a:gd name="connsiteY1" fmla="*/ 0 h 687829"/>
                <a:gd name="connsiteX2" fmla="*/ 640472 w 640472"/>
                <a:gd name="connsiteY2" fmla="*/ 687829 h 687829"/>
                <a:gd name="connsiteX3" fmla="*/ 138113 w 640472"/>
                <a:gd name="connsiteY3" fmla="*/ 683067 h 687829"/>
                <a:gd name="connsiteX4" fmla="*/ 0 w 640472"/>
                <a:gd name="connsiteY4" fmla="*/ 0 h 687829"/>
                <a:gd name="connsiteX0" fmla="*/ 15716 w 656188"/>
                <a:gd name="connsiteY0" fmla="*/ 0 h 687829"/>
                <a:gd name="connsiteX1" fmla="*/ 656188 w 656188"/>
                <a:gd name="connsiteY1" fmla="*/ 0 h 687829"/>
                <a:gd name="connsiteX2" fmla="*/ 656188 w 656188"/>
                <a:gd name="connsiteY2" fmla="*/ 687829 h 687829"/>
                <a:gd name="connsiteX3" fmla="*/ 153829 w 656188"/>
                <a:gd name="connsiteY3" fmla="*/ 683067 h 687829"/>
                <a:gd name="connsiteX4" fmla="*/ 15716 w 656188"/>
                <a:gd name="connsiteY4" fmla="*/ 0 h 687829"/>
                <a:gd name="connsiteX0" fmla="*/ 13609 w 654081"/>
                <a:gd name="connsiteY0" fmla="*/ 0 h 687829"/>
                <a:gd name="connsiteX1" fmla="*/ 654081 w 654081"/>
                <a:gd name="connsiteY1" fmla="*/ 0 h 687829"/>
                <a:gd name="connsiteX2" fmla="*/ 654081 w 654081"/>
                <a:gd name="connsiteY2" fmla="*/ 687829 h 687829"/>
                <a:gd name="connsiteX3" fmla="*/ 166009 w 654081"/>
                <a:gd name="connsiteY3" fmla="*/ 673542 h 687829"/>
                <a:gd name="connsiteX4" fmla="*/ 13609 w 654081"/>
                <a:gd name="connsiteY4" fmla="*/ 0 h 687829"/>
                <a:gd name="connsiteX0" fmla="*/ 13609 w 654081"/>
                <a:gd name="connsiteY0" fmla="*/ 0 h 909168"/>
                <a:gd name="connsiteX1" fmla="*/ 654081 w 654081"/>
                <a:gd name="connsiteY1" fmla="*/ 0 h 909168"/>
                <a:gd name="connsiteX2" fmla="*/ 654081 w 654081"/>
                <a:gd name="connsiteY2" fmla="*/ 687829 h 909168"/>
                <a:gd name="connsiteX3" fmla="*/ 120681 w 654081"/>
                <a:gd name="connsiteY3" fmla="*/ 909149 h 909168"/>
                <a:gd name="connsiteX4" fmla="*/ 166009 w 654081"/>
                <a:gd name="connsiteY4" fmla="*/ 673542 h 909168"/>
                <a:gd name="connsiteX5" fmla="*/ 13609 w 654081"/>
                <a:gd name="connsiteY5" fmla="*/ 0 h 909168"/>
                <a:gd name="connsiteX0" fmla="*/ 13609 w 654081"/>
                <a:gd name="connsiteY0" fmla="*/ 0 h 915691"/>
                <a:gd name="connsiteX1" fmla="*/ 654081 w 654081"/>
                <a:gd name="connsiteY1" fmla="*/ 0 h 915691"/>
                <a:gd name="connsiteX2" fmla="*/ 654081 w 654081"/>
                <a:gd name="connsiteY2" fmla="*/ 687829 h 915691"/>
                <a:gd name="connsiteX3" fmla="*/ 506443 w 654081"/>
                <a:gd name="connsiteY3" fmla="*/ 885335 h 915691"/>
                <a:gd name="connsiteX4" fmla="*/ 120681 w 654081"/>
                <a:gd name="connsiteY4" fmla="*/ 909149 h 915691"/>
                <a:gd name="connsiteX5" fmla="*/ 166009 w 654081"/>
                <a:gd name="connsiteY5" fmla="*/ 673542 h 915691"/>
                <a:gd name="connsiteX6" fmla="*/ 13609 w 654081"/>
                <a:gd name="connsiteY6" fmla="*/ 0 h 915691"/>
                <a:gd name="connsiteX0" fmla="*/ 13609 w 654081"/>
                <a:gd name="connsiteY0" fmla="*/ 0 h 915691"/>
                <a:gd name="connsiteX1" fmla="*/ 654081 w 654081"/>
                <a:gd name="connsiteY1" fmla="*/ 0 h 915691"/>
                <a:gd name="connsiteX2" fmla="*/ 635031 w 654081"/>
                <a:gd name="connsiteY2" fmla="*/ 368741 h 915691"/>
                <a:gd name="connsiteX3" fmla="*/ 506443 w 654081"/>
                <a:gd name="connsiteY3" fmla="*/ 885335 h 915691"/>
                <a:gd name="connsiteX4" fmla="*/ 120681 w 654081"/>
                <a:gd name="connsiteY4" fmla="*/ 909149 h 915691"/>
                <a:gd name="connsiteX5" fmla="*/ 166009 w 654081"/>
                <a:gd name="connsiteY5" fmla="*/ 673542 h 915691"/>
                <a:gd name="connsiteX6" fmla="*/ 13609 w 654081"/>
                <a:gd name="connsiteY6" fmla="*/ 0 h 915691"/>
                <a:gd name="connsiteX0" fmla="*/ 13609 w 654081"/>
                <a:gd name="connsiteY0" fmla="*/ 0 h 915691"/>
                <a:gd name="connsiteX1" fmla="*/ 654081 w 654081"/>
                <a:gd name="connsiteY1" fmla="*/ 0 h 915691"/>
                <a:gd name="connsiteX2" fmla="*/ 635031 w 654081"/>
                <a:gd name="connsiteY2" fmla="*/ 368741 h 915691"/>
                <a:gd name="connsiteX3" fmla="*/ 506443 w 654081"/>
                <a:gd name="connsiteY3" fmla="*/ 885335 h 915691"/>
                <a:gd name="connsiteX4" fmla="*/ 120681 w 654081"/>
                <a:gd name="connsiteY4" fmla="*/ 909149 h 915691"/>
                <a:gd name="connsiteX5" fmla="*/ 166009 w 654081"/>
                <a:gd name="connsiteY5" fmla="*/ 673542 h 915691"/>
                <a:gd name="connsiteX6" fmla="*/ 13609 w 654081"/>
                <a:gd name="connsiteY6" fmla="*/ 0 h 915691"/>
                <a:gd name="connsiteX0" fmla="*/ 13609 w 654081"/>
                <a:gd name="connsiteY0" fmla="*/ 0 h 915691"/>
                <a:gd name="connsiteX1" fmla="*/ 654081 w 654081"/>
                <a:gd name="connsiteY1" fmla="*/ 0 h 915691"/>
                <a:gd name="connsiteX2" fmla="*/ 635031 w 654081"/>
                <a:gd name="connsiteY2" fmla="*/ 368741 h 915691"/>
                <a:gd name="connsiteX3" fmla="*/ 506443 w 654081"/>
                <a:gd name="connsiteY3" fmla="*/ 885335 h 915691"/>
                <a:gd name="connsiteX4" fmla="*/ 120681 w 654081"/>
                <a:gd name="connsiteY4" fmla="*/ 909149 h 915691"/>
                <a:gd name="connsiteX5" fmla="*/ 166009 w 654081"/>
                <a:gd name="connsiteY5" fmla="*/ 673542 h 915691"/>
                <a:gd name="connsiteX6" fmla="*/ 13609 w 654081"/>
                <a:gd name="connsiteY6" fmla="*/ 0 h 915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081" h="915691">
                  <a:moveTo>
                    <a:pt x="13609" y="0"/>
                  </a:moveTo>
                  <a:lnTo>
                    <a:pt x="654081" y="0"/>
                  </a:lnTo>
                  <a:lnTo>
                    <a:pt x="635031" y="368741"/>
                  </a:lnTo>
                  <a:cubicBezTo>
                    <a:pt x="612806" y="490897"/>
                    <a:pt x="595343" y="848448"/>
                    <a:pt x="506443" y="885335"/>
                  </a:cubicBezTo>
                  <a:cubicBezTo>
                    <a:pt x="417543" y="922222"/>
                    <a:pt x="179801" y="919048"/>
                    <a:pt x="120681" y="909149"/>
                  </a:cubicBezTo>
                  <a:cubicBezTo>
                    <a:pt x="104040" y="875063"/>
                    <a:pt x="46125" y="933053"/>
                    <a:pt x="166009" y="673542"/>
                  </a:cubicBezTo>
                  <a:cubicBezTo>
                    <a:pt x="19958" y="369653"/>
                    <a:pt x="-26078" y="94339"/>
                    <a:pt x="13609" y="0"/>
                  </a:cubicBezTo>
                  <a:close/>
                </a:path>
              </a:pathLst>
            </a:custGeom>
            <a:solidFill>
              <a:srgbClr val="A98A4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21">
              <a:extLst>
                <a:ext uri="{FF2B5EF4-FFF2-40B4-BE49-F238E27FC236}">
                  <a16:creationId xmlns:a16="http://schemas.microsoft.com/office/drawing/2014/main" id="{BC2114D0-91A8-4E70-B046-A88AE6D09B84}"/>
                </a:ext>
              </a:extLst>
            </p:cNvPr>
            <p:cNvSpPr/>
            <p:nvPr/>
          </p:nvSpPr>
          <p:spPr>
            <a:xfrm>
              <a:off x="3631370" y="2631657"/>
              <a:ext cx="1210181" cy="1573521"/>
            </a:xfrm>
            <a:custGeom>
              <a:avLst/>
              <a:gdLst>
                <a:gd name="connsiteX0" fmla="*/ 0 w 971802"/>
                <a:gd name="connsiteY0" fmla="*/ 0 h 419202"/>
                <a:gd name="connsiteX1" fmla="*/ 971802 w 971802"/>
                <a:gd name="connsiteY1" fmla="*/ 0 h 419202"/>
                <a:gd name="connsiteX2" fmla="*/ 971802 w 971802"/>
                <a:gd name="connsiteY2" fmla="*/ 419202 h 419202"/>
                <a:gd name="connsiteX3" fmla="*/ 0 w 971802"/>
                <a:gd name="connsiteY3" fmla="*/ 419202 h 419202"/>
                <a:gd name="connsiteX4" fmla="*/ 0 w 971802"/>
                <a:gd name="connsiteY4" fmla="*/ 0 h 419202"/>
                <a:gd name="connsiteX0" fmla="*/ 0 w 1143252"/>
                <a:gd name="connsiteY0" fmla="*/ 0 h 466827"/>
                <a:gd name="connsiteX1" fmla="*/ 1143252 w 1143252"/>
                <a:gd name="connsiteY1" fmla="*/ 47625 h 466827"/>
                <a:gd name="connsiteX2" fmla="*/ 1143252 w 1143252"/>
                <a:gd name="connsiteY2" fmla="*/ 466827 h 466827"/>
                <a:gd name="connsiteX3" fmla="*/ 171450 w 1143252"/>
                <a:gd name="connsiteY3" fmla="*/ 466827 h 466827"/>
                <a:gd name="connsiteX4" fmla="*/ 0 w 1143252"/>
                <a:gd name="connsiteY4" fmla="*/ 0 h 466827"/>
                <a:gd name="connsiteX0" fmla="*/ 0 w 1143252"/>
                <a:gd name="connsiteY0" fmla="*/ 0 h 481114"/>
                <a:gd name="connsiteX1" fmla="*/ 1143252 w 1143252"/>
                <a:gd name="connsiteY1" fmla="*/ 47625 h 481114"/>
                <a:gd name="connsiteX2" fmla="*/ 1143252 w 1143252"/>
                <a:gd name="connsiteY2" fmla="*/ 466827 h 481114"/>
                <a:gd name="connsiteX3" fmla="*/ 342900 w 1143252"/>
                <a:gd name="connsiteY3" fmla="*/ 481114 h 481114"/>
                <a:gd name="connsiteX4" fmla="*/ 0 w 1143252"/>
                <a:gd name="connsiteY4" fmla="*/ 0 h 481114"/>
                <a:gd name="connsiteX0" fmla="*/ 0 w 1143252"/>
                <a:gd name="connsiteY0" fmla="*/ 0 h 481114"/>
                <a:gd name="connsiteX1" fmla="*/ 1143252 w 1143252"/>
                <a:gd name="connsiteY1" fmla="*/ 47625 h 481114"/>
                <a:gd name="connsiteX2" fmla="*/ 1143252 w 1143252"/>
                <a:gd name="connsiteY2" fmla="*/ 466827 h 481114"/>
                <a:gd name="connsiteX3" fmla="*/ 342900 w 1143252"/>
                <a:gd name="connsiteY3" fmla="*/ 481114 h 481114"/>
                <a:gd name="connsiteX4" fmla="*/ 0 w 1143252"/>
                <a:gd name="connsiteY4" fmla="*/ 0 h 481114"/>
                <a:gd name="connsiteX0" fmla="*/ 0 w 1143252"/>
                <a:gd name="connsiteY0" fmla="*/ 0 h 481114"/>
                <a:gd name="connsiteX1" fmla="*/ 1143252 w 1143252"/>
                <a:gd name="connsiteY1" fmla="*/ 47625 h 481114"/>
                <a:gd name="connsiteX2" fmla="*/ 1143252 w 1143252"/>
                <a:gd name="connsiteY2" fmla="*/ 466827 h 481114"/>
                <a:gd name="connsiteX3" fmla="*/ 342900 w 1143252"/>
                <a:gd name="connsiteY3" fmla="*/ 481114 h 481114"/>
                <a:gd name="connsiteX4" fmla="*/ 0 w 1143252"/>
                <a:gd name="connsiteY4" fmla="*/ 0 h 481114"/>
                <a:gd name="connsiteX0" fmla="*/ 0 w 1143252"/>
                <a:gd name="connsiteY0" fmla="*/ 0 h 622133"/>
                <a:gd name="connsiteX1" fmla="*/ 1143252 w 1143252"/>
                <a:gd name="connsiteY1" fmla="*/ 47625 h 622133"/>
                <a:gd name="connsiteX2" fmla="*/ 1143252 w 1143252"/>
                <a:gd name="connsiteY2" fmla="*/ 466827 h 622133"/>
                <a:gd name="connsiteX3" fmla="*/ 443164 w 1143252"/>
                <a:gd name="connsiteY3" fmla="*/ 622133 h 622133"/>
                <a:gd name="connsiteX4" fmla="*/ 342900 w 1143252"/>
                <a:gd name="connsiteY4" fmla="*/ 481114 h 622133"/>
                <a:gd name="connsiteX5" fmla="*/ 0 w 1143252"/>
                <a:gd name="connsiteY5" fmla="*/ 0 h 622133"/>
                <a:gd name="connsiteX0" fmla="*/ 0 w 1143252"/>
                <a:gd name="connsiteY0" fmla="*/ 0 h 885828"/>
                <a:gd name="connsiteX1" fmla="*/ 1143252 w 1143252"/>
                <a:gd name="connsiteY1" fmla="*/ 47625 h 885828"/>
                <a:gd name="connsiteX2" fmla="*/ 1143252 w 1143252"/>
                <a:gd name="connsiteY2" fmla="*/ 466827 h 885828"/>
                <a:gd name="connsiteX3" fmla="*/ 400302 w 1143252"/>
                <a:gd name="connsiteY3" fmla="*/ 884071 h 885828"/>
                <a:gd name="connsiteX4" fmla="*/ 443164 w 1143252"/>
                <a:gd name="connsiteY4" fmla="*/ 622133 h 885828"/>
                <a:gd name="connsiteX5" fmla="*/ 342900 w 1143252"/>
                <a:gd name="connsiteY5" fmla="*/ 481114 h 885828"/>
                <a:gd name="connsiteX6" fmla="*/ 0 w 1143252"/>
                <a:gd name="connsiteY6" fmla="*/ 0 h 885828"/>
                <a:gd name="connsiteX0" fmla="*/ 0 w 1143252"/>
                <a:gd name="connsiteY0" fmla="*/ 0 h 902488"/>
                <a:gd name="connsiteX1" fmla="*/ 1143252 w 1143252"/>
                <a:gd name="connsiteY1" fmla="*/ 47625 h 902488"/>
                <a:gd name="connsiteX2" fmla="*/ 1143252 w 1143252"/>
                <a:gd name="connsiteY2" fmla="*/ 466827 h 902488"/>
                <a:gd name="connsiteX3" fmla="*/ 938464 w 1143252"/>
                <a:gd name="connsiteY3" fmla="*/ 865020 h 902488"/>
                <a:gd name="connsiteX4" fmla="*/ 400302 w 1143252"/>
                <a:gd name="connsiteY4" fmla="*/ 884071 h 902488"/>
                <a:gd name="connsiteX5" fmla="*/ 443164 w 1143252"/>
                <a:gd name="connsiteY5" fmla="*/ 622133 h 902488"/>
                <a:gd name="connsiteX6" fmla="*/ 342900 w 1143252"/>
                <a:gd name="connsiteY6" fmla="*/ 481114 h 902488"/>
                <a:gd name="connsiteX7" fmla="*/ 0 w 1143252"/>
                <a:gd name="connsiteY7" fmla="*/ 0 h 902488"/>
                <a:gd name="connsiteX0" fmla="*/ 0 w 1143252"/>
                <a:gd name="connsiteY0" fmla="*/ 0 h 893073"/>
                <a:gd name="connsiteX1" fmla="*/ 1143252 w 1143252"/>
                <a:gd name="connsiteY1" fmla="*/ 47625 h 893073"/>
                <a:gd name="connsiteX2" fmla="*/ 1143252 w 1143252"/>
                <a:gd name="connsiteY2" fmla="*/ 466827 h 893073"/>
                <a:gd name="connsiteX3" fmla="*/ 981327 w 1143252"/>
                <a:gd name="connsiteY3" fmla="*/ 584032 h 893073"/>
                <a:gd name="connsiteX4" fmla="*/ 938464 w 1143252"/>
                <a:gd name="connsiteY4" fmla="*/ 865020 h 893073"/>
                <a:gd name="connsiteX5" fmla="*/ 400302 w 1143252"/>
                <a:gd name="connsiteY5" fmla="*/ 884071 h 893073"/>
                <a:gd name="connsiteX6" fmla="*/ 443164 w 1143252"/>
                <a:gd name="connsiteY6" fmla="*/ 622133 h 893073"/>
                <a:gd name="connsiteX7" fmla="*/ 342900 w 1143252"/>
                <a:gd name="connsiteY7" fmla="*/ 481114 h 893073"/>
                <a:gd name="connsiteX8" fmla="*/ 0 w 1143252"/>
                <a:gd name="connsiteY8" fmla="*/ 0 h 893073"/>
                <a:gd name="connsiteX0" fmla="*/ 0 w 1200402"/>
                <a:gd name="connsiteY0" fmla="*/ 0 h 893073"/>
                <a:gd name="connsiteX1" fmla="*/ 1143252 w 1200402"/>
                <a:gd name="connsiteY1" fmla="*/ 47625 h 893073"/>
                <a:gd name="connsiteX2" fmla="*/ 1200402 w 1200402"/>
                <a:gd name="connsiteY2" fmla="*/ 90590 h 893073"/>
                <a:gd name="connsiteX3" fmla="*/ 981327 w 1200402"/>
                <a:gd name="connsiteY3" fmla="*/ 584032 h 893073"/>
                <a:gd name="connsiteX4" fmla="*/ 938464 w 1200402"/>
                <a:gd name="connsiteY4" fmla="*/ 865020 h 893073"/>
                <a:gd name="connsiteX5" fmla="*/ 400302 w 1200402"/>
                <a:gd name="connsiteY5" fmla="*/ 884071 h 893073"/>
                <a:gd name="connsiteX6" fmla="*/ 443164 w 1200402"/>
                <a:gd name="connsiteY6" fmla="*/ 622133 h 893073"/>
                <a:gd name="connsiteX7" fmla="*/ 342900 w 1200402"/>
                <a:gd name="connsiteY7" fmla="*/ 481114 h 893073"/>
                <a:gd name="connsiteX8" fmla="*/ 0 w 1200402"/>
                <a:gd name="connsiteY8" fmla="*/ 0 h 893073"/>
                <a:gd name="connsiteX0" fmla="*/ 0 w 1200402"/>
                <a:gd name="connsiteY0" fmla="*/ 490538 h 1383611"/>
                <a:gd name="connsiteX1" fmla="*/ 1090865 w 1200402"/>
                <a:gd name="connsiteY1" fmla="*/ 0 h 1383611"/>
                <a:gd name="connsiteX2" fmla="*/ 1200402 w 1200402"/>
                <a:gd name="connsiteY2" fmla="*/ 581128 h 1383611"/>
                <a:gd name="connsiteX3" fmla="*/ 981327 w 1200402"/>
                <a:gd name="connsiteY3" fmla="*/ 1074570 h 1383611"/>
                <a:gd name="connsiteX4" fmla="*/ 938464 w 1200402"/>
                <a:gd name="connsiteY4" fmla="*/ 1355558 h 1383611"/>
                <a:gd name="connsiteX5" fmla="*/ 400302 w 1200402"/>
                <a:gd name="connsiteY5" fmla="*/ 1374609 h 1383611"/>
                <a:gd name="connsiteX6" fmla="*/ 443164 w 1200402"/>
                <a:gd name="connsiteY6" fmla="*/ 1112671 h 1383611"/>
                <a:gd name="connsiteX7" fmla="*/ 342900 w 1200402"/>
                <a:gd name="connsiteY7" fmla="*/ 971652 h 1383611"/>
                <a:gd name="connsiteX8" fmla="*/ 0 w 1200402"/>
                <a:gd name="connsiteY8" fmla="*/ 490538 h 1383611"/>
                <a:gd name="connsiteX0" fmla="*/ 0 w 1200402"/>
                <a:gd name="connsiteY0" fmla="*/ 490538 h 1383611"/>
                <a:gd name="connsiteX1" fmla="*/ 1090865 w 1200402"/>
                <a:gd name="connsiteY1" fmla="*/ 0 h 1383611"/>
                <a:gd name="connsiteX2" fmla="*/ 1200402 w 1200402"/>
                <a:gd name="connsiteY2" fmla="*/ 581128 h 1383611"/>
                <a:gd name="connsiteX3" fmla="*/ 981327 w 1200402"/>
                <a:gd name="connsiteY3" fmla="*/ 1074570 h 1383611"/>
                <a:gd name="connsiteX4" fmla="*/ 938464 w 1200402"/>
                <a:gd name="connsiteY4" fmla="*/ 1355558 h 1383611"/>
                <a:gd name="connsiteX5" fmla="*/ 400302 w 1200402"/>
                <a:gd name="connsiteY5" fmla="*/ 1374609 h 1383611"/>
                <a:gd name="connsiteX6" fmla="*/ 443164 w 1200402"/>
                <a:gd name="connsiteY6" fmla="*/ 1112671 h 1383611"/>
                <a:gd name="connsiteX7" fmla="*/ 342900 w 1200402"/>
                <a:gd name="connsiteY7" fmla="*/ 971652 h 1383611"/>
                <a:gd name="connsiteX8" fmla="*/ 0 w 1200402"/>
                <a:gd name="connsiteY8" fmla="*/ 490538 h 1383611"/>
                <a:gd name="connsiteX0" fmla="*/ 0 w 1226423"/>
                <a:gd name="connsiteY0" fmla="*/ 490538 h 1383611"/>
                <a:gd name="connsiteX1" fmla="*/ 1090865 w 1226423"/>
                <a:gd name="connsiteY1" fmla="*/ 0 h 1383611"/>
                <a:gd name="connsiteX2" fmla="*/ 1200402 w 1226423"/>
                <a:gd name="connsiteY2" fmla="*/ 581128 h 1383611"/>
                <a:gd name="connsiteX3" fmla="*/ 981327 w 1226423"/>
                <a:gd name="connsiteY3" fmla="*/ 1074570 h 1383611"/>
                <a:gd name="connsiteX4" fmla="*/ 938464 w 1226423"/>
                <a:gd name="connsiteY4" fmla="*/ 1355558 h 1383611"/>
                <a:gd name="connsiteX5" fmla="*/ 400302 w 1226423"/>
                <a:gd name="connsiteY5" fmla="*/ 1374609 h 1383611"/>
                <a:gd name="connsiteX6" fmla="*/ 443164 w 1226423"/>
                <a:gd name="connsiteY6" fmla="*/ 1112671 h 1383611"/>
                <a:gd name="connsiteX7" fmla="*/ 342900 w 1226423"/>
                <a:gd name="connsiteY7" fmla="*/ 971652 h 1383611"/>
                <a:gd name="connsiteX8" fmla="*/ 0 w 1226423"/>
                <a:gd name="connsiteY8" fmla="*/ 490538 h 1383611"/>
                <a:gd name="connsiteX0" fmla="*/ 0 w 1217984"/>
                <a:gd name="connsiteY0" fmla="*/ 481013 h 1374086"/>
                <a:gd name="connsiteX1" fmla="*/ 1052765 w 1217984"/>
                <a:gd name="connsiteY1" fmla="*/ 0 h 1374086"/>
                <a:gd name="connsiteX2" fmla="*/ 1200402 w 1217984"/>
                <a:gd name="connsiteY2" fmla="*/ 571603 h 1374086"/>
                <a:gd name="connsiteX3" fmla="*/ 981327 w 1217984"/>
                <a:gd name="connsiteY3" fmla="*/ 1065045 h 1374086"/>
                <a:gd name="connsiteX4" fmla="*/ 938464 w 1217984"/>
                <a:gd name="connsiteY4" fmla="*/ 1346033 h 1374086"/>
                <a:gd name="connsiteX5" fmla="*/ 400302 w 1217984"/>
                <a:gd name="connsiteY5" fmla="*/ 1365084 h 1374086"/>
                <a:gd name="connsiteX6" fmla="*/ 443164 w 1217984"/>
                <a:gd name="connsiteY6" fmla="*/ 1103146 h 1374086"/>
                <a:gd name="connsiteX7" fmla="*/ 342900 w 1217984"/>
                <a:gd name="connsiteY7" fmla="*/ 962127 h 1374086"/>
                <a:gd name="connsiteX8" fmla="*/ 0 w 1217984"/>
                <a:gd name="connsiteY8" fmla="*/ 481013 h 1374086"/>
                <a:gd name="connsiteX0" fmla="*/ 0 w 1217984"/>
                <a:gd name="connsiteY0" fmla="*/ 481013 h 1389369"/>
                <a:gd name="connsiteX1" fmla="*/ 1052765 w 1217984"/>
                <a:gd name="connsiteY1" fmla="*/ 0 h 1389369"/>
                <a:gd name="connsiteX2" fmla="*/ 1200402 w 1217984"/>
                <a:gd name="connsiteY2" fmla="*/ 571603 h 1389369"/>
                <a:gd name="connsiteX3" fmla="*/ 981327 w 1217984"/>
                <a:gd name="connsiteY3" fmla="*/ 1065045 h 1389369"/>
                <a:gd name="connsiteX4" fmla="*/ 938464 w 1217984"/>
                <a:gd name="connsiteY4" fmla="*/ 1346033 h 1389369"/>
                <a:gd name="connsiteX5" fmla="*/ 400302 w 1217984"/>
                <a:gd name="connsiteY5" fmla="*/ 1365084 h 1389369"/>
                <a:gd name="connsiteX6" fmla="*/ 443164 w 1217984"/>
                <a:gd name="connsiteY6" fmla="*/ 1103146 h 1389369"/>
                <a:gd name="connsiteX7" fmla="*/ 342900 w 1217984"/>
                <a:gd name="connsiteY7" fmla="*/ 962127 h 1389369"/>
                <a:gd name="connsiteX8" fmla="*/ 0 w 1217984"/>
                <a:gd name="connsiteY8" fmla="*/ 481013 h 1389369"/>
                <a:gd name="connsiteX0" fmla="*/ 0 w 1217984"/>
                <a:gd name="connsiteY0" fmla="*/ 481013 h 1389369"/>
                <a:gd name="connsiteX1" fmla="*/ 1052765 w 1217984"/>
                <a:gd name="connsiteY1" fmla="*/ 0 h 1389369"/>
                <a:gd name="connsiteX2" fmla="*/ 1200402 w 1217984"/>
                <a:gd name="connsiteY2" fmla="*/ 571603 h 1389369"/>
                <a:gd name="connsiteX3" fmla="*/ 981327 w 1217984"/>
                <a:gd name="connsiteY3" fmla="*/ 1065045 h 1389369"/>
                <a:gd name="connsiteX4" fmla="*/ 938464 w 1217984"/>
                <a:gd name="connsiteY4" fmla="*/ 1346033 h 1389369"/>
                <a:gd name="connsiteX5" fmla="*/ 400302 w 1217984"/>
                <a:gd name="connsiteY5" fmla="*/ 1365084 h 1389369"/>
                <a:gd name="connsiteX6" fmla="*/ 443164 w 1217984"/>
                <a:gd name="connsiteY6" fmla="*/ 1103146 h 1389369"/>
                <a:gd name="connsiteX7" fmla="*/ 342900 w 1217984"/>
                <a:gd name="connsiteY7" fmla="*/ 962127 h 1389369"/>
                <a:gd name="connsiteX8" fmla="*/ 0 w 1217984"/>
                <a:gd name="connsiteY8" fmla="*/ 481013 h 1389369"/>
                <a:gd name="connsiteX0" fmla="*/ 0 w 1210181"/>
                <a:gd name="connsiteY0" fmla="*/ 503808 h 1412164"/>
                <a:gd name="connsiteX1" fmla="*/ 976565 w 1210181"/>
                <a:gd name="connsiteY1" fmla="*/ 0 h 1412164"/>
                <a:gd name="connsiteX2" fmla="*/ 1200402 w 1210181"/>
                <a:gd name="connsiteY2" fmla="*/ 594398 h 1412164"/>
                <a:gd name="connsiteX3" fmla="*/ 981327 w 1210181"/>
                <a:gd name="connsiteY3" fmla="*/ 1087840 h 1412164"/>
                <a:gd name="connsiteX4" fmla="*/ 938464 w 1210181"/>
                <a:gd name="connsiteY4" fmla="*/ 1368828 h 1412164"/>
                <a:gd name="connsiteX5" fmla="*/ 400302 w 1210181"/>
                <a:gd name="connsiteY5" fmla="*/ 1387879 h 1412164"/>
                <a:gd name="connsiteX6" fmla="*/ 443164 w 1210181"/>
                <a:gd name="connsiteY6" fmla="*/ 1125941 h 1412164"/>
                <a:gd name="connsiteX7" fmla="*/ 342900 w 1210181"/>
                <a:gd name="connsiteY7" fmla="*/ 984922 h 1412164"/>
                <a:gd name="connsiteX8" fmla="*/ 0 w 1210181"/>
                <a:gd name="connsiteY8" fmla="*/ 503808 h 141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0181" h="1412164">
                  <a:moveTo>
                    <a:pt x="0" y="503808"/>
                  </a:moveTo>
                  <a:lnTo>
                    <a:pt x="976565" y="0"/>
                  </a:lnTo>
                  <a:cubicBezTo>
                    <a:pt x="1132140" y="217521"/>
                    <a:pt x="1244852" y="491177"/>
                    <a:pt x="1200402" y="594398"/>
                  </a:cubicBezTo>
                  <a:cubicBezTo>
                    <a:pt x="1194052" y="686974"/>
                    <a:pt x="1015458" y="1021474"/>
                    <a:pt x="981327" y="1087840"/>
                  </a:cubicBezTo>
                  <a:cubicBezTo>
                    <a:pt x="947196" y="1154206"/>
                    <a:pt x="1013077" y="1321997"/>
                    <a:pt x="938464" y="1368828"/>
                  </a:cubicBezTo>
                  <a:cubicBezTo>
                    <a:pt x="820989" y="1415659"/>
                    <a:pt x="455864" y="1428360"/>
                    <a:pt x="400302" y="1387879"/>
                  </a:cubicBezTo>
                  <a:cubicBezTo>
                    <a:pt x="325690" y="1385498"/>
                    <a:pt x="483687" y="1145475"/>
                    <a:pt x="443164" y="1125941"/>
                  </a:cubicBezTo>
                  <a:lnTo>
                    <a:pt x="342900" y="984922"/>
                  </a:lnTo>
                  <a:cubicBezTo>
                    <a:pt x="-33337" y="719776"/>
                    <a:pt x="19050" y="616554"/>
                    <a:pt x="0" y="503808"/>
                  </a:cubicBezTo>
                  <a:close/>
                </a:path>
              </a:pathLst>
            </a:custGeom>
            <a:solidFill>
              <a:srgbClr val="A98A4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53C1EF82-36C7-40C5-AEB9-7A2A6D01EE19}"/>
                </a:ext>
              </a:extLst>
            </p:cNvPr>
            <p:cNvSpPr/>
            <p:nvPr/>
          </p:nvSpPr>
          <p:spPr>
            <a:xfrm rot="2681629">
              <a:off x="3031433" y="2055287"/>
              <a:ext cx="667036" cy="649356"/>
            </a:xfrm>
            <a:custGeom>
              <a:avLst/>
              <a:gdLst>
                <a:gd name="connsiteX0" fmla="*/ 384313 w 667036"/>
                <a:gd name="connsiteY0" fmla="*/ 0 h 649356"/>
                <a:gd name="connsiteX1" fmla="*/ 656063 w 667036"/>
                <a:gd name="connsiteY1" fmla="*/ 95096 h 649356"/>
                <a:gd name="connsiteX2" fmla="*/ 667036 w 667036"/>
                <a:gd name="connsiteY2" fmla="*/ 106331 h 649356"/>
                <a:gd name="connsiteX3" fmla="*/ 632387 w 667036"/>
                <a:gd name="connsiteY3" fmla="*/ 99910 h 649356"/>
                <a:gd name="connsiteX4" fmla="*/ 554935 w 667036"/>
                <a:gd name="connsiteY4" fmla="*/ 95249 h 649356"/>
                <a:gd name="connsiteX5" fmla="*/ 170622 w 667036"/>
                <a:gd name="connsiteY5" fmla="*/ 324678 h 649356"/>
                <a:gd name="connsiteX6" fmla="*/ 554935 w 667036"/>
                <a:gd name="connsiteY6" fmla="*/ 554107 h 649356"/>
                <a:gd name="connsiteX7" fmla="*/ 632387 w 667036"/>
                <a:gd name="connsiteY7" fmla="*/ 549446 h 649356"/>
                <a:gd name="connsiteX8" fmla="*/ 667036 w 667036"/>
                <a:gd name="connsiteY8" fmla="*/ 543025 h 649356"/>
                <a:gd name="connsiteX9" fmla="*/ 656063 w 667036"/>
                <a:gd name="connsiteY9" fmla="*/ 554260 h 649356"/>
                <a:gd name="connsiteX10" fmla="*/ 384313 w 667036"/>
                <a:gd name="connsiteY10" fmla="*/ 649356 h 649356"/>
                <a:gd name="connsiteX11" fmla="*/ 0 w 667036"/>
                <a:gd name="connsiteY11" fmla="*/ 324678 h 649356"/>
                <a:gd name="connsiteX12" fmla="*/ 384313 w 667036"/>
                <a:gd name="connsiteY12" fmla="*/ 0 h 649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7036" h="649356">
                  <a:moveTo>
                    <a:pt x="384313" y="0"/>
                  </a:moveTo>
                  <a:cubicBezTo>
                    <a:pt x="490438" y="0"/>
                    <a:pt x="586516" y="36341"/>
                    <a:pt x="656063" y="95096"/>
                  </a:cubicBezTo>
                  <a:lnTo>
                    <a:pt x="667036" y="106331"/>
                  </a:lnTo>
                  <a:lnTo>
                    <a:pt x="632387" y="99910"/>
                  </a:lnTo>
                  <a:cubicBezTo>
                    <a:pt x="607370" y="96854"/>
                    <a:pt x="581466" y="95249"/>
                    <a:pt x="554935" y="95249"/>
                  </a:cubicBezTo>
                  <a:cubicBezTo>
                    <a:pt x="342685" y="95249"/>
                    <a:pt x="170622" y="197968"/>
                    <a:pt x="170622" y="324678"/>
                  </a:cubicBezTo>
                  <a:cubicBezTo>
                    <a:pt x="170622" y="451388"/>
                    <a:pt x="342685" y="554107"/>
                    <a:pt x="554935" y="554107"/>
                  </a:cubicBezTo>
                  <a:cubicBezTo>
                    <a:pt x="581466" y="554107"/>
                    <a:pt x="607370" y="552502"/>
                    <a:pt x="632387" y="549446"/>
                  </a:cubicBezTo>
                  <a:lnTo>
                    <a:pt x="667036" y="543025"/>
                  </a:lnTo>
                  <a:lnTo>
                    <a:pt x="656063" y="554260"/>
                  </a:lnTo>
                  <a:cubicBezTo>
                    <a:pt x="586516" y="613015"/>
                    <a:pt x="490438" y="649356"/>
                    <a:pt x="384313" y="649356"/>
                  </a:cubicBezTo>
                  <a:cubicBezTo>
                    <a:pt x="172063" y="649356"/>
                    <a:pt x="0" y="503993"/>
                    <a:pt x="0" y="324678"/>
                  </a:cubicBezTo>
                  <a:cubicBezTo>
                    <a:pt x="0" y="145363"/>
                    <a:pt x="172063" y="0"/>
                    <a:pt x="38431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E27152DD-6414-4F43-BFFB-029096A9C053}"/>
                </a:ext>
              </a:extLst>
            </p:cNvPr>
            <p:cNvSpPr/>
            <p:nvPr/>
          </p:nvSpPr>
          <p:spPr>
            <a:xfrm rot="8911078">
              <a:off x="4135252" y="2011125"/>
              <a:ext cx="667036" cy="649356"/>
            </a:xfrm>
            <a:custGeom>
              <a:avLst/>
              <a:gdLst>
                <a:gd name="connsiteX0" fmla="*/ 384313 w 667036"/>
                <a:gd name="connsiteY0" fmla="*/ 0 h 649356"/>
                <a:gd name="connsiteX1" fmla="*/ 656063 w 667036"/>
                <a:gd name="connsiteY1" fmla="*/ 95096 h 649356"/>
                <a:gd name="connsiteX2" fmla="*/ 667036 w 667036"/>
                <a:gd name="connsiteY2" fmla="*/ 106331 h 649356"/>
                <a:gd name="connsiteX3" fmla="*/ 632387 w 667036"/>
                <a:gd name="connsiteY3" fmla="*/ 99910 h 649356"/>
                <a:gd name="connsiteX4" fmla="*/ 554935 w 667036"/>
                <a:gd name="connsiteY4" fmla="*/ 95249 h 649356"/>
                <a:gd name="connsiteX5" fmla="*/ 170622 w 667036"/>
                <a:gd name="connsiteY5" fmla="*/ 324678 h 649356"/>
                <a:gd name="connsiteX6" fmla="*/ 554935 w 667036"/>
                <a:gd name="connsiteY6" fmla="*/ 554107 h 649356"/>
                <a:gd name="connsiteX7" fmla="*/ 632387 w 667036"/>
                <a:gd name="connsiteY7" fmla="*/ 549446 h 649356"/>
                <a:gd name="connsiteX8" fmla="*/ 667036 w 667036"/>
                <a:gd name="connsiteY8" fmla="*/ 543025 h 649356"/>
                <a:gd name="connsiteX9" fmla="*/ 656063 w 667036"/>
                <a:gd name="connsiteY9" fmla="*/ 554260 h 649356"/>
                <a:gd name="connsiteX10" fmla="*/ 384313 w 667036"/>
                <a:gd name="connsiteY10" fmla="*/ 649356 h 649356"/>
                <a:gd name="connsiteX11" fmla="*/ 0 w 667036"/>
                <a:gd name="connsiteY11" fmla="*/ 324678 h 649356"/>
                <a:gd name="connsiteX12" fmla="*/ 384313 w 667036"/>
                <a:gd name="connsiteY12" fmla="*/ 0 h 649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7036" h="649356">
                  <a:moveTo>
                    <a:pt x="384313" y="0"/>
                  </a:moveTo>
                  <a:cubicBezTo>
                    <a:pt x="490438" y="0"/>
                    <a:pt x="586516" y="36341"/>
                    <a:pt x="656063" y="95096"/>
                  </a:cubicBezTo>
                  <a:lnTo>
                    <a:pt x="667036" y="106331"/>
                  </a:lnTo>
                  <a:lnTo>
                    <a:pt x="632387" y="99910"/>
                  </a:lnTo>
                  <a:cubicBezTo>
                    <a:pt x="607370" y="96854"/>
                    <a:pt x="581466" y="95249"/>
                    <a:pt x="554935" y="95249"/>
                  </a:cubicBezTo>
                  <a:cubicBezTo>
                    <a:pt x="342685" y="95249"/>
                    <a:pt x="170622" y="197968"/>
                    <a:pt x="170622" y="324678"/>
                  </a:cubicBezTo>
                  <a:cubicBezTo>
                    <a:pt x="170622" y="451388"/>
                    <a:pt x="342685" y="554107"/>
                    <a:pt x="554935" y="554107"/>
                  </a:cubicBezTo>
                  <a:cubicBezTo>
                    <a:pt x="581466" y="554107"/>
                    <a:pt x="607370" y="552502"/>
                    <a:pt x="632387" y="549446"/>
                  </a:cubicBezTo>
                  <a:lnTo>
                    <a:pt x="667036" y="543025"/>
                  </a:lnTo>
                  <a:lnTo>
                    <a:pt x="656063" y="554260"/>
                  </a:lnTo>
                  <a:cubicBezTo>
                    <a:pt x="586516" y="613015"/>
                    <a:pt x="490438" y="649356"/>
                    <a:pt x="384313" y="649356"/>
                  </a:cubicBezTo>
                  <a:cubicBezTo>
                    <a:pt x="172063" y="649356"/>
                    <a:pt x="0" y="503993"/>
                    <a:pt x="0" y="324678"/>
                  </a:cubicBezTo>
                  <a:cubicBezTo>
                    <a:pt x="0" y="145363"/>
                    <a:pt x="172063" y="0"/>
                    <a:pt x="38431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73C5572-C147-4FD4-99A0-BF7A36B2D5E1}"/>
                </a:ext>
              </a:extLst>
            </p:cNvPr>
            <p:cNvSpPr/>
            <p:nvPr/>
          </p:nvSpPr>
          <p:spPr>
            <a:xfrm>
              <a:off x="3197086" y="1961321"/>
              <a:ext cx="1467679" cy="1467679"/>
            </a:xfrm>
            <a:prstGeom prst="ellipse">
              <a:avLst/>
            </a:prstGeom>
            <a:solidFill>
              <a:srgbClr val="A98A4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A3516ED-A313-47BC-9BCD-45FC96B9ED22}"/>
                </a:ext>
              </a:extLst>
            </p:cNvPr>
            <p:cNvSpPr/>
            <p:nvPr/>
          </p:nvSpPr>
          <p:spPr>
            <a:xfrm>
              <a:off x="3499841" y="2657057"/>
              <a:ext cx="178712" cy="1787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18161A32-99E1-4A28-9101-DD28F80B97F8}"/>
                </a:ext>
              </a:extLst>
            </p:cNvPr>
            <p:cNvSpPr/>
            <p:nvPr/>
          </p:nvSpPr>
          <p:spPr>
            <a:xfrm>
              <a:off x="4068867" y="2657057"/>
              <a:ext cx="178712" cy="1787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5F3BFE6-2A90-429E-AAB3-628D5306D4AB}"/>
                </a:ext>
              </a:extLst>
            </p:cNvPr>
            <p:cNvSpPr/>
            <p:nvPr/>
          </p:nvSpPr>
          <p:spPr>
            <a:xfrm flipH="1">
              <a:off x="3889069" y="3007518"/>
              <a:ext cx="245059" cy="180701"/>
            </a:xfrm>
            <a:custGeom>
              <a:avLst/>
              <a:gdLst>
                <a:gd name="connsiteX0" fmla="*/ 176212 w 209047"/>
                <a:gd name="connsiteY0" fmla="*/ 0 h 195751"/>
                <a:gd name="connsiteX1" fmla="*/ 204787 w 209047"/>
                <a:gd name="connsiteY1" fmla="*/ 123825 h 195751"/>
                <a:gd name="connsiteX2" fmla="*/ 95250 w 209047"/>
                <a:gd name="connsiteY2" fmla="*/ 195263 h 195751"/>
                <a:gd name="connsiteX3" fmla="*/ 0 w 209047"/>
                <a:gd name="connsiteY3" fmla="*/ 157163 h 195751"/>
                <a:gd name="connsiteX4" fmla="*/ 0 w 209047"/>
                <a:gd name="connsiteY4" fmla="*/ 157163 h 195751"/>
                <a:gd name="connsiteX0" fmla="*/ 192881 w 213716"/>
                <a:gd name="connsiteY0" fmla="*/ 0 h 210038"/>
                <a:gd name="connsiteX1" fmla="*/ 204787 w 213716"/>
                <a:gd name="connsiteY1" fmla="*/ 138112 h 210038"/>
                <a:gd name="connsiteX2" fmla="*/ 95250 w 213716"/>
                <a:gd name="connsiteY2" fmla="*/ 209550 h 210038"/>
                <a:gd name="connsiteX3" fmla="*/ 0 w 213716"/>
                <a:gd name="connsiteY3" fmla="*/ 171450 h 210038"/>
                <a:gd name="connsiteX4" fmla="*/ 0 w 213716"/>
                <a:gd name="connsiteY4" fmla="*/ 171450 h 210038"/>
                <a:gd name="connsiteX0" fmla="*/ 192881 w 213716"/>
                <a:gd name="connsiteY0" fmla="*/ 0 h 229088"/>
                <a:gd name="connsiteX1" fmla="*/ 204787 w 213716"/>
                <a:gd name="connsiteY1" fmla="*/ 157162 h 229088"/>
                <a:gd name="connsiteX2" fmla="*/ 95250 w 213716"/>
                <a:gd name="connsiteY2" fmla="*/ 228600 h 229088"/>
                <a:gd name="connsiteX3" fmla="*/ 0 w 213716"/>
                <a:gd name="connsiteY3" fmla="*/ 190500 h 229088"/>
                <a:gd name="connsiteX4" fmla="*/ 0 w 213716"/>
                <a:gd name="connsiteY4" fmla="*/ 190500 h 229088"/>
                <a:gd name="connsiteX0" fmla="*/ 192881 w 206926"/>
                <a:gd name="connsiteY0" fmla="*/ 0 h 229088"/>
                <a:gd name="connsiteX1" fmla="*/ 192880 w 206926"/>
                <a:gd name="connsiteY1" fmla="*/ 157162 h 229088"/>
                <a:gd name="connsiteX2" fmla="*/ 95250 w 206926"/>
                <a:gd name="connsiteY2" fmla="*/ 228600 h 229088"/>
                <a:gd name="connsiteX3" fmla="*/ 0 w 206926"/>
                <a:gd name="connsiteY3" fmla="*/ 190500 h 229088"/>
                <a:gd name="connsiteX4" fmla="*/ 0 w 206926"/>
                <a:gd name="connsiteY4" fmla="*/ 190500 h 229088"/>
                <a:gd name="connsiteX0" fmla="*/ 192881 w 206926"/>
                <a:gd name="connsiteY0" fmla="*/ 0 h 229088"/>
                <a:gd name="connsiteX1" fmla="*/ 192880 w 206926"/>
                <a:gd name="connsiteY1" fmla="*/ 157162 h 229088"/>
                <a:gd name="connsiteX2" fmla="*/ 95250 w 206926"/>
                <a:gd name="connsiteY2" fmla="*/ 228600 h 229088"/>
                <a:gd name="connsiteX3" fmla="*/ 0 w 206926"/>
                <a:gd name="connsiteY3" fmla="*/ 190500 h 229088"/>
                <a:gd name="connsiteX4" fmla="*/ 23812 w 206926"/>
                <a:gd name="connsiteY4" fmla="*/ 171450 h 229088"/>
                <a:gd name="connsiteX0" fmla="*/ 192881 w 206926"/>
                <a:gd name="connsiteY0" fmla="*/ 0 h 229088"/>
                <a:gd name="connsiteX1" fmla="*/ 192880 w 206926"/>
                <a:gd name="connsiteY1" fmla="*/ 157162 h 229088"/>
                <a:gd name="connsiteX2" fmla="*/ 95250 w 206926"/>
                <a:gd name="connsiteY2" fmla="*/ 228600 h 229088"/>
                <a:gd name="connsiteX3" fmla="*/ 0 w 206926"/>
                <a:gd name="connsiteY3" fmla="*/ 190500 h 229088"/>
                <a:gd name="connsiteX0" fmla="*/ 178593 w 192638"/>
                <a:gd name="connsiteY0" fmla="*/ 0 h 229006"/>
                <a:gd name="connsiteX1" fmla="*/ 178592 w 192638"/>
                <a:gd name="connsiteY1" fmla="*/ 157162 h 229006"/>
                <a:gd name="connsiteX2" fmla="*/ 80962 w 192638"/>
                <a:gd name="connsiteY2" fmla="*/ 228600 h 229006"/>
                <a:gd name="connsiteX3" fmla="*/ 0 w 192638"/>
                <a:gd name="connsiteY3" fmla="*/ 188119 h 229006"/>
                <a:gd name="connsiteX0" fmla="*/ 178593 w 197780"/>
                <a:gd name="connsiteY0" fmla="*/ 0 h 188119"/>
                <a:gd name="connsiteX1" fmla="*/ 178592 w 197780"/>
                <a:gd name="connsiteY1" fmla="*/ 157162 h 188119"/>
                <a:gd name="connsiteX2" fmla="*/ 0 w 197780"/>
                <a:gd name="connsiteY2" fmla="*/ 188119 h 188119"/>
                <a:gd name="connsiteX0" fmla="*/ 178593 w 197780"/>
                <a:gd name="connsiteY0" fmla="*/ 0 h 212887"/>
                <a:gd name="connsiteX1" fmla="*/ 178592 w 197780"/>
                <a:gd name="connsiteY1" fmla="*/ 157162 h 212887"/>
                <a:gd name="connsiteX2" fmla="*/ 0 w 197780"/>
                <a:gd name="connsiteY2" fmla="*/ 188119 h 212887"/>
                <a:gd name="connsiteX0" fmla="*/ 173831 w 195514"/>
                <a:gd name="connsiteY0" fmla="*/ 0 h 225193"/>
                <a:gd name="connsiteX1" fmla="*/ 178592 w 195514"/>
                <a:gd name="connsiteY1" fmla="*/ 169069 h 225193"/>
                <a:gd name="connsiteX2" fmla="*/ 0 w 195514"/>
                <a:gd name="connsiteY2" fmla="*/ 200026 h 225193"/>
                <a:gd name="connsiteX0" fmla="*/ 220071 w 245059"/>
                <a:gd name="connsiteY0" fmla="*/ 0 h 180702"/>
                <a:gd name="connsiteX1" fmla="*/ 224832 w 245059"/>
                <a:gd name="connsiteY1" fmla="*/ 169069 h 180702"/>
                <a:gd name="connsiteX2" fmla="*/ 0 w 245059"/>
                <a:gd name="connsiteY2" fmla="*/ 127776 h 180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5059" h="180702">
                  <a:moveTo>
                    <a:pt x="220071" y="0"/>
                  </a:moveTo>
                  <a:cubicBezTo>
                    <a:pt x="241105" y="45640"/>
                    <a:pt x="261511" y="147773"/>
                    <a:pt x="224832" y="169069"/>
                  </a:cubicBezTo>
                  <a:cubicBezTo>
                    <a:pt x="188153" y="190365"/>
                    <a:pt x="120551" y="185621"/>
                    <a:pt x="0" y="12777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7861391-3EDD-4BAE-A501-461F8EF6ECC3}"/>
                </a:ext>
              </a:extLst>
            </p:cNvPr>
            <p:cNvSpPr/>
            <p:nvPr/>
          </p:nvSpPr>
          <p:spPr>
            <a:xfrm>
              <a:off x="3662180" y="3007517"/>
              <a:ext cx="232667" cy="178812"/>
            </a:xfrm>
            <a:custGeom>
              <a:avLst/>
              <a:gdLst>
                <a:gd name="connsiteX0" fmla="*/ 176212 w 209047"/>
                <a:gd name="connsiteY0" fmla="*/ 0 h 195751"/>
                <a:gd name="connsiteX1" fmla="*/ 204787 w 209047"/>
                <a:gd name="connsiteY1" fmla="*/ 123825 h 195751"/>
                <a:gd name="connsiteX2" fmla="*/ 95250 w 209047"/>
                <a:gd name="connsiteY2" fmla="*/ 195263 h 195751"/>
                <a:gd name="connsiteX3" fmla="*/ 0 w 209047"/>
                <a:gd name="connsiteY3" fmla="*/ 157163 h 195751"/>
                <a:gd name="connsiteX4" fmla="*/ 0 w 209047"/>
                <a:gd name="connsiteY4" fmla="*/ 157163 h 195751"/>
                <a:gd name="connsiteX0" fmla="*/ 192881 w 213716"/>
                <a:gd name="connsiteY0" fmla="*/ 0 h 210038"/>
                <a:gd name="connsiteX1" fmla="*/ 204787 w 213716"/>
                <a:gd name="connsiteY1" fmla="*/ 138112 h 210038"/>
                <a:gd name="connsiteX2" fmla="*/ 95250 w 213716"/>
                <a:gd name="connsiteY2" fmla="*/ 209550 h 210038"/>
                <a:gd name="connsiteX3" fmla="*/ 0 w 213716"/>
                <a:gd name="connsiteY3" fmla="*/ 171450 h 210038"/>
                <a:gd name="connsiteX4" fmla="*/ 0 w 213716"/>
                <a:gd name="connsiteY4" fmla="*/ 171450 h 210038"/>
                <a:gd name="connsiteX0" fmla="*/ 192881 w 213716"/>
                <a:gd name="connsiteY0" fmla="*/ 0 h 229088"/>
                <a:gd name="connsiteX1" fmla="*/ 204787 w 213716"/>
                <a:gd name="connsiteY1" fmla="*/ 157162 h 229088"/>
                <a:gd name="connsiteX2" fmla="*/ 95250 w 213716"/>
                <a:gd name="connsiteY2" fmla="*/ 228600 h 229088"/>
                <a:gd name="connsiteX3" fmla="*/ 0 w 213716"/>
                <a:gd name="connsiteY3" fmla="*/ 190500 h 229088"/>
                <a:gd name="connsiteX4" fmla="*/ 0 w 213716"/>
                <a:gd name="connsiteY4" fmla="*/ 190500 h 229088"/>
                <a:gd name="connsiteX0" fmla="*/ 192881 w 206926"/>
                <a:gd name="connsiteY0" fmla="*/ 0 h 229088"/>
                <a:gd name="connsiteX1" fmla="*/ 192880 w 206926"/>
                <a:gd name="connsiteY1" fmla="*/ 157162 h 229088"/>
                <a:gd name="connsiteX2" fmla="*/ 95250 w 206926"/>
                <a:gd name="connsiteY2" fmla="*/ 228600 h 229088"/>
                <a:gd name="connsiteX3" fmla="*/ 0 w 206926"/>
                <a:gd name="connsiteY3" fmla="*/ 190500 h 229088"/>
                <a:gd name="connsiteX4" fmla="*/ 0 w 206926"/>
                <a:gd name="connsiteY4" fmla="*/ 190500 h 229088"/>
                <a:gd name="connsiteX0" fmla="*/ 192881 w 206926"/>
                <a:gd name="connsiteY0" fmla="*/ 0 h 229088"/>
                <a:gd name="connsiteX1" fmla="*/ 192880 w 206926"/>
                <a:gd name="connsiteY1" fmla="*/ 157162 h 229088"/>
                <a:gd name="connsiteX2" fmla="*/ 95250 w 206926"/>
                <a:gd name="connsiteY2" fmla="*/ 228600 h 229088"/>
                <a:gd name="connsiteX3" fmla="*/ 0 w 206926"/>
                <a:gd name="connsiteY3" fmla="*/ 190500 h 229088"/>
                <a:gd name="connsiteX4" fmla="*/ 23812 w 206926"/>
                <a:gd name="connsiteY4" fmla="*/ 171450 h 229088"/>
                <a:gd name="connsiteX0" fmla="*/ 192881 w 206926"/>
                <a:gd name="connsiteY0" fmla="*/ 0 h 229088"/>
                <a:gd name="connsiteX1" fmla="*/ 192880 w 206926"/>
                <a:gd name="connsiteY1" fmla="*/ 157162 h 229088"/>
                <a:gd name="connsiteX2" fmla="*/ 95250 w 206926"/>
                <a:gd name="connsiteY2" fmla="*/ 228600 h 229088"/>
                <a:gd name="connsiteX3" fmla="*/ 0 w 206926"/>
                <a:gd name="connsiteY3" fmla="*/ 190500 h 229088"/>
                <a:gd name="connsiteX0" fmla="*/ 178593 w 192638"/>
                <a:gd name="connsiteY0" fmla="*/ 0 h 229006"/>
                <a:gd name="connsiteX1" fmla="*/ 178592 w 192638"/>
                <a:gd name="connsiteY1" fmla="*/ 157162 h 229006"/>
                <a:gd name="connsiteX2" fmla="*/ 80962 w 192638"/>
                <a:gd name="connsiteY2" fmla="*/ 228600 h 229006"/>
                <a:gd name="connsiteX3" fmla="*/ 0 w 192638"/>
                <a:gd name="connsiteY3" fmla="*/ 188119 h 229006"/>
                <a:gd name="connsiteX0" fmla="*/ 178593 w 197780"/>
                <a:gd name="connsiteY0" fmla="*/ 0 h 188119"/>
                <a:gd name="connsiteX1" fmla="*/ 178592 w 197780"/>
                <a:gd name="connsiteY1" fmla="*/ 157162 h 188119"/>
                <a:gd name="connsiteX2" fmla="*/ 0 w 197780"/>
                <a:gd name="connsiteY2" fmla="*/ 188119 h 188119"/>
                <a:gd name="connsiteX0" fmla="*/ 178593 w 197780"/>
                <a:gd name="connsiteY0" fmla="*/ 0 h 212887"/>
                <a:gd name="connsiteX1" fmla="*/ 178592 w 197780"/>
                <a:gd name="connsiteY1" fmla="*/ 157162 h 212887"/>
                <a:gd name="connsiteX2" fmla="*/ 0 w 197780"/>
                <a:gd name="connsiteY2" fmla="*/ 188119 h 212887"/>
                <a:gd name="connsiteX0" fmla="*/ 173831 w 195514"/>
                <a:gd name="connsiteY0" fmla="*/ 0 h 225193"/>
                <a:gd name="connsiteX1" fmla="*/ 178592 w 195514"/>
                <a:gd name="connsiteY1" fmla="*/ 169069 h 225193"/>
                <a:gd name="connsiteX2" fmla="*/ 0 w 195514"/>
                <a:gd name="connsiteY2" fmla="*/ 200026 h 225193"/>
                <a:gd name="connsiteX0" fmla="*/ 208511 w 232668"/>
                <a:gd name="connsiteY0" fmla="*/ 0 h 178812"/>
                <a:gd name="connsiteX1" fmla="*/ 213272 w 232668"/>
                <a:gd name="connsiteY1" fmla="*/ 169069 h 178812"/>
                <a:gd name="connsiteX2" fmla="*/ 0 w 232668"/>
                <a:gd name="connsiteY2" fmla="*/ 121996 h 178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2668" h="178812">
                  <a:moveTo>
                    <a:pt x="208511" y="0"/>
                  </a:moveTo>
                  <a:cubicBezTo>
                    <a:pt x="229545" y="45640"/>
                    <a:pt x="248024" y="148736"/>
                    <a:pt x="213272" y="169069"/>
                  </a:cubicBezTo>
                  <a:cubicBezTo>
                    <a:pt x="178520" y="189402"/>
                    <a:pt x="120551" y="179841"/>
                    <a:pt x="0" y="12199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361081C7-CCD8-410B-9ABC-94599A0248D8}"/>
                </a:ext>
              </a:extLst>
            </p:cNvPr>
            <p:cNvSpPr/>
            <p:nvPr/>
          </p:nvSpPr>
          <p:spPr>
            <a:xfrm>
              <a:off x="3678553" y="2890363"/>
              <a:ext cx="395953" cy="174851"/>
            </a:xfrm>
            <a:custGeom>
              <a:avLst/>
              <a:gdLst>
                <a:gd name="connsiteX0" fmla="*/ 9265 w 537214"/>
                <a:gd name="connsiteY0" fmla="*/ 0 h 230664"/>
                <a:gd name="connsiteX1" fmla="*/ 532463 w 537214"/>
                <a:gd name="connsiteY1" fmla="*/ 0 h 230664"/>
                <a:gd name="connsiteX2" fmla="*/ 536944 w 537214"/>
                <a:gd name="connsiteY2" fmla="*/ 21796 h 230664"/>
                <a:gd name="connsiteX3" fmla="*/ 280554 w 537214"/>
                <a:gd name="connsiteY3" fmla="*/ 229921 h 230664"/>
                <a:gd name="connsiteX4" fmla="*/ 271 w 537214"/>
                <a:gd name="connsiteY4" fmla="*/ 55299 h 230664"/>
                <a:gd name="connsiteX5" fmla="*/ 3315 w 537214"/>
                <a:gd name="connsiteY5" fmla="*/ 16391 h 230664"/>
                <a:gd name="connsiteX6" fmla="*/ 9265 w 537214"/>
                <a:gd name="connsiteY6" fmla="*/ 0 h 230664"/>
                <a:gd name="connsiteX0" fmla="*/ 3315 w 537214"/>
                <a:gd name="connsiteY0" fmla="*/ 16391 h 230664"/>
                <a:gd name="connsiteX1" fmla="*/ 532463 w 537214"/>
                <a:gd name="connsiteY1" fmla="*/ 0 h 230664"/>
                <a:gd name="connsiteX2" fmla="*/ 536944 w 537214"/>
                <a:gd name="connsiteY2" fmla="*/ 21796 h 230664"/>
                <a:gd name="connsiteX3" fmla="*/ 280554 w 537214"/>
                <a:gd name="connsiteY3" fmla="*/ 229921 h 230664"/>
                <a:gd name="connsiteX4" fmla="*/ 271 w 537214"/>
                <a:gd name="connsiteY4" fmla="*/ 55299 h 230664"/>
                <a:gd name="connsiteX5" fmla="*/ 3315 w 537214"/>
                <a:gd name="connsiteY5" fmla="*/ 16391 h 230664"/>
                <a:gd name="connsiteX0" fmla="*/ 3315 w 537214"/>
                <a:gd name="connsiteY0" fmla="*/ 16391 h 268539"/>
                <a:gd name="connsiteX1" fmla="*/ 532463 w 537214"/>
                <a:gd name="connsiteY1" fmla="*/ 0 h 268539"/>
                <a:gd name="connsiteX2" fmla="*/ 536944 w 537214"/>
                <a:gd name="connsiteY2" fmla="*/ 21796 h 268539"/>
                <a:gd name="connsiteX3" fmla="*/ 280554 w 537214"/>
                <a:gd name="connsiteY3" fmla="*/ 268021 h 268539"/>
                <a:gd name="connsiteX4" fmla="*/ 271 w 537214"/>
                <a:gd name="connsiteY4" fmla="*/ 55299 h 268539"/>
                <a:gd name="connsiteX5" fmla="*/ 3315 w 537214"/>
                <a:gd name="connsiteY5" fmla="*/ 16391 h 268539"/>
                <a:gd name="connsiteX0" fmla="*/ 0 w 536943"/>
                <a:gd name="connsiteY0" fmla="*/ 55299 h 268539"/>
                <a:gd name="connsiteX1" fmla="*/ 532192 w 536943"/>
                <a:gd name="connsiteY1" fmla="*/ 0 h 268539"/>
                <a:gd name="connsiteX2" fmla="*/ 536673 w 536943"/>
                <a:gd name="connsiteY2" fmla="*/ 21796 h 268539"/>
                <a:gd name="connsiteX3" fmla="*/ 280283 w 536943"/>
                <a:gd name="connsiteY3" fmla="*/ 268021 h 268539"/>
                <a:gd name="connsiteX4" fmla="*/ 0 w 536943"/>
                <a:gd name="connsiteY4" fmla="*/ 55299 h 268539"/>
                <a:gd name="connsiteX0" fmla="*/ 0 w 532192"/>
                <a:gd name="connsiteY0" fmla="*/ 55299 h 268539"/>
                <a:gd name="connsiteX1" fmla="*/ 532192 w 532192"/>
                <a:gd name="connsiteY1" fmla="*/ 0 h 268539"/>
                <a:gd name="connsiteX2" fmla="*/ 280283 w 532192"/>
                <a:gd name="connsiteY2" fmla="*/ 268021 h 268539"/>
                <a:gd name="connsiteX3" fmla="*/ 0 w 532192"/>
                <a:gd name="connsiteY3" fmla="*/ 55299 h 268539"/>
                <a:gd name="connsiteX0" fmla="*/ 0 w 532192"/>
                <a:gd name="connsiteY0" fmla="*/ 83036 h 296276"/>
                <a:gd name="connsiteX1" fmla="*/ 532192 w 532192"/>
                <a:gd name="connsiteY1" fmla="*/ 27737 h 296276"/>
                <a:gd name="connsiteX2" fmla="*/ 280283 w 532192"/>
                <a:gd name="connsiteY2" fmla="*/ 295758 h 296276"/>
                <a:gd name="connsiteX3" fmla="*/ 0 w 532192"/>
                <a:gd name="connsiteY3" fmla="*/ 83036 h 296276"/>
                <a:gd name="connsiteX0" fmla="*/ 0 w 494092"/>
                <a:gd name="connsiteY0" fmla="*/ 83036 h 296272"/>
                <a:gd name="connsiteX1" fmla="*/ 494092 w 494092"/>
                <a:gd name="connsiteY1" fmla="*/ 27737 h 296272"/>
                <a:gd name="connsiteX2" fmla="*/ 280283 w 494092"/>
                <a:gd name="connsiteY2" fmla="*/ 295758 h 296272"/>
                <a:gd name="connsiteX3" fmla="*/ 0 w 494092"/>
                <a:gd name="connsiteY3" fmla="*/ 83036 h 296272"/>
                <a:gd name="connsiteX0" fmla="*/ 0 w 470280"/>
                <a:gd name="connsiteY0" fmla="*/ 75473 h 288556"/>
                <a:gd name="connsiteX1" fmla="*/ 470280 w 470280"/>
                <a:gd name="connsiteY1" fmla="*/ 29699 h 288556"/>
                <a:gd name="connsiteX2" fmla="*/ 280283 w 470280"/>
                <a:gd name="connsiteY2" fmla="*/ 288195 h 288556"/>
                <a:gd name="connsiteX3" fmla="*/ 0 w 470280"/>
                <a:gd name="connsiteY3" fmla="*/ 75473 h 288556"/>
                <a:gd name="connsiteX0" fmla="*/ 0 w 432180"/>
                <a:gd name="connsiteY0" fmla="*/ 90825 h 304238"/>
                <a:gd name="connsiteX1" fmla="*/ 432180 w 432180"/>
                <a:gd name="connsiteY1" fmla="*/ 26001 h 304238"/>
                <a:gd name="connsiteX2" fmla="*/ 280283 w 432180"/>
                <a:gd name="connsiteY2" fmla="*/ 303547 h 304238"/>
                <a:gd name="connsiteX3" fmla="*/ 0 w 432180"/>
                <a:gd name="connsiteY3" fmla="*/ 90825 h 304238"/>
                <a:gd name="connsiteX0" fmla="*/ 0 w 432180"/>
                <a:gd name="connsiteY0" fmla="*/ 84459 h 297872"/>
                <a:gd name="connsiteX1" fmla="*/ 432180 w 432180"/>
                <a:gd name="connsiteY1" fmla="*/ 19635 h 297872"/>
                <a:gd name="connsiteX2" fmla="*/ 280283 w 432180"/>
                <a:gd name="connsiteY2" fmla="*/ 297181 h 297872"/>
                <a:gd name="connsiteX3" fmla="*/ 0 w 432180"/>
                <a:gd name="connsiteY3" fmla="*/ 84459 h 297872"/>
                <a:gd name="connsiteX0" fmla="*/ 0 w 398843"/>
                <a:gd name="connsiteY0" fmla="*/ 59343 h 300826"/>
                <a:gd name="connsiteX1" fmla="*/ 398843 w 398843"/>
                <a:gd name="connsiteY1" fmla="*/ 23094 h 300826"/>
                <a:gd name="connsiteX2" fmla="*/ 246946 w 398843"/>
                <a:gd name="connsiteY2" fmla="*/ 300640 h 300826"/>
                <a:gd name="connsiteX3" fmla="*/ 0 w 398843"/>
                <a:gd name="connsiteY3" fmla="*/ 59343 h 300826"/>
                <a:gd name="connsiteX0" fmla="*/ 0 w 398843"/>
                <a:gd name="connsiteY0" fmla="*/ 46086 h 287569"/>
                <a:gd name="connsiteX1" fmla="*/ 398843 w 398843"/>
                <a:gd name="connsiteY1" fmla="*/ 9837 h 287569"/>
                <a:gd name="connsiteX2" fmla="*/ 246946 w 398843"/>
                <a:gd name="connsiteY2" fmla="*/ 287383 h 287569"/>
                <a:gd name="connsiteX3" fmla="*/ 0 w 398843"/>
                <a:gd name="connsiteY3" fmla="*/ 46086 h 287569"/>
                <a:gd name="connsiteX0" fmla="*/ 0 w 398843"/>
                <a:gd name="connsiteY0" fmla="*/ 46086 h 183237"/>
                <a:gd name="connsiteX1" fmla="*/ 398843 w 398843"/>
                <a:gd name="connsiteY1" fmla="*/ 9837 h 183237"/>
                <a:gd name="connsiteX2" fmla="*/ 223133 w 398843"/>
                <a:gd name="connsiteY2" fmla="*/ 182608 h 183237"/>
                <a:gd name="connsiteX3" fmla="*/ 0 w 398843"/>
                <a:gd name="connsiteY3" fmla="*/ 46086 h 183237"/>
                <a:gd name="connsiteX0" fmla="*/ 0 w 398843"/>
                <a:gd name="connsiteY0" fmla="*/ 46086 h 183793"/>
                <a:gd name="connsiteX1" fmla="*/ 398843 w 398843"/>
                <a:gd name="connsiteY1" fmla="*/ 9837 h 183793"/>
                <a:gd name="connsiteX2" fmla="*/ 223133 w 398843"/>
                <a:gd name="connsiteY2" fmla="*/ 182608 h 183793"/>
                <a:gd name="connsiteX3" fmla="*/ 0 w 398843"/>
                <a:gd name="connsiteY3" fmla="*/ 46086 h 183793"/>
                <a:gd name="connsiteX0" fmla="*/ 0 w 398843"/>
                <a:gd name="connsiteY0" fmla="*/ 46086 h 183793"/>
                <a:gd name="connsiteX1" fmla="*/ 398843 w 398843"/>
                <a:gd name="connsiteY1" fmla="*/ 9837 h 183793"/>
                <a:gd name="connsiteX2" fmla="*/ 223133 w 398843"/>
                <a:gd name="connsiteY2" fmla="*/ 182608 h 183793"/>
                <a:gd name="connsiteX3" fmla="*/ 0 w 398843"/>
                <a:gd name="connsiteY3" fmla="*/ 46086 h 183793"/>
                <a:gd name="connsiteX0" fmla="*/ 0 w 398843"/>
                <a:gd name="connsiteY0" fmla="*/ 49940 h 187647"/>
                <a:gd name="connsiteX1" fmla="*/ 398843 w 398843"/>
                <a:gd name="connsiteY1" fmla="*/ 13691 h 187647"/>
                <a:gd name="connsiteX2" fmla="*/ 223133 w 398843"/>
                <a:gd name="connsiteY2" fmla="*/ 186462 h 187647"/>
                <a:gd name="connsiteX3" fmla="*/ 0 w 398843"/>
                <a:gd name="connsiteY3" fmla="*/ 49940 h 187647"/>
                <a:gd name="connsiteX0" fmla="*/ 0 w 398843"/>
                <a:gd name="connsiteY0" fmla="*/ 49940 h 190506"/>
                <a:gd name="connsiteX1" fmla="*/ 398843 w 398843"/>
                <a:gd name="connsiteY1" fmla="*/ 13691 h 190506"/>
                <a:gd name="connsiteX2" fmla="*/ 202904 w 398843"/>
                <a:gd name="connsiteY2" fmla="*/ 189352 h 190506"/>
                <a:gd name="connsiteX3" fmla="*/ 0 w 398843"/>
                <a:gd name="connsiteY3" fmla="*/ 49940 h 190506"/>
                <a:gd name="connsiteX0" fmla="*/ 0 w 395953"/>
                <a:gd name="connsiteY0" fmla="*/ 42908 h 182685"/>
                <a:gd name="connsiteX1" fmla="*/ 395953 w 395953"/>
                <a:gd name="connsiteY1" fmla="*/ 15330 h 182685"/>
                <a:gd name="connsiteX2" fmla="*/ 202904 w 395953"/>
                <a:gd name="connsiteY2" fmla="*/ 182320 h 182685"/>
                <a:gd name="connsiteX3" fmla="*/ 0 w 395953"/>
                <a:gd name="connsiteY3" fmla="*/ 42908 h 182685"/>
                <a:gd name="connsiteX0" fmla="*/ 0 w 395953"/>
                <a:gd name="connsiteY0" fmla="*/ 34084 h 173861"/>
                <a:gd name="connsiteX1" fmla="*/ 395953 w 395953"/>
                <a:gd name="connsiteY1" fmla="*/ 6506 h 173861"/>
                <a:gd name="connsiteX2" fmla="*/ 202904 w 395953"/>
                <a:gd name="connsiteY2" fmla="*/ 173496 h 173861"/>
                <a:gd name="connsiteX3" fmla="*/ 0 w 395953"/>
                <a:gd name="connsiteY3" fmla="*/ 34084 h 173861"/>
                <a:gd name="connsiteX0" fmla="*/ 0 w 395953"/>
                <a:gd name="connsiteY0" fmla="*/ 32614 h 172391"/>
                <a:gd name="connsiteX1" fmla="*/ 395953 w 395953"/>
                <a:gd name="connsiteY1" fmla="*/ 5036 h 172391"/>
                <a:gd name="connsiteX2" fmla="*/ 202904 w 395953"/>
                <a:gd name="connsiteY2" fmla="*/ 172026 h 172391"/>
                <a:gd name="connsiteX3" fmla="*/ 0 w 395953"/>
                <a:gd name="connsiteY3" fmla="*/ 32614 h 172391"/>
                <a:gd name="connsiteX0" fmla="*/ 0 w 395953"/>
                <a:gd name="connsiteY0" fmla="*/ 35074 h 174851"/>
                <a:gd name="connsiteX1" fmla="*/ 395953 w 395953"/>
                <a:gd name="connsiteY1" fmla="*/ 7496 h 174851"/>
                <a:gd name="connsiteX2" fmla="*/ 202904 w 395953"/>
                <a:gd name="connsiteY2" fmla="*/ 174486 h 174851"/>
                <a:gd name="connsiteX3" fmla="*/ 0 w 395953"/>
                <a:gd name="connsiteY3" fmla="*/ 35074 h 174851"/>
                <a:gd name="connsiteX0" fmla="*/ 0 w 395953"/>
                <a:gd name="connsiteY0" fmla="*/ 35074 h 174851"/>
                <a:gd name="connsiteX1" fmla="*/ 395953 w 395953"/>
                <a:gd name="connsiteY1" fmla="*/ 7496 h 174851"/>
                <a:gd name="connsiteX2" fmla="*/ 202904 w 395953"/>
                <a:gd name="connsiteY2" fmla="*/ 174486 h 174851"/>
                <a:gd name="connsiteX3" fmla="*/ 0 w 395953"/>
                <a:gd name="connsiteY3" fmla="*/ 35074 h 174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953" h="174851">
                  <a:moveTo>
                    <a:pt x="0" y="35074"/>
                  </a:moveTo>
                  <a:cubicBezTo>
                    <a:pt x="142486" y="3673"/>
                    <a:pt x="68383" y="-9553"/>
                    <a:pt x="395953" y="7496"/>
                  </a:cubicBezTo>
                  <a:cubicBezTo>
                    <a:pt x="324683" y="96836"/>
                    <a:pt x="268896" y="169890"/>
                    <a:pt x="202904" y="174486"/>
                  </a:cubicBezTo>
                  <a:cubicBezTo>
                    <a:pt x="136912" y="179082"/>
                    <a:pt x="87560" y="140767"/>
                    <a:pt x="0" y="35074"/>
                  </a:cubicBezTo>
                  <a:close/>
                </a:path>
              </a:pathLst>
            </a:custGeom>
            <a:solidFill>
              <a:srgbClr val="A98A4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072CC2B6-7FFD-486D-A71E-F6E9D26F5D16}"/>
                </a:ext>
              </a:extLst>
            </p:cNvPr>
            <p:cNvSpPr/>
            <p:nvPr/>
          </p:nvSpPr>
          <p:spPr>
            <a:xfrm flipV="1">
              <a:off x="4103944" y="2710327"/>
              <a:ext cx="91882" cy="918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D1F70C26-EA48-4EB3-88C9-E3DF86AF4095}"/>
                </a:ext>
              </a:extLst>
            </p:cNvPr>
            <p:cNvSpPr/>
            <p:nvPr/>
          </p:nvSpPr>
          <p:spPr>
            <a:xfrm flipV="1">
              <a:off x="3533425" y="2712640"/>
              <a:ext cx="91882" cy="918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FEE90D9-75F6-45CF-A055-324274587A2D}"/>
              </a:ext>
            </a:extLst>
          </p:cNvPr>
          <p:cNvGrpSpPr/>
          <p:nvPr/>
        </p:nvGrpSpPr>
        <p:grpSpPr>
          <a:xfrm flipH="1">
            <a:off x="433325" y="2114550"/>
            <a:ext cx="4847726" cy="4335955"/>
            <a:chOff x="8115536" y="2226170"/>
            <a:chExt cx="3986558" cy="3565698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B3B9AEC8-9CEC-4636-8D1A-D63085C9C9B6}"/>
                </a:ext>
              </a:extLst>
            </p:cNvPr>
            <p:cNvGrpSpPr/>
            <p:nvPr/>
          </p:nvGrpSpPr>
          <p:grpSpPr>
            <a:xfrm>
              <a:off x="8291710" y="2460143"/>
              <a:ext cx="3810384" cy="3331725"/>
              <a:chOff x="2886139" y="689203"/>
              <a:chExt cx="3599801" cy="2544323"/>
            </a:xfrm>
          </p:grpSpPr>
          <p:sp>
            <p:nvSpPr>
              <p:cNvPr id="194" name="Cloud 193">
                <a:extLst>
                  <a:ext uri="{FF2B5EF4-FFF2-40B4-BE49-F238E27FC236}">
                    <a16:creationId xmlns:a16="http://schemas.microsoft.com/office/drawing/2014/main" id="{84D7F4CD-C39A-4010-AD70-C5BE758FE526}"/>
                  </a:ext>
                </a:extLst>
              </p:cNvPr>
              <p:cNvSpPr/>
              <p:nvPr/>
            </p:nvSpPr>
            <p:spPr>
              <a:xfrm>
                <a:off x="2886139" y="689203"/>
                <a:ext cx="3599801" cy="2544323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5" name="Cloud 194">
                <a:extLst>
                  <a:ext uri="{FF2B5EF4-FFF2-40B4-BE49-F238E27FC236}">
                    <a16:creationId xmlns:a16="http://schemas.microsoft.com/office/drawing/2014/main" id="{F4FBA5B5-1423-4307-B6DD-7D5385196F82}"/>
                  </a:ext>
                </a:extLst>
              </p:cNvPr>
              <p:cNvSpPr/>
              <p:nvPr/>
            </p:nvSpPr>
            <p:spPr>
              <a:xfrm>
                <a:off x="3714360" y="1143818"/>
                <a:ext cx="1833467" cy="1480296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" name="Cloud 195">
                <a:extLst>
                  <a:ext uri="{FF2B5EF4-FFF2-40B4-BE49-F238E27FC236}">
                    <a16:creationId xmlns:a16="http://schemas.microsoft.com/office/drawing/2014/main" id="{780D3A0F-DBEA-40A8-B4FC-4F3A405436DC}"/>
                  </a:ext>
                </a:extLst>
              </p:cNvPr>
              <p:cNvSpPr/>
              <p:nvPr/>
            </p:nvSpPr>
            <p:spPr>
              <a:xfrm rot="1588661">
                <a:off x="4927419" y="1652027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7" name="Cloud 196">
                <a:extLst>
                  <a:ext uri="{FF2B5EF4-FFF2-40B4-BE49-F238E27FC236}">
                    <a16:creationId xmlns:a16="http://schemas.microsoft.com/office/drawing/2014/main" id="{E7749C53-6789-4057-881F-9E228C61F351}"/>
                  </a:ext>
                </a:extLst>
              </p:cNvPr>
              <p:cNvSpPr/>
              <p:nvPr/>
            </p:nvSpPr>
            <p:spPr>
              <a:xfrm rot="20312248">
                <a:off x="3051836" y="1953362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A01E2937-A730-4624-8FE6-EF141B9CE980}"/>
                </a:ext>
              </a:extLst>
            </p:cNvPr>
            <p:cNvGrpSpPr/>
            <p:nvPr/>
          </p:nvGrpSpPr>
          <p:grpSpPr>
            <a:xfrm>
              <a:off x="8115536" y="2226170"/>
              <a:ext cx="3441092" cy="3173900"/>
              <a:chOff x="8115536" y="2226170"/>
              <a:chExt cx="3441092" cy="3173900"/>
            </a:xfrm>
          </p:grpSpPr>
          <p:sp>
            <p:nvSpPr>
              <p:cNvPr id="105" name="Rectangle 57">
                <a:extLst>
                  <a:ext uri="{FF2B5EF4-FFF2-40B4-BE49-F238E27FC236}">
                    <a16:creationId xmlns:a16="http://schemas.microsoft.com/office/drawing/2014/main" id="{B1107E08-F021-438A-8A26-3B07AFE24C77}"/>
                  </a:ext>
                </a:extLst>
              </p:cNvPr>
              <p:cNvSpPr/>
              <p:nvPr/>
            </p:nvSpPr>
            <p:spPr>
              <a:xfrm rot="21253922">
                <a:off x="9549094" y="2568539"/>
                <a:ext cx="571953" cy="2163401"/>
              </a:xfrm>
              <a:custGeom>
                <a:avLst/>
                <a:gdLst>
                  <a:gd name="connsiteX0" fmla="*/ 0 w 45719"/>
                  <a:gd name="connsiteY0" fmla="*/ 0 h 357564"/>
                  <a:gd name="connsiteX1" fmla="*/ 45719 w 45719"/>
                  <a:gd name="connsiteY1" fmla="*/ 0 h 357564"/>
                  <a:gd name="connsiteX2" fmla="*/ 45719 w 45719"/>
                  <a:gd name="connsiteY2" fmla="*/ 357564 h 357564"/>
                  <a:gd name="connsiteX3" fmla="*/ 0 w 45719"/>
                  <a:gd name="connsiteY3" fmla="*/ 357564 h 357564"/>
                  <a:gd name="connsiteX4" fmla="*/ 0 w 45719"/>
                  <a:gd name="connsiteY4" fmla="*/ 0 h 357564"/>
                  <a:gd name="connsiteX0" fmla="*/ 0 w 93054"/>
                  <a:gd name="connsiteY0" fmla="*/ 0 h 357564"/>
                  <a:gd name="connsiteX1" fmla="*/ 93054 w 93054"/>
                  <a:gd name="connsiteY1" fmla="*/ 52649 h 357564"/>
                  <a:gd name="connsiteX2" fmla="*/ 45719 w 93054"/>
                  <a:gd name="connsiteY2" fmla="*/ 357564 h 357564"/>
                  <a:gd name="connsiteX3" fmla="*/ 0 w 93054"/>
                  <a:gd name="connsiteY3" fmla="*/ 357564 h 357564"/>
                  <a:gd name="connsiteX4" fmla="*/ 0 w 93054"/>
                  <a:gd name="connsiteY4" fmla="*/ 0 h 357564"/>
                  <a:gd name="connsiteX0" fmla="*/ 47384 w 93054"/>
                  <a:gd name="connsiteY0" fmla="*/ 0 h 352778"/>
                  <a:gd name="connsiteX1" fmla="*/ 93054 w 93054"/>
                  <a:gd name="connsiteY1" fmla="*/ 47863 h 352778"/>
                  <a:gd name="connsiteX2" fmla="*/ 45719 w 93054"/>
                  <a:gd name="connsiteY2" fmla="*/ 352778 h 352778"/>
                  <a:gd name="connsiteX3" fmla="*/ 0 w 93054"/>
                  <a:gd name="connsiteY3" fmla="*/ 352778 h 352778"/>
                  <a:gd name="connsiteX4" fmla="*/ 47384 w 93054"/>
                  <a:gd name="connsiteY4" fmla="*/ 0 h 352778"/>
                  <a:gd name="connsiteX0" fmla="*/ 47384 w 93054"/>
                  <a:gd name="connsiteY0" fmla="*/ 0 h 352778"/>
                  <a:gd name="connsiteX1" fmla="*/ 93054 w 93054"/>
                  <a:gd name="connsiteY1" fmla="*/ 47863 h 352778"/>
                  <a:gd name="connsiteX2" fmla="*/ 45719 w 93054"/>
                  <a:gd name="connsiteY2" fmla="*/ 352778 h 352778"/>
                  <a:gd name="connsiteX3" fmla="*/ 0 w 93054"/>
                  <a:gd name="connsiteY3" fmla="*/ 352778 h 352778"/>
                  <a:gd name="connsiteX4" fmla="*/ 47384 w 93054"/>
                  <a:gd name="connsiteY4" fmla="*/ 0 h 352778"/>
                  <a:gd name="connsiteX0" fmla="*/ 67710 w 113380"/>
                  <a:gd name="connsiteY0" fmla="*/ 0 h 352778"/>
                  <a:gd name="connsiteX1" fmla="*/ 113380 w 113380"/>
                  <a:gd name="connsiteY1" fmla="*/ 47863 h 352778"/>
                  <a:gd name="connsiteX2" fmla="*/ 66045 w 113380"/>
                  <a:gd name="connsiteY2" fmla="*/ 352778 h 352778"/>
                  <a:gd name="connsiteX3" fmla="*/ 20326 w 113380"/>
                  <a:gd name="connsiteY3" fmla="*/ 352778 h 352778"/>
                  <a:gd name="connsiteX4" fmla="*/ 67710 w 113380"/>
                  <a:gd name="connsiteY4" fmla="*/ 0 h 352778"/>
                  <a:gd name="connsiteX0" fmla="*/ 67710 w 113380"/>
                  <a:gd name="connsiteY0" fmla="*/ 0 h 352778"/>
                  <a:gd name="connsiteX1" fmla="*/ 113380 w 113380"/>
                  <a:gd name="connsiteY1" fmla="*/ 47863 h 352778"/>
                  <a:gd name="connsiteX2" fmla="*/ 66045 w 113380"/>
                  <a:gd name="connsiteY2" fmla="*/ 352778 h 352778"/>
                  <a:gd name="connsiteX3" fmla="*/ 20326 w 113380"/>
                  <a:gd name="connsiteY3" fmla="*/ 352778 h 352778"/>
                  <a:gd name="connsiteX4" fmla="*/ 67710 w 113380"/>
                  <a:gd name="connsiteY4" fmla="*/ 0 h 352778"/>
                  <a:gd name="connsiteX0" fmla="*/ 67710 w 113380"/>
                  <a:gd name="connsiteY0" fmla="*/ 0 h 352778"/>
                  <a:gd name="connsiteX1" fmla="*/ 113380 w 113380"/>
                  <a:gd name="connsiteY1" fmla="*/ 47863 h 352778"/>
                  <a:gd name="connsiteX2" fmla="*/ 66045 w 113380"/>
                  <a:gd name="connsiteY2" fmla="*/ 352778 h 352778"/>
                  <a:gd name="connsiteX3" fmla="*/ 20326 w 113380"/>
                  <a:gd name="connsiteY3" fmla="*/ 352778 h 352778"/>
                  <a:gd name="connsiteX4" fmla="*/ 67710 w 113380"/>
                  <a:gd name="connsiteY4" fmla="*/ 0 h 352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380" h="352778">
                    <a:moveTo>
                      <a:pt x="67710" y="0"/>
                    </a:moveTo>
                    <a:lnTo>
                      <a:pt x="113380" y="47863"/>
                    </a:lnTo>
                    <a:cubicBezTo>
                      <a:pt x="55913" y="135718"/>
                      <a:pt x="81823" y="251140"/>
                      <a:pt x="66045" y="352778"/>
                    </a:cubicBezTo>
                    <a:lnTo>
                      <a:pt x="20326" y="352778"/>
                    </a:lnTo>
                    <a:cubicBezTo>
                      <a:pt x="36121" y="235185"/>
                      <a:pt x="-60848" y="96629"/>
                      <a:pt x="67710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56">
                <a:extLst>
                  <a:ext uri="{FF2B5EF4-FFF2-40B4-BE49-F238E27FC236}">
                    <a16:creationId xmlns:a16="http://schemas.microsoft.com/office/drawing/2014/main" id="{96911660-4045-44EA-9C96-C03E563DF194}"/>
                  </a:ext>
                </a:extLst>
              </p:cNvPr>
              <p:cNvSpPr/>
              <p:nvPr/>
            </p:nvSpPr>
            <p:spPr>
              <a:xfrm rot="18785527">
                <a:off x="9504154" y="2730228"/>
                <a:ext cx="1878417" cy="870302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Rectangle 56">
                <a:extLst>
                  <a:ext uri="{FF2B5EF4-FFF2-40B4-BE49-F238E27FC236}">
                    <a16:creationId xmlns:a16="http://schemas.microsoft.com/office/drawing/2014/main" id="{8C309D15-A1B4-4CB2-AFB2-25DE4AA4E461}"/>
                  </a:ext>
                </a:extLst>
              </p:cNvPr>
              <p:cNvSpPr/>
              <p:nvPr/>
            </p:nvSpPr>
            <p:spPr>
              <a:xfrm rot="13686997">
                <a:off x="8199825" y="3293889"/>
                <a:ext cx="1878417" cy="870302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Rectangle 56">
                <a:extLst>
                  <a:ext uri="{FF2B5EF4-FFF2-40B4-BE49-F238E27FC236}">
                    <a16:creationId xmlns:a16="http://schemas.microsoft.com/office/drawing/2014/main" id="{786FC916-684A-4858-A5EC-CA1ECECD56AC}"/>
                  </a:ext>
                </a:extLst>
              </p:cNvPr>
              <p:cNvSpPr/>
              <p:nvPr/>
            </p:nvSpPr>
            <p:spPr>
              <a:xfrm rot="20780167">
                <a:off x="9678211" y="3536497"/>
                <a:ext cx="1878417" cy="870302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Rectangle 56">
                <a:extLst>
                  <a:ext uri="{FF2B5EF4-FFF2-40B4-BE49-F238E27FC236}">
                    <a16:creationId xmlns:a16="http://schemas.microsoft.com/office/drawing/2014/main" id="{8AE98D5B-DCD3-42C6-A6E8-0804434C3B0F}"/>
                  </a:ext>
                </a:extLst>
              </p:cNvPr>
              <p:cNvSpPr/>
              <p:nvPr/>
            </p:nvSpPr>
            <p:spPr>
              <a:xfrm rot="10283546">
                <a:off x="8115536" y="4235067"/>
                <a:ext cx="1878417" cy="870302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73C9145B-DE2A-4CCE-8E50-4216A5EA1BF2}"/>
                  </a:ext>
                </a:extLst>
              </p:cNvPr>
              <p:cNvGrpSpPr/>
              <p:nvPr/>
            </p:nvGrpSpPr>
            <p:grpSpPr>
              <a:xfrm>
                <a:off x="9577934" y="3177173"/>
                <a:ext cx="914400" cy="984238"/>
                <a:chOff x="8583171" y="1691055"/>
                <a:chExt cx="914400" cy="984238"/>
              </a:xfrm>
            </p:grpSpPr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47CCC2EC-6C5C-4C0B-A505-3379FC572B18}"/>
                    </a:ext>
                  </a:extLst>
                </p:cNvPr>
                <p:cNvSpPr/>
                <p:nvPr/>
              </p:nvSpPr>
              <p:spPr>
                <a:xfrm>
                  <a:off x="8583171" y="1760893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ectangle 56">
                  <a:extLst>
                    <a:ext uri="{FF2B5EF4-FFF2-40B4-BE49-F238E27FC236}">
                      <a16:creationId xmlns:a16="http://schemas.microsoft.com/office/drawing/2014/main" id="{A444C089-FC80-4012-BFEB-B7C9FB06F02A}"/>
                    </a:ext>
                  </a:extLst>
                </p:cNvPr>
                <p:cNvSpPr/>
                <p:nvPr/>
              </p:nvSpPr>
              <p:spPr>
                <a:xfrm rot="7808444" flipH="1">
                  <a:off x="9259962" y="17990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ectangle 56">
                  <a:extLst>
                    <a:ext uri="{FF2B5EF4-FFF2-40B4-BE49-F238E27FC236}">
                      <a16:creationId xmlns:a16="http://schemas.microsoft.com/office/drawing/2014/main" id="{5A692885-BA9B-4591-BA20-0FE50A6425B4}"/>
                    </a:ext>
                  </a:extLst>
                </p:cNvPr>
                <p:cNvSpPr/>
                <p:nvPr/>
              </p:nvSpPr>
              <p:spPr>
                <a:xfrm rot="5645453" flipH="1">
                  <a:off x="9192544" y="176179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ectangle 56">
                  <a:extLst>
                    <a:ext uri="{FF2B5EF4-FFF2-40B4-BE49-F238E27FC236}">
                      <a16:creationId xmlns:a16="http://schemas.microsoft.com/office/drawing/2014/main" id="{3B13D40D-A402-410A-AD8A-7530DFC7EE27}"/>
                    </a:ext>
                  </a:extLst>
                </p:cNvPr>
                <p:cNvSpPr/>
                <p:nvPr/>
              </p:nvSpPr>
              <p:spPr>
                <a:xfrm rot="4881750" flipH="1">
                  <a:off x="9117475" y="1744282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Rectangle 56">
                  <a:extLst>
                    <a:ext uri="{FF2B5EF4-FFF2-40B4-BE49-F238E27FC236}">
                      <a16:creationId xmlns:a16="http://schemas.microsoft.com/office/drawing/2014/main" id="{05CE9092-01CF-4D25-B79E-E2D19AA0C228}"/>
                    </a:ext>
                  </a:extLst>
                </p:cNvPr>
                <p:cNvSpPr/>
                <p:nvPr/>
              </p:nvSpPr>
              <p:spPr>
                <a:xfrm rot="4881750" flipH="1">
                  <a:off x="9040872" y="1727278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Rectangle 56">
                  <a:extLst>
                    <a:ext uri="{FF2B5EF4-FFF2-40B4-BE49-F238E27FC236}">
                      <a16:creationId xmlns:a16="http://schemas.microsoft.com/office/drawing/2014/main" id="{4F8F835B-14E9-459B-994F-A5752AE580F7}"/>
                    </a:ext>
                  </a:extLst>
                </p:cNvPr>
                <p:cNvSpPr/>
                <p:nvPr/>
              </p:nvSpPr>
              <p:spPr>
                <a:xfrm rot="4881750" flipH="1">
                  <a:off x="8964706" y="173578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Rectangle 56">
                  <a:extLst>
                    <a:ext uri="{FF2B5EF4-FFF2-40B4-BE49-F238E27FC236}">
                      <a16:creationId xmlns:a16="http://schemas.microsoft.com/office/drawing/2014/main" id="{0BF8E90F-30AC-4BA9-8615-BBBDDB097A72}"/>
                    </a:ext>
                  </a:extLst>
                </p:cNvPr>
                <p:cNvSpPr/>
                <p:nvPr/>
              </p:nvSpPr>
              <p:spPr>
                <a:xfrm rot="2858822" flipH="1">
                  <a:off x="8901610" y="177066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Rectangle 56">
                  <a:extLst>
                    <a:ext uri="{FF2B5EF4-FFF2-40B4-BE49-F238E27FC236}">
                      <a16:creationId xmlns:a16="http://schemas.microsoft.com/office/drawing/2014/main" id="{B9D9E42D-4BA3-45D8-A766-96EAF8747351}"/>
                    </a:ext>
                  </a:extLst>
                </p:cNvPr>
                <p:cNvSpPr/>
                <p:nvPr/>
              </p:nvSpPr>
              <p:spPr>
                <a:xfrm rot="471569" flipH="1">
                  <a:off x="8928261" y="18138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Rectangle 56">
                  <a:extLst>
                    <a:ext uri="{FF2B5EF4-FFF2-40B4-BE49-F238E27FC236}">
                      <a16:creationId xmlns:a16="http://schemas.microsoft.com/office/drawing/2014/main" id="{E9924A23-A5EA-48B4-BB51-5826CC9CFFB9}"/>
                    </a:ext>
                  </a:extLst>
                </p:cNvPr>
                <p:cNvSpPr/>
                <p:nvPr/>
              </p:nvSpPr>
              <p:spPr>
                <a:xfrm rot="17719418" flipH="1">
                  <a:off x="9008874" y="1838961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Rectangle 56">
                  <a:extLst>
                    <a:ext uri="{FF2B5EF4-FFF2-40B4-BE49-F238E27FC236}">
                      <a16:creationId xmlns:a16="http://schemas.microsoft.com/office/drawing/2014/main" id="{D79684E2-8F14-4FF0-AC0F-D2142A2EDF2E}"/>
                    </a:ext>
                  </a:extLst>
                </p:cNvPr>
                <p:cNvSpPr/>
                <p:nvPr/>
              </p:nvSpPr>
              <p:spPr>
                <a:xfrm rot="16402527" flipH="1">
                  <a:off x="9071317" y="185733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Rectangle 56">
                  <a:extLst>
                    <a:ext uri="{FF2B5EF4-FFF2-40B4-BE49-F238E27FC236}">
                      <a16:creationId xmlns:a16="http://schemas.microsoft.com/office/drawing/2014/main" id="{F3523BAE-BCEF-45C1-B476-20E75813835E}"/>
                    </a:ext>
                  </a:extLst>
                </p:cNvPr>
                <p:cNvSpPr/>
                <p:nvPr/>
              </p:nvSpPr>
              <p:spPr>
                <a:xfrm rot="16402527" flipH="1">
                  <a:off x="9214232" y="1881334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Rectangle 56">
                  <a:extLst>
                    <a:ext uri="{FF2B5EF4-FFF2-40B4-BE49-F238E27FC236}">
                      <a16:creationId xmlns:a16="http://schemas.microsoft.com/office/drawing/2014/main" id="{1380D74A-7A25-4F16-996E-B38FCE0B3E70}"/>
                    </a:ext>
                  </a:extLst>
                </p:cNvPr>
                <p:cNvSpPr/>
                <p:nvPr/>
              </p:nvSpPr>
              <p:spPr>
                <a:xfrm rot="16402527" flipH="1">
                  <a:off x="9141979" y="186861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Rectangle 56">
                  <a:extLst>
                    <a:ext uri="{FF2B5EF4-FFF2-40B4-BE49-F238E27FC236}">
                      <a16:creationId xmlns:a16="http://schemas.microsoft.com/office/drawing/2014/main" id="{5F2126FE-AA1F-4F44-8141-75B682CC3163}"/>
                    </a:ext>
                  </a:extLst>
                </p:cNvPr>
                <p:cNvSpPr/>
                <p:nvPr/>
              </p:nvSpPr>
              <p:spPr>
                <a:xfrm rot="11786322" flipH="1">
                  <a:off x="9290942" y="1873022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0BD239DE-EF38-49A0-931D-AFB5C2771898}"/>
                  </a:ext>
                </a:extLst>
              </p:cNvPr>
              <p:cNvGrpSpPr/>
              <p:nvPr/>
            </p:nvGrpSpPr>
            <p:grpSpPr>
              <a:xfrm flipH="1">
                <a:off x="8981538" y="3662801"/>
                <a:ext cx="914400" cy="984238"/>
                <a:chOff x="8583171" y="1691055"/>
                <a:chExt cx="914400" cy="984238"/>
              </a:xfrm>
            </p:grpSpPr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2E723F11-86DA-4F6A-BDF8-9D271744C891}"/>
                    </a:ext>
                  </a:extLst>
                </p:cNvPr>
                <p:cNvSpPr/>
                <p:nvPr/>
              </p:nvSpPr>
              <p:spPr>
                <a:xfrm>
                  <a:off x="8583171" y="1760893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Rectangle 56">
                  <a:extLst>
                    <a:ext uri="{FF2B5EF4-FFF2-40B4-BE49-F238E27FC236}">
                      <a16:creationId xmlns:a16="http://schemas.microsoft.com/office/drawing/2014/main" id="{317C6D8F-BDE6-4AF8-AE77-74ECF49DA7DE}"/>
                    </a:ext>
                  </a:extLst>
                </p:cNvPr>
                <p:cNvSpPr/>
                <p:nvPr/>
              </p:nvSpPr>
              <p:spPr>
                <a:xfrm rot="7808444" flipH="1">
                  <a:off x="9259962" y="17990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Rectangle 56">
                  <a:extLst>
                    <a:ext uri="{FF2B5EF4-FFF2-40B4-BE49-F238E27FC236}">
                      <a16:creationId xmlns:a16="http://schemas.microsoft.com/office/drawing/2014/main" id="{8678DA70-5F2D-4F32-BD70-A3C125C42C44}"/>
                    </a:ext>
                  </a:extLst>
                </p:cNvPr>
                <p:cNvSpPr/>
                <p:nvPr/>
              </p:nvSpPr>
              <p:spPr>
                <a:xfrm rot="5645453" flipH="1">
                  <a:off x="9192544" y="176179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Rectangle 56">
                  <a:extLst>
                    <a:ext uri="{FF2B5EF4-FFF2-40B4-BE49-F238E27FC236}">
                      <a16:creationId xmlns:a16="http://schemas.microsoft.com/office/drawing/2014/main" id="{C55C2401-7CB3-495B-B6C3-2B46883A91E2}"/>
                    </a:ext>
                  </a:extLst>
                </p:cNvPr>
                <p:cNvSpPr/>
                <p:nvPr/>
              </p:nvSpPr>
              <p:spPr>
                <a:xfrm rot="4881750" flipH="1">
                  <a:off x="9117475" y="1744282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Rectangle 56">
                  <a:extLst>
                    <a:ext uri="{FF2B5EF4-FFF2-40B4-BE49-F238E27FC236}">
                      <a16:creationId xmlns:a16="http://schemas.microsoft.com/office/drawing/2014/main" id="{EC30605D-804D-47FB-9040-617DBC579FC3}"/>
                    </a:ext>
                  </a:extLst>
                </p:cNvPr>
                <p:cNvSpPr/>
                <p:nvPr/>
              </p:nvSpPr>
              <p:spPr>
                <a:xfrm rot="4881750" flipH="1">
                  <a:off x="9040872" y="1727278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Rectangle 56">
                  <a:extLst>
                    <a:ext uri="{FF2B5EF4-FFF2-40B4-BE49-F238E27FC236}">
                      <a16:creationId xmlns:a16="http://schemas.microsoft.com/office/drawing/2014/main" id="{3F42054D-A6EC-478F-B4B6-27347E53D55C}"/>
                    </a:ext>
                  </a:extLst>
                </p:cNvPr>
                <p:cNvSpPr/>
                <p:nvPr/>
              </p:nvSpPr>
              <p:spPr>
                <a:xfrm rot="4881750" flipH="1">
                  <a:off x="8964706" y="173578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Rectangle 56">
                  <a:extLst>
                    <a:ext uri="{FF2B5EF4-FFF2-40B4-BE49-F238E27FC236}">
                      <a16:creationId xmlns:a16="http://schemas.microsoft.com/office/drawing/2014/main" id="{01614999-7A75-471F-9E21-A23F8A05EBDD}"/>
                    </a:ext>
                  </a:extLst>
                </p:cNvPr>
                <p:cNvSpPr/>
                <p:nvPr/>
              </p:nvSpPr>
              <p:spPr>
                <a:xfrm rot="2858822" flipH="1">
                  <a:off x="8901610" y="177066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Rectangle 56">
                  <a:extLst>
                    <a:ext uri="{FF2B5EF4-FFF2-40B4-BE49-F238E27FC236}">
                      <a16:creationId xmlns:a16="http://schemas.microsoft.com/office/drawing/2014/main" id="{9ABA694A-B8E0-40EA-AA74-002E75A15041}"/>
                    </a:ext>
                  </a:extLst>
                </p:cNvPr>
                <p:cNvSpPr/>
                <p:nvPr/>
              </p:nvSpPr>
              <p:spPr>
                <a:xfrm rot="471569" flipH="1">
                  <a:off x="8928261" y="18138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Rectangle 56">
                  <a:extLst>
                    <a:ext uri="{FF2B5EF4-FFF2-40B4-BE49-F238E27FC236}">
                      <a16:creationId xmlns:a16="http://schemas.microsoft.com/office/drawing/2014/main" id="{27F0B6F5-B99D-49B4-B0ED-D1FBCFC82FE6}"/>
                    </a:ext>
                  </a:extLst>
                </p:cNvPr>
                <p:cNvSpPr/>
                <p:nvPr/>
              </p:nvSpPr>
              <p:spPr>
                <a:xfrm rot="17719418" flipH="1">
                  <a:off x="9008874" y="1838961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Rectangle 56">
                  <a:extLst>
                    <a:ext uri="{FF2B5EF4-FFF2-40B4-BE49-F238E27FC236}">
                      <a16:creationId xmlns:a16="http://schemas.microsoft.com/office/drawing/2014/main" id="{3AF4C3AF-FAE7-4D2E-988C-A3AF54FDF9F3}"/>
                    </a:ext>
                  </a:extLst>
                </p:cNvPr>
                <p:cNvSpPr/>
                <p:nvPr/>
              </p:nvSpPr>
              <p:spPr>
                <a:xfrm rot="16402527" flipH="1">
                  <a:off x="9071317" y="185733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Rectangle 56">
                  <a:extLst>
                    <a:ext uri="{FF2B5EF4-FFF2-40B4-BE49-F238E27FC236}">
                      <a16:creationId xmlns:a16="http://schemas.microsoft.com/office/drawing/2014/main" id="{7326E660-980E-43CA-8991-168388892E27}"/>
                    </a:ext>
                  </a:extLst>
                </p:cNvPr>
                <p:cNvSpPr/>
                <p:nvPr/>
              </p:nvSpPr>
              <p:spPr>
                <a:xfrm rot="16402527" flipH="1">
                  <a:off x="9214232" y="1881334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Rectangle 56">
                  <a:extLst>
                    <a:ext uri="{FF2B5EF4-FFF2-40B4-BE49-F238E27FC236}">
                      <a16:creationId xmlns:a16="http://schemas.microsoft.com/office/drawing/2014/main" id="{32061FC3-2B7A-43C2-BED0-3B5F21B6FC6E}"/>
                    </a:ext>
                  </a:extLst>
                </p:cNvPr>
                <p:cNvSpPr/>
                <p:nvPr/>
              </p:nvSpPr>
              <p:spPr>
                <a:xfrm rot="16402527" flipH="1">
                  <a:off x="9141979" y="186861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ectangle 56">
                  <a:extLst>
                    <a:ext uri="{FF2B5EF4-FFF2-40B4-BE49-F238E27FC236}">
                      <a16:creationId xmlns:a16="http://schemas.microsoft.com/office/drawing/2014/main" id="{0883C8F9-4EC6-452A-907B-1AB0F03791C5}"/>
                    </a:ext>
                  </a:extLst>
                </p:cNvPr>
                <p:cNvSpPr/>
                <p:nvPr/>
              </p:nvSpPr>
              <p:spPr>
                <a:xfrm rot="11786322" flipH="1">
                  <a:off x="9290942" y="1873022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B0583DB8-72AE-4048-9729-88C258B460A0}"/>
                  </a:ext>
                </a:extLst>
              </p:cNvPr>
              <p:cNvGrpSpPr/>
              <p:nvPr/>
            </p:nvGrpSpPr>
            <p:grpSpPr>
              <a:xfrm flipH="1">
                <a:off x="9666169" y="3876328"/>
                <a:ext cx="914400" cy="984238"/>
                <a:chOff x="8583171" y="1691055"/>
                <a:chExt cx="914400" cy="984238"/>
              </a:xfrm>
            </p:grpSpPr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30973213-8DFA-466F-9601-36C8855757D5}"/>
                    </a:ext>
                  </a:extLst>
                </p:cNvPr>
                <p:cNvSpPr/>
                <p:nvPr/>
              </p:nvSpPr>
              <p:spPr>
                <a:xfrm>
                  <a:off x="8583171" y="1760893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Rectangle 56">
                  <a:extLst>
                    <a:ext uri="{FF2B5EF4-FFF2-40B4-BE49-F238E27FC236}">
                      <a16:creationId xmlns:a16="http://schemas.microsoft.com/office/drawing/2014/main" id="{B68262F6-AF8D-4FF1-A23F-0FE9F31C284B}"/>
                    </a:ext>
                  </a:extLst>
                </p:cNvPr>
                <p:cNvSpPr/>
                <p:nvPr/>
              </p:nvSpPr>
              <p:spPr>
                <a:xfrm rot="7808444" flipH="1">
                  <a:off x="9259962" y="17990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Rectangle 56">
                  <a:extLst>
                    <a:ext uri="{FF2B5EF4-FFF2-40B4-BE49-F238E27FC236}">
                      <a16:creationId xmlns:a16="http://schemas.microsoft.com/office/drawing/2014/main" id="{9F670854-D72F-4898-BCE2-10F58E629ED4}"/>
                    </a:ext>
                  </a:extLst>
                </p:cNvPr>
                <p:cNvSpPr/>
                <p:nvPr/>
              </p:nvSpPr>
              <p:spPr>
                <a:xfrm rot="5645453" flipH="1">
                  <a:off x="9192544" y="176179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Rectangle 56">
                  <a:extLst>
                    <a:ext uri="{FF2B5EF4-FFF2-40B4-BE49-F238E27FC236}">
                      <a16:creationId xmlns:a16="http://schemas.microsoft.com/office/drawing/2014/main" id="{8264AD2D-0498-4CFA-92C2-F4EB99587EA5}"/>
                    </a:ext>
                  </a:extLst>
                </p:cNvPr>
                <p:cNvSpPr/>
                <p:nvPr/>
              </p:nvSpPr>
              <p:spPr>
                <a:xfrm rot="4881750" flipH="1">
                  <a:off x="9117475" y="1744282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Rectangle 56">
                  <a:extLst>
                    <a:ext uri="{FF2B5EF4-FFF2-40B4-BE49-F238E27FC236}">
                      <a16:creationId xmlns:a16="http://schemas.microsoft.com/office/drawing/2014/main" id="{1A35EDBA-BF45-4B6F-8074-2E30F0E2FB0E}"/>
                    </a:ext>
                  </a:extLst>
                </p:cNvPr>
                <p:cNvSpPr/>
                <p:nvPr/>
              </p:nvSpPr>
              <p:spPr>
                <a:xfrm rot="4881750" flipH="1">
                  <a:off x="9040872" y="1727278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Rectangle 56">
                  <a:extLst>
                    <a:ext uri="{FF2B5EF4-FFF2-40B4-BE49-F238E27FC236}">
                      <a16:creationId xmlns:a16="http://schemas.microsoft.com/office/drawing/2014/main" id="{A3452D6A-5148-4842-9C47-0576B64E2606}"/>
                    </a:ext>
                  </a:extLst>
                </p:cNvPr>
                <p:cNvSpPr/>
                <p:nvPr/>
              </p:nvSpPr>
              <p:spPr>
                <a:xfrm rot="4881750" flipH="1">
                  <a:off x="8964706" y="173578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ectangle 56">
                  <a:extLst>
                    <a:ext uri="{FF2B5EF4-FFF2-40B4-BE49-F238E27FC236}">
                      <a16:creationId xmlns:a16="http://schemas.microsoft.com/office/drawing/2014/main" id="{720F113A-48EC-487F-A2D2-7242E98670A5}"/>
                    </a:ext>
                  </a:extLst>
                </p:cNvPr>
                <p:cNvSpPr/>
                <p:nvPr/>
              </p:nvSpPr>
              <p:spPr>
                <a:xfrm rot="2858822" flipH="1">
                  <a:off x="8901610" y="177066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Rectangle 56">
                  <a:extLst>
                    <a:ext uri="{FF2B5EF4-FFF2-40B4-BE49-F238E27FC236}">
                      <a16:creationId xmlns:a16="http://schemas.microsoft.com/office/drawing/2014/main" id="{BDF0496A-5D24-4E7D-8896-14F060D7D5AD}"/>
                    </a:ext>
                  </a:extLst>
                </p:cNvPr>
                <p:cNvSpPr/>
                <p:nvPr/>
              </p:nvSpPr>
              <p:spPr>
                <a:xfrm rot="471569" flipH="1">
                  <a:off x="8928261" y="18138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Rectangle 56">
                  <a:extLst>
                    <a:ext uri="{FF2B5EF4-FFF2-40B4-BE49-F238E27FC236}">
                      <a16:creationId xmlns:a16="http://schemas.microsoft.com/office/drawing/2014/main" id="{262C177D-64FF-45BB-9FF5-F1CA40E1DDA9}"/>
                    </a:ext>
                  </a:extLst>
                </p:cNvPr>
                <p:cNvSpPr/>
                <p:nvPr/>
              </p:nvSpPr>
              <p:spPr>
                <a:xfrm rot="17719418" flipH="1">
                  <a:off x="9008874" y="1838961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Rectangle 56">
                  <a:extLst>
                    <a:ext uri="{FF2B5EF4-FFF2-40B4-BE49-F238E27FC236}">
                      <a16:creationId xmlns:a16="http://schemas.microsoft.com/office/drawing/2014/main" id="{3D92B786-9C24-4358-8F72-4DBED04BB972}"/>
                    </a:ext>
                  </a:extLst>
                </p:cNvPr>
                <p:cNvSpPr/>
                <p:nvPr/>
              </p:nvSpPr>
              <p:spPr>
                <a:xfrm rot="16402527" flipH="1">
                  <a:off x="9071317" y="185733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Rectangle 56">
                  <a:extLst>
                    <a:ext uri="{FF2B5EF4-FFF2-40B4-BE49-F238E27FC236}">
                      <a16:creationId xmlns:a16="http://schemas.microsoft.com/office/drawing/2014/main" id="{83720F7D-9D0B-41A6-9A1A-0C1043C772F5}"/>
                    </a:ext>
                  </a:extLst>
                </p:cNvPr>
                <p:cNvSpPr/>
                <p:nvPr/>
              </p:nvSpPr>
              <p:spPr>
                <a:xfrm rot="16402527" flipH="1">
                  <a:off x="9214232" y="1881334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56">
                  <a:extLst>
                    <a:ext uri="{FF2B5EF4-FFF2-40B4-BE49-F238E27FC236}">
                      <a16:creationId xmlns:a16="http://schemas.microsoft.com/office/drawing/2014/main" id="{5773C97C-214D-4C85-8641-86813FC2C7D5}"/>
                    </a:ext>
                  </a:extLst>
                </p:cNvPr>
                <p:cNvSpPr/>
                <p:nvPr/>
              </p:nvSpPr>
              <p:spPr>
                <a:xfrm rot="16402527" flipH="1">
                  <a:off x="9141979" y="186861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ectangle 56">
                  <a:extLst>
                    <a:ext uri="{FF2B5EF4-FFF2-40B4-BE49-F238E27FC236}">
                      <a16:creationId xmlns:a16="http://schemas.microsoft.com/office/drawing/2014/main" id="{55003EBE-2C2B-4C37-8BD1-9BA28EE8CE19}"/>
                    </a:ext>
                  </a:extLst>
                </p:cNvPr>
                <p:cNvSpPr/>
                <p:nvPr/>
              </p:nvSpPr>
              <p:spPr>
                <a:xfrm rot="11786322" flipH="1">
                  <a:off x="9290942" y="1873022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3CD42505-8185-42DA-9CCA-2BDABBFF9430}"/>
                  </a:ext>
                </a:extLst>
              </p:cNvPr>
              <p:cNvGrpSpPr/>
              <p:nvPr/>
            </p:nvGrpSpPr>
            <p:grpSpPr>
              <a:xfrm rot="5811908" flipH="1">
                <a:off x="10353025" y="3562588"/>
                <a:ext cx="914400" cy="984238"/>
                <a:chOff x="8583171" y="1691055"/>
                <a:chExt cx="914400" cy="984238"/>
              </a:xfrm>
            </p:grpSpPr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77CEABFB-2CD6-414C-B746-E876B2D45250}"/>
                    </a:ext>
                  </a:extLst>
                </p:cNvPr>
                <p:cNvSpPr/>
                <p:nvPr/>
              </p:nvSpPr>
              <p:spPr>
                <a:xfrm>
                  <a:off x="8583171" y="1760893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ectangle 56">
                  <a:extLst>
                    <a:ext uri="{FF2B5EF4-FFF2-40B4-BE49-F238E27FC236}">
                      <a16:creationId xmlns:a16="http://schemas.microsoft.com/office/drawing/2014/main" id="{1CD7DF09-27F6-4854-AD98-1A2CB4DACE70}"/>
                    </a:ext>
                  </a:extLst>
                </p:cNvPr>
                <p:cNvSpPr/>
                <p:nvPr/>
              </p:nvSpPr>
              <p:spPr>
                <a:xfrm rot="7808444" flipH="1">
                  <a:off x="9259962" y="17990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ectangle 56">
                  <a:extLst>
                    <a:ext uri="{FF2B5EF4-FFF2-40B4-BE49-F238E27FC236}">
                      <a16:creationId xmlns:a16="http://schemas.microsoft.com/office/drawing/2014/main" id="{5CEC82D2-4880-4641-B7C1-7379B6E5CFAD}"/>
                    </a:ext>
                  </a:extLst>
                </p:cNvPr>
                <p:cNvSpPr/>
                <p:nvPr/>
              </p:nvSpPr>
              <p:spPr>
                <a:xfrm rot="5645453" flipH="1">
                  <a:off x="9192544" y="176179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Rectangle 56">
                  <a:extLst>
                    <a:ext uri="{FF2B5EF4-FFF2-40B4-BE49-F238E27FC236}">
                      <a16:creationId xmlns:a16="http://schemas.microsoft.com/office/drawing/2014/main" id="{516E5CEA-2DAA-4C50-9F33-CA0F37EFF2E5}"/>
                    </a:ext>
                  </a:extLst>
                </p:cNvPr>
                <p:cNvSpPr/>
                <p:nvPr/>
              </p:nvSpPr>
              <p:spPr>
                <a:xfrm rot="4881750" flipH="1">
                  <a:off x="9117475" y="1744282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Rectangle 56">
                  <a:extLst>
                    <a:ext uri="{FF2B5EF4-FFF2-40B4-BE49-F238E27FC236}">
                      <a16:creationId xmlns:a16="http://schemas.microsoft.com/office/drawing/2014/main" id="{AA4A2805-3D00-4B11-8BC0-107CC28AD391}"/>
                    </a:ext>
                  </a:extLst>
                </p:cNvPr>
                <p:cNvSpPr/>
                <p:nvPr/>
              </p:nvSpPr>
              <p:spPr>
                <a:xfrm rot="4881750" flipH="1">
                  <a:off x="9040872" y="1727278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ectangle 56">
                  <a:extLst>
                    <a:ext uri="{FF2B5EF4-FFF2-40B4-BE49-F238E27FC236}">
                      <a16:creationId xmlns:a16="http://schemas.microsoft.com/office/drawing/2014/main" id="{80FD9F69-3C8C-4703-9BD3-A350FCAED675}"/>
                    </a:ext>
                  </a:extLst>
                </p:cNvPr>
                <p:cNvSpPr/>
                <p:nvPr/>
              </p:nvSpPr>
              <p:spPr>
                <a:xfrm rot="4881750" flipH="1">
                  <a:off x="8964706" y="173578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 56">
                  <a:extLst>
                    <a:ext uri="{FF2B5EF4-FFF2-40B4-BE49-F238E27FC236}">
                      <a16:creationId xmlns:a16="http://schemas.microsoft.com/office/drawing/2014/main" id="{3E72646A-3154-461D-9D33-34DBC9A8009D}"/>
                    </a:ext>
                  </a:extLst>
                </p:cNvPr>
                <p:cNvSpPr/>
                <p:nvPr/>
              </p:nvSpPr>
              <p:spPr>
                <a:xfrm rot="2858822" flipH="1">
                  <a:off x="8901610" y="177066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Rectangle 56">
                  <a:extLst>
                    <a:ext uri="{FF2B5EF4-FFF2-40B4-BE49-F238E27FC236}">
                      <a16:creationId xmlns:a16="http://schemas.microsoft.com/office/drawing/2014/main" id="{B0F08A23-0448-407A-8D82-9AE10AE953B1}"/>
                    </a:ext>
                  </a:extLst>
                </p:cNvPr>
                <p:cNvSpPr/>
                <p:nvPr/>
              </p:nvSpPr>
              <p:spPr>
                <a:xfrm rot="471569" flipH="1">
                  <a:off x="8928261" y="18138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ectangle 56">
                  <a:extLst>
                    <a:ext uri="{FF2B5EF4-FFF2-40B4-BE49-F238E27FC236}">
                      <a16:creationId xmlns:a16="http://schemas.microsoft.com/office/drawing/2014/main" id="{98E433EA-E410-4332-A6DF-CC408B781454}"/>
                    </a:ext>
                  </a:extLst>
                </p:cNvPr>
                <p:cNvSpPr/>
                <p:nvPr/>
              </p:nvSpPr>
              <p:spPr>
                <a:xfrm rot="17719418" flipH="1">
                  <a:off x="9008874" y="1838961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Rectangle 56">
                  <a:extLst>
                    <a:ext uri="{FF2B5EF4-FFF2-40B4-BE49-F238E27FC236}">
                      <a16:creationId xmlns:a16="http://schemas.microsoft.com/office/drawing/2014/main" id="{DD9716AC-AD9F-4215-A108-BD9A3B3E2CBA}"/>
                    </a:ext>
                  </a:extLst>
                </p:cNvPr>
                <p:cNvSpPr/>
                <p:nvPr/>
              </p:nvSpPr>
              <p:spPr>
                <a:xfrm rot="16402527" flipH="1">
                  <a:off x="9071317" y="185733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Rectangle 56">
                  <a:extLst>
                    <a:ext uri="{FF2B5EF4-FFF2-40B4-BE49-F238E27FC236}">
                      <a16:creationId xmlns:a16="http://schemas.microsoft.com/office/drawing/2014/main" id="{444AD41D-1DE6-44F7-8E65-5A1D82C7B419}"/>
                    </a:ext>
                  </a:extLst>
                </p:cNvPr>
                <p:cNvSpPr/>
                <p:nvPr/>
              </p:nvSpPr>
              <p:spPr>
                <a:xfrm rot="16402527" flipH="1">
                  <a:off x="9214232" y="1881334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Rectangle 56">
                  <a:extLst>
                    <a:ext uri="{FF2B5EF4-FFF2-40B4-BE49-F238E27FC236}">
                      <a16:creationId xmlns:a16="http://schemas.microsoft.com/office/drawing/2014/main" id="{F0E511EC-93D7-47C7-B465-455C1D08CFEB}"/>
                    </a:ext>
                  </a:extLst>
                </p:cNvPr>
                <p:cNvSpPr/>
                <p:nvPr/>
              </p:nvSpPr>
              <p:spPr>
                <a:xfrm rot="16402527" flipH="1">
                  <a:off x="9141979" y="186861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Rectangle 56">
                  <a:extLst>
                    <a:ext uri="{FF2B5EF4-FFF2-40B4-BE49-F238E27FC236}">
                      <a16:creationId xmlns:a16="http://schemas.microsoft.com/office/drawing/2014/main" id="{CBDC2E52-0949-4753-BD43-61A01F97BAA8}"/>
                    </a:ext>
                  </a:extLst>
                </p:cNvPr>
                <p:cNvSpPr/>
                <p:nvPr/>
              </p:nvSpPr>
              <p:spPr>
                <a:xfrm rot="11786322" flipH="1">
                  <a:off x="9290942" y="1873022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44B7837A-2B15-47F3-858B-89ED72FB7B59}"/>
                  </a:ext>
                </a:extLst>
              </p:cNvPr>
              <p:cNvGrpSpPr/>
              <p:nvPr/>
            </p:nvGrpSpPr>
            <p:grpSpPr>
              <a:xfrm rot="15788092">
                <a:off x="9097291" y="4450751"/>
                <a:ext cx="914400" cy="984238"/>
                <a:chOff x="8583171" y="1691055"/>
                <a:chExt cx="914400" cy="984238"/>
              </a:xfrm>
            </p:grpSpPr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61B64C8F-A54B-4E94-AA30-F94BB5E404B6}"/>
                    </a:ext>
                  </a:extLst>
                </p:cNvPr>
                <p:cNvSpPr/>
                <p:nvPr/>
              </p:nvSpPr>
              <p:spPr>
                <a:xfrm>
                  <a:off x="8583171" y="1760893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56">
                  <a:extLst>
                    <a:ext uri="{FF2B5EF4-FFF2-40B4-BE49-F238E27FC236}">
                      <a16:creationId xmlns:a16="http://schemas.microsoft.com/office/drawing/2014/main" id="{F3A771E2-D1CB-427C-BEEC-69E64D6700E1}"/>
                    </a:ext>
                  </a:extLst>
                </p:cNvPr>
                <p:cNvSpPr/>
                <p:nvPr/>
              </p:nvSpPr>
              <p:spPr>
                <a:xfrm rot="7808444" flipH="1">
                  <a:off x="9259962" y="17990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ectangle 56">
                  <a:extLst>
                    <a:ext uri="{FF2B5EF4-FFF2-40B4-BE49-F238E27FC236}">
                      <a16:creationId xmlns:a16="http://schemas.microsoft.com/office/drawing/2014/main" id="{3CFA8637-0512-4368-AE37-BF03C6556587}"/>
                    </a:ext>
                  </a:extLst>
                </p:cNvPr>
                <p:cNvSpPr/>
                <p:nvPr/>
              </p:nvSpPr>
              <p:spPr>
                <a:xfrm rot="5645453" flipH="1">
                  <a:off x="9192544" y="176179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56">
                  <a:extLst>
                    <a:ext uri="{FF2B5EF4-FFF2-40B4-BE49-F238E27FC236}">
                      <a16:creationId xmlns:a16="http://schemas.microsoft.com/office/drawing/2014/main" id="{762C5021-931A-45FD-A1CF-AC44F3087A36}"/>
                    </a:ext>
                  </a:extLst>
                </p:cNvPr>
                <p:cNvSpPr/>
                <p:nvPr/>
              </p:nvSpPr>
              <p:spPr>
                <a:xfrm rot="4881750" flipH="1">
                  <a:off x="9117475" y="1744282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56">
                  <a:extLst>
                    <a:ext uri="{FF2B5EF4-FFF2-40B4-BE49-F238E27FC236}">
                      <a16:creationId xmlns:a16="http://schemas.microsoft.com/office/drawing/2014/main" id="{920CD68B-B349-457B-B533-FE50F20F0301}"/>
                    </a:ext>
                  </a:extLst>
                </p:cNvPr>
                <p:cNvSpPr/>
                <p:nvPr/>
              </p:nvSpPr>
              <p:spPr>
                <a:xfrm rot="4881750" flipH="1">
                  <a:off x="9040872" y="1727278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Rectangle 56">
                  <a:extLst>
                    <a:ext uri="{FF2B5EF4-FFF2-40B4-BE49-F238E27FC236}">
                      <a16:creationId xmlns:a16="http://schemas.microsoft.com/office/drawing/2014/main" id="{00F7F1CB-F51D-4227-B6CB-445E3F9C1B51}"/>
                    </a:ext>
                  </a:extLst>
                </p:cNvPr>
                <p:cNvSpPr/>
                <p:nvPr/>
              </p:nvSpPr>
              <p:spPr>
                <a:xfrm rot="4881750" flipH="1">
                  <a:off x="8964706" y="173578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56">
                  <a:extLst>
                    <a:ext uri="{FF2B5EF4-FFF2-40B4-BE49-F238E27FC236}">
                      <a16:creationId xmlns:a16="http://schemas.microsoft.com/office/drawing/2014/main" id="{58F970EF-AEBA-4811-A269-637D136151CC}"/>
                    </a:ext>
                  </a:extLst>
                </p:cNvPr>
                <p:cNvSpPr/>
                <p:nvPr/>
              </p:nvSpPr>
              <p:spPr>
                <a:xfrm rot="2858822" flipH="1">
                  <a:off x="8901610" y="177066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56">
                  <a:extLst>
                    <a:ext uri="{FF2B5EF4-FFF2-40B4-BE49-F238E27FC236}">
                      <a16:creationId xmlns:a16="http://schemas.microsoft.com/office/drawing/2014/main" id="{54154A23-358D-4C1E-91D4-2A4C913415D9}"/>
                    </a:ext>
                  </a:extLst>
                </p:cNvPr>
                <p:cNvSpPr/>
                <p:nvPr/>
              </p:nvSpPr>
              <p:spPr>
                <a:xfrm rot="471569" flipH="1">
                  <a:off x="8928261" y="18138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56">
                  <a:extLst>
                    <a:ext uri="{FF2B5EF4-FFF2-40B4-BE49-F238E27FC236}">
                      <a16:creationId xmlns:a16="http://schemas.microsoft.com/office/drawing/2014/main" id="{F9665E88-0CB6-4A9F-9EC4-3487AE3012CE}"/>
                    </a:ext>
                  </a:extLst>
                </p:cNvPr>
                <p:cNvSpPr/>
                <p:nvPr/>
              </p:nvSpPr>
              <p:spPr>
                <a:xfrm rot="17719418" flipH="1">
                  <a:off x="9008874" y="1838961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Rectangle 56">
                  <a:extLst>
                    <a:ext uri="{FF2B5EF4-FFF2-40B4-BE49-F238E27FC236}">
                      <a16:creationId xmlns:a16="http://schemas.microsoft.com/office/drawing/2014/main" id="{8C3C79E4-A1AB-4C47-9BD4-BD56540DFFA6}"/>
                    </a:ext>
                  </a:extLst>
                </p:cNvPr>
                <p:cNvSpPr/>
                <p:nvPr/>
              </p:nvSpPr>
              <p:spPr>
                <a:xfrm rot="16402527" flipH="1">
                  <a:off x="9071317" y="185733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Rectangle 56">
                  <a:extLst>
                    <a:ext uri="{FF2B5EF4-FFF2-40B4-BE49-F238E27FC236}">
                      <a16:creationId xmlns:a16="http://schemas.microsoft.com/office/drawing/2014/main" id="{5422CD47-06CC-4E94-B84D-6F271F82BEC3}"/>
                    </a:ext>
                  </a:extLst>
                </p:cNvPr>
                <p:cNvSpPr/>
                <p:nvPr/>
              </p:nvSpPr>
              <p:spPr>
                <a:xfrm rot="16402527" flipH="1">
                  <a:off x="9214232" y="1881334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Rectangle 56">
                  <a:extLst>
                    <a:ext uri="{FF2B5EF4-FFF2-40B4-BE49-F238E27FC236}">
                      <a16:creationId xmlns:a16="http://schemas.microsoft.com/office/drawing/2014/main" id="{4A1C8DDA-7BAD-4A90-BDC4-3843437355DB}"/>
                    </a:ext>
                  </a:extLst>
                </p:cNvPr>
                <p:cNvSpPr/>
                <p:nvPr/>
              </p:nvSpPr>
              <p:spPr>
                <a:xfrm rot="16402527" flipH="1">
                  <a:off x="9141979" y="186861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Rectangle 56">
                  <a:extLst>
                    <a:ext uri="{FF2B5EF4-FFF2-40B4-BE49-F238E27FC236}">
                      <a16:creationId xmlns:a16="http://schemas.microsoft.com/office/drawing/2014/main" id="{FE4D10B3-503B-4A0B-81E3-04C9E83E3432}"/>
                    </a:ext>
                  </a:extLst>
                </p:cNvPr>
                <p:cNvSpPr/>
                <p:nvPr/>
              </p:nvSpPr>
              <p:spPr>
                <a:xfrm rot="11786322" flipH="1">
                  <a:off x="9290942" y="1873022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36D6B9DC-A042-4628-BC66-70B7D0FC4447}"/>
                  </a:ext>
                </a:extLst>
              </p:cNvPr>
              <p:cNvGrpSpPr/>
              <p:nvPr/>
            </p:nvGrpSpPr>
            <p:grpSpPr>
              <a:xfrm rot="8248827">
                <a:off x="9957954" y="4348516"/>
                <a:ext cx="914400" cy="984238"/>
                <a:chOff x="8583171" y="1691055"/>
                <a:chExt cx="914400" cy="984238"/>
              </a:xfrm>
            </p:grpSpPr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9A755E53-BBB3-4218-B49F-7584500E8C30}"/>
                    </a:ext>
                  </a:extLst>
                </p:cNvPr>
                <p:cNvSpPr/>
                <p:nvPr/>
              </p:nvSpPr>
              <p:spPr>
                <a:xfrm>
                  <a:off x="8583171" y="1760893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56">
                  <a:extLst>
                    <a:ext uri="{FF2B5EF4-FFF2-40B4-BE49-F238E27FC236}">
                      <a16:creationId xmlns:a16="http://schemas.microsoft.com/office/drawing/2014/main" id="{1E274DBB-0166-438A-AB72-63BD56313226}"/>
                    </a:ext>
                  </a:extLst>
                </p:cNvPr>
                <p:cNvSpPr/>
                <p:nvPr/>
              </p:nvSpPr>
              <p:spPr>
                <a:xfrm rot="7808444" flipH="1">
                  <a:off x="9259962" y="17990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Rectangle 56">
                  <a:extLst>
                    <a:ext uri="{FF2B5EF4-FFF2-40B4-BE49-F238E27FC236}">
                      <a16:creationId xmlns:a16="http://schemas.microsoft.com/office/drawing/2014/main" id="{29304B0C-A769-4541-8017-6297E364E719}"/>
                    </a:ext>
                  </a:extLst>
                </p:cNvPr>
                <p:cNvSpPr/>
                <p:nvPr/>
              </p:nvSpPr>
              <p:spPr>
                <a:xfrm rot="5645453" flipH="1">
                  <a:off x="9192544" y="176179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ectangle 56">
                  <a:extLst>
                    <a:ext uri="{FF2B5EF4-FFF2-40B4-BE49-F238E27FC236}">
                      <a16:creationId xmlns:a16="http://schemas.microsoft.com/office/drawing/2014/main" id="{341BA3DA-61D2-40CF-BE07-485F20A6E103}"/>
                    </a:ext>
                  </a:extLst>
                </p:cNvPr>
                <p:cNvSpPr/>
                <p:nvPr/>
              </p:nvSpPr>
              <p:spPr>
                <a:xfrm rot="4881750" flipH="1">
                  <a:off x="9117475" y="1744282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Rectangle 56">
                  <a:extLst>
                    <a:ext uri="{FF2B5EF4-FFF2-40B4-BE49-F238E27FC236}">
                      <a16:creationId xmlns:a16="http://schemas.microsoft.com/office/drawing/2014/main" id="{22F76939-24E8-41E9-B8CD-C161A80FF28A}"/>
                    </a:ext>
                  </a:extLst>
                </p:cNvPr>
                <p:cNvSpPr/>
                <p:nvPr/>
              </p:nvSpPr>
              <p:spPr>
                <a:xfrm rot="4881750" flipH="1">
                  <a:off x="9040872" y="1727278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Rectangle 56">
                  <a:extLst>
                    <a:ext uri="{FF2B5EF4-FFF2-40B4-BE49-F238E27FC236}">
                      <a16:creationId xmlns:a16="http://schemas.microsoft.com/office/drawing/2014/main" id="{3DEBA768-266D-47E7-8900-B89A26A78047}"/>
                    </a:ext>
                  </a:extLst>
                </p:cNvPr>
                <p:cNvSpPr/>
                <p:nvPr/>
              </p:nvSpPr>
              <p:spPr>
                <a:xfrm rot="4881750" flipH="1">
                  <a:off x="8964706" y="173578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Rectangle 56">
                  <a:extLst>
                    <a:ext uri="{FF2B5EF4-FFF2-40B4-BE49-F238E27FC236}">
                      <a16:creationId xmlns:a16="http://schemas.microsoft.com/office/drawing/2014/main" id="{53C4F52D-7D88-4FDB-B8BD-9692AEEF21B9}"/>
                    </a:ext>
                  </a:extLst>
                </p:cNvPr>
                <p:cNvSpPr/>
                <p:nvPr/>
              </p:nvSpPr>
              <p:spPr>
                <a:xfrm rot="2858822" flipH="1">
                  <a:off x="8901610" y="177066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Rectangle 56">
                  <a:extLst>
                    <a:ext uri="{FF2B5EF4-FFF2-40B4-BE49-F238E27FC236}">
                      <a16:creationId xmlns:a16="http://schemas.microsoft.com/office/drawing/2014/main" id="{144C96D6-2AC6-4A07-9876-3AA506765177}"/>
                    </a:ext>
                  </a:extLst>
                </p:cNvPr>
                <p:cNvSpPr/>
                <p:nvPr/>
              </p:nvSpPr>
              <p:spPr>
                <a:xfrm rot="471569" flipH="1">
                  <a:off x="8928261" y="18138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ectangle 56">
                  <a:extLst>
                    <a:ext uri="{FF2B5EF4-FFF2-40B4-BE49-F238E27FC236}">
                      <a16:creationId xmlns:a16="http://schemas.microsoft.com/office/drawing/2014/main" id="{FAFA657D-742D-4049-8C27-FB2AAE700087}"/>
                    </a:ext>
                  </a:extLst>
                </p:cNvPr>
                <p:cNvSpPr/>
                <p:nvPr/>
              </p:nvSpPr>
              <p:spPr>
                <a:xfrm rot="17719418" flipH="1">
                  <a:off x="9008874" y="1838961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56">
                  <a:extLst>
                    <a:ext uri="{FF2B5EF4-FFF2-40B4-BE49-F238E27FC236}">
                      <a16:creationId xmlns:a16="http://schemas.microsoft.com/office/drawing/2014/main" id="{34AA9AAD-DDA9-43D3-8ACC-E1C82003636E}"/>
                    </a:ext>
                  </a:extLst>
                </p:cNvPr>
                <p:cNvSpPr/>
                <p:nvPr/>
              </p:nvSpPr>
              <p:spPr>
                <a:xfrm rot="16402527" flipH="1">
                  <a:off x="9071317" y="185733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56">
                  <a:extLst>
                    <a:ext uri="{FF2B5EF4-FFF2-40B4-BE49-F238E27FC236}">
                      <a16:creationId xmlns:a16="http://schemas.microsoft.com/office/drawing/2014/main" id="{830FD001-9AD8-4CCB-85AA-260260110FDE}"/>
                    </a:ext>
                  </a:extLst>
                </p:cNvPr>
                <p:cNvSpPr/>
                <p:nvPr/>
              </p:nvSpPr>
              <p:spPr>
                <a:xfrm rot="16402527" flipH="1">
                  <a:off x="9214232" y="1881334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56">
                  <a:extLst>
                    <a:ext uri="{FF2B5EF4-FFF2-40B4-BE49-F238E27FC236}">
                      <a16:creationId xmlns:a16="http://schemas.microsoft.com/office/drawing/2014/main" id="{A4078A8B-9E3B-435E-869F-29E0C35F3669}"/>
                    </a:ext>
                  </a:extLst>
                </p:cNvPr>
                <p:cNvSpPr/>
                <p:nvPr/>
              </p:nvSpPr>
              <p:spPr>
                <a:xfrm rot="16402527" flipH="1">
                  <a:off x="9141979" y="186861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 56">
                  <a:extLst>
                    <a:ext uri="{FF2B5EF4-FFF2-40B4-BE49-F238E27FC236}">
                      <a16:creationId xmlns:a16="http://schemas.microsoft.com/office/drawing/2014/main" id="{F4DAA3D4-77DF-41BF-B93B-BB9C21EFF78C}"/>
                    </a:ext>
                  </a:extLst>
                </p:cNvPr>
                <p:cNvSpPr/>
                <p:nvPr/>
              </p:nvSpPr>
              <p:spPr>
                <a:xfrm rot="11786322" flipH="1">
                  <a:off x="9290942" y="1873022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247505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-1"/>
            <a:chExt cx="12192000" cy="685800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8118652-CB9E-4617-903E-E31E1991ADD4}"/>
                </a:ext>
              </a:extLst>
            </p:cNvPr>
            <p:cNvSpPr/>
            <p:nvPr/>
          </p:nvSpPr>
          <p:spPr>
            <a:xfrm>
              <a:off x="6597748" y="-1"/>
              <a:ext cx="5594252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582402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267643" y="740161"/>
            <a:ext cx="574214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illy the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A98A4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ear is walking in the forest.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15CE49-4AED-45F7-9D6D-969CEE17E97F}"/>
              </a:ext>
            </a:extLst>
          </p:cNvPr>
          <p:cNvSpPr/>
          <p:nvPr/>
        </p:nvSpPr>
        <p:spPr>
          <a:xfrm>
            <a:off x="-42363" y="-11375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27FC4AD0-8C71-498C-B050-12615D6AC18B}"/>
              </a:ext>
            </a:extLst>
          </p:cNvPr>
          <p:cNvSpPr/>
          <p:nvPr/>
        </p:nvSpPr>
        <p:spPr>
          <a:xfrm>
            <a:off x="298022" y="32385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E246AB4E-8E1F-42D6-B06E-A0D6E556319A}"/>
              </a:ext>
            </a:extLst>
          </p:cNvPr>
          <p:cNvSpPr/>
          <p:nvPr/>
        </p:nvSpPr>
        <p:spPr>
          <a:xfrm>
            <a:off x="3465794" y="19849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0197DB4-C591-4C82-93F1-9B6AA9C37400}"/>
              </a:ext>
            </a:extLst>
          </p:cNvPr>
          <p:cNvGrpSpPr/>
          <p:nvPr/>
        </p:nvGrpSpPr>
        <p:grpSpPr>
          <a:xfrm flipH="1">
            <a:off x="130112" y="3708624"/>
            <a:ext cx="1212737" cy="1611252"/>
            <a:chOff x="2886139" y="689203"/>
            <a:chExt cx="3599801" cy="3866060"/>
          </a:xfrm>
        </p:grpSpPr>
        <p:sp>
          <p:nvSpPr>
            <p:cNvPr id="56" name="Cloud 55">
              <a:extLst>
                <a:ext uri="{FF2B5EF4-FFF2-40B4-BE49-F238E27FC236}">
                  <a16:creationId xmlns:a16="http://schemas.microsoft.com/office/drawing/2014/main" id="{BE27460B-4530-4F79-8E47-E10B1B9A915C}"/>
                </a:ext>
              </a:extLst>
            </p:cNvPr>
            <p:cNvSpPr/>
            <p:nvPr/>
          </p:nvSpPr>
          <p:spPr>
            <a:xfrm>
              <a:off x="2886139" y="689203"/>
              <a:ext cx="3599801" cy="2544323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 13">
              <a:extLst>
                <a:ext uri="{FF2B5EF4-FFF2-40B4-BE49-F238E27FC236}">
                  <a16:creationId xmlns:a16="http://schemas.microsoft.com/office/drawing/2014/main" id="{78693CE6-C380-4453-887D-498F05CA21A9}"/>
                </a:ext>
              </a:extLst>
            </p:cNvPr>
            <p:cNvSpPr/>
            <p:nvPr/>
          </p:nvSpPr>
          <p:spPr>
            <a:xfrm>
              <a:off x="3685183" y="2258004"/>
              <a:ext cx="2028928" cy="2000409"/>
            </a:xfrm>
            <a:custGeom>
              <a:avLst/>
              <a:gdLst>
                <a:gd name="connsiteX0" fmla="*/ 0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0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58341 w 923167"/>
                <a:gd name="connsiteY5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37573 w 923167"/>
                <a:gd name="connsiteY5" fmla="*/ 696621 h 1999689"/>
                <a:gd name="connsiteX6" fmla="*/ 358341 w 923167"/>
                <a:gd name="connsiteY6" fmla="*/ 0 h 1999689"/>
                <a:gd name="connsiteX0" fmla="*/ 375167 w 939993"/>
                <a:gd name="connsiteY0" fmla="*/ 0 h 1999689"/>
                <a:gd name="connsiteX1" fmla="*/ 939993 w 939993"/>
                <a:gd name="connsiteY1" fmla="*/ 0 h 1999689"/>
                <a:gd name="connsiteX2" fmla="*/ 939993 w 939993"/>
                <a:gd name="connsiteY2" fmla="*/ 1999689 h 1999689"/>
                <a:gd name="connsiteX3" fmla="*/ 41338 w 939993"/>
                <a:gd name="connsiteY3" fmla="*/ 1999689 h 1999689"/>
                <a:gd name="connsiteX4" fmla="*/ 209256 w 939993"/>
                <a:gd name="connsiteY4" fmla="*/ 812735 h 1999689"/>
                <a:gd name="connsiteX5" fmla="*/ 35085 w 939993"/>
                <a:gd name="connsiteY5" fmla="*/ 246678 h 1999689"/>
                <a:gd name="connsiteX6" fmla="*/ 354399 w 939993"/>
                <a:gd name="connsiteY6" fmla="*/ 696621 h 1999689"/>
                <a:gd name="connsiteX7" fmla="*/ 375167 w 939993"/>
                <a:gd name="connsiteY7" fmla="*/ 0 h 1999689"/>
                <a:gd name="connsiteX0" fmla="*/ 676128 w 1240954"/>
                <a:gd name="connsiteY0" fmla="*/ 0 h 1999689"/>
                <a:gd name="connsiteX1" fmla="*/ 1240954 w 1240954"/>
                <a:gd name="connsiteY1" fmla="*/ 0 h 1999689"/>
                <a:gd name="connsiteX2" fmla="*/ 1240954 w 1240954"/>
                <a:gd name="connsiteY2" fmla="*/ 1999689 h 1999689"/>
                <a:gd name="connsiteX3" fmla="*/ 342299 w 1240954"/>
                <a:gd name="connsiteY3" fmla="*/ 1999689 h 1999689"/>
                <a:gd name="connsiteX4" fmla="*/ 2217 w 1240954"/>
                <a:gd name="connsiteY4" fmla="*/ 595021 h 1999689"/>
                <a:gd name="connsiteX5" fmla="*/ 510217 w 1240954"/>
                <a:gd name="connsiteY5" fmla="*/ 812735 h 1999689"/>
                <a:gd name="connsiteX6" fmla="*/ 336046 w 1240954"/>
                <a:gd name="connsiteY6" fmla="*/ 246678 h 1999689"/>
                <a:gd name="connsiteX7" fmla="*/ 655360 w 1240954"/>
                <a:gd name="connsiteY7" fmla="*/ 696621 h 1999689"/>
                <a:gd name="connsiteX8" fmla="*/ 676128 w 1240954"/>
                <a:gd name="connsiteY8" fmla="*/ 0 h 1999689"/>
                <a:gd name="connsiteX0" fmla="*/ 673911 w 1238737"/>
                <a:gd name="connsiteY0" fmla="*/ 0 h 1999689"/>
                <a:gd name="connsiteX1" fmla="*/ 1238737 w 1238737"/>
                <a:gd name="connsiteY1" fmla="*/ 0 h 1999689"/>
                <a:gd name="connsiteX2" fmla="*/ 1238737 w 1238737"/>
                <a:gd name="connsiteY2" fmla="*/ 1999689 h 1999689"/>
                <a:gd name="connsiteX3" fmla="*/ 340082 w 1238737"/>
                <a:gd name="connsiteY3" fmla="*/ 1999689 h 1999689"/>
                <a:gd name="connsiteX4" fmla="*/ 0 w 1238737"/>
                <a:gd name="connsiteY4" fmla="*/ 595021 h 1999689"/>
                <a:gd name="connsiteX5" fmla="*/ 508000 w 1238737"/>
                <a:gd name="connsiteY5" fmla="*/ 812735 h 1999689"/>
                <a:gd name="connsiteX6" fmla="*/ 333829 w 1238737"/>
                <a:gd name="connsiteY6" fmla="*/ 246678 h 1999689"/>
                <a:gd name="connsiteX7" fmla="*/ 653143 w 1238737"/>
                <a:gd name="connsiteY7" fmla="*/ 696621 h 1999689"/>
                <a:gd name="connsiteX8" fmla="*/ 673911 w 1238737"/>
                <a:gd name="connsiteY8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2000381"/>
                <a:gd name="connsiteX1" fmla="*/ 1412128 w 1412128"/>
                <a:gd name="connsiteY1" fmla="*/ 0 h 2000381"/>
                <a:gd name="connsiteX2" fmla="*/ 1412128 w 1412128"/>
                <a:gd name="connsiteY2" fmla="*/ 1999689 h 2000381"/>
                <a:gd name="connsiteX3" fmla="*/ 513473 w 1412128"/>
                <a:gd name="connsiteY3" fmla="*/ 1999689 h 2000381"/>
                <a:gd name="connsiteX4" fmla="*/ 13734 w 1412128"/>
                <a:gd name="connsiteY4" fmla="*/ 798221 h 2000381"/>
                <a:gd name="connsiteX5" fmla="*/ 173391 w 1412128"/>
                <a:gd name="connsiteY5" fmla="*/ 595021 h 2000381"/>
                <a:gd name="connsiteX6" fmla="*/ 681391 w 1412128"/>
                <a:gd name="connsiteY6" fmla="*/ 812735 h 2000381"/>
                <a:gd name="connsiteX7" fmla="*/ 507220 w 1412128"/>
                <a:gd name="connsiteY7" fmla="*/ 246678 h 2000381"/>
                <a:gd name="connsiteX8" fmla="*/ 826534 w 1412128"/>
                <a:gd name="connsiteY8" fmla="*/ 696621 h 2000381"/>
                <a:gd name="connsiteX9" fmla="*/ 847302 w 1412128"/>
                <a:gd name="connsiteY9" fmla="*/ 0 h 2000381"/>
                <a:gd name="connsiteX0" fmla="*/ 847302 w 1412128"/>
                <a:gd name="connsiteY0" fmla="*/ 0 h 2000409"/>
                <a:gd name="connsiteX1" fmla="*/ 1412128 w 1412128"/>
                <a:gd name="connsiteY1" fmla="*/ 0 h 2000409"/>
                <a:gd name="connsiteX2" fmla="*/ 1412128 w 1412128"/>
                <a:gd name="connsiteY2" fmla="*/ 1999689 h 2000409"/>
                <a:gd name="connsiteX3" fmla="*/ 513473 w 1412128"/>
                <a:gd name="connsiteY3" fmla="*/ 1999689 h 2000409"/>
                <a:gd name="connsiteX4" fmla="*/ 13734 w 1412128"/>
                <a:gd name="connsiteY4" fmla="*/ 798221 h 2000409"/>
                <a:gd name="connsiteX5" fmla="*/ 173391 w 1412128"/>
                <a:gd name="connsiteY5" fmla="*/ 595021 h 2000409"/>
                <a:gd name="connsiteX6" fmla="*/ 681391 w 1412128"/>
                <a:gd name="connsiteY6" fmla="*/ 812735 h 2000409"/>
                <a:gd name="connsiteX7" fmla="*/ 507220 w 1412128"/>
                <a:gd name="connsiteY7" fmla="*/ 246678 h 2000409"/>
                <a:gd name="connsiteX8" fmla="*/ 826534 w 1412128"/>
                <a:gd name="connsiteY8" fmla="*/ 696621 h 2000409"/>
                <a:gd name="connsiteX9" fmla="*/ 847302 w 1412128"/>
                <a:gd name="connsiteY9" fmla="*/ 0 h 2000409"/>
                <a:gd name="connsiteX0" fmla="*/ 847302 w 1769968"/>
                <a:gd name="connsiteY0" fmla="*/ 0 h 2000409"/>
                <a:gd name="connsiteX1" fmla="*/ 1412128 w 1769968"/>
                <a:gd name="connsiteY1" fmla="*/ 0 h 2000409"/>
                <a:gd name="connsiteX2" fmla="*/ 1769963 w 1769968"/>
                <a:gd name="connsiteY2" fmla="*/ 362792 h 2000409"/>
                <a:gd name="connsiteX3" fmla="*/ 1412128 w 1769968"/>
                <a:gd name="connsiteY3" fmla="*/ 1999689 h 2000409"/>
                <a:gd name="connsiteX4" fmla="*/ 513473 w 1769968"/>
                <a:gd name="connsiteY4" fmla="*/ 1999689 h 2000409"/>
                <a:gd name="connsiteX5" fmla="*/ 13734 w 1769968"/>
                <a:gd name="connsiteY5" fmla="*/ 798221 h 2000409"/>
                <a:gd name="connsiteX6" fmla="*/ 173391 w 1769968"/>
                <a:gd name="connsiteY6" fmla="*/ 595021 h 2000409"/>
                <a:gd name="connsiteX7" fmla="*/ 681391 w 1769968"/>
                <a:gd name="connsiteY7" fmla="*/ 812735 h 2000409"/>
                <a:gd name="connsiteX8" fmla="*/ 507220 w 1769968"/>
                <a:gd name="connsiteY8" fmla="*/ 246678 h 2000409"/>
                <a:gd name="connsiteX9" fmla="*/ 826534 w 1769968"/>
                <a:gd name="connsiteY9" fmla="*/ 696621 h 2000409"/>
                <a:gd name="connsiteX10" fmla="*/ 847302 w 1769968"/>
                <a:gd name="connsiteY10" fmla="*/ 0 h 2000409"/>
                <a:gd name="connsiteX0" fmla="*/ 847302 w 1771941"/>
                <a:gd name="connsiteY0" fmla="*/ 0 h 2000409"/>
                <a:gd name="connsiteX1" fmla="*/ 1412128 w 1771941"/>
                <a:gd name="connsiteY1" fmla="*/ 0 h 2000409"/>
                <a:gd name="connsiteX2" fmla="*/ 1407106 w 1771941"/>
                <a:gd name="connsiteY2" fmla="*/ 711135 h 2000409"/>
                <a:gd name="connsiteX3" fmla="*/ 1769963 w 1771941"/>
                <a:gd name="connsiteY3" fmla="*/ 362792 h 2000409"/>
                <a:gd name="connsiteX4" fmla="*/ 1412128 w 1771941"/>
                <a:gd name="connsiteY4" fmla="*/ 1999689 h 2000409"/>
                <a:gd name="connsiteX5" fmla="*/ 513473 w 1771941"/>
                <a:gd name="connsiteY5" fmla="*/ 1999689 h 2000409"/>
                <a:gd name="connsiteX6" fmla="*/ 13734 w 1771941"/>
                <a:gd name="connsiteY6" fmla="*/ 798221 h 2000409"/>
                <a:gd name="connsiteX7" fmla="*/ 173391 w 1771941"/>
                <a:gd name="connsiteY7" fmla="*/ 595021 h 2000409"/>
                <a:gd name="connsiteX8" fmla="*/ 681391 w 1771941"/>
                <a:gd name="connsiteY8" fmla="*/ 812735 h 2000409"/>
                <a:gd name="connsiteX9" fmla="*/ 507220 w 1771941"/>
                <a:gd name="connsiteY9" fmla="*/ 246678 h 2000409"/>
                <a:gd name="connsiteX10" fmla="*/ 826534 w 1771941"/>
                <a:gd name="connsiteY10" fmla="*/ 696621 h 2000409"/>
                <a:gd name="connsiteX11" fmla="*/ 847302 w 1771941"/>
                <a:gd name="connsiteY11" fmla="*/ 0 h 2000409"/>
                <a:gd name="connsiteX0" fmla="*/ 847302 w 2017259"/>
                <a:gd name="connsiteY0" fmla="*/ 0 h 2000409"/>
                <a:gd name="connsiteX1" fmla="*/ 1412128 w 2017259"/>
                <a:gd name="connsiteY1" fmla="*/ 0 h 2000409"/>
                <a:gd name="connsiteX2" fmla="*/ 1407106 w 2017259"/>
                <a:gd name="connsiteY2" fmla="*/ 711135 h 2000409"/>
                <a:gd name="connsiteX3" fmla="*/ 1769963 w 2017259"/>
                <a:gd name="connsiteY3" fmla="*/ 362792 h 2000409"/>
                <a:gd name="connsiteX4" fmla="*/ 2016706 w 2017259"/>
                <a:gd name="connsiteY4" fmla="*/ 464392 h 2000409"/>
                <a:gd name="connsiteX5" fmla="*/ 1412128 w 2017259"/>
                <a:gd name="connsiteY5" fmla="*/ 1999689 h 2000409"/>
                <a:gd name="connsiteX6" fmla="*/ 513473 w 2017259"/>
                <a:gd name="connsiteY6" fmla="*/ 1999689 h 2000409"/>
                <a:gd name="connsiteX7" fmla="*/ 13734 w 2017259"/>
                <a:gd name="connsiteY7" fmla="*/ 798221 h 2000409"/>
                <a:gd name="connsiteX8" fmla="*/ 173391 w 2017259"/>
                <a:gd name="connsiteY8" fmla="*/ 595021 h 2000409"/>
                <a:gd name="connsiteX9" fmla="*/ 681391 w 2017259"/>
                <a:gd name="connsiteY9" fmla="*/ 812735 h 2000409"/>
                <a:gd name="connsiteX10" fmla="*/ 507220 w 2017259"/>
                <a:gd name="connsiteY10" fmla="*/ 246678 h 2000409"/>
                <a:gd name="connsiteX11" fmla="*/ 826534 w 2017259"/>
                <a:gd name="connsiteY11" fmla="*/ 696621 h 2000409"/>
                <a:gd name="connsiteX12" fmla="*/ 847302 w 2017259"/>
                <a:gd name="connsiteY12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8928" h="2000409">
                  <a:moveTo>
                    <a:pt x="847302" y="0"/>
                  </a:moveTo>
                  <a:lnTo>
                    <a:pt x="1412128" y="0"/>
                  </a:lnTo>
                  <a:cubicBezTo>
                    <a:pt x="1536876" y="31437"/>
                    <a:pt x="1347467" y="650670"/>
                    <a:pt x="1407106" y="711135"/>
                  </a:cubicBezTo>
                  <a:cubicBezTo>
                    <a:pt x="1466745" y="771600"/>
                    <a:pt x="1690135" y="411173"/>
                    <a:pt x="1769963" y="362792"/>
                  </a:cubicBezTo>
                  <a:cubicBezTo>
                    <a:pt x="1849791" y="314411"/>
                    <a:pt x="1685296" y="607117"/>
                    <a:pt x="1726420" y="624050"/>
                  </a:cubicBezTo>
                  <a:cubicBezTo>
                    <a:pt x="1767544" y="640983"/>
                    <a:pt x="2095697" y="201252"/>
                    <a:pt x="2016706" y="464392"/>
                  </a:cubicBezTo>
                  <a:cubicBezTo>
                    <a:pt x="1002380" y="1222901"/>
                    <a:pt x="1512054" y="1458894"/>
                    <a:pt x="1412128" y="1999689"/>
                  </a:cubicBezTo>
                  <a:lnTo>
                    <a:pt x="513473" y="1999689"/>
                  </a:lnTo>
                  <a:cubicBezTo>
                    <a:pt x="466674" y="2031672"/>
                    <a:pt x="1144471" y="988789"/>
                    <a:pt x="13734" y="798221"/>
                  </a:cubicBezTo>
                  <a:cubicBezTo>
                    <a:pt x="-42946" y="564110"/>
                    <a:pt x="88724" y="592602"/>
                    <a:pt x="173391" y="595021"/>
                  </a:cubicBezTo>
                  <a:cubicBezTo>
                    <a:pt x="201377" y="397195"/>
                    <a:pt x="708001" y="928849"/>
                    <a:pt x="681391" y="812735"/>
                  </a:cubicBezTo>
                  <a:cubicBezTo>
                    <a:pt x="654782" y="696621"/>
                    <a:pt x="451582" y="237002"/>
                    <a:pt x="507220" y="246678"/>
                  </a:cubicBezTo>
                  <a:cubicBezTo>
                    <a:pt x="579791" y="193459"/>
                    <a:pt x="753963" y="749840"/>
                    <a:pt x="826534" y="696621"/>
                  </a:cubicBezTo>
                  <a:lnTo>
                    <a:pt x="84730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Cloud 57">
              <a:extLst>
                <a:ext uri="{FF2B5EF4-FFF2-40B4-BE49-F238E27FC236}">
                  <a16:creationId xmlns:a16="http://schemas.microsoft.com/office/drawing/2014/main" id="{1572B89F-A098-4B11-9CBA-8FDD5C83B3C0}"/>
                </a:ext>
              </a:extLst>
            </p:cNvPr>
            <p:cNvSpPr/>
            <p:nvPr/>
          </p:nvSpPr>
          <p:spPr>
            <a:xfrm>
              <a:off x="3714360" y="1143818"/>
              <a:ext cx="1833467" cy="1480296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Cloud 58">
              <a:extLst>
                <a:ext uri="{FF2B5EF4-FFF2-40B4-BE49-F238E27FC236}">
                  <a16:creationId xmlns:a16="http://schemas.microsoft.com/office/drawing/2014/main" id="{1C810E5C-69C9-4955-A3CD-12BC2FF38805}"/>
                </a:ext>
              </a:extLst>
            </p:cNvPr>
            <p:cNvSpPr/>
            <p:nvPr/>
          </p:nvSpPr>
          <p:spPr>
            <a:xfrm rot="1588661">
              <a:off x="4927419" y="1652027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Cloud 60">
              <a:extLst>
                <a:ext uri="{FF2B5EF4-FFF2-40B4-BE49-F238E27FC236}">
                  <a16:creationId xmlns:a16="http://schemas.microsoft.com/office/drawing/2014/main" id="{BC68DBBB-26AD-4646-A527-C7C61F4DDDE4}"/>
                </a:ext>
              </a:extLst>
            </p:cNvPr>
            <p:cNvSpPr/>
            <p:nvPr/>
          </p:nvSpPr>
          <p:spPr>
            <a:xfrm rot="20312248">
              <a:off x="3051836" y="1953362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19">
              <a:extLst>
                <a:ext uri="{FF2B5EF4-FFF2-40B4-BE49-F238E27FC236}">
                  <a16:creationId xmlns:a16="http://schemas.microsoft.com/office/drawing/2014/main" id="{3B3E668C-982C-42C5-B38F-6B6FED01820F}"/>
                </a:ext>
              </a:extLst>
            </p:cNvPr>
            <p:cNvSpPr/>
            <p:nvPr/>
          </p:nvSpPr>
          <p:spPr>
            <a:xfrm rot="21406047">
              <a:off x="3142516" y="3549863"/>
              <a:ext cx="3083438" cy="1005400"/>
            </a:xfrm>
            <a:custGeom>
              <a:avLst/>
              <a:gdLst>
                <a:gd name="connsiteX0" fmla="*/ 0 w 2128244"/>
                <a:gd name="connsiteY0" fmla="*/ 0 h 111019"/>
                <a:gd name="connsiteX1" fmla="*/ 2128244 w 2128244"/>
                <a:gd name="connsiteY1" fmla="*/ 0 h 111019"/>
                <a:gd name="connsiteX2" fmla="*/ 2128244 w 2128244"/>
                <a:gd name="connsiteY2" fmla="*/ 111019 h 111019"/>
                <a:gd name="connsiteX3" fmla="*/ 0 w 2128244"/>
                <a:gd name="connsiteY3" fmla="*/ 111019 h 111019"/>
                <a:gd name="connsiteX4" fmla="*/ 0 w 2128244"/>
                <a:gd name="connsiteY4" fmla="*/ 0 h 111019"/>
                <a:gd name="connsiteX0" fmla="*/ 152400 w 2280644"/>
                <a:gd name="connsiteY0" fmla="*/ 0 h 111019"/>
                <a:gd name="connsiteX1" fmla="*/ 2280644 w 2280644"/>
                <a:gd name="connsiteY1" fmla="*/ 0 h 111019"/>
                <a:gd name="connsiteX2" fmla="*/ 2280644 w 2280644"/>
                <a:gd name="connsiteY2" fmla="*/ 111019 h 111019"/>
                <a:gd name="connsiteX3" fmla="*/ 0 w 2280644"/>
                <a:gd name="connsiteY3" fmla="*/ 66569 h 111019"/>
                <a:gd name="connsiteX4" fmla="*/ 152400 w 2280644"/>
                <a:gd name="connsiteY4" fmla="*/ 0 h 111019"/>
                <a:gd name="connsiteX0" fmla="*/ 0 w 2344144"/>
                <a:gd name="connsiteY0" fmla="*/ 0 h 155469"/>
                <a:gd name="connsiteX1" fmla="*/ 2344144 w 2344144"/>
                <a:gd name="connsiteY1" fmla="*/ 44450 h 155469"/>
                <a:gd name="connsiteX2" fmla="*/ 2344144 w 2344144"/>
                <a:gd name="connsiteY2" fmla="*/ 155469 h 155469"/>
                <a:gd name="connsiteX3" fmla="*/ 63500 w 2344144"/>
                <a:gd name="connsiteY3" fmla="*/ 111019 h 155469"/>
                <a:gd name="connsiteX4" fmla="*/ 0 w 2344144"/>
                <a:gd name="connsiteY4" fmla="*/ 0 h 155469"/>
                <a:gd name="connsiteX0" fmla="*/ 122295 w 2466439"/>
                <a:gd name="connsiteY0" fmla="*/ 182616 h 338085"/>
                <a:gd name="connsiteX1" fmla="*/ 11121 w 2466439"/>
                <a:gd name="connsiteY1" fmla="*/ 1 h 338085"/>
                <a:gd name="connsiteX2" fmla="*/ 2466439 w 2466439"/>
                <a:gd name="connsiteY2" fmla="*/ 227066 h 338085"/>
                <a:gd name="connsiteX3" fmla="*/ 2466439 w 2466439"/>
                <a:gd name="connsiteY3" fmla="*/ 338085 h 338085"/>
                <a:gd name="connsiteX4" fmla="*/ 185795 w 2466439"/>
                <a:gd name="connsiteY4" fmla="*/ 293635 h 338085"/>
                <a:gd name="connsiteX5" fmla="*/ 122295 w 2466439"/>
                <a:gd name="connsiteY5" fmla="*/ 182616 h 338085"/>
                <a:gd name="connsiteX0" fmla="*/ 245902 w 2590046"/>
                <a:gd name="connsiteY0" fmla="*/ 183993 h 339462"/>
                <a:gd name="connsiteX1" fmla="*/ 356979 w 2590046"/>
                <a:gd name="connsiteY1" fmla="*/ 172828 h 339462"/>
                <a:gd name="connsiteX2" fmla="*/ 134728 w 2590046"/>
                <a:gd name="connsiteY2" fmla="*/ 1378 h 339462"/>
                <a:gd name="connsiteX3" fmla="*/ 2590046 w 2590046"/>
                <a:gd name="connsiteY3" fmla="*/ 228443 h 339462"/>
                <a:gd name="connsiteX4" fmla="*/ 2590046 w 2590046"/>
                <a:gd name="connsiteY4" fmla="*/ 339462 h 339462"/>
                <a:gd name="connsiteX5" fmla="*/ 309402 w 2590046"/>
                <a:gd name="connsiteY5" fmla="*/ 295012 h 339462"/>
                <a:gd name="connsiteX6" fmla="*/ 245902 w 2590046"/>
                <a:gd name="connsiteY6" fmla="*/ 183993 h 339462"/>
                <a:gd name="connsiteX0" fmla="*/ 113446 w 2457590"/>
                <a:gd name="connsiteY0" fmla="*/ 462193 h 617662"/>
                <a:gd name="connsiteX1" fmla="*/ 224523 w 2457590"/>
                <a:gd name="connsiteY1" fmla="*/ 451028 h 617662"/>
                <a:gd name="connsiteX2" fmla="*/ 2272 w 2457590"/>
                <a:gd name="connsiteY2" fmla="*/ 279578 h 617662"/>
                <a:gd name="connsiteX3" fmla="*/ 243573 w 2457590"/>
                <a:gd name="connsiteY3" fmla="*/ 178 h 617662"/>
                <a:gd name="connsiteX4" fmla="*/ 2457590 w 2457590"/>
                <a:gd name="connsiteY4" fmla="*/ 506643 h 617662"/>
                <a:gd name="connsiteX5" fmla="*/ 2457590 w 2457590"/>
                <a:gd name="connsiteY5" fmla="*/ 617662 h 617662"/>
                <a:gd name="connsiteX6" fmla="*/ 176946 w 2457590"/>
                <a:gd name="connsiteY6" fmla="*/ 573212 h 617662"/>
                <a:gd name="connsiteX7" fmla="*/ 113446 w 2457590"/>
                <a:gd name="connsiteY7" fmla="*/ 462193 h 617662"/>
                <a:gd name="connsiteX0" fmla="*/ 111771 w 2455915"/>
                <a:gd name="connsiteY0" fmla="*/ 470277 h 625746"/>
                <a:gd name="connsiteX1" fmla="*/ 222848 w 2455915"/>
                <a:gd name="connsiteY1" fmla="*/ 459112 h 625746"/>
                <a:gd name="connsiteX2" fmla="*/ 597 w 2455915"/>
                <a:gd name="connsiteY2" fmla="*/ 287662 h 625746"/>
                <a:gd name="connsiteX3" fmla="*/ 330798 w 2455915"/>
                <a:gd name="connsiteY3" fmla="*/ 300362 h 625746"/>
                <a:gd name="connsiteX4" fmla="*/ 241898 w 2455915"/>
                <a:gd name="connsiteY4" fmla="*/ 8262 h 625746"/>
                <a:gd name="connsiteX5" fmla="*/ 2455915 w 2455915"/>
                <a:gd name="connsiteY5" fmla="*/ 514727 h 625746"/>
                <a:gd name="connsiteX6" fmla="*/ 2455915 w 2455915"/>
                <a:gd name="connsiteY6" fmla="*/ 625746 h 625746"/>
                <a:gd name="connsiteX7" fmla="*/ 175271 w 2455915"/>
                <a:gd name="connsiteY7" fmla="*/ 581296 h 625746"/>
                <a:gd name="connsiteX8" fmla="*/ 111771 w 2455915"/>
                <a:gd name="connsiteY8" fmla="*/ 470277 h 625746"/>
                <a:gd name="connsiteX0" fmla="*/ 111771 w 2455915"/>
                <a:gd name="connsiteY0" fmla="*/ 462015 h 617484"/>
                <a:gd name="connsiteX1" fmla="*/ 222848 w 2455915"/>
                <a:gd name="connsiteY1" fmla="*/ 450850 h 617484"/>
                <a:gd name="connsiteX2" fmla="*/ 597 w 2455915"/>
                <a:gd name="connsiteY2" fmla="*/ 279400 h 617484"/>
                <a:gd name="connsiteX3" fmla="*/ 330798 w 2455915"/>
                <a:gd name="connsiteY3" fmla="*/ 292100 h 617484"/>
                <a:gd name="connsiteX4" fmla="*/ 241898 w 2455915"/>
                <a:gd name="connsiteY4" fmla="*/ 0 h 617484"/>
                <a:gd name="connsiteX5" fmla="*/ 533998 w 2455915"/>
                <a:gd name="connsiteY5" fmla="*/ 247650 h 617484"/>
                <a:gd name="connsiteX6" fmla="*/ 2455915 w 2455915"/>
                <a:gd name="connsiteY6" fmla="*/ 506465 h 617484"/>
                <a:gd name="connsiteX7" fmla="*/ 2455915 w 2455915"/>
                <a:gd name="connsiteY7" fmla="*/ 617484 h 617484"/>
                <a:gd name="connsiteX8" fmla="*/ 175271 w 2455915"/>
                <a:gd name="connsiteY8" fmla="*/ 573034 h 617484"/>
                <a:gd name="connsiteX9" fmla="*/ 111771 w 2455915"/>
                <a:gd name="connsiteY9" fmla="*/ 462015 h 61748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2455915 w 2455915"/>
                <a:gd name="connsiteY7" fmla="*/ 563625 h 674644"/>
                <a:gd name="connsiteX8" fmla="*/ 2455915 w 2455915"/>
                <a:gd name="connsiteY8" fmla="*/ 674644 h 674644"/>
                <a:gd name="connsiteX9" fmla="*/ 175271 w 2455915"/>
                <a:gd name="connsiteY9" fmla="*/ 630194 h 674644"/>
                <a:gd name="connsiteX10" fmla="*/ 111771 w 2455915"/>
                <a:gd name="connsiteY10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2455915 w 2455915"/>
                <a:gd name="connsiteY8" fmla="*/ 563625 h 674644"/>
                <a:gd name="connsiteX9" fmla="*/ 2455915 w 2455915"/>
                <a:gd name="connsiteY9" fmla="*/ 674644 h 674644"/>
                <a:gd name="connsiteX10" fmla="*/ 175271 w 2455915"/>
                <a:gd name="connsiteY10" fmla="*/ 630194 h 674644"/>
                <a:gd name="connsiteX11" fmla="*/ 111771 w 2455915"/>
                <a:gd name="connsiteY11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1016598 w 2455915"/>
                <a:gd name="connsiteY8" fmla="*/ 177810 h 674644"/>
                <a:gd name="connsiteX9" fmla="*/ 2455915 w 2455915"/>
                <a:gd name="connsiteY9" fmla="*/ 563625 h 674644"/>
                <a:gd name="connsiteX10" fmla="*/ 2455915 w 2455915"/>
                <a:gd name="connsiteY10" fmla="*/ 674644 h 674644"/>
                <a:gd name="connsiteX11" fmla="*/ 175271 w 2455915"/>
                <a:gd name="connsiteY11" fmla="*/ 630194 h 674644"/>
                <a:gd name="connsiteX12" fmla="*/ 111771 w 2455915"/>
                <a:gd name="connsiteY12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2455915 w 2455915"/>
                <a:gd name="connsiteY10" fmla="*/ 563625 h 674644"/>
                <a:gd name="connsiteX11" fmla="*/ 2455915 w 2455915"/>
                <a:gd name="connsiteY11" fmla="*/ 674644 h 674644"/>
                <a:gd name="connsiteX12" fmla="*/ 175271 w 2455915"/>
                <a:gd name="connsiteY12" fmla="*/ 630194 h 674644"/>
                <a:gd name="connsiteX13" fmla="*/ 111771 w 2455915"/>
                <a:gd name="connsiteY1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2455915 w 2455915"/>
                <a:gd name="connsiteY10" fmla="*/ 563625 h 674644"/>
                <a:gd name="connsiteX11" fmla="*/ 2455915 w 2455915"/>
                <a:gd name="connsiteY11" fmla="*/ 674644 h 674644"/>
                <a:gd name="connsiteX12" fmla="*/ 175271 w 2455915"/>
                <a:gd name="connsiteY12" fmla="*/ 630194 h 674644"/>
                <a:gd name="connsiteX13" fmla="*/ 111771 w 2455915"/>
                <a:gd name="connsiteY1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2455915 w 2455915"/>
                <a:gd name="connsiteY11" fmla="*/ 563625 h 674644"/>
                <a:gd name="connsiteX12" fmla="*/ 2455915 w 2455915"/>
                <a:gd name="connsiteY12" fmla="*/ 674644 h 674644"/>
                <a:gd name="connsiteX13" fmla="*/ 175271 w 2455915"/>
                <a:gd name="connsiteY13" fmla="*/ 630194 h 674644"/>
                <a:gd name="connsiteX14" fmla="*/ 111771 w 2455915"/>
                <a:gd name="connsiteY14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2455915 w 2455915"/>
                <a:gd name="connsiteY12" fmla="*/ 563625 h 674644"/>
                <a:gd name="connsiteX13" fmla="*/ 2455915 w 2455915"/>
                <a:gd name="connsiteY13" fmla="*/ 674644 h 674644"/>
                <a:gd name="connsiteX14" fmla="*/ 175271 w 2455915"/>
                <a:gd name="connsiteY14" fmla="*/ 630194 h 674644"/>
                <a:gd name="connsiteX15" fmla="*/ 111771 w 2455915"/>
                <a:gd name="connsiteY15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2455915 w 2455915"/>
                <a:gd name="connsiteY13" fmla="*/ 563625 h 674644"/>
                <a:gd name="connsiteX14" fmla="*/ 2455915 w 2455915"/>
                <a:gd name="connsiteY14" fmla="*/ 674644 h 674644"/>
                <a:gd name="connsiteX15" fmla="*/ 175271 w 2455915"/>
                <a:gd name="connsiteY15" fmla="*/ 630194 h 674644"/>
                <a:gd name="connsiteX16" fmla="*/ 111771 w 2455915"/>
                <a:gd name="connsiteY16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2455915 w 2455915"/>
                <a:gd name="connsiteY14" fmla="*/ 563625 h 674644"/>
                <a:gd name="connsiteX15" fmla="*/ 2455915 w 2455915"/>
                <a:gd name="connsiteY15" fmla="*/ 674644 h 674644"/>
                <a:gd name="connsiteX16" fmla="*/ 175271 w 2455915"/>
                <a:gd name="connsiteY16" fmla="*/ 630194 h 674644"/>
                <a:gd name="connsiteX17" fmla="*/ 111771 w 2455915"/>
                <a:gd name="connsiteY17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2455915 w 2455915"/>
                <a:gd name="connsiteY15" fmla="*/ 563625 h 674644"/>
                <a:gd name="connsiteX16" fmla="*/ 2455915 w 2455915"/>
                <a:gd name="connsiteY16" fmla="*/ 674644 h 674644"/>
                <a:gd name="connsiteX17" fmla="*/ 175271 w 2455915"/>
                <a:gd name="connsiteY17" fmla="*/ 630194 h 674644"/>
                <a:gd name="connsiteX18" fmla="*/ 111771 w 2455915"/>
                <a:gd name="connsiteY18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2455915 w 2455915"/>
                <a:gd name="connsiteY16" fmla="*/ 563625 h 674644"/>
                <a:gd name="connsiteX17" fmla="*/ 2455915 w 2455915"/>
                <a:gd name="connsiteY17" fmla="*/ 674644 h 674644"/>
                <a:gd name="connsiteX18" fmla="*/ 175271 w 2455915"/>
                <a:gd name="connsiteY18" fmla="*/ 630194 h 674644"/>
                <a:gd name="connsiteX19" fmla="*/ 111771 w 2455915"/>
                <a:gd name="connsiteY19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455915 w 2455915"/>
                <a:gd name="connsiteY17" fmla="*/ 563625 h 674644"/>
                <a:gd name="connsiteX18" fmla="*/ 2455915 w 2455915"/>
                <a:gd name="connsiteY18" fmla="*/ 674644 h 674644"/>
                <a:gd name="connsiteX19" fmla="*/ 175271 w 2455915"/>
                <a:gd name="connsiteY19" fmla="*/ 630194 h 674644"/>
                <a:gd name="connsiteX20" fmla="*/ 111771 w 2455915"/>
                <a:gd name="connsiteY20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426298 w 2455915"/>
                <a:gd name="connsiteY17" fmla="*/ 76210 h 674644"/>
                <a:gd name="connsiteX18" fmla="*/ 2455915 w 2455915"/>
                <a:gd name="connsiteY18" fmla="*/ 563625 h 674644"/>
                <a:gd name="connsiteX19" fmla="*/ 2455915 w 2455915"/>
                <a:gd name="connsiteY19" fmla="*/ 674644 h 674644"/>
                <a:gd name="connsiteX20" fmla="*/ 175271 w 2455915"/>
                <a:gd name="connsiteY20" fmla="*/ 630194 h 674644"/>
                <a:gd name="connsiteX21" fmla="*/ 111771 w 2455915"/>
                <a:gd name="connsiteY21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134198 w 2455915"/>
                <a:gd name="connsiteY17" fmla="*/ 457210 h 674644"/>
                <a:gd name="connsiteX18" fmla="*/ 2426298 w 2455915"/>
                <a:gd name="connsiteY18" fmla="*/ 76210 h 674644"/>
                <a:gd name="connsiteX19" fmla="*/ 2455915 w 2455915"/>
                <a:gd name="connsiteY19" fmla="*/ 563625 h 674644"/>
                <a:gd name="connsiteX20" fmla="*/ 2455915 w 2455915"/>
                <a:gd name="connsiteY20" fmla="*/ 674644 h 674644"/>
                <a:gd name="connsiteX21" fmla="*/ 175271 w 2455915"/>
                <a:gd name="connsiteY21" fmla="*/ 630194 h 674644"/>
                <a:gd name="connsiteX22" fmla="*/ 111771 w 2455915"/>
                <a:gd name="connsiteY22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026248 w 2455915"/>
                <a:gd name="connsiteY17" fmla="*/ 323860 h 674644"/>
                <a:gd name="connsiteX18" fmla="*/ 2134198 w 2455915"/>
                <a:gd name="connsiteY18" fmla="*/ 457210 h 674644"/>
                <a:gd name="connsiteX19" fmla="*/ 2426298 w 2455915"/>
                <a:gd name="connsiteY19" fmla="*/ 76210 h 674644"/>
                <a:gd name="connsiteX20" fmla="*/ 2455915 w 2455915"/>
                <a:gd name="connsiteY20" fmla="*/ 563625 h 674644"/>
                <a:gd name="connsiteX21" fmla="*/ 2455915 w 2455915"/>
                <a:gd name="connsiteY21" fmla="*/ 674644 h 674644"/>
                <a:gd name="connsiteX22" fmla="*/ 175271 w 2455915"/>
                <a:gd name="connsiteY22" fmla="*/ 630194 h 674644"/>
                <a:gd name="connsiteX23" fmla="*/ 111771 w 2455915"/>
                <a:gd name="connsiteY2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111771 w 2455915"/>
                <a:gd name="connsiteY24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1117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870548 w 2455915"/>
                <a:gd name="connsiteY8" fmla="*/ 444510 h 674644"/>
                <a:gd name="connsiteX9" fmla="*/ 934048 w 2455915"/>
                <a:gd name="connsiteY9" fmla="*/ 374660 h 674644"/>
                <a:gd name="connsiteX10" fmla="*/ 1016598 w 2455915"/>
                <a:gd name="connsiteY10" fmla="*/ 177810 h 674644"/>
                <a:gd name="connsiteX11" fmla="*/ 1194398 w 2455915"/>
                <a:gd name="connsiteY11" fmla="*/ 400060 h 674644"/>
                <a:gd name="connsiteX12" fmla="*/ 1226148 w 2455915"/>
                <a:gd name="connsiteY12" fmla="*/ 114310 h 674644"/>
                <a:gd name="connsiteX13" fmla="*/ 1473798 w 2455915"/>
                <a:gd name="connsiteY13" fmla="*/ 444510 h 674644"/>
                <a:gd name="connsiteX14" fmla="*/ 1537298 w 2455915"/>
                <a:gd name="connsiteY14" fmla="*/ 374660 h 674644"/>
                <a:gd name="connsiteX15" fmla="*/ 1600798 w 2455915"/>
                <a:gd name="connsiteY15" fmla="*/ 450860 h 674644"/>
                <a:gd name="connsiteX16" fmla="*/ 1676998 w 2455915"/>
                <a:gd name="connsiteY16" fmla="*/ 361960 h 674644"/>
                <a:gd name="connsiteX17" fmla="*/ 1784948 w 2455915"/>
                <a:gd name="connsiteY17" fmla="*/ 482610 h 674644"/>
                <a:gd name="connsiteX18" fmla="*/ 1943698 w 2455915"/>
                <a:gd name="connsiteY18" fmla="*/ 476260 h 674644"/>
                <a:gd name="connsiteX19" fmla="*/ 2026248 w 2455915"/>
                <a:gd name="connsiteY19" fmla="*/ 323860 h 674644"/>
                <a:gd name="connsiteX20" fmla="*/ 2134198 w 2455915"/>
                <a:gd name="connsiteY20" fmla="*/ 457210 h 674644"/>
                <a:gd name="connsiteX21" fmla="*/ 2426298 w 2455915"/>
                <a:gd name="connsiteY21" fmla="*/ 76210 h 674644"/>
                <a:gd name="connsiteX22" fmla="*/ 2455915 w 2455915"/>
                <a:gd name="connsiteY22" fmla="*/ 563625 h 674644"/>
                <a:gd name="connsiteX23" fmla="*/ 2455915 w 2455915"/>
                <a:gd name="connsiteY23" fmla="*/ 674644 h 674644"/>
                <a:gd name="connsiteX24" fmla="*/ 175271 w 2455915"/>
                <a:gd name="connsiteY24" fmla="*/ 630194 h 674644"/>
                <a:gd name="connsiteX25" fmla="*/ 73671 w 2455915"/>
                <a:gd name="connsiteY25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870548 w 2455915"/>
                <a:gd name="connsiteY8" fmla="*/ 444510 h 674644"/>
                <a:gd name="connsiteX9" fmla="*/ 934048 w 2455915"/>
                <a:gd name="connsiteY9" fmla="*/ 374660 h 674644"/>
                <a:gd name="connsiteX10" fmla="*/ 1016598 w 2455915"/>
                <a:gd name="connsiteY10" fmla="*/ 177810 h 674644"/>
                <a:gd name="connsiteX11" fmla="*/ 1194398 w 2455915"/>
                <a:gd name="connsiteY11" fmla="*/ 400060 h 674644"/>
                <a:gd name="connsiteX12" fmla="*/ 1226148 w 2455915"/>
                <a:gd name="connsiteY12" fmla="*/ 114310 h 674644"/>
                <a:gd name="connsiteX13" fmla="*/ 1473798 w 2455915"/>
                <a:gd name="connsiteY13" fmla="*/ 444510 h 674644"/>
                <a:gd name="connsiteX14" fmla="*/ 1537298 w 2455915"/>
                <a:gd name="connsiteY14" fmla="*/ 374660 h 674644"/>
                <a:gd name="connsiteX15" fmla="*/ 1600798 w 2455915"/>
                <a:gd name="connsiteY15" fmla="*/ 450860 h 674644"/>
                <a:gd name="connsiteX16" fmla="*/ 1676998 w 2455915"/>
                <a:gd name="connsiteY16" fmla="*/ 361960 h 674644"/>
                <a:gd name="connsiteX17" fmla="*/ 1784948 w 2455915"/>
                <a:gd name="connsiteY17" fmla="*/ 482610 h 674644"/>
                <a:gd name="connsiteX18" fmla="*/ 1943698 w 2455915"/>
                <a:gd name="connsiteY18" fmla="*/ 476260 h 674644"/>
                <a:gd name="connsiteX19" fmla="*/ 2026248 w 2455915"/>
                <a:gd name="connsiteY19" fmla="*/ 323860 h 674644"/>
                <a:gd name="connsiteX20" fmla="*/ 2134198 w 2455915"/>
                <a:gd name="connsiteY20" fmla="*/ 457210 h 674644"/>
                <a:gd name="connsiteX21" fmla="*/ 2426298 w 2455915"/>
                <a:gd name="connsiteY21" fmla="*/ 76210 h 674644"/>
                <a:gd name="connsiteX22" fmla="*/ 2455915 w 2455915"/>
                <a:gd name="connsiteY22" fmla="*/ 563625 h 674644"/>
                <a:gd name="connsiteX23" fmla="*/ 2455915 w 2455915"/>
                <a:gd name="connsiteY23" fmla="*/ 674644 h 674644"/>
                <a:gd name="connsiteX24" fmla="*/ 175271 w 2455915"/>
                <a:gd name="connsiteY24" fmla="*/ 630194 h 674644"/>
                <a:gd name="connsiteX25" fmla="*/ 73671 w 2455915"/>
                <a:gd name="connsiteY25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781648 w 2455915"/>
                <a:gd name="connsiteY8" fmla="*/ 400060 h 674644"/>
                <a:gd name="connsiteX9" fmla="*/ 870548 w 2455915"/>
                <a:gd name="connsiteY9" fmla="*/ 444510 h 674644"/>
                <a:gd name="connsiteX10" fmla="*/ 934048 w 2455915"/>
                <a:gd name="connsiteY10" fmla="*/ 374660 h 674644"/>
                <a:gd name="connsiteX11" fmla="*/ 1016598 w 2455915"/>
                <a:gd name="connsiteY11" fmla="*/ 177810 h 674644"/>
                <a:gd name="connsiteX12" fmla="*/ 1194398 w 2455915"/>
                <a:gd name="connsiteY12" fmla="*/ 400060 h 674644"/>
                <a:gd name="connsiteX13" fmla="*/ 1226148 w 2455915"/>
                <a:gd name="connsiteY13" fmla="*/ 114310 h 674644"/>
                <a:gd name="connsiteX14" fmla="*/ 1473798 w 2455915"/>
                <a:gd name="connsiteY14" fmla="*/ 444510 h 674644"/>
                <a:gd name="connsiteX15" fmla="*/ 1537298 w 2455915"/>
                <a:gd name="connsiteY15" fmla="*/ 374660 h 674644"/>
                <a:gd name="connsiteX16" fmla="*/ 1600798 w 2455915"/>
                <a:gd name="connsiteY16" fmla="*/ 450860 h 674644"/>
                <a:gd name="connsiteX17" fmla="*/ 1676998 w 2455915"/>
                <a:gd name="connsiteY17" fmla="*/ 361960 h 674644"/>
                <a:gd name="connsiteX18" fmla="*/ 1784948 w 2455915"/>
                <a:gd name="connsiteY18" fmla="*/ 482610 h 674644"/>
                <a:gd name="connsiteX19" fmla="*/ 1943698 w 2455915"/>
                <a:gd name="connsiteY19" fmla="*/ 476260 h 674644"/>
                <a:gd name="connsiteX20" fmla="*/ 2026248 w 2455915"/>
                <a:gd name="connsiteY20" fmla="*/ 323860 h 674644"/>
                <a:gd name="connsiteX21" fmla="*/ 2134198 w 2455915"/>
                <a:gd name="connsiteY21" fmla="*/ 457210 h 674644"/>
                <a:gd name="connsiteX22" fmla="*/ 2426298 w 2455915"/>
                <a:gd name="connsiteY22" fmla="*/ 76210 h 674644"/>
                <a:gd name="connsiteX23" fmla="*/ 2455915 w 2455915"/>
                <a:gd name="connsiteY23" fmla="*/ 563625 h 674644"/>
                <a:gd name="connsiteX24" fmla="*/ 2455915 w 2455915"/>
                <a:gd name="connsiteY24" fmla="*/ 674644 h 674644"/>
                <a:gd name="connsiteX25" fmla="*/ 175271 w 2455915"/>
                <a:gd name="connsiteY25" fmla="*/ 630194 h 674644"/>
                <a:gd name="connsiteX26" fmla="*/ 73671 w 2455915"/>
                <a:gd name="connsiteY26" fmla="*/ 519175 h 674644"/>
                <a:gd name="connsiteX0" fmla="*/ 73671 w 2455915"/>
                <a:gd name="connsiteY0" fmla="*/ 519172 h 674641"/>
                <a:gd name="connsiteX1" fmla="*/ 222848 w 2455915"/>
                <a:gd name="connsiteY1" fmla="*/ 508007 h 674641"/>
                <a:gd name="connsiteX2" fmla="*/ 597 w 2455915"/>
                <a:gd name="connsiteY2" fmla="*/ 336557 h 674641"/>
                <a:gd name="connsiteX3" fmla="*/ 330798 w 2455915"/>
                <a:gd name="connsiteY3" fmla="*/ 349257 h 674641"/>
                <a:gd name="connsiteX4" fmla="*/ 152998 w 2455915"/>
                <a:gd name="connsiteY4" fmla="*/ 57157 h 674641"/>
                <a:gd name="connsiteX5" fmla="*/ 565748 w 2455915"/>
                <a:gd name="connsiteY5" fmla="*/ 476257 h 674641"/>
                <a:gd name="connsiteX6" fmla="*/ 426048 w 2455915"/>
                <a:gd name="connsiteY6" fmla="*/ 7 h 674641"/>
                <a:gd name="connsiteX7" fmla="*/ 711798 w 2455915"/>
                <a:gd name="connsiteY7" fmla="*/ 419107 h 674641"/>
                <a:gd name="connsiteX8" fmla="*/ 781648 w 2455915"/>
                <a:gd name="connsiteY8" fmla="*/ 400057 h 674641"/>
                <a:gd name="connsiteX9" fmla="*/ 870548 w 2455915"/>
                <a:gd name="connsiteY9" fmla="*/ 444507 h 674641"/>
                <a:gd name="connsiteX10" fmla="*/ 934048 w 2455915"/>
                <a:gd name="connsiteY10" fmla="*/ 374657 h 674641"/>
                <a:gd name="connsiteX11" fmla="*/ 1016598 w 2455915"/>
                <a:gd name="connsiteY11" fmla="*/ 177807 h 674641"/>
                <a:gd name="connsiteX12" fmla="*/ 1194398 w 2455915"/>
                <a:gd name="connsiteY12" fmla="*/ 400057 h 674641"/>
                <a:gd name="connsiteX13" fmla="*/ 1226148 w 2455915"/>
                <a:gd name="connsiteY13" fmla="*/ 114307 h 674641"/>
                <a:gd name="connsiteX14" fmla="*/ 1473798 w 2455915"/>
                <a:gd name="connsiteY14" fmla="*/ 444507 h 674641"/>
                <a:gd name="connsiteX15" fmla="*/ 1537298 w 2455915"/>
                <a:gd name="connsiteY15" fmla="*/ 374657 h 674641"/>
                <a:gd name="connsiteX16" fmla="*/ 1600798 w 2455915"/>
                <a:gd name="connsiteY16" fmla="*/ 450857 h 674641"/>
                <a:gd name="connsiteX17" fmla="*/ 1676998 w 2455915"/>
                <a:gd name="connsiteY17" fmla="*/ 361957 h 674641"/>
                <a:gd name="connsiteX18" fmla="*/ 1784948 w 2455915"/>
                <a:gd name="connsiteY18" fmla="*/ 482607 h 674641"/>
                <a:gd name="connsiteX19" fmla="*/ 1943698 w 2455915"/>
                <a:gd name="connsiteY19" fmla="*/ 476257 h 674641"/>
                <a:gd name="connsiteX20" fmla="*/ 2026248 w 2455915"/>
                <a:gd name="connsiteY20" fmla="*/ 323857 h 674641"/>
                <a:gd name="connsiteX21" fmla="*/ 2134198 w 2455915"/>
                <a:gd name="connsiteY21" fmla="*/ 457207 h 674641"/>
                <a:gd name="connsiteX22" fmla="*/ 2426298 w 2455915"/>
                <a:gd name="connsiteY22" fmla="*/ 76207 h 674641"/>
                <a:gd name="connsiteX23" fmla="*/ 2455915 w 2455915"/>
                <a:gd name="connsiteY23" fmla="*/ 563622 h 674641"/>
                <a:gd name="connsiteX24" fmla="*/ 2455915 w 2455915"/>
                <a:gd name="connsiteY24" fmla="*/ 674641 h 674641"/>
                <a:gd name="connsiteX25" fmla="*/ 175271 w 2455915"/>
                <a:gd name="connsiteY25" fmla="*/ 630191 h 674641"/>
                <a:gd name="connsiteX26" fmla="*/ 73671 w 2455915"/>
                <a:gd name="connsiteY26" fmla="*/ 519172 h 674641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521298 w 2455915"/>
                <a:gd name="connsiteY5" fmla="*/ 381008 h 674642"/>
                <a:gd name="connsiteX6" fmla="*/ 426048 w 2455915"/>
                <a:gd name="connsiteY6" fmla="*/ 8 h 674642"/>
                <a:gd name="connsiteX7" fmla="*/ 711798 w 2455915"/>
                <a:gd name="connsiteY7" fmla="*/ 419108 h 674642"/>
                <a:gd name="connsiteX8" fmla="*/ 781648 w 2455915"/>
                <a:gd name="connsiteY8" fmla="*/ 400058 h 674642"/>
                <a:gd name="connsiteX9" fmla="*/ 870548 w 2455915"/>
                <a:gd name="connsiteY9" fmla="*/ 444508 h 674642"/>
                <a:gd name="connsiteX10" fmla="*/ 934048 w 2455915"/>
                <a:gd name="connsiteY10" fmla="*/ 374658 h 674642"/>
                <a:gd name="connsiteX11" fmla="*/ 1016598 w 2455915"/>
                <a:gd name="connsiteY11" fmla="*/ 177808 h 674642"/>
                <a:gd name="connsiteX12" fmla="*/ 1194398 w 2455915"/>
                <a:gd name="connsiteY12" fmla="*/ 400058 h 674642"/>
                <a:gd name="connsiteX13" fmla="*/ 1226148 w 2455915"/>
                <a:gd name="connsiteY13" fmla="*/ 114308 h 674642"/>
                <a:gd name="connsiteX14" fmla="*/ 1473798 w 2455915"/>
                <a:gd name="connsiteY14" fmla="*/ 444508 h 674642"/>
                <a:gd name="connsiteX15" fmla="*/ 1537298 w 2455915"/>
                <a:gd name="connsiteY15" fmla="*/ 374658 h 674642"/>
                <a:gd name="connsiteX16" fmla="*/ 1600798 w 2455915"/>
                <a:gd name="connsiteY16" fmla="*/ 450858 h 674642"/>
                <a:gd name="connsiteX17" fmla="*/ 1676998 w 2455915"/>
                <a:gd name="connsiteY17" fmla="*/ 361958 h 674642"/>
                <a:gd name="connsiteX18" fmla="*/ 1784948 w 2455915"/>
                <a:gd name="connsiteY18" fmla="*/ 482608 h 674642"/>
                <a:gd name="connsiteX19" fmla="*/ 1943698 w 2455915"/>
                <a:gd name="connsiteY19" fmla="*/ 476258 h 674642"/>
                <a:gd name="connsiteX20" fmla="*/ 2026248 w 2455915"/>
                <a:gd name="connsiteY20" fmla="*/ 323858 h 674642"/>
                <a:gd name="connsiteX21" fmla="*/ 2134198 w 2455915"/>
                <a:gd name="connsiteY21" fmla="*/ 457208 h 674642"/>
                <a:gd name="connsiteX22" fmla="*/ 2426298 w 2455915"/>
                <a:gd name="connsiteY22" fmla="*/ 76208 h 674642"/>
                <a:gd name="connsiteX23" fmla="*/ 2455915 w 2455915"/>
                <a:gd name="connsiteY23" fmla="*/ 563623 h 674642"/>
                <a:gd name="connsiteX24" fmla="*/ 2455915 w 2455915"/>
                <a:gd name="connsiteY24" fmla="*/ 674642 h 674642"/>
                <a:gd name="connsiteX25" fmla="*/ 175271 w 2455915"/>
                <a:gd name="connsiteY25" fmla="*/ 630192 h 674642"/>
                <a:gd name="connsiteX26" fmla="*/ 73671 w 2455915"/>
                <a:gd name="connsiteY26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584798 w 2455915"/>
                <a:gd name="connsiteY5" fmla="*/ 450858 h 674642"/>
                <a:gd name="connsiteX6" fmla="*/ 426048 w 2455915"/>
                <a:gd name="connsiteY6" fmla="*/ 8 h 674642"/>
                <a:gd name="connsiteX7" fmla="*/ 711798 w 2455915"/>
                <a:gd name="connsiteY7" fmla="*/ 419108 h 674642"/>
                <a:gd name="connsiteX8" fmla="*/ 781648 w 2455915"/>
                <a:gd name="connsiteY8" fmla="*/ 400058 h 674642"/>
                <a:gd name="connsiteX9" fmla="*/ 870548 w 2455915"/>
                <a:gd name="connsiteY9" fmla="*/ 444508 h 674642"/>
                <a:gd name="connsiteX10" fmla="*/ 934048 w 2455915"/>
                <a:gd name="connsiteY10" fmla="*/ 374658 h 674642"/>
                <a:gd name="connsiteX11" fmla="*/ 1016598 w 2455915"/>
                <a:gd name="connsiteY11" fmla="*/ 177808 h 674642"/>
                <a:gd name="connsiteX12" fmla="*/ 1194398 w 2455915"/>
                <a:gd name="connsiteY12" fmla="*/ 400058 h 674642"/>
                <a:gd name="connsiteX13" fmla="*/ 1226148 w 2455915"/>
                <a:gd name="connsiteY13" fmla="*/ 114308 h 674642"/>
                <a:gd name="connsiteX14" fmla="*/ 1473798 w 2455915"/>
                <a:gd name="connsiteY14" fmla="*/ 444508 h 674642"/>
                <a:gd name="connsiteX15" fmla="*/ 1537298 w 2455915"/>
                <a:gd name="connsiteY15" fmla="*/ 374658 h 674642"/>
                <a:gd name="connsiteX16" fmla="*/ 1600798 w 2455915"/>
                <a:gd name="connsiteY16" fmla="*/ 450858 h 674642"/>
                <a:gd name="connsiteX17" fmla="*/ 1676998 w 2455915"/>
                <a:gd name="connsiteY17" fmla="*/ 361958 h 674642"/>
                <a:gd name="connsiteX18" fmla="*/ 1784948 w 2455915"/>
                <a:gd name="connsiteY18" fmla="*/ 482608 h 674642"/>
                <a:gd name="connsiteX19" fmla="*/ 1943698 w 2455915"/>
                <a:gd name="connsiteY19" fmla="*/ 476258 h 674642"/>
                <a:gd name="connsiteX20" fmla="*/ 2026248 w 2455915"/>
                <a:gd name="connsiteY20" fmla="*/ 323858 h 674642"/>
                <a:gd name="connsiteX21" fmla="*/ 2134198 w 2455915"/>
                <a:gd name="connsiteY21" fmla="*/ 457208 h 674642"/>
                <a:gd name="connsiteX22" fmla="*/ 2426298 w 2455915"/>
                <a:gd name="connsiteY22" fmla="*/ 76208 h 674642"/>
                <a:gd name="connsiteX23" fmla="*/ 2455915 w 2455915"/>
                <a:gd name="connsiteY23" fmla="*/ 563623 h 674642"/>
                <a:gd name="connsiteX24" fmla="*/ 2455915 w 2455915"/>
                <a:gd name="connsiteY24" fmla="*/ 674642 h 674642"/>
                <a:gd name="connsiteX25" fmla="*/ 175271 w 2455915"/>
                <a:gd name="connsiteY25" fmla="*/ 630192 h 674642"/>
                <a:gd name="connsiteX26" fmla="*/ 73671 w 2455915"/>
                <a:gd name="connsiteY26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483198 w 2455915"/>
                <a:gd name="connsiteY5" fmla="*/ 463558 h 674642"/>
                <a:gd name="connsiteX6" fmla="*/ 584798 w 2455915"/>
                <a:gd name="connsiteY6" fmla="*/ 450858 h 674642"/>
                <a:gd name="connsiteX7" fmla="*/ 426048 w 2455915"/>
                <a:gd name="connsiteY7" fmla="*/ 8 h 674642"/>
                <a:gd name="connsiteX8" fmla="*/ 711798 w 2455915"/>
                <a:gd name="connsiteY8" fmla="*/ 419108 h 674642"/>
                <a:gd name="connsiteX9" fmla="*/ 781648 w 2455915"/>
                <a:gd name="connsiteY9" fmla="*/ 400058 h 674642"/>
                <a:gd name="connsiteX10" fmla="*/ 870548 w 2455915"/>
                <a:gd name="connsiteY10" fmla="*/ 444508 h 674642"/>
                <a:gd name="connsiteX11" fmla="*/ 934048 w 2455915"/>
                <a:gd name="connsiteY11" fmla="*/ 374658 h 674642"/>
                <a:gd name="connsiteX12" fmla="*/ 1016598 w 2455915"/>
                <a:gd name="connsiteY12" fmla="*/ 177808 h 674642"/>
                <a:gd name="connsiteX13" fmla="*/ 1194398 w 2455915"/>
                <a:gd name="connsiteY13" fmla="*/ 400058 h 674642"/>
                <a:gd name="connsiteX14" fmla="*/ 1226148 w 2455915"/>
                <a:gd name="connsiteY14" fmla="*/ 114308 h 674642"/>
                <a:gd name="connsiteX15" fmla="*/ 1473798 w 2455915"/>
                <a:gd name="connsiteY15" fmla="*/ 444508 h 674642"/>
                <a:gd name="connsiteX16" fmla="*/ 1537298 w 2455915"/>
                <a:gd name="connsiteY16" fmla="*/ 374658 h 674642"/>
                <a:gd name="connsiteX17" fmla="*/ 1600798 w 2455915"/>
                <a:gd name="connsiteY17" fmla="*/ 450858 h 674642"/>
                <a:gd name="connsiteX18" fmla="*/ 1676998 w 2455915"/>
                <a:gd name="connsiteY18" fmla="*/ 361958 h 674642"/>
                <a:gd name="connsiteX19" fmla="*/ 1784948 w 2455915"/>
                <a:gd name="connsiteY19" fmla="*/ 482608 h 674642"/>
                <a:gd name="connsiteX20" fmla="*/ 1943698 w 2455915"/>
                <a:gd name="connsiteY20" fmla="*/ 476258 h 674642"/>
                <a:gd name="connsiteX21" fmla="*/ 2026248 w 2455915"/>
                <a:gd name="connsiteY21" fmla="*/ 323858 h 674642"/>
                <a:gd name="connsiteX22" fmla="*/ 2134198 w 2455915"/>
                <a:gd name="connsiteY22" fmla="*/ 457208 h 674642"/>
                <a:gd name="connsiteX23" fmla="*/ 2426298 w 2455915"/>
                <a:gd name="connsiteY23" fmla="*/ 76208 h 674642"/>
                <a:gd name="connsiteX24" fmla="*/ 2455915 w 2455915"/>
                <a:gd name="connsiteY24" fmla="*/ 563623 h 674642"/>
                <a:gd name="connsiteX25" fmla="*/ 2455915 w 2455915"/>
                <a:gd name="connsiteY25" fmla="*/ 674642 h 674642"/>
                <a:gd name="connsiteX26" fmla="*/ 175271 w 2455915"/>
                <a:gd name="connsiteY26" fmla="*/ 630192 h 674642"/>
                <a:gd name="connsiteX27" fmla="*/ 73671 w 2455915"/>
                <a:gd name="connsiteY27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483198 w 2455915"/>
                <a:gd name="connsiteY5" fmla="*/ 463558 h 674642"/>
                <a:gd name="connsiteX6" fmla="*/ 584798 w 2455915"/>
                <a:gd name="connsiteY6" fmla="*/ 450858 h 674642"/>
                <a:gd name="connsiteX7" fmla="*/ 426048 w 2455915"/>
                <a:gd name="connsiteY7" fmla="*/ 8 h 674642"/>
                <a:gd name="connsiteX8" fmla="*/ 711798 w 2455915"/>
                <a:gd name="connsiteY8" fmla="*/ 419108 h 674642"/>
                <a:gd name="connsiteX9" fmla="*/ 781648 w 2455915"/>
                <a:gd name="connsiteY9" fmla="*/ 400058 h 674642"/>
                <a:gd name="connsiteX10" fmla="*/ 870548 w 2455915"/>
                <a:gd name="connsiteY10" fmla="*/ 444508 h 674642"/>
                <a:gd name="connsiteX11" fmla="*/ 934048 w 2455915"/>
                <a:gd name="connsiteY11" fmla="*/ 374658 h 674642"/>
                <a:gd name="connsiteX12" fmla="*/ 1016598 w 2455915"/>
                <a:gd name="connsiteY12" fmla="*/ 177808 h 674642"/>
                <a:gd name="connsiteX13" fmla="*/ 1194398 w 2455915"/>
                <a:gd name="connsiteY13" fmla="*/ 400058 h 674642"/>
                <a:gd name="connsiteX14" fmla="*/ 1226148 w 2455915"/>
                <a:gd name="connsiteY14" fmla="*/ 114308 h 674642"/>
                <a:gd name="connsiteX15" fmla="*/ 1473798 w 2455915"/>
                <a:gd name="connsiteY15" fmla="*/ 444508 h 674642"/>
                <a:gd name="connsiteX16" fmla="*/ 1537298 w 2455915"/>
                <a:gd name="connsiteY16" fmla="*/ 374658 h 674642"/>
                <a:gd name="connsiteX17" fmla="*/ 1600798 w 2455915"/>
                <a:gd name="connsiteY17" fmla="*/ 450858 h 674642"/>
                <a:gd name="connsiteX18" fmla="*/ 1676998 w 2455915"/>
                <a:gd name="connsiteY18" fmla="*/ 361958 h 674642"/>
                <a:gd name="connsiteX19" fmla="*/ 1784948 w 2455915"/>
                <a:gd name="connsiteY19" fmla="*/ 482608 h 674642"/>
                <a:gd name="connsiteX20" fmla="*/ 1943698 w 2455915"/>
                <a:gd name="connsiteY20" fmla="*/ 476258 h 674642"/>
                <a:gd name="connsiteX21" fmla="*/ 2026248 w 2455915"/>
                <a:gd name="connsiteY21" fmla="*/ 323858 h 674642"/>
                <a:gd name="connsiteX22" fmla="*/ 2134198 w 2455915"/>
                <a:gd name="connsiteY22" fmla="*/ 457208 h 674642"/>
                <a:gd name="connsiteX23" fmla="*/ 2426298 w 2455915"/>
                <a:gd name="connsiteY23" fmla="*/ 76208 h 674642"/>
                <a:gd name="connsiteX24" fmla="*/ 2455915 w 2455915"/>
                <a:gd name="connsiteY24" fmla="*/ 563623 h 674642"/>
                <a:gd name="connsiteX25" fmla="*/ 2455915 w 2455915"/>
                <a:gd name="connsiteY25" fmla="*/ 674642 h 674642"/>
                <a:gd name="connsiteX26" fmla="*/ 175271 w 2455915"/>
                <a:gd name="connsiteY26" fmla="*/ 630192 h 674642"/>
                <a:gd name="connsiteX27" fmla="*/ 73671 w 2455915"/>
                <a:gd name="connsiteY27" fmla="*/ 519173 h 674642"/>
                <a:gd name="connsiteX0" fmla="*/ 73659 w 2455903"/>
                <a:gd name="connsiteY0" fmla="*/ 519173 h 674642"/>
                <a:gd name="connsiteX1" fmla="*/ 222836 w 2455903"/>
                <a:gd name="connsiteY1" fmla="*/ 508008 h 674642"/>
                <a:gd name="connsiteX2" fmla="*/ 585 w 2455903"/>
                <a:gd name="connsiteY2" fmla="*/ 336558 h 674642"/>
                <a:gd name="connsiteX3" fmla="*/ 337136 w 2455903"/>
                <a:gd name="connsiteY3" fmla="*/ 469908 h 674642"/>
                <a:gd name="connsiteX4" fmla="*/ 152986 w 2455903"/>
                <a:gd name="connsiteY4" fmla="*/ 57158 h 674642"/>
                <a:gd name="connsiteX5" fmla="*/ 483186 w 2455903"/>
                <a:gd name="connsiteY5" fmla="*/ 463558 h 674642"/>
                <a:gd name="connsiteX6" fmla="*/ 584786 w 2455903"/>
                <a:gd name="connsiteY6" fmla="*/ 450858 h 674642"/>
                <a:gd name="connsiteX7" fmla="*/ 426036 w 2455903"/>
                <a:gd name="connsiteY7" fmla="*/ 8 h 674642"/>
                <a:gd name="connsiteX8" fmla="*/ 711786 w 2455903"/>
                <a:gd name="connsiteY8" fmla="*/ 419108 h 674642"/>
                <a:gd name="connsiteX9" fmla="*/ 781636 w 2455903"/>
                <a:gd name="connsiteY9" fmla="*/ 400058 h 674642"/>
                <a:gd name="connsiteX10" fmla="*/ 870536 w 2455903"/>
                <a:gd name="connsiteY10" fmla="*/ 444508 h 674642"/>
                <a:gd name="connsiteX11" fmla="*/ 934036 w 2455903"/>
                <a:gd name="connsiteY11" fmla="*/ 374658 h 674642"/>
                <a:gd name="connsiteX12" fmla="*/ 1016586 w 2455903"/>
                <a:gd name="connsiteY12" fmla="*/ 177808 h 674642"/>
                <a:gd name="connsiteX13" fmla="*/ 1194386 w 2455903"/>
                <a:gd name="connsiteY13" fmla="*/ 400058 h 674642"/>
                <a:gd name="connsiteX14" fmla="*/ 1226136 w 2455903"/>
                <a:gd name="connsiteY14" fmla="*/ 114308 h 674642"/>
                <a:gd name="connsiteX15" fmla="*/ 1473786 w 2455903"/>
                <a:gd name="connsiteY15" fmla="*/ 444508 h 674642"/>
                <a:gd name="connsiteX16" fmla="*/ 1537286 w 2455903"/>
                <a:gd name="connsiteY16" fmla="*/ 374658 h 674642"/>
                <a:gd name="connsiteX17" fmla="*/ 1600786 w 2455903"/>
                <a:gd name="connsiteY17" fmla="*/ 450858 h 674642"/>
                <a:gd name="connsiteX18" fmla="*/ 1676986 w 2455903"/>
                <a:gd name="connsiteY18" fmla="*/ 361958 h 674642"/>
                <a:gd name="connsiteX19" fmla="*/ 1784936 w 2455903"/>
                <a:gd name="connsiteY19" fmla="*/ 482608 h 674642"/>
                <a:gd name="connsiteX20" fmla="*/ 1943686 w 2455903"/>
                <a:gd name="connsiteY20" fmla="*/ 476258 h 674642"/>
                <a:gd name="connsiteX21" fmla="*/ 2026236 w 2455903"/>
                <a:gd name="connsiteY21" fmla="*/ 323858 h 674642"/>
                <a:gd name="connsiteX22" fmla="*/ 2134186 w 2455903"/>
                <a:gd name="connsiteY22" fmla="*/ 457208 h 674642"/>
                <a:gd name="connsiteX23" fmla="*/ 2426286 w 2455903"/>
                <a:gd name="connsiteY23" fmla="*/ 76208 h 674642"/>
                <a:gd name="connsiteX24" fmla="*/ 2455903 w 2455903"/>
                <a:gd name="connsiteY24" fmla="*/ 563623 h 674642"/>
                <a:gd name="connsiteX25" fmla="*/ 2455903 w 2455903"/>
                <a:gd name="connsiteY25" fmla="*/ 674642 h 674642"/>
                <a:gd name="connsiteX26" fmla="*/ 175259 w 2455903"/>
                <a:gd name="connsiteY26" fmla="*/ 630192 h 674642"/>
                <a:gd name="connsiteX27" fmla="*/ 73659 w 2455903"/>
                <a:gd name="connsiteY27" fmla="*/ 519173 h 674642"/>
                <a:gd name="connsiteX0" fmla="*/ 73617 w 2455861"/>
                <a:gd name="connsiteY0" fmla="*/ 519173 h 674642"/>
                <a:gd name="connsiteX1" fmla="*/ 222794 w 2455861"/>
                <a:gd name="connsiteY1" fmla="*/ 508008 h 674642"/>
                <a:gd name="connsiteX2" fmla="*/ 543 w 2455861"/>
                <a:gd name="connsiteY2" fmla="*/ 336558 h 674642"/>
                <a:gd name="connsiteX3" fmla="*/ 362494 w 2455861"/>
                <a:gd name="connsiteY3" fmla="*/ 406408 h 674642"/>
                <a:gd name="connsiteX4" fmla="*/ 152944 w 2455861"/>
                <a:gd name="connsiteY4" fmla="*/ 57158 h 674642"/>
                <a:gd name="connsiteX5" fmla="*/ 483144 w 2455861"/>
                <a:gd name="connsiteY5" fmla="*/ 463558 h 674642"/>
                <a:gd name="connsiteX6" fmla="*/ 584744 w 2455861"/>
                <a:gd name="connsiteY6" fmla="*/ 450858 h 674642"/>
                <a:gd name="connsiteX7" fmla="*/ 425994 w 2455861"/>
                <a:gd name="connsiteY7" fmla="*/ 8 h 674642"/>
                <a:gd name="connsiteX8" fmla="*/ 711744 w 2455861"/>
                <a:gd name="connsiteY8" fmla="*/ 419108 h 674642"/>
                <a:gd name="connsiteX9" fmla="*/ 781594 w 2455861"/>
                <a:gd name="connsiteY9" fmla="*/ 400058 h 674642"/>
                <a:gd name="connsiteX10" fmla="*/ 870494 w 2455861"/>
                <a:gd name="connsiteY10" fmla="*/ 444508 h 674642"/>
                <a:gd name="connsiteX11" fmla="*/ 933994 w 2455861"/>
                <a:gd name="connsiteY11" fmla="*/ 374658 h 674642"/>
                <a:gd name="connsiteX12" fmla="*/ 1016544 w 2455861"/>
                <a:gd name="connsiteY12" fmla="*/ 177808 h 674642"/>
                <a:gd name="connsiteX13" fmla="*/ 1194344 w 2455861"/>
                <a:gd name="connsiteY13" fmla="*/ 400058 h 674642"/>
                <a:gd name="connsiteX14" fmla="*/ 1226094 w 2455861"/>
                <a:gd name="connsiteY14" fmla="*/ 114308 h 674642"/>
                <a:gd name="connsiteX15" fmla="*/ 1473744 w 2455861"/>
                <a:gd name="connsiteY15" fmla="*/ 444508 h 674642"/>
                <a:gd name="connsiteX16" fmla="*/ 1537244 w 2455861"/>
                <a:gd name="connsiteY16" fmla="*/ 374658 h 674642"/>
                <a:gd name="connsiteX17" fmla="*/ 1600744 w 2455861"/>
                <a:gd name="connsiteY17" fmla="*/ 450858 h 674642"/>
                <a:gd name="connsiteX18" fmla="*/ 1676944 w 2455861"/>
                <a:gd name="connsiteY18" fmla="*/ 361958 h 674642"/>
                <a:gd name="connsiteX19" fmla="*/ 1784894 w 2455861"/>
                <a:gd name="connsiteY19" fmla="*/ 482608 h 674642"/>
                <a:gd name="connsiteX20" fmla="*/ 1943644 w 2455861"/>
                <a:gd name="connsiteY20" fmla="*/ 476258 h 674642"/>
                <a:gd name="connsiteX21" fmla="*/ 2026194 w 2455861"/>
                <a:gd name="connsiteY21" fmla="*/ 323858 h 674642"/>
                <a:gd name="connsiteX22" fmla="*/ 2134144 w 2455861"/>
                <a:gd name="connsiteY22" fmla="*/ 457208 h 674642"/>
                <a:gd name="connsiteX23" fmla="*/ 2426244 w 2455861"/>
                <a:gd name="connsiteY23" fmla="*/ 76208 h 674642"/>
                <a:gd name="connsiteX24" fmla="*/ 2455861 w 2455861"/>
                <a:gd name="connsiteY24" fmla="*/ 563623 h 674642"/>
                <a:gd name="connsiteX25" fmla="*/ 2455861 w 2455861"/>
                <a:gd name="connsiteY25" fmla="*/ 674642 h 674642"/>
                <a:gd name="connsiteX26" fmla="*/ 175217 w 2455861"/>
                <a:gd name="connsiteY26" fmla="*/ 630192 h 674642"/>
                <a:gd name="connsiteX27" fmla="*/ 73617 w 2455861"/>
                <a:gd name="connsiteY27" fmla="*/ 519173 h 674642"/>
                <a:gd name="connsiteX0" fmla="*/ 73782 w 2456026"/>
                <a:gd name="connsiteY0" fmla="*/ 519173 h 674642"/>
                <a:gd name="connsiteX1" fmla="*/ 222959 w 2456026"/>
                <a:gd name="connsiteY1" fmla="*/ 508008 h 674642"/>
                <a:gd name="connsiteX2" fmla="*/ 708 w 2456026"/>
                <a:gd name="connsiteY2" fmla="*/ 336558 h 674642"/>
                <a:gd name="connsiteX3" fmla="*/ 362659 w 2456026"/>
                <a:gd name="connsiteY3" fmla="*/ 406408 h 674642"/>
                <a:gd name="connsiteX4" fmla="*/ 153109 w 2456026"/>
                <a:gd name="connsiteY4" fmla="*/ 57158 h 674642"/>
                <a:gd name="connsiteX5" fmla="*/ 483309 w 2456026"/>
                <a:gd name="connsiteY5" fmla="*/ 463558 h 674642"/>
                <a:gd name="connsiteX6" fmla="*/ 584909 w 2456026"/>
                <a:gd name="connsiteY6" fmla="*/ 450858 h 674642"/>
                <a:gd name="connsiteX7" fmla="*/ 426159 w 2456026"/>
                <a:gd name="connsiteY7" fmla="*/ 8 h 674642"/>
                <a:gd name="connsiteX8" fmla="*/ 711909 w 2456026"/>
                <a:gd name="connsiteY8" fmla="*/ 419108 h 674642"/>
                <a:gd name="connsiteX9" fmla="*/ 781759 w 2456026"/>
                <a:gd name="connsiteY9" fmla="*/ 400058 h 674642"/>
                <a:gd name="connsiteX10" fmla="*/ 870659 w 2456026"/>
                <a:gd name="connsiteY10" fmla="*/ 444508 h 674642"/>
                <a:gd name="connsiteX11" fmla="*/ 934159 w 2456026"/>
                <a:gd name="connsiteY11" fmla="*/ 374658 h 674642"/>
                <a:gd name="connsiteX12" fmla="*/ 1016709 w 2456026"/>
                <a:gd name="connsiteY12" fmla="*/ 177808 h 674642"/>
                <a:gd name="connsiteX13" fmla="*/ 1194509 w 2456026"/>
                <a:gd name="connsiteY13" fmla="*/ 400058 h 674642"/>
                <a:gd name="connsiteX14" fmla="*/ 1226259 w 2456026"/>
                <a:gd name="connsiteY14" fmla="*/ 114308 h 674642"/>
                <a:gd name="connsiteX15" fmla="*/ 1473909 w 2456026"/>
                <a:gd name="connsiteY15" fmla="*/ 444508 h 674642"/>
                <a:gd name="connsiteX16" fmla="*/ 1537409 w 2456026"/>
                <a:gd name="connsiteY16" fmla="*/ 374658 h 674642"/>
                <a:gd name="connsiteX17" fmla="*/ 1600909 w 2456026"/>
                <a:gd name="connsiteY17" fmla="*/ 450858 h 674642"/>
                <a:gd name="connsiteX18" fmla="*/ 1677109 w 2456026"/>
                <a:gd name="connsiteY18" fmla="*/ 361958 h 674642"/>
                <a:gd name="connsiteX19" fmla="*/ 1785059 w 2456026"/>
                <a:gd name="connsiteY19" fmla="*/ 482608 h 674642"/>
                <a:gd name="connsiteX20" fmla="*/ 1943809 w 2456026"/>
                <a:gd name="connsiteY20" fmla="*/ 476258 h 674642"/>
                <a:gd name="connsiteX21" fmla="*/ 2026359 w 2456026"/>
                <a:gd name="connsiteY21" fmla="*/ 323858 h 674642"/>
                <a:gd name="connsiteX22" fmla="*/ 2134309 w 2456026"/>
                <a:gd name="connsiteY22" fmla="*/ 457208 h 674642"/>
                <a:gd name="connsiteX23" fmla="*/ 2426409 w 2456026"/>
                <a:gd name="connsiteY23" fmla="*/ 76208 h 674642"/>
                <a:gd name="connsiteX24" fmla="*/ 2456026 w 2456026"/>
                <a:gd name="connsiteY24" fmla="*/ 563623 h 674642"/>
                <a:gd name="connsiteX25" fmla="*/ 2456026 w 2456026"/>
                <a:gd name="connsiteY25" fmla="*/ 674642 h 674642"/>
                <a:gd name="connsiteX26" fmla="*/ 175382 w 2456026"/>
                <a:gd name="connsiteY26" fmla="*/ 630192 h 674642"/>
                <a:gd name="connsiteX27" fmla="*/ 73782 w 2456026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42623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42623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191533 w 2456100"/>
                <a:gd name="connsiteY24" fmla="*/ 565158 h 674642"/>
                <a:gd name="connsiteX25" fmla="*/ 2456100 w 2456100"/>
                <a:gd name="connsiteY25" fmla="*/ 563623 h 674642"/>
                <a:gd name="connsiteX26" fmla="*/ 2456100 w 2456100"/>
                <a:gd name="connsiteY26" fmla="*/ 674642 h 674642"/>
                <a:gd name="connsiteX27" fmla="*/ 175456 w 2456100"/>
                <a:gd name="connsiteY27" fmla="*/ 630192 h 674642"/>
                <a:gd name="connsiteX28" fmla="*/ 73856 w 2456100"/>
                <a:gd name="connsiteY28" fmla="*/ 519173 h 674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56100" h="674642">
                  <a:moveTo>
                    <a:pt x="73856" y="519173"/>
                  </a:moveTo>
                  <a:cubicBezTo>
                    <a:pt x="58502" y="490342"/>
                    <a:pt x="241562" y="538444"/>
                    <a:pt x="223033" y="508008"/>
                  </a:cubicBezTo>
                  <a:cubicBezTo>
                    <a:pt x="204504" y="477572"/>
                    <a:pt x="16657" y="389475"/>
                    <a:pt x="782" y="336558"/>
                  </a:cubicBezTo>
                  <a:cubicBezTo>
                    <a:pt x="-15093" y="283641"/>
                    <a:pt x="214566" y="338675"/>
                    <a:pt x="337333" y="469908"/>
                  </a:cubicBezTo>
                  <a:cubicBezTo>
                    <a:pt x="377550" y="423341"/>
                    <a:pt x="130958" y="60333"/>
                    <a:pt x="153183" y="57158"/>
                  </a:cubicBezTo>
                  <a:cubicBezTo>
                    <a:pt x="175408" y="53983"/>
                    <a:pt x="424117" y="283642"/>
                    <a:pt x="483383" y="463558"/>
                  </a:cubicBezTo>
                  <a:cubicBezTo>
                    <a:pt x="555349" y="529174"/>
                    <a:pt x="591333" y="505891"/>
                    <a:pt x="584983" y="450858"/>
                  </a:cubicBezTo>
                  <a:cubicBezTo>
                    <a:pt x="620966" y="452975"/>
                    <a:pt x="358500" y="-2109"/>
                    <a:pt x="394483" y="8"/>
                  </a:cubicBezTo>
                  <a:cubicBezTo>
                    <a:pt x="661183" y="105841"/>
                    <a:pt x="623083" y="395825"/>
                    <a:pt x="711983" y="419108"/>
                  </a:cubicBezTo>
                  <a:cubicBezTo>
                    <a:pt x="771250" y="492133"/>
                    <a:pt x="755375" y="395825"/>
                    <a:pt x="781833" y="400058"/>
                  </a:cubicBezTo>
                  <a:cubicBezTo>
                    <a:pt x="808291" y="404291"/>
                    <a:pt x="845333" y="455091"/>
                    <a:pt x="870733" y="444508"/>
                  </a:cubicBezTo>
                  <a:cubicBezTo>
                    <a:pt x="907775" y="437100"/>
                    <a:pt x="909891" y="409583"/>
                    <a:pt x="934233" y="374658"/>
                  </a:cubicBezTo>
                  <a:cubicBezTo>
                    <a:pt x="958575" y="339733"/>
                    <a:pt x="975508" y="201091"/>
                    <a:pt x="1016783" y="177808"/>
                  </a:cubicBezTo>
                  <a:cubicBezTo>
                    <a:pt x="1071816" y="196858"/>
                    <a:pt x="1139550" y="381008"/>
                    <a:pt x="1194583" y="400058"/>
                  </a:cubicBezTo>
                  <a:cubicBezTo>
                    <a:pt x="1247500" y="402175"/>
                    <a:pt x="1173416" y="112191"/>
                    <a:pt x="1226333" y="114308"/>
                  </a:cubicBezTo>
                  <a:cubicBezTo>
                    <a:pt x="1298300" y="141825"/>
                    <a:pt x="1402016" y="416991"/>
                    <a:pt x="1473983" y="444508"/>
                  </a:cubicBezTo>
                  <a:cubicBezTo>
                    <a:pt x="1495150" y="442391"/>
                    <a:pt x="1516316" y="376775"/>
                    <a:pt x="1537483" y="374658"/>
                  </a:cubicBezTo>
                  <a:cubicBezTo>
                    <a:pt x="1569233" y="378891"/>
                    <a:pt x="1569233" y="446625"/>
                    <a:pt x="1600983" y="450858"/>
                  </a:cubicBezTo>
                  <a:cubicBezTo>
                    <a:pt x="1626383" y="450858"/>
                    <a:pt x="1651783" y="361958"/>
                    <a:pt x="1677183" y="361958"/>
                  </a:cubicBezTo>
                  <a:cubicBezTo>
                    <a:pt x="1717400" y="370425"/>
                    <a:pt x="1744916" y="474141"/>
                    <a:pt x="1785133" y="482608"/>
                  </a:cubicBezTo>
                  <a:cubicBezTo>
                    <a:pt x="1826408" y="486841"/>
                    <a:pt x="1903666" y="502716"/>
                    <a:pt x="1943883" y="476258"/>
                  </a:cubicBezTo>
                  <a:cubicBezTo>
                    <a:pt x="1984100" y="449800"/>
                    <a:pt x="1991508" y="312216"/>
                    <a:pt x="2026433" y="323858"/>
                  </a:cubicBezTo>
                  <a:cubicBezTo>
                    <a:pt x="2061358" y="335500"/>
                    <a:pt x="2074058" y="522825"/>
                    <a:pt x="2134383" y="457208"/>
                  </a:cubicBezTo>
                  <a:cubicBezTo>
                    <a:pt x="2194708" y="391591"/>
                    <a:pt x="2375683" y="101608"/>
                    <a:pt x="2426483" y="76208"/>
                  </a:cubicBezTo>
                  <a:cubicBezTo>
                    <a:pt x="2430716" y="152408"/>
                    <a:pt x="2187300" y="488958"/>
                    <a:pt x="2191533" y="565158"/>
                  </a:cubicBezTo>
                  <a:lnTo>
                    <a:pt x="2456100" y="563623"/>
                  </a:lnTo>
                  <a:lnTo>
                    <a:pt x="2456100" y="674642"/>
                  </a:lnTo>
                  <a:lnTo>
                    <a:pt x="175456" y="630192"/>
                  </a:lnTo>
                  <a:lnTo>
                    <a:pt x="73856" y="519173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ectangle 27">
              <a:extLst>
                <a:ext uri="{FF2B5EF4-FFF2-40B4-BE49-F238E27FC236}">
                  <a16:creationId xmlns:a16="http://schemas.microsoft.com/office/drawing/2014/main" id="{9CF64602-B066-4744-A795-EA994E041624}"/>
                </a:ext>
              </a:extLst>
            </p:cNvPr>
            <p:cNvSpPr/>
            <p:nvPr/>
          </p:nvSpPr>
          <p:spPr>
            <a:xfrm>
              <a:off x="4566381" y="3063409"/>
              <a:ext cx="279992" cy="415164"/>
            </a:xfrm>
            <a:custGeom>
              <a:avLst/>
              <a:gdLst>
                <a:gd name="connsiteX0" fmla="*/ 0 w 45719"/>
                <a:gd name="connsiteY0" fmla="*/ 0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4" fmla="*/ 0 w 45719"/>
                <a:gd name="connsiteY4" fmla="*/ 0 h 293714"/>
                <a:gd name="connsiteX0" fmla="*/ 0 w 45719"/>
                <a:gd name="connsiteY0" fmla="*/ 293714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0" fmla="*/ 0 w 267969"/>
                <a:gd name="connsiteY0" fmla="*/ 236564 h 293714"/>
                <a:gd name="connsiteX1" fmla="*/ 267969 w 267969"/>
                <a:gd name="connsiteY1" fmla="*/ 0 h 293714"/>
                <a:gd name="connsiteX2" fmla="*/ 267969 w 267969"/>
                <a:gd name="connsiteY2" fmla="*/ 293714 h 293714"/>
                <a:gd name="connsiteX3" fmla="*/ 0 w 267969"/>
                <a:gd name="connsiteY3" fmla="*/ 236564 h 293714"/>
                <a:gd name="connsiteX0" fmla="*/ 0 w 267969"/>
                <a:gd name="connsiteY0" fmla="*/ 236564 h 376264"/>
                <a:gd name="connsiteX1" fmla="*/ 267969 w 267969"/>
                <a:gd name="connsiteY1" fmla="*/ 0 h 376264"/>
                <a:gd name="connsiteX2" fmla="*/ 229869 w 267969"/>
                <a:gd name="connsiteY2" fmla="*/ 376264 h 376264"/>
                <a:gd name="connsiteX3" fmla="*/ 0 w 267969"/>
                <a:gd name="connsiteY3" fmla="*/ 236564 h 376264"/>
                <a:gd name="connsiteX0" fmla="*/ 0 w 267969"/>
                <a:gd name="connsiteY0" fmla="*/ 236564 h 388345"/>
                <a:gd name="connsiteX1" fmla="*/ 267969 w 267969"/>
                <a:gd name="connsiteY1" fmla="*/ 0 h 388345"/>
                <a:gd name="connsiteX2" fmla="*/ 229869 w 267969"/>
                <a:gd name="connsiteY2" fmla="*/ 376264 h 388345"/>
                <a:gd name="connsiteX3" fmla="*/ 0 w 267969"/>
                <a:gd name="connsiteY3" fmla="*/ 236564 h 388345"/>
                <a:gd name="connsiteX0" fmla="*/ 0 w 267969"/>
                <a:gd name="connsiteY0" fmla="*/ 242254 h 394035"/>
                <a:gd name="connsiteX1" fmla="*/ 267969 w 267969"/>
                <a:gd name="connsiteY1" fmla="*/ 5690 h 394035"/>
                <a:gd name="connsiteX2" fmla="*/ 229869 w 267969"/>
                <a:gd name="connsiteY2" fmla="*/ 381954 h 394035"/>
                <a:gd name="connsiteX3" fmla="*/ 0 w 267969"/>
                <a:gd name="connsiteY3" fmla="*/ 242254 h 394035"/>
                <a:gd name="connsiteX0" fmla="*/ 0 w 279992"/>
                <a:gd name="connsiteY0" fmla="*/ 242254 h 394035"/>
                <a:gd name="connsiteX1" fmla="*/ 267969 w 279992"/>
                <a:gd name="connsiteY1" fmla="*/ 5690 h 394035"/>
                <a:gd name="connsiteX2" fmla="*/ 229869 w 279992"/>
                <a:gd name="connsiteY2" fmla="*/ 381954 h 394035"/>
                <a:gd name="connsiteX3" fmla="*/ 0 w 279992"/>
                <a:gd name="connsiteY3" fmla="*/ 242254 h 394035"/>
                <a:gd name="connsiteX0" fmla="*/ 0 w 279992"/>
                <a:gd name="connsiteY0" fmla="*/ 250810 h 402591"/>
                <a:gd name="connsiteX1" fmla="*/ 267969 w 279992"/>
                <a:gd name="connsiteY1" fmla="*/ 14246 h 402591"/>
                <a:gd name="connsiteX2" fmla="*/ 229869 w 279992"/>
                <a:gd name="connsiteY2" fmla="*/ 390510 h 402591"/>
                <a:gd name="connsiteX3" fmla="*/ 0 w 279992"/>
                <a:gd name="connsiteY3" fmla="*/ 250810 h 402591"/>
                <a:gd name="connsiteX0" fmla="*/ 0 w 279992"/>
                <a:gd name="connsiteY0" fmla="*/ 250810 h 410076"/>
                <a:gd name="connsiteX1" fmla="*/ 267969 w 279992"/>
                <a:gd name="connsiteY1" fmla="*/ 14246 h 410076"/>
                <a:gd name="connsiteX2" fmla="*/ 229869 w 279992"/>
                <a:gd name="connsiteY2" fmla="*/ 390510 h 410076"/>
                <a:gd name="connsiteX3" fmla="*/ 0 w 279992"/>
                <a:gd name="connsiteY3" fmla="*/ 250810 h 410076"/>
                <a:gd name="connsiteX0" fmla="*/ 0 w 279992"/>
                <a:gd name="connsiteY0" fmla="*/ 255898 h 415164"/>
                <a:gd name="connsiteX1" fmla="*/ 267969 w 279992"/>
                <a:gd name="connsiteY1" fmla="*/ 19334 h 415164"/>
                <a:gd name="connsiteX2" fmla="*/ 229869 w 279992"/>
                <a:gd name="connsiteY2" fmla="*/ 395598 h 415164"/>
                <a:gd name="connsiteX3" fmla="*/ 0 w 279992"/>
                <a:gd name="connsiteY3" fmla="*/ 255898 h 41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992" h="415164">
                  <a:moveTo>
                    <a:pt x="0" y="255898"/>
                  </a:moveTo>
                  <a:cubicBezTo>
                    <a:pt x="89323" y="94493"/>
                    <a:pt x="178646" y="-54211"/>
                    <a:pt x="267969" y="19334"/>
                  </a:cubicBezTo>
                  <a:cubicBezTo>
                    <a:pt x="306069" y="208255"/>
                    <a:pt x="242569" y="270177"/>
                    <a:pt x="229869" y="395598"/>
                  </a:cubicBezTo>
                  <a:cubicBezTo>
                    <a:pt x="115146" y="450631"/>
                    <a:pt x="76623" y="385015"/>
                    <a:pt x="0" y="255898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40207BA-1130-48E9-84BD-E99F3305D2FF}"/>
              </a:ext>
            </a:extLst>
          </p:cNvPr>
          <p:cNvGrpSpPr/>
          <p:nvPr/>
        </p:nvGrpSpPr>
        <p:grpSpPr>
          <a:xfrm>
            <a:off x="976225" y="4040425"/>
            <a:ext cx="2241612" cy="1861486"/>
            <a:chOff x="3031433" y="1945975"/>
            <a:chExt cx="2720545" cy="2259203"/>
          </a:xfrm>
        </p:grpSpPr>
        <p:sp>
          <p:nvSpPr>
            <p:cNvPr id="65" name="Rectangle 24">
              <a:extLst>
                <a:ext uri="{FF2B5EF4-FFF2-40B4-BE49-F238E27FC236}">
                  <a16:creationId xmlns:a16="http://schemas.microsoft.com/office/drawing/2014/main" id="{FBBDB4B7-3E39-4DC7-8D91-1F6616CB5D58}"/>
                </a:ext>
              </a:extLst>
            </p:cNvPr>
            <p:cNvSpPr/>
            <p:nvPr/>
          </p:nvSpPr>
          <p:spPr>
            <a:xfrm>
              <a:off x="5250180" y="2311385"/>
              <a:ext cx="501798" cy="554166"/>
            </a:xfrm>
            <a:custGeom>
              <a:avLst/>
              <a:gdLst>
                <a:gd name="connsiteX0" fmla="*/ 0 w 311298"/>
                <a:gd name="connsiteY0" fmla="*/ 0 h 451062"/>
                <a:gd name="connsiteX1" fmla="*/ 311298 w 311298"/>
                <a:gd name="connsiteY1" fmla="*/ 0 h 451062"/>
                <a:gd name="connsiteX2" fmla="*/ 311298 w 311298"/>
                <a:gd name="connsiteY2" fmla="*/ 451062 h 451062"/>
                <a:gd name="connsiteX3" fmla="*/ 0 w 311298"/>
                <a:gd name="connsiteY3" fmla="*/ 451062 h 451062"/>
                <a:gd name="connsiteX4" fmla="*/ 0 w 311298"/>
                <a:gd name="connsiteY4" fmla="*/ 0 h 451062"/>
                <a:gd name="connsiteX0" fmla="*/ 0 w 341778"/>
                <a:gd name="connsiteY0" fmla="*/ 0 h 519642"/>
                <a:gd name="connsiteX1" fmla="*/ 341778 w 341778"/>
                <a:gd name="connsiteY1" fmla="*/ 68580 h 519642"/>
                <a:gd name="connsiteX2" fmla="*/ 341778 w 341778"/>
                <a:gd name="connsiteY2" fmla="*/ 519642 h 519642"/>
                <a:gd name="connsiteX3" fmla="*/ 30480 w 341778"/>
                <a:gd name="connsiteY3" fmla="*/ 519642 h 519642"/>
                <a:gd name="connsiteX4" fmla="*/ 0 w 341778"/>
                <a:gd name="connsiteY4" fmla="*/ 0 h 519642"/>
                <a:gd name="connsiteX0" fmla="*/ 0 w 395118"/>
                <a:gd name="connsiteY0" fmla="*/ 0 h 519642"/>
                <a:gd name="connsiteX1" fmla="*/ 395118 w 395118"/>
                <a:gd name="connsiteY1" fmla="*/ 144780 h 519642"/>
                <a:gd name="connsiteX2" fmla="*/ 341778 w 395118"/>
                <a:gd name="connsiteY2" fmla="*/ 519642 h 519642"/>
                <a:gd name="connsiteX3" fmla="*/ 30480 w 395118"/>
                <a:gd name="connsiteY3" fmla="*/ 519642 h 519642"/>
                <a:gd name="connsiteX4" fmla="*/ 0 w 395118"/>
                <a:gd name="connsiteY4" fmla="*/ 0 h 519642"/>
                <a:gd name="connsiteX0" fmla="*/ 0 w 395118"/>
                <a:gd name="connsiteY0" fmla="*/ 0 h 519642"/>
                <a:gd name="connsiteX1" fmla="*/ 395118 w 395118"/>
                <a:gd name="connsiteY1" fmla="*/ 144780 h 519642"/>
                <a:gd name="connsiteX2" fmla="*/ 341778 w 395118"/>
                <a:gd name="connsiteY2" fmla="*/ 519642 h 519642"/>
                <a:gd name="connsiteX3" fmla="*/ 30480 w 395118"/>
                <a:gd name="connsiteY3" fmla="*/ 519642 h 519642"/>
                <a:gd name="connsiteX4" fmla="*/ 0 w 395118"/>
                <a:gd name="connsiteY4" fmla="*/ 0 h 519642"/>
                <a:gd name="connsiteX0" fmla="*/ 0 w 404968"/>
                <a:gd name="connsiteY0" fmla="*/ 0 h 519642"/>
                <a:gd name="connsiteX1" fmla="*/ 395118 w 404968"/>
                <a:gd name="connsiteY1" fmla="*/ 144780 h 519642"/>
                <a:gd name="connsiteX2" fmla="*/ 402738 w 404968"/>
                <a:gd name="connsiteY2" fmla="*/ 428202 h 519642"/>
                <a:gd name="connsiteX3" fmla="*/ 30480 w 404968"/>
                <a:gd name="connsiteY3" fmla="*/ 519642 h 519642"/>
                <a:gd name="connsiteX4" fmla="*/ 0 w 404968"/>
                <a:gd name="connsiteY4" fmla="*/ 0 h 519642"/>
                <a:gd name="connsiteX0" fmla="*/ 0 w 402738"/>
                <a:gd name="connsiteY0" fmla="*/ 0 h 519642"/>
                <a:gd name="connsiteX1" fmla="*/ 395118 w 402738"/>
                <a:gd name="connsiteY1" fmla="*/ 144780 h 519642"/>
                <a:gd name="connsiteX2" fmla="*/ 402738 w 402738"/>
                <a:gd name="connsiteY2" fmla="*/ 428202 h 519642"/>
                <a:gd name="connsiteX3" fmla="*/ 30480 w 402738"/>
                <a:gd name="connsiteY3" fmla="*/ 519642 h 519642"/>
                <a:gd name="connsiteX4" fmla="*/ 0 w 402738"/>
                <a:gd name="connsiteY4" fmla="*/ 0 h 519642"/>
                <a:gd name="connsiteX0" fmla="*/ 0 w 433218"/>
                <a:gd name="connsiteY0" fmla="*/ 0 h 519642"/>
                <a:gd name="connsiteX1" fmla="*/ 395118 w 433218"/>
                <a:gd name="connsiteY1" fmla="*/ 144780 h 519642"/>
                <a:gd name="connsiteX2" fmla="*/ 433218 w 433218"/>
                <a:gd name="connsiteY2" fmla="*/ 367242 h 519642"/>
                <a:gd name="connsiteX3" fmla="*/ 30480 w 433218"/>
                <a:gd name="connsiteY3" fmla="*/ 519642 h 519642"/>
                <a:gd name="connsiteX4" fmla="*/ 0 w 433218"/>
                <a:gd name="connsiteY4" fmla="*/ 0 h 519642"/>
                <a:gd name="connsiteX0" fmla="*/ 0 w 433218"/>
                <a:gd name="connsiteY0" fmla="*/ 0 h 554166"/>
                <a:gd name="connsiteX1" fmla="*/ 395118 w 433218"/>
                <a:gd name="connsiteY1" fmla="*/ 144780 h 554166"/>
                <a:gd name="connsiteX2" fmla="*/ 433218 w 433218"/>
                <a:gd name="connsiteY2" fmla="*/ 367242 h 554166"/>
                <a:gd name="connsiteX3" fmla="*/ 30480 w 433218"/>
                <a:gd name="connsiteY3" fmla="*/ 519642 h 554166"/>
                <a:gd name="connsiteX4" fmla="*/ 0 w 433218"/>
                <a:gd name="connsiteY4" fmla="*/ 0 h 554166"/>
                <a:gd name="connsiteX0" fmla="*/ 0 w 433218"/>
                <a:gd name="connsiteY0" fmla="*/ 0 h 554166"/>
                <a:gd name="connsiteX1" fmla="*/ 395118 w 433218"/>
                <a:gd name="connsiteY1" fmla="*/ 144780 h 554166"/>
                <a:gd name="connsiteX2" fmla="*/ 433218 w 433218"/>
                <a:gd name="connsiteY2" fmla="*/ 367242 h 554166"/>
                <a:gd name="connsiteX3" fmla="*/ 30480 w 433218"/>
                <a:gd name="connsiteY3" fmla="*/ 519642 h 554166"/>
                <a:gd name="connsiteX4" fmla="*/ 0 w 433218"/>
                <a:gd name="connsiteY4" fmla="*/ 0 h 554166"/>
                <a:gd name="connsiteX0" fmla="*/ 0 w 501798"/>
                <a:gd name="connsiteY0" fmla="*/ 0 h 554166"/>
                <a:gd name="connsiteX1" fmla="*/ 463698 w 501798"/>
                <a:gd name="connsiteY1" fmla="*/ 144780 h 554166"/>
                <a:gd name="connsiteX2" fmla="*/ 501798 w 501798"/>
                <a:gd name="connsiteY2" fmla="*/ 367242 h 554166"/>
                <a:gd name="connsiteX3" fmla="*/ 99060 w 501798"/>
                <a:gd name="connsiteY3" fmla="*/ 519642 h 554166"/>
                <a:gd name="connsiteX4" fmla="*/ 0 w 501798"/>
                <a:gd name="connsiteY4" fmla="*/ 0 h 554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1798" h="554166">
                  <a:moveTo>
                    <a:pt x="0" y="0"/>
                  </a:moveTo>
                  <a:cubicBezTo>
                    <a:pt x="131706" y="48260"/>
                    <a:pt x="362472" y="-55880"/>
                    <a:pt x="463698" y="144780"/>
                  </a:cubicBezTo>
                  <a:cubicBezTo>
                    <a:pt x="392578" y="269734"/>
                    <a:pt x="420518" y="242288"/>
                    <a:pt x="501798" y="367242"/>
                  </a:cubicBezTo>
                  <a:cubicBezTo>
                    <a:pt x="367552" y="707602"/>
                    <a:pt x="233306" y="468842"/>
                    <a:pt x="99060" y="5196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98A4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23">
              <a:extLst>
                <a:ext uri="{FF2B5EF4-FFF2-40B4-BE49-F238E27FC236}">
                  <a16:creationId xmlns:a16="http://schemas.microsoft.com/office/drawing/2014/main" id="{76456A32-B5D8-4E5F-BC49-0FE6BE4341A6}"/>
                </a:ext>
              </a:extLst>
            </p:cNvPr>
            <p:cNvSpPr/>
            <p:nvPr/>
          </p:nvSpPr>
          <p:spPr>
            <a:xfrm>
              <a:off x="4021403" y="1945975"/>
              <a:ext cx="1591671" cy="2243857"/>
            </a:xfrm>
            <a:custGeom>
              <a:avLst/>
              <a:gdLst>
                <a:gd name="connsiteX0" fmla="*/ 0 w 491533"/>
                <a:gd name="connsiteY0" fmla="*/ 0 h 1054840"/>
                <a:gd name="connsiteX1" fmla="*/ 491533 w 491533"/>
                <a:gd name="connsiteY1" fmla="*/ 0 h 1054840"/>
                <a:gd name="connsiteX2" fmla="*/ 491533 w 491533"/>
                <a:gd name="connsiteY2" fmla="*/ 1054840 h 1054840"/>
                <a:gd name="connsiteX3" fmla="*/ 0 w 491533"/>
                <a:gd name="connsiteY3" fmla="*/ 1054840 h 1054840"/>
                <a:gd name="connsiteX4" fmla="*/ 0 w 491533"/>
                <a:gd name="connsiteY4" fmla="*/ 0 h 1054840"/>
                <a:gd name="connsiteX0" fmla="*/ 0 w 1358308"/>
                <a:gd name="connsiteY0" fmla="*/ 0 h 1273915"/>
                <a:gd name="connsiteX1" fmla="*/ 1358308 w 1358308"/>
                <a:gd name="connsiteY1" fmla="*/ 219075 h 1273915"/>
                <a:gd name="connsiteX2" fmla="*/ 1358308 w 1358308"/>
                <a:gd name="connsiteY2" fmla="*/ 1273915 h 1273915"/>
                <a:gd name="connsiteX3" fmla="*/ 866775 w 1358308"/>
                <a:gd name="connsiteY3" fmla="*/ 1273915 h 1273915"/>
                <a:gd name="connsiteX4" fmla="*/ 0 w 1358308"/>
                <a:gd name="connsiteY4" fmla="*/ 0 h 1273915"/>
                <a:gd name="connsiteX0" fmla="*/ 0 w 1358308"/>
                <a:gd name="connsiteY0" fmla="*/ 124107 h 1398022"/>
                <a:gd name="connsiteX1" fmla="*/ 1358308 w 1358308"/>
                <a:gd name="connsiteY1" fmla="*/ 343182 h 1398022"/>
                <a:gd name="connsiteX2" fmla="*/ 1358308 w 1358308"/>
                <a:gd name="connsiteY2" fmla="*/ 1398022 h 1398022"/>
                <a:gd name="connsiteX3" fmla="*/ 866775 w 1358308"/>
                <a:gd name="connsiteY3" fmla="*/ 1398022 h 1398022"/>
                <a:gd name="connsiteX4" fmla="*/ 0 w 1358308"/>
                <a:gd name="connsiteY4" fmla="*/ 124107 h 1398022"/>
                <a:gd name="connsiteX0" fmla="*/ 0 w 1329733"/>
                <a:gd name="connsiteY0" fmla="*/ 128116 h 1378218"/>
                <a:gd name="connsiteX1" fmla="*/ 1329733 w 1329733"/>
                <a:gd name="connsiteY1" fmla="*/ 323378 h 1378218"/>
                <a:gd name="connsiteX2" fmla="*/ 1329733 w 1329733"/>
                <a:gd name="connsiteY2" fmla="*/ 1378218 h 1378218"/>
                <a:gd name="connsiteX3" fmla="*/ 838200 w 1329733"/>
                <a:gd name="connsiteY3" fmla="*/ 1378218 h 1378218"/>
                <a:gd name="connsiteX4" fmla="*/ 0 w 1329733"/>
                <a:gd name="connsiteY4" fmla="*/ 128116 h 1378218"/>
                <a:gd name="connsiteX0" fmla="*/ 0 w 1591671"/>
                <a:gd name="connsiteY0" fmla="*/ 72360 h 1322462"/>
                <a:gd name="connsiteX1" fmla="*/ 1591671 w 1591671"/>
                <a:gd name="connsiteY1" fmla="*/ 829597 h 1322462"/>
                <a:gd name="connsiteX2" fmla="*/ 1329733 w 1591671"/>
                <a:gd name="connsiteY2" fmla="*/ 1322462 h 1322462"/>
                <a:gd name="connsiteX3" fmla="*/ 838200 w 1591671"/>
                <a:gd name="connsiteY3" fmla="*/ 1322462 h 1322462"/>
                <a:gd name="connsiteX4" fmla="*/ 0 w 1591671"/>
                <a:gd name="connsiteY4" fmla="*/ 72360 h 1322462"/>
                <a:gd name="connsiteX0" fmla="*/ 0 w 1591671"/>
                <a:gd name="connsiteY0" fmla="*/ 127695 h 1377797"/>
                <a:gd name="connsiteX1" fmla="*/ 1591671 w 1591671"/>
                <a:gd name="connsiteY1" fmla="*/ 884932 h 1377797"/>
                <a:gd name="connsiteX2" fmla="*/ 1329733 w 1591671"/>
                <a:gd name="connsiteY2" fmla="*/ 1377797 h 1377797"/>
                <a:gd name="connsiteX3" fmla="*/ 838200 w 1591671"/>
                <a:gd name="connsiteY3" fmla="*/ 1377797 h 1377797"/>
                <a:gd name="connsiteX4" fmla="*/ 0 w 1591671"/>
                <a:gd name="connsiteY4" fmla="*/ 127695 h 1377797"/>
                <a:gd name="connsiteX0" fmla="*/ 0 w 1591671"/>
                <a:gd name="connsiteY0" fmla="*/ 127695 h 2208377"/>
                <a:gd name="connsiteX1" fmla="*/ 1591671 w 1591671"/>
                <a:gd name="connsiteY1" fmla="*/ 884932 h 2208377"/>
                <a:gd name="connsiteX2" fmla="*/ 1192573 w 1591671"/>
                <a:gd name="connsiteY2" fmla="*/ 2208377 h 2208377"/>
                <a:gd name="connsiteX3" fmla="*/ 838200 w 1591671"/>
                <a:gd name="connsiteY3" fmla="*/ 1377797 h 2208377"/>
                <a:gd name="connsiteX4" fmla="*/ 0 w 1591671"/>
                <a:gd name="connsiteY4" fmla="*/ 127695 h 2208377"/>
                <a:gd name="connsiteX0" fmla="*/ 0 w 1591671"/>
                <a:gd name="connsiteY0" fmla="*/ 127695 h 2208377"/>
                <a:gd name="connsiteX1" fmla="*/ 1591671 w 1591671"/>
                <a:gd name="connsiteY1" fmla="*/ 884932 h 2208377"/>
                <a:gd name="connsiteX2" fmla="*/ 1192573 w 1591671"/>
                <a:gd name="connsiteY2" fmla="*/ 2208377 h 2208377"/>
                <a:gd name="connsiteX3" fmla="*/ 838200 w 1591671"/>
                <a:gd name="connsiteY3" fmla="*/ 1377797 h 2208377"/>
                <a:gd name="connsiteX4" fmla="*/ 0 w 1591671"/>
                <a:gd name="connsiteY4" fmla="*/ 127695 h 2208377"/>
                <a:gd name="connsiteX0" fmla="*/ 0 w 1591671"/>
                <a:gd name="connsiteY0" fmla="*/ 127695 h 2208377"/>
                <a:gd name="connsiteX1" fmla="*/ 1591671 w 1591671"/>
                <a:gd name="connsiteY1" fmla="*/ 884932 h 2208377"/>
                <a:gd name="connsiteX2" fmla="*/ 1192573 w 1591671"/>
                <a:gd name="connsiteY2" fmla="*/ 2208377 h 2208377"/>
                <a:gd name="connsiteX3" fmla="*/ 838200 w 1591671"/>
                <a:gd name="connsiteY3" fmla="*/ 1377797 h 2208377"/>
                <a:gd name="connsiteX4" fmla="*/ 0 w 1591671"/>
                <a:gd name="connsiteY4" fmla="*/ 127695 h 2208377"/>
                <a:gd name="connsiteX0" fmla="*/ 0 w 1591671"/>
                <a:gd name="connsiteY0" fmla="*/ 127695 h 2231237"/>
                <a:gd name="connsiteX1" fmla="*/ 1591671 w 1591671"/>
                <a:gd name="connsiteY1" fmla="*/ 884932 h 2231237"/>
                <a:gd name="connsiteX2" fmla="*/ 1192573 w 1591671"/>
                <a:gd name="connsiteY2" fmla="*/ 2208377 h 2231237"/>
                <a:gd name="connsiteX3" fmla="*/ 716280 w 1591671"/>
                <a:gd name="connsiteY3" fmla="*/ 2231237 h 2231237"/>
                <a:gd name="connsiteX4" fmla="*/ 0 w 1591671"/>
                <a:gd name="connsiteY4" fmla="*/ 127695 h 2231237"/>
                <a:gd name="connsiteX0" fmla="*/ 0 w 1591671"/>
                <a:gd name="connsiteY0" fmla="*/ 127695 h 2231237"/>
                <a:gd name="connsiteX1" fmla="*/ 1591671 w 1591671"/>
                <a:gd name="connsiteY1" fmla="*/ 884932 h 2231237"/>
                <a:gd name="connsiteX2" fmla="*/ 1192573 w 1591671"/>
                <a:gd name="connsiteY2" fmla="*/ 2208377 h 2231237"/>
                <a:gd name="connsiteX3" fmla="*/ 716280 w 1591671"/>
                <a:gd name="connsiteY3" fmla="*/ 2231237 h 2231237"/>
                <a:gd name="connsiteX4" fmla="*/ 748717 w 1591671"/>
                <a:gd name="connsiteY4" fmla="*/ 2001185 h 2231237"/>
                <a:gd name="connsiteX5" fmla="*/ 0 w 1591671"/>
                <a:gd name="connsiteY5" fmla="*/ 127695 h 2231237"/>
                <a:gd name="connsiteX0" fmla="*/ 0 w 1591671"/>
                <a:gd name="connsiteY0" fmla="*/ 127695 h 2231237"/>
                <a:gd name="connsiteX1" fmla="*/ 1591671 w 1591671"/>
                <a:gd name="connsiteY1" fmla="*/ 884932 h 2231237"/>
                <a:gd name="connsiteX2" fmla="*/ 1192573 w 1591671"/>
                <a:gd name="connsiteY2" fmla="*/ 2208377 h 2231237"/>
                <a:gd name="connsiteX3" fmla="*/ 716280 w 1591671"/>
                <a:gd name="connsiteY3" fmla="*/ 2231237 h 2231237"/>
                <a:gd name="connsiteX4" fmla="*/ 748717 w 1591671"/>
                <a:gd name="connsiteY4" fmla="*/ 2001185 h 2231237"/>
                <a:gd name="connsiteX5" fmla="*/ 0 w 1591671"/>
                <a:gd name="connsiteY5" fmla="*/ 127695 h 2231237"/>
                <a:gd name="connsiteX0" fmla="*/ 0 w 1591671"/>
                <a:gd name="connsiteY0" fmla="*/ 127695 h 2231237"/>
                <a:gd name="connsiteX1" fmla="*/ 1591671 w 1591671"/>
                <a:gd name="connsiteY1" fmla="*/ 884932 h 2231237"/>
                <a:gd name="connsiteX2" fmla="*/ 1192573 w 1591671"/>
                <a:gd name="connsiteY2" fmla="*/ 2208377 h 2231237"/>
                <a:gd name="connsiteX3" fmla="*/ 716280 w 1591671"/>
                <a:gd name="connsiteY3" fmla="*/ 2231237 h 2231237"/>
                <a:gd name="connsiteX4" fmla="*/ 748717 w 1591671"/>
                <a:gd name="connsiteY4" fmla="*/ 2001185 h 2231237"/>
                <a:gd name="connsiteX5" fmla="*/ 0 w 1591671"/>
                <a:gd name="connsiteY5" fmla="*/ 127695 h 2231237"/>
                <a:gd name="connsiteX0" fmla="*/ 0 w 1591671"/>
                <a:gd name="connsiteY0" fmla="*/ 127695 h 2237369"/>
                <a:gd name="connsiteX1" fmla="*/ 1591671 w 1591671"/>
                <a:gd name="connsiteY1" fmla="*/ 884932 h 2237369"/>
                <a:gd name="connsiteX2" fmla="*/ 1192573 w 1591671"/>
                <a:gd name="connsiteY2" fmla="*/ 2208377 h 2237369"/>
                <a:gd name="connsiteX3" fmla="*/ 716280 w 1591671"/>
                <a:gd name="connsiteY3" fmla="*/ 2231237 h 2237369"/>
                <a:gd name="connsiteX4" fmla="*/ 748717 w 1591671"/>
                <a:gd name="connsiteY4" fmla="*/ 2001185 h 2237369"/>
                <a:gd name="connsiteX5" fmla="*/ 0 w 1591671"/>
                <a:gd name="connsiteY5" fmla="*/ 127695 h 2237369"/>
                <a:gd name="connsiteX0" fmla="*/ 0 w 1591671"/>
                <a:gd name="connsiteY0" fmla="*/ 127695 h 2243857"/>
                <a:gd name="connsiteX1" fmla="*/ 1591671 w 1591671"/>
                <a:gd name="connsiteY1" fmla="*/ 884932 h 2243857"/>
                <a:gd name="connsiteX2" fmla="*/ 1192573 w 1591671"/>
                <a:gd name="connsiteY2" fmla="*/ 2208377 h 2243857"/>
                <a:gd name="connsiteX3" fmla="*/ 716280 w 1591671"/>
                <a:gd name="connsiteY3" fmla="*/ 2231237 h 2243857"/>
                <a:gd name="connsiteX4" fmla="*/ 748717 w 1591671"/>
                <a:gd name="connsiteY4" fmla="*/ 2001185 h 2243857"/>
                <a:gd name="connsiteX5" fmla="*/ 0 w 1591671"/>
                <a:gd name="connsiteY5" fmla="*/ 127695 h 224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1671" h="2243857">
                  <a:moveTo>
                    <a:pt x="0" y="127695"/>
                  </a:moveTo>
                  <a:cubicBezTo>
                    <a:pt x="843294" y="-223143"/>
                    <a:pt x="1429414" y="188019"/>
                    <a:pt x="1591671" y="884932"/>
                  </a:cubicBezTo>
                  <a:cubicBezTo>
                    <a:pt x="1588178" y="1326080"/>
                    <a:pt x="1584686" y="1546249"/>
                    <a:pt x="1192573" y="2208377"/>
                  </a:cubicBezTo>
                  <a:cubicBezTo>
                    <a:pt x="927129" y="2276957"/>
                    <a:pt x="875044" y="2223617"/>
                    <a:pt x="716280" y="2231237"/>
                  </a:cubicBezTo>
                  <a:cubicBezTo>
                    <a:pt x="658512" y="2177413"/>
                    <a:pt x="684565" y="2077869"/>
                    <a:pt x="748717" y="2001185"/>
                  </a:cubicBezTo>
                  <a:lnTo>
                    <a:pt x="0" y="127695"/>
                  </a:lnTo>
                  <a:close/>
                </a:path>
              </a:pathLst>
            </a:custGeom>
            <a:solidFill>
              <a:srgbClr val="A98A4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22">
              <a:extLst>
                <a:ext uri="{FF2B5EF4-FFF2-40B4-BE49-F238E27FC236}">
                  <a16:creationId xmlns:a16="http://schemas.microsoft.com/office/drawing/2014/main" id="{17DBF470-93CA-456E-B837-F3241E92ECF9}"/>
                </a:ext>
              </a:extLst>
            </p:cNvPr>
            <p:cNvSpPr/>
            <p:nvPr/>
          </p:nvSpPr>
          <p:spPr>
            <a:xfrm>
              <a:off x="3414406" y="3228278"/>
              <a:ext cx="654081" cy="915691"/>
            </a:xfrm>
            <a:custGeom>
              <a:avLst/>
              <a:gdLst>
                <a:gd name="connsiteX0" fmla="*/ 0 w 640472"/>
                <a:gd name="connsiteY0" fmla="*/ 0 h 687829"/>
                <a:gd name="connsiteX1" fmla="*/ 640472 w 640472"/>
                <a:gd name="connsiteY1" fmla="*/ 0 h 687829"/>
                <a:gd name="connsiteX2" fmla="*/ 640472 w 640472"/>
                <a:gd name="connsiteY2" fmla="*/ 687829 h 687829"/>
                <a:gd name="connsiteX3" fmla="*/ 0 w 640472"/>
                <a:gd name="connsiteY3" fmla="*/ 687829 h 687829"/>
                <a:gd name="connsiteX4" fmla="*/ 0 w 640472"/>
                <a:gd name="connsiteY4" fmla="*/ 0 h 687829"/>
                <a:gd name="connsiteX0" fmla="*/ 0 w 640472"/>
                <a:gd name="connsiteY0" fmla="*/ 0 h 687829"/>
                <a:gd name="connsiteX1" fmla="*/ 640472 w 640472"/>
                <a:gd name="connsiteY1" fmla="*/ 0 h 687829"/>
                <a:gd name="connsiteX2" fmla="*/ 640472 w 640472"/>
                <a:gd name="connsiteY2" fmla="*/ 687829 h 687829"/>
                <a:gd name="connsiteX3" fmla="*/ 138113 w 640472"/>
                <a:gd name="connsiteY3" fmla="*/ 683067 h 687829"/>
                <a:gd name="connsiteX4" fmla="*/ 0 w 640472"/>
                <a:gd name="connsiteY4" fmla="*/ 0 h 687829"/>
                <a:gd name="connsiteX0" fmla="*/ 0 w 640472"/>
                <a:gd name="connsiteY0" fmla="*/ 0 h 687829"/>
                <a:gd name="connsiteX1" fmla="*/ 640472 w 640472"/>
                <a:gd name="connsiteY1" fmla="*/ 0 h 687829"/>
                <a:gd name="connsiteX2" fmla="*/ 640472 w 640472"/>
                <a:gd name="connsiteY2" fmla="*/ 687829 h 687829"/>
                <a:gd name="connsiteX3" fmla="*/ 138113 w 640472"/>
                <a:gd name="connsiteY3" fmla="*/ 683067 h 687829"/>
                <a:gd name="connsiteX4" fmla="*/ 0 w 640472"/>
                <a:gd name="connsiteY4" fmla="*/ 0 h 687829"/>
                <a:gd name="connsiteX0" fmla="*/ 15716 w 656188"/>
                <a:gd name="connsiteY0" fmla="*/ 0 h 687829"/>
                <a:gd name="connsiteX1" fmla="*/ 656188 w 656188"/>
                <a:gd name="connsiteY1" fmla="*/ 0 h 687829"/>
                <a:gd name="connsiteX2" fmla="*/ 656188 w 656188"/>
                <a:gd name="connsiteY2" fmla="*/ 687829 h 687829"/>
                <a:gd name="connsiteX3" fmla="*/ 153829 w 656188"/>
                <a:gd name="connsiteY3" fmla="*/ 683067 h 687829"/>
                <a:gd name="connsiteX4" fmla="*/ 15716 w 656188"/>
                <a:gd name="connsiteY4" fmla="*/ 0 h 687829"/>
                <a:gd name="connsiteX0" fmla="*/ 13609 w 654081"/>
                <a:gd name="connsiteY0" fmla="*/ 0 h 687829"/>
                <a:gd name="connsiteX1" fmla="*/ 654081 w 654081"/>
                <a:gd name="connsiteY1" fmla="*/ 0 h 687829"/>
                <a:gd name="connsiteX2" fmla="*/ 654081 w 654081"/>
                <a:gd name="connsiteY2" fmla="*/ 687829 h 687829"/>
                <a:gd name="connsiteX3" fmla="*/ 166009 w 654081"/>
                <a:gd name="connsiteY3" fmla="*/ 673542 h 687829"/>
                <a:gd name="connsiteX4" fmla="*/ 13609 w 654081"/>
                <a:gd name="connsiteY4" fmla="*/ 0 h 687829"/>
                <a:gd name="connsiteX0" fmla="*/ 13609 w 654081"/>
                <a:gd name="connsiteY0" fmla="*/ 0 h 909168"/>
                <a:gd name="connsiteX1" fmla="*/ 654081 w 654081"/>
                <a:gd name="connsiteY1" fmla="*/ 0 h 909168"/>
                <a:gd name="connsiteX2" fmla="*/ 654081 w 654081"/>
                <a:gd name="connsiteY2" fmla="*/ 687829 h 909168"/>
                <a:gd name="connsiteX3" fmla="*/ 120681 w 654081"/>
                <a:gd name="connsiteY3" fmla="*/ 909149 h 909168"/>
                <a:gd name="connsiteX4" fmla="*/ 166009 w 654081"/>
                <a:gd name="connsiteY4" fmla="*/ 673542 h 909168"/>
                <a:gd name="connsiteX5" fmla="*/ 13609 w 654081"/>
                <a:gd name="connsiteY5" fmla="*/ 0 h 909168"/>
                <a:gd name="connsiteX0" fmla="*/ 13609 w 654081"/>
                <a:gd name="connsiteY0" fmla="*/ 0 h 915691"/>
                <a:gd name="connsiteX1" fmla="*/ 654081 w 654081"/>
                <a:gd name="connsiteY1" fmla="*/ 0 h 915691"/>
                <a:gd name="connsiteX2" fmla="*/ 654081 w 654081"/>
                <a:gd name="connsiteY2" fmla="*/ 687829 h 915691"/>
                <a:gd name="connsiteX3" fmla="*/ 506443 w 654081"/>
                <a:gd name="connsiteY3" fmla="*/ 885335 h 915691"/>
                <a:gd name="connsiteX4" fmla="*/ 120681 w 654081"/>
                <a:gd name="connsiteY4" fmla="*/ 909149 h 915691"/>
                <a:gd name="connsiteX5" fmla="*/ 166009 w 654081"/>
                <a:gd name="connsiteY5" fmla="*/ 673542 h 915691"/>
                <a:gd name="connsiteX6" fmla="*/ 13609 w 654081"/>
                <a:gd name="connsiteY6" fmla="*/ 0 h 915691"/>
                <a:gd name="connsiteX0" fmla="*/ 13609 w 654081"/>
                <a:gd name="connsiteY0" fmla="*/ 0 h 915691"/>
                <a:gd name="connsiteX1" fmla="*/ 654081 w 654081"/>
                <a:gd name="connsiteY1" fmla="*/ 0 h 915691"/>
                <a:gd name="connsiteX2" fmla="*/ 635031 w 654081"/>
                <a:gd name="connsiteY2" fmla="*/ 368741 h 915691"/>
                <a:gd name="connsiteX3" fmla="*/ 506443 w 654081"/>
                <a:gd name="connsiteY3" fmla="*/ 885335 h 915691"/>
                <a:gd name="connsiteX4" fmla="*/ 120681 w 654081"/>
                <a:gd name="connsiteY4" fmla="*/ 909149 h 915691"/>
                <a:gd name="connsiteX5" fmla="*/ 166009 w 654081"/>
                <a:gd name="connsiteY5" fmla="*/ 673542 h 915691"/>
                <a:gd name="connsiteX6" fmla="*/ 13609 w 654081"/>
                <a:gd name="connsiteY6" fmla="*/ 0 h 915691"/>
                <a:gd name="connsiteX0" fmla="*/ 13609 w 654081"/>
                <a:gd name="connsiteY0" fmla="*/ 0 h 915691"/>
                <a:gd name="connsiteX1" fmla="*/ 654081 w 654081"/>
                <a:gd name="connsiteY1" fmla="*/ 0 h 915691"/>
                <a:gd name="connsiteX2" fmla="*/ 635031 w 654081"/>
                <a:gd name="connsiteY2" fmla="*/ 368741 h 915691"/>
                <a:gd name="connsiteX3" fmla="*/ 506443 w 654081"/>
                <a:gd name="connsiteY3" fmla="*/ 885335 h 915691"/>
                <a:gd name="connsiteX4" fmla="*/ 120681 w 654081"/>
                <a:gd name="connsiteY4" fmla="*/ 909149 h 915691"/>
                <a:gd name="connsiteX5" fmla="*/ 166009 w 654081"/>
                <a:gd name="connsiteY5" fmla="*/ 673542 h 915691"/>
                <a:gd name="connsiteX6" fmla="*/ 13609 w 654081"/>
                <a:gd name="connsiteY6" fmla="*/ 0 h 915691"/>
                <a:gd name="connsiteX0" fmla="*/ 13609 w 654081"/>
                <a:gd name="connsiteY0" fmla="*/ 0 h 915691"/>
                <a:gd name="connsiteX1" fmla="*/ 654081 w 654081"/>
                <a:gd name="connsiteY1" fmla="*/ 0 h 915691"/>
                <a:gd name="connsiteX2" fmla="*/ 635031 w 654081"/>
                <a:gd name="connsiteY2" fmla="*/ 368741 h 915691"/>
                <a:gd name="connsiteX3" fmla="*/ 506443 w 654081"/>
                <a:gd name="connsiteY3" fmla="*/ 885335 h 915691"/>
                <a:gd name="connsiteX4" fmla="*/ 120681 w 654081"/>
                <a:gd name="connsiteY4" fmla="*/ 909149 h 915691"/>
                <a:gd name="connsiteX5" fmla="*/ 166009 w 654081"/>
                <a:gd name="connsiteY5" fmla="*/ 673542 h 915691"/>
                <a:gd name="connsiteX6" fmla="*/ 13609 w 654081"/>
                <a:gd name="connsiteY6" fmla="*/ 0 h 915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081" h="915691">
                  <a:moveTo>
                    <a:pt x="13609" y="0"/>
                  </a:moveTo>
                  <a:lnTo>
                    <a:pt x="654081" y="0"/>
                  </a:lnTo>
                  <a:lnTo>
                    <a:pt x="635031" y="368741"/>
                  </a:lnTo>
                  <a:cubicBezTo>
                    <a:pt x="612806" y="490897"/>
                    <a:pt x="595343" y="848448"/>
                    <a:pt x="506443" y="885335"/>
                  </a:cubicBezTo>
                  <a:cubicBezTo>
                    <a:pt x="417543" y="922222"/>
                    <a:pt x="179801" y="919048"/>
                    <a:pt x="120681" y="909149"/>
                  </a:cubicBezTo>
                  <a:cubicBezTo>
                    <a:pt x="104040" y="875063"/>
                    <a:pt x="46125" y="933053"/>
                    <a:pt x="166009" y="673542"/>
                  </a:cubicBezTo>
                  <a:cubicBezTo>
                    <a:pt x="19958" y="369653"/>
                    <a:pt x="-26078" y="94339"/>
                    <a:pt x="13609" y="0"/>
                  </a:cubicBezTo>
                  <a:close/>
                </a:path>
              </a:pathLst>
            </a:custGeom>
            <a:solidFill>
              <a:srgbClr val="A98A4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2A649A3A-04ED-4BBE-B00B-1B014D4DC142}"/>
                </a:ext>
              </a:extLst>
            </p:cNvPr>
            <p:cNvSpPr/>
            <p:nvPr/>
          </p:nvSpPr>
          <p:spPr>
            <a:xfrm>
              <a:off x="3631370" y="2631657"/>
              <a:ext cx="1210181" cy="1573521"/>
            </a:xfrm>
            <a:custGeom>
              <a:avLst/>
              <a:gdLst>
                <a:gd name="connsiteX0" fmla="*/ 0 w 971802"/>
                <a:gd name="connsiteY0" fmla="*/ 0 h 419202"/>
                <a:gd name="connsiteX1" fmla="*/ 971802 w 971802"/>
                <a:gd name="connsiteY1" fmla="*/ 0 h 419202"/>
                <a:gd name="connsiteX2" fmla="*/ 971802 w 971802"/>
                <a:gd name="connsiteY2" fmla="*/ 419202 h 419202"/>
                <a:gd name="connsiteX3" fmla="*/ 0 w 971802"/>
                <a:gd name="connsiteY3" fmla="*/ 419202 h 419202"/>
                <a:gd name="connsiteX4" fmla="*/ 0 w 971802"/>
                <a:gd name="connsiteY4" fmla="*/ 0 h 419202"/>
                <a:gd name="connsiteX0" fmla="*/ 0 w 1143252"/>
                <a:gd name="connsiteY0" fmla="*/ 0 h 466827"/>
                <a:gd name="connsiteX1" fmla="*/ 1143252 w 1143252"/>
                <a:gd name="connsiteY1" fmla="*/ 47625 h 466827"/>
                <a:gd name="connsiteX2" fmla="*/ 1143252 w 1143252"/>
                <a:gd name="connsiteY2" fmla="*/ 466827 h 466827"/>
                <a:gd name="connsiteX3" fmla="*/ 171450 w 1143252"/>
                <a:gd name="connsiteY3" fmla="*/ 466827 h 466827"/>
                <a:gd name="connsiteX4" fmla="*/ 0 w 1143252"/>
                <a:gd name="connsiteY4" fmla="*/ 0 h 466827"/>
                <a:gd name="connsiteX0" fmla="*/ 0 w 1143252"/>
                <a:gd name="connsiteY0" fmla="*/ 0 h 481114"/>
                <a:gd name="connsiteX1" fmla="*/ 1143252 w 1143252"/>
                <a:gd name="connsiteY1" fmla="*/ 47625 h 481114"/>
                <a:gd name="connsiteX2" fmla="*/ 1143252 w 1143252"/>
                <a:gd name="connsiteY2" fmla="*/ 466827 h 481114"/>
                <a:gd name="connsiteX3" fmla="*/ 342900 w 1143252"/>
                <a:gd name="connsiteY3" fmla="*/ 481114 h 481114"/>
                <a:gd name="connsiteX4" fmla="*/ 0 w 1143252"/>
                <a:gd name="connsiteY4" fmla="*/ 0 h 481114"/>
                <a:gd name="connsiteX0" fmla="*/ 0 w 1143252"/>
                <a:gd name="connsiteY0" fmla="*/ 0 h 481114"/>
                <a:gd name="connsiteX1" fmla="*/ 1143252 w 1143252"/>
                <a:gd name="connsiteY1" fmla="*/ 47625 h 481114"/>
                <a:gd name="connsiteX2" fmla="*/ 1143252 w 1143252"/>
                <a:gd name="connsiteY2" fmla="*/ 466827 h 481114"/>
                <a:gd name="connsiteX3" fmla="*/ 342900 w 1143252"/>
                <a:gd name="connsiteY3" fmla="*/ 481114 h 481114"/>
                <a:gd name="connsiteX4" fmla="*/ 0 w 1143252"/>
                <a:gd name="connsiteY4" fmla="*/ 0 h 481114"/>
                <a:gd name="connsiteX0" fmla="*/ 0 w 1143252"/>
                <a:gd name="connsiteY0" fmla="*/ 0 h 481114"/>
                <a:gd name="connsiteX1" fmla="*/ 1143252 w 1143252"/>
                <a:gd name="connsiteY1" fmla="*/ 47625 h 481114"/>
                <a:gd name="connsiteX2" fmla="*/ 1143252 w 1143252"/>
                <a:gd name="connsiteY2" fmla="*/ 466827 h 481114"/>
                <a:gd name="connsiteX3" fmla="*/ 342900 w 1143252"/>
                <a:gd name="connsiteY3" fmla="*/ 481114 h 481114"/>
                <a:gd name="connsiteX4" fmla="*/ 0 w 1143252"/>
                <a:gd name="connsiteY4" fmla="*/ 0 h 481114"/>
                <a:gd name="connsiteX0" fmla="*/ 0 w 1143252"/>
                <a:gd name="connsiteY0" fmla="*/ 0 h 622133"/>
                <a:gd name="connsiteX1" fmla="*/ 1143252 w 1143252"/>
                <a:gd name="connsiteY1" fmla="*/ 47625 h 622133"/>
                <a:gd name="connsiteX2" fmla="*/ 1143252 w 1143252"/>
                <a:gd name="connsiteY2" fmla="*/ 466827 h 622133"/>
                <a:gd name="connsiteX3" fmla="*/ 443164 w 1143252"/>
                <a:gd name="connsiteY3" fmla="*/ 622133 h 622133"/>
                <a:gd name="connsiteX4" fmla="*/ 342900 w 1143252"/>
                <a:gd name="connsiteY4" fmla="*/ 481114 h 622133"/>
                <a:gd name="connsiteX5" fmla="*/ 0 w 1143252"/>
                <a:gd name="connsiteY5" fmla="*/ 0 h 622133"/>
                <a:gd name="connsiteX0" fmla="*/ 0 w 1143252"/>
                <a:gd name="connsiteY0" fmla="*/ 0 h 885828"/>
                <a:gd name="connsiteX1" fmla="*/ 1143252 w 1143252"/>
                <a:gd name="connsiteY1" fmla="*/ 47625 h 885828"/>
                <a:gd name="connsiteX2" fmla="*/ 1143252 w 1143252"/>
                <a:gd name="connsiteY2" fmla="*/ 466827 h 885828"/>
                <a:gd name="connsiteX3" fmla="*/ 400302 w 1143252"/>
                <a:gd name="connsiteY3" fmla="*/ 884071 h 885828"/>
                <a:gd name="connsiteX4" fmla="*/ 443164 w 1143252"/>
                <a:gd name="connsiteY4" fmla="*/ 622133 h 885828"/>
                <a:gd name="connsiteX5" fmla="*/ 342900 w 1143252"/>
                <a:gd name="connsiteY5" fmla="*/ 481114 h 885828"/>
                <a:gd name="connsiteX6" fmla="*/ 0 w 1143252"/>
                <a:gd name="connsiteY6" fmla="*/ 0 h 885828"/>
                <a:gd name="connsiteX0" fmla="*/ 0 w 1143252"/>
                <a:gd name="connsiteY0" fmla="*/ 0 h 902488"/>
                <a:gd name="connsiteX1" fmla="*/ 1143252 w 1143252"/>
                <a:gd name="connsiteY1" fmla="*/ 47625 h 902488"/>
                <a:gd name="connsiteX2" fmla="*/ 1143252 w 1143252"/>
                <a:gd name="connsiteY2" fmla="*/ 466827 h 902488"/>
                <a:gd name="connsiteX3" fmla="*/ 938464 w 1143252"/>
                <a:gd name="connsiteY3" fmla="*/ 865020 h 902488"/>
                <a:gd name="connsiteX4" fmla="*/ 400302 w 1143252"/>
                <a:gd name="connsiteY4" fmla="*/ 884071 h 902488"/>
                <a:gd name="connsiteX5" fmla="*/ 443164 w 1143252"/>
                <a:gd name="connsiteY5" fmla="*/ 622133 h 902488"/>
                <a:gd name="connsiteX6" fmla="*/ 342900 w 1143252"/>
                <a:gd name="connsiteY6" fmla="*/ 481114 h 902488"/>
                <a:gd name="connsiteX7" fmla="*/ 0 w 1143252"/>
                <a:gd name="connsiteY7" fmla="*/ 0 h 902488"/>
                <a:gd name="connsiteX0" fmla="*/ 0 w 1143252"/>
                <a:gd name="connsiteY0" fmla="*/ 0 h 893073"/>
                <a:gd name="connsiteX1" fmla="*/ 1143252 w 1143252"/>
                <a:gd name="connsiteY1" fmla="*/ 47625 h 893073"/>
                <a:gd name="connsiteX2" fmla="*/ 1143252 w 1143252"/>
                <a:gd name="connsiteY2" fmla="*/ 466827 h 893073"/>
                <a:gd name="connsiteX3" fmla="*/ 981327 w 1143252"/>
                <a:gd name="connsiteY3" fmla="*/ 584032 h 893073"/>
                <a:gd name="connsiteX4" fmla="*/ 938464 w 1143252"/>
                <a:gd name="connsiteY4" fmla="*/ 865020 h 893073"/>
                <a:gd name="connsiteX5" fmla="*/ 400302 w 1143252"/>
                <a:gd name="connsiteY5" fmla="*/ 884071 h 893073"/>
                <a:gd name="connsiteX6" fmla="*/ 443164 w 1143252"/>
                <a:gd name="connsiteY6" fmla="*/ 622133 h 893073"/>
                <a:gd name="connsiteX7" fmla="*/ 342900 w 1143252"/>
                <a:gd name="connsiteY7" fmla="*/ 481114 h 893073"/>
                <a:gd name="connsiteX8" fmla="*/ 0 w 1143252"/>
                <a:gd name="connsiteY8" fmla="*/ 0 h 893073"/>
                <a:gd name="connsiteX0" fmla="*/ 0 w 1200402"/>
                <a:gd name="connsiteY0" fmla="*/ 0 h 893073"/>
                <a:gd name="connsiteX1" fmla="*/ 1143252 w 1200402"/>
                <a:gd name="connsiteY1" fmla="*/ 47625 h 893073"/>
                <a:gd name="connsiteX2" fmla="*/ 1200402 w 1200402"/>
                <a:gd name="connsiteY2" fmla="*/ 90590 h 893073"/>
                <a:gd name="connsiteX3" fmla="*/ 981327 w 1200402"/>
                <a:gd name="connsiteY3" fmla="*/ 584032 h 893073"/>
                <a:gd name="connsiteX4" fmla="*/ 938464 w 1200402"/>
                <a:gd name="connsiteY4" fmla="*/ 865020 h 893073"/>
                <a:gd name="connsiteX5" fmla="*/ 400302 w 1200402"/>
                <a:gd name="connsiteY5" fmla="*/ 884071 h 893073"/>
                <a:gd name="connsiteX6" fmla="*/ 443164 w 1200402"/>
                <a:gd name="connsiteY6" fmla="*/ 622133 h 893073"/>
                <a:gd name="connsiteX7" fmla="*/ 342900 w 1200402"/>
                <a:gd name="connsiteY7" fmla="*/ 481114 h 893073"/>
                <a:gd name="connsiteX8" fmla="*/ 0 w 1200402"/>
                <a:gd name="connsiteY8" fmla="*/ 0 h 893073"/>
                <a:gd name="connsiteX0" fmla="*/ 0 w 1200402"/>
                <a:gd name="connsiteY0" fmla="*/ 490538 h 1383611"/>
                <a:gd name="connsiteX1" fmla="*/ 1090865 w 1200402"/>
                <a:gd name="connsiteY1" fmla="*/ 0 h 1383611"/>
                <a:gd name="connsiteX2" fmla="*/ 1200402 w 1200402"/>
                <a:gd name="connsiteY2" fmla="*/ 581128 h 1383611"/>
                <a:gd name="connsiteX3" fmla="*/ 981327 w 1200402"/>
                <a:gd name="connsiteY3" fmla="*/ 1074570 h 1383611"/>
                <a:gd name="connsiteX4" fmla="*/ 938464 w 1200402"/>
                <a:gd name="connsiteY4" fmla="*/ 1355558 h 1383611"/>
                <a:gd name="connsiteX5" fmla="*/ 400302 w 1200402"/>
                <a:gd name="connsiteY5" fmla="*/ 1374609 h 1383611"/>
                <a:gd name="connsiteX6" fmla="*/ 443164 w 1200402"/>
                <a:gd name="connsiteY6" fmla="*/ 1112671 h 1383611"/>
                <a:gd name="connsiteX7" fmla="*/ 342900 w 1200402"/>
                <a:gd name="connsiteY7" fmla="*/ 971652 h 1383611"/>
                <a:gd name="connsiteX8" fmla="*/ 0 w 1200402"/>
                <a:gd name="connsiteY8" fmla="*/ 490538 h 1383611"/>
                <a:gd name="connsiteX0" fmla="*/ 0 w 1200402"/>
                <a:gd name="connsiteY0" fmla="*/ 490538 h 1383611"/>
                <a:gd name="connsiteX1" fmla="*/ 1090865 w 1200402"/>
                <a:gd name="connsiteY1" fmla="*/ 0 h 1383611"/>
                <a:gd name="connsiteX2" fmla="*/ 1200402 w 1200402"/>
                <a:gd name="connsiteY2" fmla="*/ 581128 h 1383611"/>
                <a:gd name="connsiteX3" fmla="*/ 981327 w 1200402"/>
                <a:gd name="connsiteY3" fmla="*/ 1074570 h 1383611"/>
                <a:gd name="connsiteX4" fmla="*/ 938464 w 1200402"/>
                <a:gd name="connsiteY4" fmla="*/ 1355558 h 1383611"/>
                <a:gd name="connsiteX5" fmla="*/ 400302 w 1200402"/>
                <a:gd name="connsiteY5" fmla="*/ 1374609 h 1383611"/>
                <a:gd name="connsiteX6" fmla="*/ 443164 w 1200402"/>
                <a:gd name="connsiteY6" fmla="*/ 1112671 h 1383611"/>
                <a:gd name="connsiteX7" fmla="*/ 342900 w 1200402"/>
                <a:gd name="connsiteY7" fmla="*/ 971652 h 1383611"/>
                <a:gd name="connsiteX8" fmla="*/ 0 w 1200402"/>
                <a:gd name="connsiteY8" fmla="*/ 490538 h 1383611"/>
                <a:gd name="connsiteX0" fmla="*/ 0 w 1226423"/>
                <a:gd name="connsiteY0" fmla="*/ 490538 h 1383611"/>
                <a:gd name="connsiteX1" fmla="*/ 1090865 w 1226423"/>
                <a:gd name="connsiteY1" fmla="*/ 0 h 1383611"/>
                <a:gd name="connsiteX2" fmla="*/ 1200402 w 1226423"/>
                <a:gd name="connsiteY2" fmla="*/ 581128 h 1383611"/>
                <a:gd name="connsiteX3" fmla="*/ 981327 w 1226423"/>
                <a:gd name="connsiteY3" fmla="*/ 1074570 h 1383611"/>
                <a:gd name="connsiteX4" fmla="*/ 938464 w 1226423"/>
                <a:gd name="connsiteY4" fmla="*/ 1355558 h 1383611"/>
                <a:gd name="connsiteX5" fmla="*/ 400302 w 1226423"/>
                <a:gd name="connsiteY5" fmla="*/ 1374609 h 1383611"/>
                <a:gd name="connsiteX6" fmla="*/ 443164 w 1226423"/>
                <a:gd name="connsiteY6" fmla="*/ 1112671 h 1383611"/>
                <a:gd name="connsiteX7" fmla="*/ 342900 w 1226423"/>
                <a:gd name="connsiteY7" fmla="*/ 971652 h 1383611"/>
                <a:gd name="connsiteX8" fmla="*/ 0 w 1226423"/>
                <a:gd name="connsiteY8" fmla="*/ 490538 h 1383611"/>
                <a:gd name="connsiteX0" fmla="*/ 0 w 1217984"/>
                <a:gd name="connsiteY0" fmla="*/ 481013 h 1374086"/>
                <a:gd name="connsiteX1" fmla="*/ 1052765 w 1217984"/>
                <a:gd name="connsiteY1" fmla="*/ 0 h 1374086"/>
                <a:gd name="connsiteX2" fmla="*/ 1200402 w 1217984"/>
                <a:gd name="connsiteY2" fmla="*/ 571603 h 1374086"/>
                <a:gd name="connsiteX3" fmla="*/ 981327 w 1217984"/>
                <a:gd name="connsiteY3" fmla="*/ 1065045 h 1374086"/>
                <a:gd name="connsiteX4" fmla="*/ 938464 w 1217984"/>
                <a:gd name="connsiteY4" fmla="*/ 1346033 h 1374086"/>
                <a:gd name="connsiteX5" fmla="*/ 400302 w 1217984"/>
                <a:gd name="connsiteY5" fmla="*/ 1365084 h 1374086"/>
                <a:gd name="connsiteX6" fmla="*/ 443164 w 1217984"/>
                <a:gd name="connsiteY6" fmla="*/ 1103146 h 1374086"/>
                <a:gd name="connsiteX7" fmla="*/ 342900 w 1217984"/>
                <a:gd name="connsiteY7" fmla="*/ 962127 h 1374086"/>
                <a:gd name="connsiteX8" fmla="*/ 0 w 1217984"/>
                <a:gd name="connsiteY8" fmla="*/ 481013 h 1374086"/>
                <a:gd name="connsiteX0" fmla="*/ 0 w 1217984"/>
                <a:gd name="connsiteY0" fmla="*/ 481013 h 1389369"/>
                <a:gd name="connsiteX1" fmla="*/ 1052765 w 1217984"/>
                <a:gd name="connsiteY1" fmla="*/ 0 h 1389369"/>
                <a:gd name="connsiteX2" fmla="*/ 1200402 w 1217984"/>
                <a:gd name="connsiteY2" fmla="*/ 571603 h 1389369"/>
                <a:gd name="connsiteX3" fmla="*/ 981327 w 1217984"/>
                <a:gd name="connsiteY3" fmla="*/ 1065045 h 1389369"/>
                <a:gd name="connsiteX4" fmla="*/ 938464 w 1217984"/>
                <a:gd name="connsiteY4" fmla="*/ 1346033 h 1389369"/>
                <a:gd name="connsiteX5" fmla="*/ 400302 w 1217984"/>
                <a:gd name="connsiteY5" fmla="*/ 1365084 h 1389369"/>
                <a:gd name="connsiteX6" fmla="*/ 443164 w 1217984"/>
                <a:gd name="connsiteY6" fmla="*/ 1103146 h 1389369"/>
                <a:gd name="connsiteX7" fmla="*/ 342900 w 1217984"/>
                <a:gd name="connsiteY7" fmla="*/ 962127 h 1389369"/>
                <a:gd name="connsiteX8" fmla="*/ 0 w 1217984"/>
                <a:gd name="connsiteY8" fmla="*/ 481013 h 1389369"/>
                <a:gd name="connsiteX0" fmla="*/ 0 w 1217984"/>
                <a:gd name="connsiteY0" fmla="*/ 481013 h 1389369"/>
                <a:gd name="connsiteX1" fmla="*/ 1052765 w 1217984"/>
                <a:gd name="connsiteY1" fmla="*/ 0 h 1389369"/>
                <a:gd name="connsiteX2" fmla="*/ 1200402 w 1217984"/>
                <a:gd name="connsiteY2" fmla="*/ 571603 h 1389369"/>
                <a:gd name="connsiteX3" fmla="*/ 981327 w 1217984"/>
                <a:gd name="connsiteY3" fmla="*/ 1065045 h 1389369"/>
                <a:gd name="connsiteX4" fmla="*/ 938464 w 1217984"/>
                <a:gd name="connsiteY4" fmla="*/ 1346033 h 1389369"/>
                <a:gd name="connsiteX5" fmla="*/ 400302 w 1217984"/>
                <a:gd name="connsiteY5" fmla="*/ 1365084 h 1389369"/>
                <a:gd name="connsiteX6" fmla="*/ 443164 w 1217984"/>
                <a:gd name="connsiteY6" fmla="*/ 1103146 h 1389369"/>
                <a:gd name="connsiteX7" fmla="*/ 342900 w 1217984"/>
                <a:gd name="connsiteY7" fmla="*/ 962127 h 1389369"/>
                <a:gd name="connsiteX8" fmla="*/ 0 w 1217984"/>
                <a:gd name="connsiteY8" fmla="*/ 481013 h 1389369"/>
                <a:gd name="connsiteX0" fmla="*/ 0 w 1210181"/>
                <a:gd name="connsiteY0" fmla="*/ 503808 h 1412164"/>
                <a:gd name="connsiteX1" fmla="*/ 976565 w 1210181"/>
                <a:gd name="connsiteY1" fmla="*/ 0 h 1412164"/>
                <a:gd name="connsiteX2" fmla="*/ 1200402 w 1210181"/>
                <a:gd name="connsiteY2" fmla="*/ 594398 h 1412164"/>
                <a:gd name="connsiteX3" fmla="*/ 981327 w 1210181"/>
                <a:gd name="connsiteY3" fmla="*/ 1087840 h 1412164"/>
                <a:gd name="connsiteX4" fmla="*/ 938464 w 1210181"/>
                <a:gd name="connsiteY4" fmla="*/ 1368828 h 1412164"/>
                <a:gd name="connsiteX5" fmla="*/ 400302 w 1210181"/>
                <a:gd name="connsiteY5" fmla="*/ 1387879 h 1412164"/>
                <a:gd name="connsiteX6" fmla="*/ 443164 w 1210181"/>
                <a:gd name="connsiteY6" fmla="*/ 1125941 h 1412164"/>
                <a:gd name="connsiteX7" fmla="*/ 342900 w 1210181"/>
                <a:gd name="connsiteY7" fmla="*/ 984922 h 1412164"/>
                <a:gd name="connsiteX8" fmla="*/ 0 w 1210181"/>
                <a:gd name="connsiteY8" fmla="*/ 503808 h 141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0181" h="1412164">
                  <a:moveTo>
                    <a:pt x="0" y="503808"/>
                  </a:moveTo>
                  <a:lnTo>
                    <a:pt x="976565" y="0"/>
                  </a:lnTo>
                  <a:cubicBezTo>
                    <a:pt x="1132140" y="217521"/>
                    <a:pt x="1244852" y="491177"/>
                    <a:pt x="1200402" y="594398"/>
                  </a:cubicBezTo>
                  <a:cubicBezTo>
                    <a:pt x="1194052" y="686974"/>
                    <a:pt x="1015458" y="1021474"/>
                    <a:pt x="981327" y="1087840"/>
                  </a:cubicBezTo>
                  <a:cubicBezTo>
                    <a:pt x="947196" y="1154206"/>
                    <a:pt x="1013077" y="1321997"/>
                    <a:pt x="938464" y="1368828"/>
                  </a:cubicBezTo>
                  <a:cubicBezTo>
                    <a:pt x="820989" y="1415659"/>
                    <a:pt x="455864" y="1428360"/>
                    <a:pt x="400302" y="1387879"/>
                  </a:cubicBezTo>
                  <a:cubicBezTo>
                    <a:pt x="325690" y="1385498"/>
                    <a:pt x="483687" y="1145475"/>
                    <a:pt x="443164" y="1125941"/>
                  </a:cubicBezTo>
                  <a:lnTo>
                    <a:pt x="342900" y="984922"/>
                  </a:lnTo>
                  <a:cubicBezTo>
                    <a:pt x="-33337" y="719776"/>
                    <a:pt x="19050" y="616554"/>
                    <a:pt x="0" y="503808"/>
                  </a:cubicBezTo>
                  <a:close/>
                </a:path>
              </a:pathLst>
            </a:custGeom>
            <a:solidFill>
              <a:srgbClr val="A98A4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CDEF619F-BF7E-440E-86EF-0A7E324916F7}"/>
                </a:ext>
              </a:extLst>
            </p:cNvPr>
            <p:cNvSpPr/>
            <p:nvPr/>
          </p:nvSpPr>
          <p:spPr>
            <a:xfrm rot="2681629">
              <a:off x="3031433" y="2055287"/>
              <a:ext cx="667036" cy="649356"/>
            </a:xfrm>
            <a:custGeom>
              <a:avLst/>
              <a:gdLst>
                <a:gd name="connsiteX0" fmla="*/ 384313 w 667036"/>
                <a:gd name="connsiteY0" fmla="*/ 0 h 649356"/>
                <a:gd name="connsiteX1" fmla="*/ 656063 w 667036"/>
                <a:gd name="connsiteY1" fmla="*/ 95096 h 649356"/>
                <a:gd name="connsiteX2" fmla="*/ 667036 w 667036"/>
                <a:gd name="connsiteY2" fmla="*/ 106331 h 649356"/>
                <a:gd name="connsiteX3" fmla="*/ 632387 w 667036"/>
                <a:gd name="connsiteY3" fmla="*/ 99910 h 649356"/>
                <a:gd name="connsiteX4" fmla="*/ 554935 w 667036"/>
                <a:gd name="connsiteY4" fmla="*/ 95249 h 649356"/>
                <a:gd name="connsiteX5" fmla="*/ 170622 w 667036"/>
                <a:gd name="connsiteY5" fmla="*/ 324678 h 649356"/>
                <a:gd name="connsiteX6" fmla="*/ 554935 w 667036"/>
                <a:gd name="connsiteY6" fmla="*/ 554107 h 649356"/>
                <a:gd name="connsiteX7" fmla="*/ 632387 w 667036"/>
                <a:gd name="connsiteY7" fmla="*/ 549446 h 649356"/>
                <a:gd name="connsiteX8" fmla="*/ 667036 w 667036"/>
                <a:gd name="connsiteY8" fmla="*/ 543025 h 649356"/>
                <a:gd name="connsiteX9" fmla="*/ 656063 w 667036"/>
                <a:gd name="connsiteY9" fmla="*/ 554260 h 649356"/>
                <a:gd name="connsiteX10" fmla="*/ 384313 w 667036"/>
                <a:gd name="connsiteY10" fmla="*/ 649356 h 649356"/>
                <a:gd name="connsiteX11" fmla="*/ 0 w 667036"/>
                <a:gd name="connsiteY11" fmla="*/ 324678 h 649356"/>
                <a:gd name="connsiteX12" fmla="*/ 384313 w 667036"/>
                <a:gd name="connsiteY12" fmla="*/ 0 h 649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7036" h="649356">
                  <a:moveTo>
                    <a:pt x="384313" y="0"/>
                  </a:moveTo>
                  <a:cubicBezTo>
                    <a:pt x="490438" y="0"/>
                    <a:pt x="586516" y="36341"/>
                    <a:pt x="656063" y="95096"/>
                  </a:cubicBezTo>
                  <a:lnTo>
                    <a:pt x="667036" y="106331"/>
                  </a:lnTo>
                  <a:lnTo>
                    <a:pt x="632387" y="99910"/>
                  </a:lnTo>
                  <a:cubicBezTo>
                    <a:pt x="607370" y="96854"/>
                    <a:pt x="581466" y="95249"/>
                    <a:pt x="554935" y="95249"/>
                  </a:cubicBezTo>
                  <a:cubicBezTo>
                    <a:pt x="342685" y="95249"/>
                    <a:pt x="170622" y="197968"/>
                    <a:pt x="170622" y="324678"/>
                  </a:cubicBezTo>
                  <a:cubicBezTo>
                    <a:pt x="170622" y="451388"/>
                    <a:pt x="342685" y="554107"/>
                    <a:pt x="554935" y="554107"/>
                  </a:cubicBezTo>
                  <a:cubicBezTo>
                    <a:pt x="581466" y="554107"/>
                    <a:pt x="607370" y="552502"/>
                    <a:pt x="632387" y="549446"/>
                  </a:cubicBezTo>
                  <a:lnTo>
                    <a:pt x="667036" y="543025"/>
                  </a:lnTo>
                  <a:lnTo>
                    <a:pt x="656063" y="554260"/>
                  </a:lnTo>
                  <a:cubicBezTo>
                    <a:pt x="586516" y="613015"/>
                    <a:pt x="490438" y="649356"/>
                    <a:pt x="384313" y="649356"/>
                  </a:cubicBezTo>
                  <a:cubicBezTo>
                    <a:pt x="172063" y="649356"/>
                    <a:pt x="0" y="503993"/>
                    <a:pt x="0" y="324678"/>
                  </a:cubicBezTo>
                  <a:cubicBezTo>
                    <a:pt x="0" y="145363"/>
                    <a:pt x="172063" y="0"/>
                    <a:pt x="38431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F8EF7CC-32BD-4E95-B45C-85465F0A2C0D}"/>
                </a:ext>
              </a:extLst>
            </p:cNvPr>
            <p:cNvSpPr/>
            <p:nvPr/>
          </p:nvSpPr>
          <p:spPr>
            <a:xfrm rot="8911078">
              <a:off x="4135252" y="2011125"/>
              <a:ext cx="667036" cy="649356"/>
            </a:xfrm>
            <a:custGeom>
              <a:avLst/>
              <a:gdLst>
                <a:gd name="connsiteX0" fmla="*/ 384313 w 667036"/>
                <a:gd name="connsiteY0" fmla="*/ 0 h 649356"/>
                <a:gd name="connsiteX1" fmla="*/ 656063 w 667036"/>
                <a:gd name="connsiteY1" fmla="*/ 95096 h 649356"/>
                <a:gd name="connsiteX2" fmla="*/ 667036 w 667036"/>
                <a:gd name="connsiteY2" fmla="*/ 106331 h 649356"/>
                <a:gd name="connsiteX3" fmla="*/ 632387 w 667036"/>
                <a:gd name="connsiteY3" fmla="*/ 99910 h 649356"/>
                <a:gd name="connsiteX4" fmla="*/ 554935 w 667036"/>
                <a:gd name="connsiteY4" fmla="*/ 95249 h 649356"/>
                <a:gd name="connsiteX5" fmla="*/ 170622 w 667036"/>
                <a:gd name="connsiteY5" fmla="*/ 324678 h 649356"/>
                <a:gd name="connsiteX6" fmla="*/ 554935 w 667036"/>
                <a:gd name="connsiteY6" fmla="*/ 554107 h 649356"/>
                <a:gd name="connsiteX7" fmla="*/ 632387 w 667036"/>
                <a:gd name="connsiteY7" fmla="*/ 549446 h 649356"/>
                <a:gd name="connsiteX8" fmla="*/ 667036 w 667036"/>
                <a:gd name="connsiteY8" fmla="*/ 543025 h 649356"/>
                <a:gd name="connsiteX9" fmla="*/ 656063 w 667036"/>
                <a:gd name="connsiteY9" fmla="*/ 554260 h 649356"/>
                <a:gd name="connsiteX10" fmla="*/ 384313 w 667036"/>
                <a:gd name="connsiteY10" fmla="*/ 649356 h 649356"/>
                <a:gd name="connsiteX11" fmla="*/ 0 w 667036"/>
                <a:gd name="connsiteY11" fmla="*/ 324678 h 649356"/>
                <a:gd name="connsiteX12" fmla="*/ 384313 w 667036"/>
                <a:gd name="connsiteY12" fmla="*/ 0 h 649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7036" h="649356">
                  <a:moveTo>
                    <a:pt x="384313" y="0"/>
                  </a:moveTo>
                  <a:cubicBezTo>
                    <a:pt x="490438" y="0"/>
                    <a:pt x="586516" y="36341"/>
                    <a:pt x="656063" y="95096"/>
                  </a:cubicBezTo>
                  <a:lnTo>
                    <a:pt x="667036" y="106331"/>
                  </a:lnTo>
                  <a:lnTo>
                    <a:pt x="632387" y="99910"/>
                  </a:lnTo>
                  <a:cubicBezTo>
                    <a:pt x="607370" y="96854"/>
                    <a:pt x="581466" y="95249"/>
                    <a:pt x="554935" y="95249"/>
                  </a:cubicBezTo>
                  <a:cubicBezTo>
                    <a:pt x="342685" y="95249"/>
                    <a:pt x="170622" y="197968"/>
                    <a:pt x="170622" y="324678"/>
                  </a:cubicBezTo>
                  <a:cubicBezTo>
                    <a:pt x="170622" y="451388"/>
                    <a:pt x="342685" y="554107"/>
                    <a:pt x="554935" y="554107"/>
                  </a:cubicBezTo>
                  <a:cubicBezTo>
                    <a:pt x="581466" y="554107"/>
                    <a:pt x="607370" y="552502"/>
                    <a:pt x="632387" y="549446"/>
                  </a:cubicBezTo>
                  <a:lnTo>
                    <a:pt x="667036" y="543025"/>
                  </a:lnTo>
                  <a:lnTo>
                    <a:pt x="656063" y="554260"/>
                  </a:lnTo>
                  <a:cubicBezTo>
                    <a:pt x="586516" y="613015"/>
                    <a:pt x="490438" y="649356"/>
                    <a:pt x="384313" y="649356"/>
                  </a:cubicBezTo>
                  <a:cubicBezTo>
                    <a:pt x="172063" y="649356"/>
                    <a:pt x="0" y="503993"/>
                    <a:pt x="0" y="324678"/>
                  </a:cubicBezTo>
                  <a:cubicBezTo>
                    <a:pt x="0" y="145363"/>
                    <a:pt x="172063" y="0"/>
                    <a:pt x="38431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8178424-9725-4DDD-A70E-B257CBFA9042}"/>
                </a:ext>
              </a:extLst>
            </p:cNvPr>
            <p:cNvSpPr/>
            <p:nvPr/>
          </p:nvSpPr>
          <p:spPr>
            <a:xfrm>
              <a:off x="3197086" y="1961321"/>
              <a:ext cx="1467679" cy="1467679"/>
            </a:xfrm>
            <a:prstGeom prst="ellipse">
              <a:avLst/>
            </a:prstGeom>
            <a:solidFill>
              <a:srgbClr val="A98A4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862D9E5-BF79-4EA3-BFB9-F253C73D2E1D}"/>
                </a:ext>
              </a:extLst>
            </p:cNvPr>
            <p:cNvSpPr/>
            <p:nvPr/>
          </p:nvSpPr>
          <p:spPr>
            <a:xfrm>
              <a:off x="3499841" y="2657057"/>
              <a:ext cx="178712" cy="1787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CBB8968-FF8D-498B-AA15-0313B7BD46B8}"/>
                </a:ext>
              </a:extLst>
            </p:cNvPr>
            <p:cNvSpPr/>
            <p:nvPr/>
          </p:nvSpPr>
          <p:spPr>
            <a:xfrm>
              <a:off x="4068867" y="2657057"/>
              <a:ext cx="178712" cy="1787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8DD15C6-ECAE-41F5-BD29-52DC0EC83707}"/>
                </a:ext>
              </a:extLst>
            </p:cNvPr>
            <p:cNvSpPr/>
            <p:nvPr/>
          </p:nvSpPr>
          <p:spPr>
            <a:xfrm flipH="1">
              <a:off x="3889069" y="3007518"/>
              <a:ext cx="245059" cy="180701"/>
            </a:xfrm>
            <a:custGeom>
              <a:avLst/>
              <a:gdLst>
                <a:gd name="connsiteX0" fmla="*/ 176212 w 209047"/>
                <a:gd name="connsiteY0" fmla="*/ 0 h 195751"/>
                <a:gd name="connsiteX1" fmla="*/ 204787 w 209047"/>
                <a:gd name="connsiteY1" fmla="*/ 123825 h 195751"/>
                <a:gd name="connsiteX2" fmla="*/ 95250 w 209047"/>
                <a:gd name="connsiteY2" fmla="*/ 195263 h 195751"/>
                <a:gd name="connsiteX3" fmla="*/ 0 w 209047"/>
                <a:gd name="connsiteY3" fmla="*/ 157163 h 195751"/>
                <a:gd name="connsiteX4" fmla="*/ 0 w 209047"/>
                <a:gd name="connsiteY4" fmla="*/ 157163 h 195751"/>
                <a:gd name="connsiteX0" fmla="*/ 192881 w 213716"/>
                <a:gd name="connsiteY0" fmla="*/ 0 h 210038"/>
                <a:gd name="connsiteX1" fmla="*/ 204787 w 213716"/>
                <a:gd name="connsiteY1" fmla="*/ 138112 h 210038"/>
                <a:gd name="connsiteX2" fmla="*/ 95250 w 213716"/>
                <a:gd name="connsiteY2" fmla="*/ 209550 h 210038"/>
                <a:gd name="connsiteX3" fmla="*/ 0 w 213716"/>
                <a:gd name="connsiteY3" fmla="*/ 171450 h 210038"/>
                <a:gd name="connsiteX4" fmla="*/ 0 w 213716"/>
                <a:gd name="connsiteY4" fmla="*/ 171450 h 210038"/>
                <a:gd name="connsiteX0" fmla="*/ 192881 w 213716"/>
                <a:gd name="connsiteY0" fmla="*/ 0 h 229088"/>
                <a:gd name="connsiteX1" fmla="*/ 204787 w 213716"/>
                <a:gd name="connsiteY1" fmla="*/ 157162 h 229088"/>
                <a:gd name="connsiteX2" fmla="*/ 95250 w 213716"/>
                <a:gd name="connsiteY2" fmla="*/ 228600 h 229088"/>
                <a:gd name="connsiteX3" fmla="*/ 0 w 213716"/>
                <a:gd name="connsiteY3" fmla="*/ 190500 h 229088"/>
                <a:gd name="connsiteX4" fmla="*/ 0 w 213716"/>
                <a:gd name="connsiteY4" fmla="*/ 190500 h 229088"/>
                <a:gd name="connsiteX0" fmla="*/ 192881 w 206926"/>
                <a:gd name="connsiteY0" fmla="*/ 0 h 229088"/>
                <a:gd name="connsiteX1" fmla="*/ 192880 w 206926"/>
                <a:gd name="connsiteY1" fmla="*/ 157162 h 229088"/>
                <a:gd name="connsiteX2" fmla="*/ 95250 w 206926"/>
                <a:gd name="connsiteY2" fmla="*/ 228600 h 229088"/>
                <a:gd name="connsiteX3" fmla="*/ 0 w 206926"/>
                <a:gd name="connsiteY3" fmla="*/ 190500 h 229088"/>
                <a:gd name="connsiteX4" fmla="*/ 0 w 206926"/>
                <a:gd name="connsiteY4" fmla="*/ 190500 h 229088"/>
                <a:gd name="connsiteX0" fmla="*/ 192881 w 206926"/>
                <a:gd name="connsiteY0" fmla="*/ 0 h 229088"/>
                <a:gd name="connsiteX1" fmla="*/ 192880 w 206926"/>
                <a:gd name="connsiteY1" fmla="*/ 157162 h 229088"/>
                <a:gd name="connsiteX2" fmla="*/ 95250 w 206926"/>
                <a:gd name="connsiteY2" fmla="*/ 228600 h 229088"/>
                <a:gd name="connsiteX3" fmla="*/ 0 w 206926"/>
                <a:gd name="connsiteY3" fmla="*/ 190500 h 229088"/>
                <a:gd name="connsiteX4" fmla="*/ 23812 w 206926"/>
                <a:gd name="connsiteY4" fmla="*/ 171450 h 229088"/>
                <a:gd name="connsiteX0" fmla="*/ 192881 w 206926"/>
                <a:gd name="connsiteY0" fmla="*/ 0 h 229088"/>
                <a:gd name="connsiteX1" fmla="*/ 192880 w 206926"/>
                <a:gd name="connsiteY1" fmla="*/ 157162 h 229088"/>
                <a:gd name="connsiteX2" fmla="*/ 95250 w 206926"/>
                <a:gd name="connsiteY2" fmla="*/ 228600 h 229088"/>
                <a:gd name="connsiteX3" fmla="*/ 0 w 206926"/>
                <a:gd name="connsiteY3" fmla="*/ 190500 h 229088"/>
                <a:gd name="connsiteX0" fmla="*/ 178593 w 192638"/>
                <a:gd name="connsiteY0" fmla="*/ 0 h 229006"/>
                <a:gd name="connsiteX1" fmla="*/ 178592 w 192638"/>
                <a:gd name="connsiteY1" fmla="*/ 157162 h 229006"/>
                <a:gd name="connsiteX2" fmla="*/ 80962 w 192638"/>
                <a:gd name="connsiteY2" fmla="*/ 228600 h 229006"/>
                <a:gd name="connsiteX3" fmla="*/ 0 w 192638"/>
                <a:gd name="connsiteY3" fmla="*/ 188119 h 229006"/>
                <a:gd name="connsiteX0" fmla="*/ 178593 w 197780"/>
                <a:gd name="connsiteY0" fmla="*/ 0 h 188119"/>
                <a:gd name="connsiteX1" fmla="*/ 178592 w 197780"/>
                <a:gd name="connsiteY1" fmla="*/ 157162 h 188119"/>
                <a:gd name="connsiteX2" fmla="*/ 0 w 197780"/>
                <a:gd name="connsiteY2" fmla="*/ 188119 h 188119"/>
                <a:gd name="connsiteX0" fmla="*/ 178593 w 197780"/>
                <a:gd name="connsiteY0" fmla="*/ 0 h 212887"/>
                <a:gd name="connsiteX1" fmla="*/ 178592 w 197780"/>
                <a:gd name="connsiteY1" fmla="*/ 157162 h 212887"/>
                <a:gd name="connsiteX2" fmla="*/ 0 w 197780"/>
                <a:gd name="connsiteY2" fmla="*/ 188119 h 212887"/>
                <a:gd name="connsiteX0" fmla="*/ 173831 w 195514"/>
                <a:gd name="connsiteY0" fmla="*/ 0 h 225193"/>
                <a:gd name="connsiteX1" fmla="*/ 178592 w 195514"/>
                <a:gd name="connsiteY1" fmla="*/ 169069 h 225193"/>
                <a:gd name="connsiteX2" fmla="*/ 0 w 195514"/>
                <a:gd name="connsiteY2" fmla="*/ 200026 h 225193"/>
                <a:gd name="connsiteX0" fmla="*/ 220071 w 245059"/>
                <a:gd name="connsiteY0" fmla="*/ 0 h 180702"/>
                <a:gd name="connsiteX1" fmla="*/ 224832 w 245059"/>
                <a:gd name="connsiteY1" fmla="*/ 169069 h 180702"/>
                <a:gd name="connsiteX2" fmla="*/ 0 w 245059"/>
                <a:gd name="connsiteY2" fmla="*/ 127776 h 180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5059" h="180702">
                  <a:moveTo>
                    <a:pt x="220071" y="0"/>
                  </a:moveTo>
                  <a:cubicBezTo>
                    <a:pt x="241105" y="45640"/>
                    <a:pt x="261511" y="147773"/>
                    <a:pt x="224832" y="169069"/>
                  </a:cubicBezTo>
                  <a:cubicBezTo>
                    <a:pt x="188153" y="190365"/>
                    <a:pt x="120551" y="185621"/>
                    <a:pt x="0" y="12777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F3134D1A-0716-4017-9BB9-3F9D2689F4F7}"/>
                </a:ext>
              </a:extLst>
            </p:cNvPr>
            <p:cNvSpPr/>
            <p:nvPr/>
          </p:nvSpPr>
          <p:spPr>
            <a:xfrm>
              <a:off x="3662180" y="3007517"/>
              <a:ext cx="232667" cy="178812"/>
            </a:xfrm>
            <a:custGeom>
              <a:avLst/>
              <a:gdLst>
                <a:gd name="connsiteX0" fmla="*/ 176212 w 209047"/>
                <a:gd name="connsiteY0" fmla="*/ 0 h 195751"/>
                <a:gd name="connsiteX1" fmla="*/ 204787 w 209047"/>
                <a:gd name="connsiteY1" fmla="*/ 123825 h 195751"/>
                <a:gd name="connsiteX2" fmla="*/ 95250 w 209047"/>
                <a:gd name="connsiteY2" fmla="*/ 195263 h 195751"/>
                <a:gd name="connsiteX3" fmla="*/ 0 w 209047"/>
                <a:gd name="connsiteY3" fmla="*/ 157163 h 195751"/>
                <a:gd name="connsiteX4" fmla="*/ 0 w 209047"/>
                <a:gd name="connsiteY4" fmla="*/ 157163 h 195751"/>
                <a:gd name="connsiteX0" fmla="*/ 192881 w 213716"/>
                <a:gd name="connsiteY0" fmla="*/ 0 h 210038"/>
                <a:gd name="connsiteX1" fmla="*/ 204787 w 213716"/>
                <a:gd name="connsiteY1" fmla="*/ 138112 h 210038"/>
                <a:gd name="connsiteX2" fmla="*/ 95250 w 213716"/>
                <a:gd name="connsiteY2" fmla="*/ 209550 h 210038"/>
                <a:gd name="connsiteX3" fmla="*/ 0 w 213716"/>
                <a:gd name="connsiteY3" fmla="*/ 171450 h 210038"/>
                <a:gd name="connsiteX4" fmla="*/ 0 w 213716"/>
                <a:gd name="connsiteY4" fmla="*/ 171450 h 210038"/>
                <a:gd name="connsiteX0" fmla="*/ 192881 w 213716"/>
                <a:gd name="connsiteY0" fmla="*/ 0 h 229088"/>
                <a:gd name="connsiteX1" fmla="*/ 204787 w 213716"/>
                <a:gd name="connsiteY1" fmla="*/ 157162 h 229088"/>
                <a:gd name="connsiteX2" fmla="*/ 95250 w 213716"/>
                <a:gd name="connsiteY2" fmla="*/ 228600 h 229088"/>
                <a:gd name="connsiteX3" fmla="*/ 0 w 213716"/>
                <a:gd name="connsiteY3" fmla="*/ 190500 h 229088"/>
                <a:gd name="connsiteX4" fmla="*/ 0 w 213716"/>
                <a:gd name="connsiteY4" fmla="*/ 190500 h 229088"/>
                <a:gd name="connsiteX0" fmla="*/ 192881 w 206926"/>
                <a:gd name="connsiteY0" fmla="*/ 0 h 229088"/>
                <a:gd name="connsiteX1" fmla="*/ 192880 w 206926"/>
                <a:gd name="connsiteY1" fmla="*/ 157162 h 229088"/>
                <a:gd name="connsiteX2" fmla="*/ 95250 w 206926"/>
                <a:gd name="connsiteY2" fmla="*/ 228600 h 229088"/>
                <a:gd name="connsiteX3" fmla="*/ 0 w 206926"/>
                <a:gd name="connsiteY3" fmla="*/ 190500 h 229088"/>
                <a:gd name="connsiteX4" fmla="*/ 0 w 206926"/>
                <a:gd name="connsiteY4" fmla="*/ 190500 h 229088"/>
                <a:gd name="connsiteX0" fmla="*/ 192881 w 206926"/>
                <a:gd name="connsiteY0" fmla="*/ 0 h 229088"/>
                <a:gd name="connsiteX1" fmla="*/ 192880 w 206926"/>
                <a:gd name="connsiteY1" fmla="*/ 157162 h 229088"/>
                <a:gd name="connsiteX2" fmla="*/ 95250 w 206926"/>
                <a:gd name="connsiteY2" fmla="*/ 228600 h 229088"/>
                <a:gd name="connsiteX3" fmla="*/ 0 w 206926"/>
                <a:gd name="connsiteY3" fmla="*/ 190500 h 229088"/>
                <a:gd name="connsiteX4" fmla="*/ 23812 w 206926"/>
                <a:gd name="connsiteY4" fmla="*/ 171450 h 229088"/>
                <a:gd name="connsiteX0" fmla="*/ 192881 w 206926"/>
                <a:gd name="connsiteY0" fmla="*/ 0 h 229088"/>
                <a:gd name="connsiteX1" fmla="*/ 192880 w 206926"/>
                <a:gd name="connsiteY1" fmla="*/ 157162 h 229088"/>
                <a:gd name="connsiteX2" fmla="*/ 95250 w 206926"/>
                <a:gd name="connsiteY2" fmla="*/ 228600 h 229088"/>
                <a:gd name="connsiteX3" fmla="*/ 0 w 206926"/>
                <a:gd name="connsiteY3" fmla="*/ 190500 h 229088"/>
                <a:gd name="connsiteX0" fmla="*/ 178593 w 192638"/>
                <a:gd name="connsiteY0" fmla="*/ 0 h 229006"/>
                <a:gd name="connsiteX1" fmla="*/ 178592 w 192638"/>
                <a:gd name="connsiteY1" fmla="*/ 157162 h 229006"/>
                <a:gd name="connsiteX2" fmla="*/ 80962 w 192638"/>
                <a:gd name="connsiteY2" fmla="*/ 228600 h 229006"/>
                <a:gd name="connsiteX3" fmla="*/ 0 w 192638"/>
                <a:gd name="connsiteY3" fmla="*/ 188119 h 229006"/>
                <a:gd name="connsiteX0" fmla="*/ 178593 w 197780"/>
                <a:gd name="connsiteY0" fmla="*/ 0 h 188119"/>
                <a:gd name="connsiteX1" fmla="*/ 178592 w 197780"/>
                <a:gd name="connsiteY1" fmla="*/ 157162 h 188119"/>
                <a:gd name="connsiteX2" fmla="*/ 0 w 197780"/>
                <a:gd name="connsiteY2" fmla="*/ 188119 h 188119"/>
                <a:gd name="connsiteX0" fmla="*/ 178593 w 197780"/>
                <a:gd name="connsiteY0" fmla="*/ 0 h 212887"/>
                <a:gd name="connsiteX1" fmla="*/ 178592 w 197780"/>
                <a:gd name="connsiteY1" fmla="*/ 157162 h 212887"/>
                <a:gd name="connsiteX2" fmla="*/ 0 w 197780"/>
                <a:gd name="connsiteY2" fmla="*/ 188119 h 212887"/>
                <a:gd name="connsiteX0" fmla="*/ 173831 w 195514"/>
                <a:gd name="connsiteY0" fmla="*/ 0 h 225193"/>
                <a:gd name="connsiteX1" fmla="*/ 178592 w 195514"/>
                <a:gd name="connsiteY1" fmla="*/ 169069 h 225193"/>
                <a:gd name="connsiteX2" fmla="*/ 0 w 195514"/>
                <a:gd name="connsiteY2" fmla="*/ 200026 h 225193"/>
                <a:gd name="connsiteX0" fmla="*/ 208511 w 232668"/>
                <a:gd name="connsiteY0" fmla="*/ 0 h 178812"/>
                <a:gd name="connsiteX1" fmla="*/ 213272 w 232668"/>
                <a:gd name="connsiteY1" fmla="*/ 169069 h 178812"/>
                <a:gd name="connsiteX2" fmla="*/ 0 w 232668"/>
                <a:gd name="connsiteY2" fmla="*/ 121996 h 178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2668" h="178812">
                  <a:moveTo>
                    <a:pt x="208511" y="0"/>
                  </a:moveTo>
                  <a:cubicBezTo>
                    <a:pt x="229545" y="45640"/>
                    <a:pt x="248024" y="148736"/>
                    <a:pt x="213272" y="169069"/>
                  </a:cubicBezTo>
                  <a:cubicBezTo>
                    <a:pt x="178520" y="189402"/>
                    <a:pt x="120551" y="179841"/>
                    <a:pt x="0" y="12199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6276B24E-47E8-46A6-86C9-D1FA599D2256}"/>
                </a:ext>
              </a:extLst>
            </p:cNvPr>
            <p:cNvSpPr/>
            <p:nvPr/>
          </p:nvSpPr>
          <p:spPr>
            <a:xfrm>
              <a:off x="3678553" y="2890363"/>
              <a:ext cx="395953" cy="174851"/>
            </a:xfrm>
            <a:custGeom>
              <a:avLst/>
              <a:gdLst>
                <a:gd name="connsiteX0" fmla="*/ 9265 w 537214"/>
                <a:gd name="connsiteY0" fmla="*/ 0 h 230664"/>
                <a:gd name="connsiteX1" fmla="*/ 532463 w 537214"/>
                <a:gd name="connsiteY1" fmla="*/ 0 h 230664"/>
                <a:gd name="connsiteX2" fmla="*/ 536944 w 537214"/>
                <a:gd name="connsiteY2" fmla="*/ 21796 h 230664"/>
                <a:gd name="connsiteX3" fmla="*/ 280554 w 537214"/>
                <a:gd name="connsiteY3" fmla="*/ 229921 h 230664"/>
                <a:gd name="connsiteX4" fmla="*/ 271 w 537214"/>
                <a:gd name="connsiteY4" fmla="*/ 55299 h 230664"/>
                <a:gd name="connsiteX5" fmla="*/ 3315 w 537214"/>
                <a:gd name="connsiteY5" fmla="*/ 16391 h 230664"/>
                <a:gd name="connsiteX6" fmla="*/ 9265 w 537214"/>
                <a:gd name="connsiteY6" fmla="*/ 0 h 230664"/>
                <a:gd name="connsiteX0" fmla="*/ 3315 w 537214"/>
                <a:gd name="connsiteY0" fmla="*/ 16391 h 230664"/>
                <a:gd name="connsiteX1" fmla="*/ 532463 w 537214"/>
                <a:gd name="connsiteY1" fmla="*/ 0 h 230664"/>
                <a:gd name="connsiteX2" fmla="*/ 536944 w 537214"/>
                <a:gd name="connsiteY2" fmla="*/ 21796 h 230664"/>
                <a:gd name="connsiteX3" fmla="*/ 280554 w 537214"/>
                <a:gd name="connsiteY3" fmla="*/ 229921 h 230664"/>
                <a:gd name="connsiteX4" fmla="*/ 271 w 537214"/>
                <a:gd name="connsiteY4" fmla="*/ 55299 h 230664"/>
                <a:gd name="connsiteX5" fmla="*/ 3315 w 537214"/>
                <a:gd name="connsiteY5" fmla="*/ 16391 h 230664"/>
                <a:gd name="connsiteX0" fmla="*/ 3315 w 537214"/>
                <a:gd name="connsiteY0" fmla="*/ 16391 h 268539"/>
                <a:gd name="connsiteX1" fmla="*/ 532463 w 537214"/>
                <a:gd name="connsiteY1" fmla="*/ 0 h 268539"/>
                <a:gd name="connsiteX2" fmla="*/ 536944 w 537214"/>
                <a:gd name="connsiteY2" fmla="*/ 21796 h 268539"/>
                <a:gd name="connsiteX3" fmla="*/ 280554 w 537214"/>
                <a:gd name="connsiteY3" fmla="*/ 268021 h 268539"/>
                <a:gd name="connsiteX4" fmla="*/ 271 w 537214"/>
                <a:gd name="connsiteY4" fmla="*/ 55299 h 268539"/>
                <a:gd name="connsiteX5" fmla="*/ 3315 w 537214"/>
                <a:gd name="connsiteY5" fmla="*/ 16391 h 268539"/>
                <a:gd name="connsiteX0" fmla="*/ 0 w 536943"/>
                <a:gd name="connsiteY0" fmla="*/ 55299 h 268539"/>
                <a:gd name="connsiteX1" fmla="*/ 532192 w 536943"/>
                <a:gd name="connsiteY1" fmla="*/ 0 h 268539"/>
                <a:gd name="connsiteX2" fmla="*/ 536673 w 536943"/>
                <a:gd name="connsiteY2" fmla="*/ 21796 h 268539"/>
                <a:gd name="connsiteX3" fmla="*/ 280283 w 536943"/>
                <a:gd name="connsiteY3" fmla="*/ 268021 h 268539"/>
                <a:gd name="connsiteX4" fmla="*/ 0 w 536943"/>
                <a:gd name="connsiteY4" fmla="*/ 55299 h 268539"/>
                <a:gd name="connsiteX0" fmla="*/ 0 w 532192"/>
                <a:gd name="connsiteY0" fmla="*/ 55299 h 268539"/>
                <a:gd name="connsiteX1" fmla="*/ 532192 w 532192"/>
                <a:gd name="connsiteY1" fmla="*/ 0 h 268539"/>
                <a:gd name="connsiteX2" fmla="*/ 280283 w 532192"/>
                <a:gd name="connsiteY2" fmla="*/ 268021 h 268539"/>
                <a:gd name="connsiteX3" fmla="*/ 0 w 532192"/>
                <a:gd name="connsiteY3" fmla="*/ 55299 h 268539"/>
                <a:gd name="connsiteX0" fmla="*/ 0 w 532192"/>
                <a:gd name="connsiteY0" fmla="*/ 83036 h 296276"/>
                <a:gd name="connsiteX1" fmla="*/ 532192 w 532192"/>
                <a:gd name="connsiteY1" fmla="*/ 27737 h 296276"/>
                <a:gd name="connsiteX2" fmla="*/ 280283 w 532192"/>
                <a:gd name="connsiteY2" fmla="*/ 295758 h 296276"/>
                <a:gd name="connsiteX3" fmla="*/ 0 w 532192"/>
                <a:gd name="connsiteY3" fmla="*/ 83036 h 296276"/>
                <a:gd name="connsiteX0" fmla="*/ 0 w 494092"/>
                <a:gd name="connsiteY0" fmla="*/ 83036 h 296272"/>
                <a:gd name="connsiteX1" fmla="*/ 494092 w 494092"/>
                <a:gd name="connsiteY1" fmla="*/ 27737 h 296272"/>
                <a:gd name="connsiteX2" fmla="*/ 280283 w 494092"/>
                <a:gd name="connsiteY2" fmla="*/ 295758 h 296272"/>
                <a:gd name="connsiteX3" fmla="*/ 0 w 494092"/>
                <a:gd name="connsiteY3" fmla="*/ 83036 h 296272"/>
                <a:gd name="connsiteX0" fmla="*/ 0 w 470280"/>
                <a:gd name="connsiteY0" fmla="*/ 75473 h 288556"/>
                <a:gd name="connsiteX1" fmla="*/ 470280 w 470280"/>
                <a:gd name="connsiteY1" fmla="*/ 29699 h 288556"/>
                <a:gd name="connsiteX2" fmla="*/ 280283 w 470280"/>
                <a:gd name="connsiteY2" fmla="*/ 288195 h 288556"/>
                <a:gd name="connsiteX3" fmla="*/ 0 w 470280"/>
                <a:gd name="connsiteY3" fmla="*/ 75473 h 288556"/>
                <a:gd name="connsiteX0" fmla="*/ 0 w 432180"/>
                <a:gd name="connsiteY0" fmla="*/ 90825 h 304238"/>
                <a:gd name="connsiteX1" fmla="*/ 432180 w 432180"/>
                <a:gd name="connsiteY1" fmla="*/ 26001 h 304238"/>
                <a:gd name="connsiteX2" fmla="*/ 280283 w 432180"/>
                <a:gd name="connsiteY2" fmla="*/ 303547 h 304238"/>
                <a:gd name="connsiteX3" fmla="*/ 0 w 432180"/>
                <a:gd name="connsiteY3" fmla="*/ 90825 h 304238"/>
                <a:gd name="connsiteX0" fmla="*/ 0 w 432180"/>
                <a:gd name="connsiteY0" fmla="*/ 84459 h 297872"/>
                <a:gd name="connsiteX1" fmla="*/ 432180 w 432180"/>
                <a:gd name="connsiteY1" fmla="*/ 19635 h 297872"/>
                <a:gd name="connsiteX2" fmla="*/ 280283 w 432180"/>
                <a:gd name="connsiteY2" fmla="*/ 297181 h 297872"/>
                <a:gd name="connsiteX3" fmla="*/ 0 w 432180"/>
                <a:gd name="connsiteY3" fmla="*/ 84459 h 297872"/>
                <a:gd name="connsiteX0" fmla="*/ 0 w 398843"/>
                <a:gd name="connsiteY0" fmla="*/ 59343 h 300826"/>
                <a:gd name="connsiteX1" fmla="*/ 398843 w 398843"/>
                <a:gd name="connsiteY1" fmla="*/ 23094 h 300826"/>
                <a:gd name="connsiteX2" fmla="*/ 246946 w 398843"/>
                <a:gd name="connsiteY2" fmla="*/ 300640 h 300826"/>
                <a:gd name="connsiteX3" fmla="*/ 0 w 398843"/>
                <a:gd name="connsiteY3" fmla="*/ 59343 h 300826"/>
                <a:gd name="connsiteX0" fmla="*/ 0 w 398843"/>
                <a:gd name="connsiteY0" fmla="*/ 46086 h 287569"/>
                <a:gd name="connsiteX1" fmla="*/ 398843 w 398843"/>
                <a:gd name="connsiteY1" fmla="*/ 9837 h 287569"/>
                <a:gd name="connsiteX2" fmla="*/ 246946 w 398843"/>
                <a:gd name="connsiteY2" fmla="*/ 287383 h 287569"/>
                <a:gd name="connsiteX3" fmla="*/ 0 w 398843"/>
                <a:gd name="connsiteY3" fmla="*/ 46086 h 287569"/>
                <a:gd name="connsiteX0" fmla="*/ 0 w 398843"/>
                <a:gd name="connsiteY0" fmla="*/ 46086 h 183237"/>
                <a:gd name="connsiteX1" fmla="*/ 398843 w 398843"/>
                <a:gd name="connsiteY1" fmla="*/ 9837 h 183237"/>
                <a:gd name="connsiteX2" fmla="*/ 223133 w 398843"/>
                <a:gd name="connsiteY2" fmla="*/ 182608 h 183237"/>
                <a:gd name="connsiteX3" fmla="*/ 0 w 398843"/>
                <a:gd name="connsiteY3" fmla="*/ 46086 h 183237"/>
                <a:gd name="connsiteX0" fmla="*/ 0 w 398843"/>
                <a:gd name="connsiteY0" fmla="*/ 46086 h 183793"/>
                <a:gd name="connsiteX1" fmla="*/ 398843 w 398843"/>
                <a:gd name="connsiteY1" fmla="*/ 9837 h 183793"/>
                <a:gd name="connsiteX2" fmla="*/ 223133 w 398843"/>
                <a:gd name="connsiteY2" fmla="*/ 182608 h 183793"/>
                <a:gd name="connsiteX3" fmla="*/ 0 w 398843"/>
                <a:gd name="connsiteY3" fmla="*/ 46086 h 183793"/>
                <a:gd name="connsiteX0" fmla="*/ 0 w 398843"/>
                <a:gd name="connsiteY0" fmla="*/ 46086 h 183793"/>
                <a:gd name="connsiteX1" fmla="*/ 398843 w 398843"/>
                <a:gd name="connsiteY1" fmla="*/ 9837 h 183793"/>
                <a:gd name="connsiteX2" fmla="*/ 223133 w 398843"/>
                <a:gd name="connsiteY2" fmla="*/ 182608 h 183793"/>
                <a:gd name="connsiteX3" fmla="*/ 0 w 398843"/>
                <a:gd name="connsiteY3" fmla="*/ 46086 h 183793"/>
                <a:gd name="connsiteX0" fmla="*/ 0 w 398843"/>
                <a:gd name="connsiteY0" fmla="*/ 49940 h 187647"/>
                <a:gd name="connsiteX1" fmla="*/ 398843 w 398843"/>
                <a:gd name="connsiteY1" fmla="*/ 13691 h 187647"/>
                <a:gd name="connsiteX2" fmla="*/ 223133 w 398843"/>
                <a:gd name="connsiteY2" fmla="*/ 186462 h 187647"/>
                <a:gd name="connsiteX3" fmla="*/ 0 w 398843"/>
                <a:gd name="connsiteY3" fmla="*/ 49940 h 187647"/>
                <a:gd name="connsiteX0" fmla="*/ 0 w 398843"/>
                <a:gd name="connsiteY0" fmla="*/ 49940 h 190506"/>
                <a:gd name="connsiteX1" fmla="*/ 398843 w 398843"/>
                <a:gd name="connsiteY1" fmla="*/ 13691 h 190506"/>
                <a:gd name="connsiteX2" fmla="*/ 202904 w 398843"/>
                <a:gd name="connsiteY2" fmla="*/ 189352 h 190506"/>
                <a:gd name="connsiteX3" fmla="*/ 0 w 398843"/>
                <a:gd name="connsiteY3" fmla="*/ 49940 h 190506"/>
                <a:gd name="connsiteX0" fmla="*/ 0 w 395953"/>
                <a:gd name="connsiteY0" fmla="*/ 42908 h 182685"/>
                <a:gd name="connsiteX1" fmla="*/ 395953 w 395953"/>
                <a:gd name="connsiteY1" fmla="*/ 15330 h 182685"/>
                <a:gd name="connsiteX2" fmla="*/ 202904 w 395953"/>
                <a:gd name="connsiteY2" fmla="*/ 182320 h 182685"/>
                <a:gd name="connsiteX3" fmla="*/ 0 w 395953"/>
                <a:gd name="connsiteY3" fmla="*/ 42908 h 182685"/>
                <a:gd name="connsiteX0" fmla="*/ 0 w 395953"/>
                <a:gd name="connsiteY0" fmla="*/ 34084 h 173861"/>
                <a:gd name="connsiteX1" fmla="*/ 395953 w 395953"/>
                <a:gd name="connsiteY1" fmla="*/ 6506 h 173861"/>
                <a:gd name="connsiteX2" fmla="*/ 202904 w 395953"/>
                <a:gd name="connsiteY2" fmla="*/ 173496 h 173861"/>
                <a:gd name="connsiteX3" fmla="*/ 0 w 395953"/>
                <a:gd name="connsiteY3" fmla="*/ 34084 h 173861"/>
                <a:gd name="connsiteX0" fmla="*/ 0 w 395953"/>
                <a:gd name="connsiteY0" fmla="*/ 32614 h 172391"/>
                <a:gd name="connsiteX1" fmla="*/ 395953 w 395953"/>
                <a:gd name="connsiteY1" fmla="*/ 5036 h 172391"/>
                <a:gd name="connsiteX2" fmla="*/ 202904 w 395953"/>
                <a:gd name="connsiteY2" fmla="*/ 172026 h 172391"/>
                <a:gd name="connsiteX3" fmla="*/ 0 w 395953"/>
                <a:gd name="connsiteY3" fmla="*/ 32614 h 172391"/>
                <a:gd name="connsiteX0" fmla="*/ 0 w 395953"/>
                <a:gd name="connsiteY0" fmla="*/ 35074 h 174851"/>
                <a:gd name="connsiteX1" fmla="*/ 395953 w 395953"/>
                <a:gd name="connsiteY1" fmla="*/ 7496 h 174851"/>
                <a:gd name="connsiteX2" fmla="*/ 202904 w 395953"/>
                <a:gd name="connsiteY2" fmla="*/ 174486 h 174851"/>
                <a:gd name="connsiteX3" fmla="*/ 0 w 395953"/>
                <a:gd name="connsiteY3" fmla="*/ 35074 h 174851"/>
                <a:gd name="connsiteX0" fmla="*/ 0 w 395953"/>
                <a:gd name="connsiteY0" fmla="*/ 35074 h 174851"/>
                <a:gd name="connsiteX1" fmla="*/ 395953 w 395953"/>
                <a:gd name="connsiteY1" fmla="*/ 7496 h 174851"/>
                <a:gd name="connsiteX2" fmla="*/ 202904 w 395953"/>
                <a:gd name="connsiteY2" fmla="*/ 174486 h 174851"/>
                <a:gd name="connsiteX3" fmla="*/ 0 w 395953"/>
                <a:gd name="connsiteY3" fmla="*/ 35074 h 174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953" h="174851">
                  <a:moveTo>
                    <a:pt x="0" y="35074"/>
                  </a:moveTo>
                  <a:cubicBezTo>
                    <a:pt x="142486" y="3673"/>
                    <a:pt x="68383" y="-9553"/>
                    <a:pt x="395953" y="7496"/>
                  </a:cubicBezTo>
                  <a:cubicBezTo>
                    <a:pt x="324683" y="96836"/>
                    <a:pt x="268896" y="169890"/>
                    <a:pt x="202904" y="174486"/>
                  </a:cubicBezTo>
                  <a:cubicBezTo>
                    <a:pt x="136912" y="179082"/>
                    <a:pt x="87560" y="140767"/>
                    <a:pt x="0" y="35074"/>
                  </a:cubicBezTo>
                  <a:close/>
                </a:path>
              </a:pathLst>
            </a:custGeom>
            <a:solidFill>
              <a:srgbClr val="A98A4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9D87DB1-B315-427D-8A4A-89DABE7CDDF2}"/>
                </a:ext>
              </a:extLst>
            </p:cNvPr>
            <p:cNvSpPr/>
            <p:nvPr/>
          </p:nvSpPr>
          <p:spPr>
            <a:xfrm flipV="1">
              <a:off x="4103944" y="2710327"/>
              <a:ext cx="91882" cy="918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8FCAE94-1C99-44D7-BD9C-E1D36C6F97EA}"/>
                </a:ext>
              </a:extLst>
            </p:cNvPr>
            <p:cNvSpPr/>
            <p:nvPr/>
          </p:nvSpPr>
          <p:spPr>
            <a:xfrm flipV="1">
              <a:off x="3533425" y="2712640"/>
              <a:ext cx="91882" cy="918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96A673B-CAA7-4277-B09A-8FC289195906}"/>
              </a:ext>
            </a:extLst>
          </p:cNvPr>
          <p:cNvGrpSpPr/>
          <p:nvPr/>
        </p:nvGrpSpPr>
        <p:grpSpPr>
          <a:xfrm>
            <a:off x="1116863" y="323850"/>
            <a:ext cx="4768644" cy="6335657"/>
            <a:chOff x="2886139" y="689203"/>
            <a:chExt cx="3599801" cy="3866060"/>
          </a:xfrm>
        </p:grpSpPr>
        <p:sp>
          <p:nvSpPr>
            <p:cNvPr id="55" name="Cloud 54">
              <a:extLst>
                <a:ext uri="{FF2B5EF4-FFF2-40B4-BE49-F238E27FC236}">
                  <a16:creationId xmlns:a16="http://schemas.microsoft.com/office/drawing/2014/main" id="{D1CE9C23-2CF8-45F3-9DC7-10D1D5F50DA7}"/>
                </a:ext>
              </a:extLst>
            </p:cNvPr>
            <p:cNvSpPr/>
            <p:nvPr/>
          </p:nvSpPr>
          <p:spPr>
            <a:xfrm>
              <a:off x="2886139" y="689203"/>
              <a:ext cx="3599801" cy="2544323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71494B-6722-4826-BBB7-B025F96AC8D6}"/>
                </a:ext>
              </a:extLst>
            </p:cNvPr>
            <p:cNvSpPr/>
            <p:nvPr/>
          </p:nvSpPr>
          <p:spPr>
            <a:xfrm>
              <a:off x="3685183" y="2258004"/>
              <a:ext cx="2028928" cy="2000409"/>
            </a:xfrm>
            <a:custGeom>
              <a:avLst/>
              <a:gdLst>
                <a:gd name="connsiteX0" fmla="*/ 0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0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58341 w 923167"/>
                <a:gd name="connsiteY5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37573 w 923167"/>
                <a:gd name="connsiteY5" fmla="*/ 696621 h 1999689"/>
                <a:gd name="connsiteX6" fmla="*/ 358341 w 923167"/>
                <a:gd name="connsiteY6" fmla="*/ 0 h 1999689"/>
                <a:gd name="connsiteX0" fmla="*/ 375167 w 939993"/>
                <a:gd name="connsiteY0" fmla="*/ 0 h 1999689"/>
                <a:gd name="connsiteX1" fmla="*/ 939993 w 939993"/>
                <a:gd name="connsiteY1" fmla="*/ 0 h 1999689"/>
                <a:gd name="connsiteX2" fmla="*/ 939993 w 939993"/>
                <a:gd name="connsiteY2" fmla="*/ 1999689 h 1999689"/>
                <a:gd name="connsiteX3" fmla="*/ 41338 w 939993"/>
                <a:gd name="connsiteY3" fmla="*/ 1999689 h 1999689"/>
                <a:gd name="connsiteX4" fmla="*/ 209256 w 939993"/>
                <a:gd name="connsiteY4" fmla="*/ 812735 h 1999689"/>
                <a:gd name="connsiteX5" fmla="*/ 35085 w 939993"/>
                <a:gd name="connsiteY5" fmla="*/ 246678 h 1999689"/>
                <a:gd name="connsiteX6" fmla="*/ 354399 w 939993"/>
                <a:gd name="connsiteY6" fmla="*/ 696621 h 1999689"/>
                <a:gd name="connsiteX7" fmla="*/ 375167 w 939993"/>
                <a:gd name="connsiteY7" fmla="*/ 0 h 1999689"/>
                <a:gd name="connsiteX0" fmla="*/ 676128 w 1240954"/>
                <a:gd name="connsiteY0" fmla="*/ 0 h 1999689"/>
                <a:gd name="connsiteX1" fmla="*/ 1240954 w 1240954"/>
                <a:gd name="connsiteY1" fmla="*/ 0 h 1999689"/>
                <a:gd name="connsiteX2" fmla="*/ 1240954 w 1240954"/>
                <a:gd name="connsiteY2" fmla="*/ 1999689 h 1999689"/>
                <a:gd name="connsiteX3" fmla="*/ 342299 w 1240954"/>
                <a:gd name="connsiteY3" fmla="*/ 1999689 h 1999689"/>
                <a:gd name="connsiteX4" fmla="*/ 2217 w 1240954"/>
                <a:gd name="connsiteY4" fmla="*/ 595021 h 1999689"/>
                <a:gd name="connsiteX5" fmla="*/ 510217 w 1240954"/>
                <a:gd name="connsiteY5" fmla="*/ 812735 h 1999689"/>
                <a:gd name="connsiteX6" fmla="*/ 336046 w 1240954"/>
                <a:gd name="connsiteY6" fmla="*/ 246678 h 1999689"/>
                <a:gd name="connsiteX7" fmla="*/ 655360 w 1240954"/>
                <a:gd name="connsiteY7" fmla="*/ 696621 h 1999689"/>
                <a:gd name="connsiteX8" fmla="*/ 676128 w 1240954"/>
                <a:gd name="connsiteY8" fmla="*/ 0 h 1999689"/>
                <a:gd name="connsiteX0" fmla="*/ 673911 w 1238737"/>
                <a:gd name="connsiteY0" fmla="*/ 0 h 1999689"/>
                <a:gd name="connsiteX1" fmla="*/ 1238737 w 1238737"/>
                <a:gd name="connsiteY1" fmla="*/ 0 h 1999689"/>
                <a:gd name="connsiteX2" fmla="*/ 1238737 w 1238737"/>
                <a:gd name="connsiteY2" fmla="*/ 1999689 h 1999689"/>
                <a:gd name="connsiteX3" fmla="*/ 340082 w 1238737"/>
                <a:gd name="connsiteY3" fmla="*/ 1999689 h 1999689"/>
                <a:gd name="connsiteX4" fmla="*/ 0 w 1238737"/>
                <a:gd name="connsiteY4" fmla="*/ 595021 h 1999689"/>
                <a:gd name="connsiteX5" fmla="*/ 508000 w 1238737"/>
                <a:gd name="connsiteY5" fmla="*/ 812735 h 1999689"/>
                <a:gd name="connsiteX6" fmla="*/ 333829 w 1238737"/>
                <a:gd name="connsiteY6" fmla="*/ 246678 h 1999689"/>
                <a:gd name="connsiteX7" fmla="*/ 653143 w 1238737"/>
                <a:gd name="connsiteY7" fmla="*/ 696621 h 1999689"/>
                <a:gd name="connsiteX8" fmla="*/ 673911 w 1238737"/>
                <a:gd name="connsiteY8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2000381"/>
                <a:gd name="connsiteX1" fmla="*/ 1412128 w 1412128"/>
                <a:gd name="connsiteY1" fmla="*/ 0 h 2000381"/>
                <a:gd name="connsiteX2" fmla="*/ 1412128 w 1412128"/>
                <a:gd name="connsiteY2" fmla="*/ 1999689 h 2000381"/>
                <a:gd name="connsiteX3" fmla="*/ 513473 w 1412128"/>
                <a:gd name="connsiteY3" fmla="*/ 1999689 h 2000381"/>
                <a:gd name="connsiteX4" fmla="*/ 13734 w 1412128"/>
                <a:gd name="connsiteY4" fmla="*/ 798221 h 2000381"/>
                <a:gd name="connsiteX5" fmla="*/ 173391 w 1412128"/>
                <a:gd name="connsiteY5" fmla="*/ 595021 h 2000381"/>
                <a:gd name="connsiteX6" fmla="*/ 681391 w 1412128"/>
                <a:gd name="connsiteY6" fmla="*/ 812735 h 2000381"/>
                <a:gd name="connsiteX7" fmla="*/ 507220 w 1412128"/>
                <a:gd name="connsiteY7" fmla="*/ 246678 h 2000381"/>
                <a:gd name="connsiteX8" fmla="*/ 826534 w 1412128"/>
                <a:gd name="connsiteY8" fmla="*/ 696621 h 2000381"/>
                <a:gd name="connsiteX9" fmla="*/ 847302 w 1412128"/>
                <a:gd name="connsiteY9" fmla="*/ 0 h 2000381"/>
                <a:gd name="connsiteX0" fmla="*/ 847302 w 1412128"/>
                <a:gd name="connsiteY0" fmla="*/ 0 h 2000409"/>
                <a:gd name="connsiteX1" fmla="*/ 1412128 w 1412128"/>
                <a:gd name="connsiteY1" fmla="*/ 0 h 2000409"/>
                <a:gd name="connsiteX2" fmla="*/ 1412128 w 1412128"/>
                <a:gd name="connsiteY2" fmla="*/ 1999689 h 2000409"/>
                <a:gd name="connsiteX3" fmla="*/ 513473 w 1412128"/>
                <a:gd name="connsiteY3" fmla="*/ 1999689 h 2000409"/>
                <a:gd name="connsiteX4" fmla="*/ 13734 w 1412128"/>
                <a:gd name="connsiteY4" fmla="*/ 798221 h 2000409"/>
                <a:gd name="connsiteX5" fmla="*/ 173391 w 1412128"/>
                <a:gd name="connsiteY5" fmla="*/ 595021 h 2000409"/>
                <a:gd name="connsiteX6" fmla="*/ 681391 w 1412128"/>
                <a:gd name="connsiteY6" fmla="*/ 812735 h 2000409"/>
                <a:gd name="connsiteX7" fmla="*/ 507220 w 1412128"/>
                <a:gd name="connsiteY7" fmla="*/ 246678 h 2000409"/>
                <a:gd name="connsiteX8" fmla="*/ 826534 w 1412128"/>
                <a:gd name="connsiteY8" fmla="*/ 696621 h 2000409"/>
                <a:gd name="connsiteX9" fmla="*/ 847302 w 1412128"/>
                <a:gd name="connsiteY9" fmla="*/ 0 h 2000409"/>
                <a:gd name="connsiteX0" fmla="*/ 847302 w 1769968"/>
                <a:gd name="connsiteY0" fmla="*/ 0 h 2000409"/>
                <a:gd name="connsiteX1" fmla="*/ 1412128 w 1769968"/>
                <a:gd name="connsiteY1" fmla="*/ 0 h 2000409"/>
                <a:gd name="connsiteX2" fmla="*/ 1769963 w 1769968"/>
                <a:gd name="connsiteY2" fmla="*/ 362792 h 2000409"/>
                <a:gd name="connsiteX3" fmla="*/ 1412128 w 1769968"/>
                <a:gd name="connsiteY3" fmla="*/ 1999689 h 2000409"/>
                <a:gd name="connsiteX4" fmla="*/ 513473 w 1769968"/>
                <a:gd name="connsiteY4" fmla="*/ 1999689 h 2000409"/>
                <a:gd name="connsiteX5" fmla="*/ 13734 w 1769968"/>
                <a:gd name="connsiteY5" fmla="*/ 798221 h 2000409"/>
                <a:gd name="connsiteX6" fmla="*/ 173391 w 1769968"/>
                <a:gd name="connsiteY6" fmla="*/ 595021 h 2000409"/>
                <a:gd name="connsiteX7" fmla="*/ 681391 w 1769968"/>
                <a:gd name="connsiteY7" fmla="*/ 812735 h 2000409"/>
                <a:gd name="connsiteX8" fmla="*/ 507220 w 1769968"/>
                <a:gd name="connsiteY8" fmla="*/ 246678 h 2000409"/>
                <a:gd name="connsiteX9" fmla="*/ 826534 w 1769968"/>
                <a:gd name="connsiteY9" fmla="*/ 696621 h 2000409"/>
                <a:gd name="connsiteX10" fmla="*/ 847302 w 1769968"/>
                <a:gd name="connsiteY10" fmla="*/ 0 h 2000409"/>
                <a:gd name="connsiteX0" fmla="*/ 847302 w 1771941"/>
                <a:gd name="connsiteY0" fmla="*/ 0 h 2000409"/>
                <a:gd name="connsiteX1" fmla="*/ 1412128 w 1771941"/>
                <a:gd name="connsiteY1" fmla="*/ 0 h 2000409"/>
                <a:gd name="connsiteX2" fmla="*/ 1407106 w 1771941"/>
                <a:gd name="connsiteY2" fmla="*/ 711135 h 2000409"/>
                <a:gd name="connsiteX3" fmla="*/ 1769963 w 1771941"/>
                <a:gd name="connsiteY3" fmla="*/ 362792 h 2000409"/>
                <a:gd name="connsiteX4" fmla="*/ 1412128 w 1771941"/>
                <a:gd name="connsiteY4" fmla="*/ 1999689 h 2000409"/>
                <a:gd name="connsiteX5" fmla="*/ 513473 w 1771941"/>
                <a:gd name="connsiteY5" fmla="*/ 1999689 h 2000409"/>
                <a:gd name="connsiteX6" fmla="*/ 13734 w 1771941"/>
                <a:gd name="connsiteY6" fmla="*/ 798221 h 2000409"/>
                <a:gd name="connsiteX7" fmla="*/ 173391 w 1771941"/>
                <a:gd name="connsiteY7" fmla="*/ 595021 h 2000409"/>
                <a:gd name="connsiteX8" fmla="*/ 681391 w 1771941"/>
                <a:gd name="connsiteY8" fmla="*/ 812735 h 2000409"/>
                <a:gd name="connsiteX9" fmla="*/ 507220 w 1771941"/>
                <a:gd name="connsiteY9" fmla="*/ 246678 h 2000409"/>
                <a:gd name="connsiteX10" fmla="*/ 826534 w 1771941"/>
                <a:gd name="connsiteY10" fmla="*/ 696621 h 2000409"/>
                <a:gd name="connsiteX11" fmla="*/ 847302 w 1771941"/>
                <a:gd name="connsiteY11" fmla="*/ 0 h 2000409"/>
                <a:gd name="connsiteX0" fmla="*/ 847302 w 2017259"/>
                <a:gd name="connsiteY0" fmla="*/ 0 h 2000409"/>
                <a:gd name="connsiteX1" fmla="*/ 1412128 w 2017259"/>
                <a:gd name="connsiteY1" fmla="*/ 0 h 2000409"/>
                <a:gd name="connsiteX2" fmla="*/ 1407106 w 2017259"/>
                <a:gd name="connsiteY2" fmla="*/ 711135 h 2000409"/>
                <a:gd name="connsiteX3" fmla="*/ 1769963 w 2017259"/>
                <a:gd name="connsiteY3" fmla="*/ 362792 h 2000409"/>
                <a:gd name="connsiteX4" fmla="*/ 2016706 w 2017259"/>
                <a:gd name="connsiteY4" fmla="*/ 464392 h 2000409"/>
                <a:gd name="connsiteX5" fmla="*/ 1412128 w 2017259"/>
                <a:gd name="connsiteY5" fmla="*/ 1999689 h 2000409"/>
                <a:gd name="connsiteX6" fmla="*/ 513473 w 2017259"/>
                <a:gd name="connsiteY6" fmla="*/ 1999689 h 2000409"/>
                <a:gd name="connsiteX7" fmla="*/ 13734 w 2017259"/>
                <a:gd name="connsiteY7" fmla="*/ 798221 h 2000409"/>
                <a:gd name="connsiteX8" fmla="*/ 173391 w 2017259"/>
                <a:gd name="connsiteY8" fmla="*/ 595021 h 2000409"/>
                <a:gd name="connsiteX9" fmla="*/ 681391 w 2017259"/>
                <a:gd name="connsiteY9" fmla="*/ 812735 h 2000409"/>
                <a:gd name="connsiteX10" fmla="*/ 507220 w 2017259"/>
                <a:gd name="connsiteY10" fmla="*/ 246678 h 2000409"/>
                <a:gd name="connsiteX11" fmla="*/ 826534 w 2017259"/>
                <a:gd name="connsiteY11" fmla="*/ 696621 h 2000409"/>
                <a:gd name="connsiteX12" fmla="*/ 847302 w 2017259"/>
                <a:gd name="connsiteY12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8928" h="2000409">
                  <a:moveTo>
                    <a:pt x="847302" y="0"/>
                  </a:moveTo>
                  <a:lnTo>
                    <a:pt x="1412128" y="0"/>
                  </a:lnTo>
                  <a:cubicBezTo>
                    <a:pt x="1536876" y="31437"/>
                    <a:pt x="1347467" y="650670"/>
                    <a:pt x="1407106" y="711135"/>
                  </a:cubicBezTo>
                  <a:cubicBezTo>
                    <a:pt x="1466745" y="771600"/>
                    <a:pt x="1690135" y="411173"/>
                    <a:pt x="1769963" y="362792"/>
                  </a:cubicBezTo>
                  <a:cubicBezTo>
                    <a:pt x="1849791" y="314411"/>
                    <a:pt x="1685296" y="607117"/>
                    <a:pt x="1726420" y="624050"/>
                  </a:cubicBezTo>
                  <a:cubicBezTo>
                    <a:pt x="1767544" y="640983"/>
                    <a:pt x="2095697" y="201252"/>
                    <a:pt x="2016706" y="464392"/>
                  </a:cubicBezTo>
                  <a:cubicBezTo>
                    <a:pt x="1002380" y="1222901"/>
                    <a:pt x="1512054" y="1458894"/>
                    <a:pt x="1412128" y="1999689"/>
                  </a:cubicBezTo>
                  <a:lnTo>
                    <a:pt x="513473" y="1999689"/>
                  </a:lnTo>
                  <a:cubicBezTo>
                    <a:pt x="466674" y="2031672"/>
                    <a:pt x="1144471" y="988789"/>
                    <a:pt x="13734" y="798221"/>
                  </a:cubicBezTo>
                  <a:cubicBezTo>
                    <a:pt x="-42946" y="564110"/>
                    <a:pt x="88724" y="592602"/>
                    <a:pt x="173391" y="595021"/>
                  </a:cubicBezTo>
                  <a:cubicBezTo>
                    <a:pt x="201377" y="397195"/>
                    <a:pt x="708001" y="928849"/>
                    <a:pt x="681391" y="812735"/>
                  </a:cubicBezTo>
                  <a:cubicBezTo>
                    <a:pt x="654782" y="696621"/>
                    <a:pt x="451582" y="237002"/>
                    <a:pt x="507220" y="246678"/>
                  </a:cubicBezTo>
                  <a:cubicBezTo>
                    <a:pt x="579791" y="193459"/>
                    <a:pt x="753963" y="749840"/>
                    <a:pt x="826534" y="696621"/>
                  </a:cubicBezTo>
                  <a:lnTo>
                    <a:pt x="84730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Cloud 9">
              <a:extLst>
                <a:ext uri="{FF2B5EF4-FFF2-40B4-BE49-F238E27FC236}">
                  <a16:creationId xmlns:a16="http://schemas.microsoft.com/office/drawing/2014/main" id="{2B7A9405-E93C-4054-A58D-2D40EC66D435}"/>
                </a:ext>
              </a:extLst>
            </p:cNvPr>
            <p:cNvSpPr/>
            <p:nvPr/>
          </p:nvSpPr>
          <p:spPr>
            <a:xfrm>
              <a:off x="3714360" y="1143818"/>
              <a:ext cx="1833467" cy="1480296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Cloud 46">
              <a:extLst>
                <a:ext uri="{FF2B5EF4-FFF2-40B4-BE49-F238E27FC236}">
                  <a16:creationId xmlns:a16="http://schemas.microsoft.com/office/drawing/2014/main" id="{CD24621D-DECB-41F3-B172-A4BFB2B381B8}"/>
                </a:ext>
              </a:extLst>
            </p:cNvPr>
            <p:cNvSpPr/>
            <p:nvPr/>
          </p:nvSpPr>
          <p:spPr>
            <a:xfrm rot="1588661">
              <a:off x="4927419" y="1652027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9F8F7262-46DC-4A1C-A9A5-2D2866CEDE5F}"/>
                </a:ext>
              </a:extLst>
            </p:cNvPr>
            <p:cNvSpPr/>
            <p:nvPr/>
          </p:nvSpPr>
          <p:spPr>
            <a:xfrm rot="20312248">
              <a:off x="3051836" y="1953362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3FF9136-ACA8-4EB9-94AD-FAB2799C7D7F}"/>
                </a:ext>
              </a:extLst>
            </p:cNvPr>
            <p:cNvSpPr/>
            <p:nvPr/>
          </p:nvSpPr>
          <p:spPr>
            <a:xfrm rot="21406047">
              <a:off x="3142516" y="3549863"/>
              <a:ext cx="3083438" cy="1005400"/>
            </a:xfrm>
            <a:custGeom>
              <a:avLst/>
              <a:gdLst>
                <a:gd name="connsiteX0" fmla="*/ 0 w 2128244"/>
                <a:gd name="connsiteY0" fmla="*/ 0 h 111019"/>
                <a:gd name="connsiteX1" fmla="*/ 2128244 w 2128244"/>
                <a:gd name="connsiteY1" fmla="*/ 0 h 111019"/>
                <a:gd name="connsiteX2" fmla="*/ 2128244 w 2128244"/>
                <a:gd name="connsiteY2" fmla="*/ 111019 h 111019"/>
                <a:gd name="connsiteX3" fmla="*/ 0 w 2128244"/>
                <a:gd name="connsiteY3" fmla="*/ 111019 h 111019"/>
                <a:gd name="connsiteX4" fmla="*/ 0 w 2128244"/>
                <a:gd name="connsiteY4" fmla="*/ 0 h 111019"/>
                <a:gd name="connsiteX0" fmla="*/ 152400 w 2280644"/>
                <a:gd name="connsiteY0" fmla="*/ 0 h 111019"/>
                <a:gd name="connsiteX1" fmla="*/ 2280644 w 2280644"/>
                <a:gd name="connsiteY1" fmla="*/ 0 h 111019"/>
                <a:gd name="connsiteX2" fmla="*/ 2280644 w 2280644"/>
                <a:gd name="connsiteY2" fmla="*/ 111019 h 111019"/>
                <a:gd name="connsiteX3" fmla="*/ 0 w 2280644"/>
                <a:gd name="connsiteY3" fmla="*/ 66569 h 111019"/>
                <a:gd name="connsiteX4" fmla="*/ 152400 w 2280644"/>
                <a:gd name="connsiteY4" fmla="*/ 0 h 111019"/>
                <a:gd name="connsiteX0" fmla="*/ 0 w 2344144"/>
                <a:gd name="connsiteY0" fmla="*/ 0 h 155469"/>
                <a:gd name="connsiteX1" fmla="*/ 2344144 w 2344144"/>
                <a:gd name="connsiteY1" fmla="*/ 44450 h 155469"/>
                <a:gd name="connsiteX2" fmla="*/ 2344144 w 2344144"/>
                <a:gd name="connsiteY2" fmla="*/ 155469 h 155469"/>
                <a:gd name="connsiteX3" fmla="*/ 63500 w 2344144"/>
                <a:gd name="connsiteY3" fmla="*/ 111019 h 155469"/>
                <a:gd name="connsiteX4" fmla="*/ 0 w 2344144"/>
                <a:gd name="connsiteY4" fmla="*/ 0 h 155469"/>
                <a:gd name="connsiteX0" fmla="*/ 122295 w 2466439"/>
                <a:gd name="connsiteY0" fmla="*/ 182616 h 338085"/>
                <a:gd name="connsiteX1" fmla="*/ 11121 w 2466439"/>
                <a:gd name="connsiteY1" fmla="*/ 1 h 338085"/>
                <a:gd name="connsiteX2" fmla="*/ 2466439 w 2466439"/>
                <a:gd name="connsiteY2" fmla="*/ 227066 h 338085"/>
                <a:gd name="connsiteX3" fmla="*/ 2466439 w 2466439"/>
                <a:gd name="connsiteY3" fmla="*/ 338085 h 338085"/>
                <a:gd name="connsiteX4" fmla="*/ 185795 w 2466439"/>
                <a:gd name="connsiteY4" fmla="*/ 293635 h 338085"/>
                <a:gd name="connsiteX5" fmla="*/ 122295 w 2466439"/>
                <a:gd name="connsiteY5" fmla="*/ 182616 h 338085"/>
                <a:gd name="connsiteX0" fmla="*/ 245902 w 2590046"/>
                <a:gd name="connsiteY0" fmla="*/ 183993 h 339462"/>
                <a:gd name="connsiteX1" fmla="*/ 356979 w 2590046"/>
                <a:gd name="connsiteY1" fmla="*/ 172828 h 339462"/>
                <a:gd name="connsiteX2" fmla="*/ 134728 w 2590046"/>
                <a:gd name="connsiteY2" fmla="*/ 1378 h 339462"/>
                <a:gd name="connsiteX3" fmla="*/ 2590046 w 2590046"/>
                <a:gd name="connsiteY3" fmla="*/ 228443 h 339462"/>
                <a:gd name="connsiteX4" fmla="*/ 2590046 w 2590046"/>
                <a:gd name="connsiteY4" fmla="*/ 339462 h 339462"/>
                <a:gd name="connsiteX5" fmla="*/ 309402 w 2590046"/>
                <a:gd name="connsiteY5" fmla="*/ 295012 h 339462"/>
                <a:gd name="connsiteX6" fmla="*/ 245902 w 2590046"/>
                <a:gd name="connsiteY6" fmla="*/ 183993 h 339462"/>
                <a:gd name="connsiteX0" fmla="*/ 113446 w 2457590"/>
                <a:gd name="connsiteY0" fmla="*/ 462193 h 617662"/>
                <a:gd name="connsiteX1" fmla="*/ 224523 w 2457590"/>
                <a:gd name="connsiteY1" fmla="*/ 451028 h 617662"/>
                <a:gd name="connsiteX2" fmla="*/ 2272 w 2457590"/>
                <a:gd name="connsiteY2" fmla="*/ 279578 h 617662"/>
                <a:gd name="connsiteX3" fmla="*/ 243573 w 2457590"/>
                <a:gd name="connsiteY3" fmla="*/ 178 h 617662"/>
                <a:gd name="connsiteX4" fmla="*/ 2457590 w 2457590"/>
                <a:gd name="connsiteY4" fmla="*/ 506643 h 617662"/>
                <a:gd name="connsiteX5" fmla="*/ 2457590 w 2457590"/>
                <a:gd name="connsiteY5" fmla="*/ 617662 h 617662"/>
                <a:gd name="connsiteX6" fmla="*/ 176946 w 2457590"/>
                <a:gd name="connsiteY6" fmla="*/ 573212 h 617662"/>
                <a:gd name="connsiteX7" fmla="*/ 113446 w 2457590"/>
                <a:gd name="connsiteY7" fmla="*/ 462193 h 617662"/>
                <a:gd name="connsiteX0" fmla="*/ 111771 w 2455915"/>
                <a:gd name="connsiteY0" fmla="*/ 470277 h 625746"/>
                <a:gd name="connsiteX1" fmla="*/ 222848 w 2455915"/>
                <a:gd name="connsiteY1" fmla="*/ 459112 h 625746"/>
                <a:gd name="connsiteX2" fmla="*/ 597 w 2455915"/>
                <a:gd name="connsiteY2" fmla="*/ 287662 h 625746"/>
                <a:gd name="connsiteX3" fmla="*/ 330798 w 2455915"/>
                <a:gd name="connsiteY3" fmla="*/ 300362 h 625746"/>
                <a:gd name="connsiteX4" fmla="*/ 241898 w 2455915"/>
                <a:gd name="connsiteY4" fmla="*/ 8262 h 625746"/>
                <a:gd name="connsiteX5" fmla="*/ 2455915 w 2455915"/>
                <a:gd name="connsiteY5" fmla="*/ 514727 h 625746"/>
                <a:gd name="connsiteX6" fmla="*/ 2455915 w 2455915"/>
                <a:gd name="connsiteY6" fmla="*/ 625746 h 625746"/>
                <a:gd name="connsiteX7" fmla="*/ 175271 w 2455915"/>
                <a:gd name="connsiteY7" fmla="*/ 581296 h 625746"/>
                <a:gd name="connsiteX8" fmla="*/ 111771 w 2455915"/>
                <a:gd name="connsiteY8" fmla="*/ 470277 h 625746"/>
                <a:gd name="connsiteX0" fmla="*/ 111771 w 2455915"/>
                <a:gd name="connsiteY0" fmla="*/ 462015 h 617484"/>
                <a:gd name="connsiteX1" fmla="*/ 222848 w 2455915"/>
                <a:gd name="connsiteY1" fmla="*/ 450850 h 617484"/>
                <a:gd name="connsiteX2" fmla="*/ 597 w 2455915"/>
                <a:gd name="connsiteY2" fmla="*/ 279400 h 617484"/>
                <a:gd name="connsiteX3" fmla="*/ 330798 w 2455915"/>
                <a:gd name="connsiteY3" fmla="*/ 292100 h 617484"/>
                <a:gd name="connsiteX4" fmla="*/ 241898 w 2455915"/>
                <a:gd name="connsiteY4" fmla="*/ 0 h 617484"/>
                <a:gd name="connsiteX5" fmla="*/ 533998 w 2455915"/>
                <a:gd name="connsiteY5" fmla="*/ 247650 h 617484"/>
                <a:gd name="connsiteX6" fmla="*/ 2455915 w 2455915"/>
                <a:gd name="connsiteY6" fmla="*/ 506465 h 617484"/>
                <a:gd name="connsiteX7" fmla="*/ 2455915 w 2455915"/>
                <a:gd name="connsiteY7" fmla="*/ 617484 h 617484"/>
                <a:gd name="connsiteX8" fmla="*/ 175271 w 2455915"/>
                <a:gd name="connsiteY8" fmla="*/ 573034 h 617484"/>
                <a:gd name="connsiteX9" fmla="*/ 111771 w 2455915"/>
                <a:gd name="connsiteY9" fmla="*/ 462015 h 61748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2455915 w 2455915"/>
                <a:gd name="connsiteY7" fmla="*/ 563625 h 674644"/>
                <a:gd name="connsiteX8" fmla="*/ 2455915 w 2455915"/>
                <a:gd name="connsiteY8" fmla="*/ 674644 h 674644"/>
                <a:gd name="connsiteX9" fmla="*/ 175271 w 2455915"/>
                <a:gd name="connsiteY9" fmla="*/ 630194 h 674644"/>
                <a:gd name="connsiteX10" fmla="*/ 111771 w 2455915"/>
                <a:gd name="connsiteY10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2455915 w 2455915"/>
                <a:gd name="connsiteY8" fmla="*/ 563625 h 674644"/>
                <a:gd name="connsiteX9" fmla="*/ 2455915 w 2455915"/>
                <a:gd name="connsiteY9" fmla="*/ 674644 h 674644"/>
                <a:gd name="connsiteX10" fmla="*/ 175271 w 2455915"/>
                <a:gd name="connsiteY10" fmla="*/ 630194 h 674644"/>
                <a:gd name="connsiteX11" fmla="*/ 111771 w 2455915"/>
                <a:gd name="connsiteY11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1016598 w 2455915"/>
                <a:gd name="connsiteY8" fmla="*/ 177810 h 674644"/>
                <a:gd name="connsiteX9" fmla="*/ 2455915 w 2455915"/>
                <a:gd name="connsiteY9" fmla="*/ 563625 h 674644"/>
                <a:gd name="connsiteX10" fmla="*/ 2455915 w 2455915"/>
                <a:gd name="connsiteY10" fmla="*/ 674644 h 674644"/>
                <a:gd name="connsiteX11" fmla="*/ 175271 w 2455915"/>
                <a:gd name="connsiteY11" fmla="*/ 630194 h 674644"/>
                <a:gd name="connsiteX12" fmla="*/ 111771 w 2455915"/>
                <a:gd name="connsiteY12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2455915 w 2455915"/>
                <a:gd name="connsiteY10" fmla="*/ 563625 h 674644"/>
                <a:gd name="connsiteX11" fmla="*/ 2455915 w 2455915"/>
                <a:gd name="connsiteY11" fmla="*/ 674644 h 674644"/>
                <a:gd name="connsiteX12" fmla="*/ 175271 w 2455915"/>
                <a:gd name="connsiteY12" fmla="*/ 630194 h 674644"/>
                <a:gd name="connsiteX13" fmla="*/ 111771 w 2455915"/>
                <a:gd name="connsiteY1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2455915 w 2455915"/>
                <a:gd name="connsiteY10" fmla="*/ 563625 h 674644"/>
                <a:gd name="connsiteX11" fmla="*/ 2455915 w 2455915"/>
                <a:gd name="connsiteY11" fmla="*/ 674644 h 674644"/>
                <a:gd name="connsiteX12" fmla="*/ 175271 w 2455915"/>
                <a:gd name="connsiteY12" fmla="*/ 630194 h 674644"/>
                <a:gd name="connsiteX13" fmla="*/ 111771 w 2455915"/>
                <a:gd name="connsiteY1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2455915 w 2455915"/>
                <a:gd name="connsiteY11" fmla="*/ 563625 h 674644"/>
                <a:gd name="connsiteX12" fmla="*/ 2455915 w 2455915"/>
                <a:gd name="connsiteY12" fmla="*/ 674644 h 674644"/>
                <a:gd name="connsiteX13" fmla="*/ 175271 w 2455915"/>
                <a:gd name="connsiteY13" fmla="*/ 630194 h 674644"/>
                <a:gd name="connsiteX14" fmla="*/ 111771 w 2455915"/>
                <a:gd name="connsiteY14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2455915 w 2455915"/>
                <a:gd name="connsiteY12" fmla="*/ 563625 h 674644"/>
                <a:gd name="connsiteX13" fmla="*/ 2455915 w 2455915"/>
                <a:gd name="connsiteY13" fmla="*/ 674644 h 674644"/>
                <a:gd name="connsiteX14" fmla="*/ 175271 w 2455915"/>
                <a:gd name="connsiteY14" fmla="*/ 630194 h 674644"/>
                <a:gd name="connsiteX15" fmla="*/ 111771 w 2455915"/>
                <a:gd name="connsiteY15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2455915 w 2455915"/>
                <a:gd name="connsiteY13" fmla="*/ 563625 h 674644"/>
                <a:gd name="connsiteX14" fmla="*/ 2455915 w 2455915"/>
                <a:gd name="connsiteY14" fmla="*/ 674644 h 674644"/>
                <a:gd name="connsiteX15" fmla="*/ 175271 w 2455915"/>
                <a:gd name="connsiteY15" fmla="*/ 630194 h 674644"/>
                <a:gd name="connsiteX16" fmla="*/ 111771 w 2455915"/>
                <a:gd name="connsiteY16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2455915 w 2455915"/>
                <a:gd name="connsiteY14" fmla="*/ 563625 h 674644"/>
                <a:gd name="connsiteX15" fmla="*/ 2455915 w 2455915"/>
                <a:gd name="connsiteY15" fmla="*/ 674644 h 674644"/>
                <a:gd name="connsiteX16" fmla="*/ 175271 w 2455915"/>
                <a:gd name="connsiteY16" fmla="*/ 630194 h 674644"/>
                <a:gd name="connsiteX17" fmla="*/ 111771 w 2455915"/>
                <a:gd name="connsiteY17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2455915 w 2455915"/>
                <a:gd name="connsiteY15" fmla="*/ 563625 h 674644"/>
                <a:gd name="connsiteX16" fmla="*/ 2455915 w 2455915"/>
                <a:gd name="connsiteY16" fmla="*/ 674644 h 674644"/>
                <a:gd name="connsiteX17" fmla="*/ 175271 w 2455915"/>
                <a:gd name="connsiteY17" fmla="*/ 630194 h 674644"/>
                <a:gd name="connsiteX18" fmla="*/ 111771 w 2455915"/>
                <a:gd name="connsiteY18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2455915 w 2455915"/>
                <a:gd name="connsiteY16" fmla="*/ 563625 h 674644"/>
                <a:gd name="connsiteX17" fmla="*/ 2455915 w 2455915"/>
                <a:gd name="connsiteY17" fmla="*/ 674644 h 674644"/>
                <a:gd name="connsiteX18" fmla="*/ 175271 w 2455915"/>
                <a:gd name="connsiteY18" fmla="*/ 630194 h 674644"/>
                <a:gd name="connsiteX19" fmla="*/ 111771 w 2455915"/>
                <a:gd name="connsiteY19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455915 w 2455915"/>
                <a:gd name="connsiteY17" fmla="*/ 563625 h 674644"/>
                <a:gd name="connsiteX18" fmla="*/ 2455915 w 2455915"/>
                <a:gd name="connsiteY18" fmla="*/ 674644 h 674644"/>
                <a:gd name="connsiteX19" fmla="*/ 175271 w 2455915"/>
                <a:gd name="connsiteY19" fmla="*/ 630194 h 674644"/>
                <a:gd name="connsiteX20" fmla="*/ 111771 w 2455915"/>
                <a:gd name="connsiteY20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426298 w 2455915"/>
                <a:gd name="connsiteY17" fmla="*/ 76210 h 674644"/>
                <a:gd name="connsiteX18" fmla="*/ 2455915 w 2455915"/>
                <a:gd name="connsiteY18" fmla="*/ 563625 h 674644"/>
                <a:gd name="connsiteX19" fmla="*/ 2455915 w 2455915"/>
                <a:gd name="connsiteY19" fmla="*/ 674644 h 674644"/>
                <a:gd name="connsiteX20" fmla="*/ 175271 w 2455915"/>
                <a:gd name="connsiteY20" fmla="*/ 630194 h 674644"/>
                <a:gd name="connsiteX21" fmla="*/ 111771 w 2455915"/>
                <a:gd name="connsiteY21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134198 w 2455915"/>
                <a:gd name="connsiteY17" fmla="*/ 457210 h 674644"/>
                <a:gd name="connsiteX18" fmla="*/ 2426298 w 2455915"/>
                <a:gd name="connsiteY18" fmla="*/ 76210 h 674644"/>
                <a:gd name="connsiteX19" fmla="*/ 2455915 w 2455915"/>
                <a:gd name="connsiteY19" fmla="*/ 563625 h 674644"/>
                <a:gd name="connsiteX20" fmla="*/ 2455915 w 2455915"/>
                <a:gd name="connsiteY20" fmla="*/ 674644 h 674644"/>
                <a:gd name="connsiteX21" fmla="*/ 175271 w 2455915"/>
                <a:gd name="connsiteY21" fmla="*/ 630194 h 674644"/>
                <a:gd name="connsiteX22" fmla="*/ 111771 w 2455915"/>
                <a:gd name="connsiteY22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026248 w 2455915"/>
                <a:gd name="connsiteY17" fmla="*/ 323860 h 674644"/>
                <a:gd name="connsiteX18" fmla="*/ 2134198 w 2455915"/>
                <a:gd name="connsiteY18" fmla="*/ 457210 h 674644"/>
                <a:gd name="connsiteX19" fmla="*/ 2426298 w 2455915"/>
                <a:gd name="connsiteY19" fmla="*/ 76210 h 674644"/>
                <a:gd name="connsiteX20" fmla="*/ 2455915 w 2455915"/>
                <a:gd name="connsiteY20" fmla="*/ 563625 h 674644"/>
                <a:gd name="connsiteX21" fmla="*/ 2455915 w 2455915"/>
                <a:gd name="connsiteY21" fmla="*/ 674644 h 674644"/>
                <a:gd name="connsiteX22" fmla="*/ 175271 w 2455915"/>
                <a:gd name="connsiteY22" fmla="*/ 630194 h 674644"/>
                <a:gd name="connsiteX23" fmla="*/ 111771 w 2455915"/>
                <a:gd name="connsiteY2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111771 w 2455915"/>
                <a:gd name="connsiteY24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1117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870548 w 2455915"/>
                <a:gd name="connsiteY8" fmla="*/ 444510 h 674644"/>
                <a:gd name="connsiteX9" fmla="*/ 934048 w 2455915"/>
                <a:gd name="connsiteY9" fmla="*/ 374660 h 674644"/>
                <a:gd name="connsiteX10" fmla="*/ 1016598 w 2455915"/>
                <a:gd name="connsiteY10" fmla="*/ 177810 h 674644"/>
                <a:gd name="connsiteX11" fmla="*/ 1194398 w 2455915"/>
                <a:gd name="connsiteY11" fmla="*/ 400060 h 674644"/>
                <a:gd name="connsiteX12" fmla="*/ 1226148 w 2455915"/>
                <a:gd name="connsiteY12" fmla="*/ 114310 h 674644"/>
                <a:gd name="connsiteX13" fmla="*/ 1473798 w 2455915"/>
                <a:gd name="connsiteY13" fmla="*/ 444510 h 674644"/>
                <a:gd name="connsiteX14" fmla="*/ 1537298 w 2455915"/>
                <a:gd name="connsiteY14" fmla="*/ 374660 h 674644"/>
                <a:gd name="connsiteX15" fmla="*/ 1600798 w 2455915"/>
                <a:gd name="connsiteY15" fmla="*/ 450860 h 674644"/>
                <a:gd name="connsiteX16" fmla="*/ 1676998 w 2455915"/>
                <a:gd name="connsiteY16" fmla="*/ 361960 h 674644"/>
                <a:gd name="connsiteX17" fmla="*/ 1784948 w 2455915"/>
                <a:gd name="connsiteY17" fmla="*/ 482610 h 674644"/>
                <a:gd name="connsiteX18" fmla="*/ 1943698 w 2455915"/>
                <a:gd name="connsiteY18" fmla="*/ 476260 h 674644"/>
                <a:gd name="connsiteX19" fmla="*/ 2026248 w 2455915"/>
                <a:gd name="connsiteY19" fmla="*/ 323860 h 674644"/>
                <a:gd name="connsiteX20" fmla="*/ 2134198 w 2455915"/>
                <a:gd name="connsiteY20" fmla="*/ 457210 h 674644"/>
                <a:gd name="connsiteX21" fmla="*/ 2426298 w 2455915"/>
                <a:gd name="connsiteY21" fmla="*/ 76210 h 674644"/>
                <a:gd name="connsiteX22" fmla="*/ 2455915 w 2455915"/>
                <a:gd name="connsiteY22" fmla="*/ 563625 h 674644"/>
                <a:gd name="connsiteX23" fmla="*/ 2455915 w 2455915"/>
                <a:gd name="connsiteY23" fmla="*/ 674644 h 674644"/>
                <a:gd name="connsiteX24" fmla="*/ 175271 w 2455915"/>
                <a:gd name="connsiteY24" fmla="*/ 630194 h 674644"/>
                <a:gd name="connsiteX25" fmla="*/ 73671 w 2455915"/>
                <a:gd name="connsiteY25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870548 w 2455915"/>
                <a:gd name="connsiteY8" fmla="*/ 444510 h 674644"/>
                <a:gd name="connsiteX9" fmla="*/ 934048 w 2455915"/>
                <a:gd name="connsiteY9" fmla="*/ 374660 h 674644"/>
                <a:gd name="connsiteX10" fmla="*/ 1016598 w 2455915"/>
                <a:gd name="connsiteY10" fmla="*/ 177810 h 674644"/>
                <a:gd name="connsiteX11" fmla="*/ 1194398 w 2455915"/>
                <a:gd name="connsiteY11" fmla="*/ 400060 h 674644"/>
                <a:gd name="connsiteX12" fmla="*/ 1226148 w 2455915"/>
                <a:gd name="connsiteY12" fmla="*/ 114310 h 674644"/>
                <a:gd name="connsiteX13" fmla="*/ 1473798 w 2455915"/>
                <a:gd name="connsiteY13" fmla="*/ 444510 h 674644"/>
                <a:gd name="connsiteX14" fmla="*/ 1537298 w 2455915"/>
                <a:gd name="connsiteY14" fmla="*/ 374660 h 674644"/>
                <a:gd name="connsiteX15" fmla="*/ 1600798 w 2455915"/>
                <a:gd name="connsiteY15" fmla="*/ 450860 h 674644"/>
                <a:gd name="connsiteX16" fmla="*/ 1676998 w 2455915"/>
                <a:gd name="connsiteY16" fmla="*/ 361960 h 674644"/>
                <a:gd name="connsiteX17" fmla="*/ 1784948 w 2455915"/>
                <a:gd name="connsiteY17" fmla="*/ 482610 h 674644"/>
                <a:gd name="connsiteX18" fmla="*/ 1943698 w 2455915"/>
                <a:gd name="connsiteY18" fmla="*/ 476260 h 674644"/>
                <a:gd name="connsiteX19" fmla="*/ 2026248 w 2455915"/>
                <a:gd name="connsiteY19" fmla="*/ 323860 h 674644"/>
                <a:gd name="connsiteX20" fmla="*/ 2134198 w 2455915"/>
                <a:gd name="connsiteY20" fmla="*/ 457210 h 674644"/>
                <a:gd name="connsiteX21" fmla="*/ 2426298 w 2455915"/>
                <a:gd name="connsiteY21" fmla="*/ 76210 h 674644"/>
                <a:gd name="connsiteX22" fmla="*/ 2455915 w 2455915"/>
                <a:gd name="connsiteY22" fmla="*/ 563625 h 674644"/>
                <a:gd name="connsiteX23" fmla="*/ 2455915 w 2455915"/>
                <a:gd name="connsiteY23" fmla="*/ 674644 h 674644"/>
                <a:gd name="connsiteX24" fmla="*/ 175271 w 2455915"/>
                <a:gd name="connsiteY24" fmla="*/ 630194 h 674644"/>
                <a:gd name="connsiteX25" fmla="*/ 73671 w 2455915"/>
                <a:gd name="connsiteY25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781648 w 2455915"/>
                <a:gd name="connsiteY8" fmla="*/ 400060 h 674644"/>
                <a:gd name="connsiteX9" fmla="*/ 870548 w 2455915"/>
                <a:gd name="connsiteY9" fmla="*/ 444510 h 674644"/>
                <a:gd name="connsiteX10" fmla="*/ 934048 w 2455915"/>
                <a:gd name="connsiteY10" fmla="*/ 374660 h 674644"/>
                <a:gd name="connsiteX11" fmla="*/ 1016598 w 2455915"/>
                <a:gd name="connsiteY11" fmla="*/ 177810 h 674644"/>
                <a:gd name="connsiteX12" fmla="*/ 1194398 w 2455915"/>
                <a:gd name="connsiteY12" fmla="*/ 400060 h 674644"/>
                <a:gd name="connsiteX13" fmla="*/ 1226148 w 2455915"/>
                <a:gd name="connsiteY13" fmla="*/ 114310 h 674644"/>
                <a:gd name="connsiteX14" fmla="*/ 1473798 w 2455915"/>
                <a:gd name="connsiteY14" fmla="*/ 444510 h 674644"/>
                <a:gd name="connsiteX15" fmla="*/ 1537298 w 2455915"/>
                <a:gd name="connsiteY15" fmla="*/ 374660 h 674644"/>
                <a:gd name="connsiteX16" fmla="*/ 1600798 w 2455915"/>
                <a:gd name="connsiteY16" fmla="*/ 450860 h 674644"/>
                <a:gd name="connsiteX17" fmla="*/ 1676998 w 2455915"/>
                <a:gd name="connsiteY17" fmla="*/ 361960 h 674644"/>
                <a:gd name="connsiteX18" fmla="*/ 1784948 w 2455915"/>
                <a:gd name="connsiteY18" fmla="*/ 482610 h 674644"/>
                <a:gd name="connsiteX19" fmla="*/ 1943698 w 2455915"/>
                <a:gd name="connsiteY19" fmla="*/ 476260 h 674644"/>
                <a:gd name="connsiteX20" fmla="*/ 2026248 w 2455915"/>
                <a:gd name="connsiteY20" fmla="*/ 323860 h 674644"/>
                <a:gd name="connsiteX21" fmla="*/ 2134198 w 2455915"/>
                <a:gd name="connsiteY21" fmla="*/ 457210 h 674644"/>
                <a:gd name="connsiteX22" fmla="*/ 2426298 w 2455915"/>
                <a:gd name="connsiteY22" fmla="*/ 76210 h 674644"/>
                <a:gd name="connsiteX23" fmla="*/ 2455915 w 2455915"/>
                <a:gd name="connsiteY23" fmla="*/ 563625 h 674644"/>
                <a:gd name="connsiteX24" fmla="*/ 2455915 w 2455915"/>
                <a:gd name="connsiteY24" fmla="*/ 674644 h 674644"/>
                <a:gd name="connsiteX25" fmla="*/ 175271 w 2455915"/>
                <a:gd name="connsiteY25" fmla="*/ 630194 h 674644"/>
                <a:gd name="connsiteX26" fmla="*/ 73671 w 2455915"/>
                <a:gd name="connsiteY26" fmla="*/ 519175 h 674644"/>
                <a:gd name="connsiteX0" fmla="*/ 73671 w 2455915"/>
                <a:gd name="connsiteY0" fmla="*/ 519172 h 674641"/>
                <a:gd name="connsiteX1" fmla="*/ 222848 w 2455915"/>
                <a:gd name="connsiteY1" fmla="*/ 508007 h 674641"/>
                <a:gd name="connsiteX2" fmla="*/ 597 w 2455915"/>
                <a:gd name="connsiteY2" fmla="*/ 336557 h 674641"/>
                <a:gd name="connsiteX3" fmla="*/ 330798 w 2455915"/>
                <a:gd name="connsiteY3" fmla="*/ 349257 h 674641"/>
                <a:gd name="connsiteX4" fmla="*/ 152998 w 2455915"/>
                <a:gd name="connsiteY4" fmla="*/ 57157 h 674641"/>
                <a:gd name="connsiteX5" fmla="*/ 565748 w 2455915"/>
                <a:gd name="connsiteY5" fmla="*/ 476257 h 674641"/>
                <a:gd name="connsiteX6" fmla="*/ 426048 w 2455915"/>
                <a:gd name="connsiteY6" fmla="*/ 7 h 674641"/>
                <a:gd name="connsiteX7" fmla="*/ 711798 w 2455915"/>
                <a:gd name="connsiteY7" fmla="*/ 419107 h 674641"/>
                <a:gd name="connsiteX8" fmla="*/ 781648 w 2455915"/>
                <a:gd name="connsiteY8" fmla="*/ 400057 h 674641"/>
                <a:gd name="connsiteX9" fmla="*/ 870548 w 2455915"/>
                <a:gd name="connsiteY9" fmla="*/ 444507 h 674641"/>
                <a:gd name="connsiteX10" fmla="*/ 934048 w 2455915"/>
                <a:gd name="connsiteY10" fmla="*/ 374657 h 674641"/>
                <a:gd name="connsiteX11" fmla="*/ 1016598 w 2455915"/>
                <a:gd name="connsiteY11" fmla="*/ 177807 h 674641"/>
                <a:gd name="connsiteX12" fmla="*/ 1194398 w 2455915"/>
                <a:gd name="connsiteY12" fmla="*/ 400057 h 674641"/>
                <a:gd name="connsiteX13" fmla="*/ 1226148 w 2455915"/>
                <a:gd name="connsiteY13" fmla="*/ 114307 h 674641"/>
                <a:gd name="connsiteX14" fmla="*/ 1473798 w 2455915"/>
                <a:gd name="connsiteY14" fmla="*/ 444507 h 674641"/>
                <a:gd name="connsiteX15" fmla="*/ 1537298 w 2455915"/>
                <a:gd name="connsiteY15" fmla="*/ 374657 h 674641"/>
                <a:gd name="connsiteX16" fmla="*/ 1600798 w 2455915"/>
                <a:gd name="connsiteY16" fmla="*/ 450857 h 674641"/>
                <a:gd name="connsiteX17" fmla="*/ 1676998 w 2455915"/>
                <a:gd name="connsiteY17" fmla="*/ 361957 h 674641"/>
                <a:gd name="connsiteX18" fmla="*/ 1784948 w 2455915"/>
                <a:gd name="connsiteY18" fmla="*/ 482607 h 674641"/>
                <a:gd name="connsiteX19" fmla="*/ 1943698 w 2455915"/>
                <a:gd name="connsiteY19" fmla="*/ 476257 h 674641"/>
                <a:gd name="connsiteX20" fmla="*/ 2026248 w 2455915"/>
                <a:gd name="connsiteY20" fmla="*/ 323857 h 674641"/>
                <a:gd name="connsiteX21" fmla="*/ 2134198 w 2455915"/>
                <a:gd name="connsiteY21" fmla="*/ 457207 h 674641"/>
                <a:gd name="connsiteX22" fmla="*/ 2426298 w 2455915"/>
                <a:gd name="connsiteY22" fmla="*/ 76207 h 674641"/>
                <a:gd name="connsiteX23" fmla="*/ 2455915 w 2455915"/>
                <a:gd name="connsiteY23" fmla="*/ 563622 h 674641"/>
                <a:gd name="connsiteX24" fmla="*/ 2455915 w 2455915"/>
                <a:gd name="connsiteY24" fmla="*/ 674641 h 674641"/>
                <a:gd name="connsiteX25" fmla="*/ 175271 w 2455915"/>
                <a:gd name="connsiteY25" fmla="*/ 630191 h 674641"/>
                <a:gd name="connsiteX26" fmla="*/ 73671 w 2455915"/>
                <a:gd name="connsiteY26" fmla="*/ 519172 h 674641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521298 w 2455915"/>
                <a:gd name="connsiteY5" fmla="*/ 381008 h 674642"/>
                <a:gd name="connsiteX6" fmla="*/ 426048 w 2455915"/>
                <a:gd name="connsiteY6" fmla="*/ 8 h 674642"/>
                <a:gd name="connsiteX7" fmla="*/ 711798 w 2455915"/>
                <a:gd name="connsiteY7" fmla="*/ 419108 h 674642"/>
                <a:gd name="connsiteX8" fmla="*/ 781648 w 2455915"/>
                <a:gd name="connsiteY8" fmla="*/ 400058 h 674642"/>
                <a:gd name="connsiteX9" fmla="*/ 870548 w 2455915"/>
                <a:gd name="connsiteY9" fmla="*/ 444508 h 674642"/>
                <a:gd name="connsiteX10" fmla="*/ 934048 w 2455915"/>
                <a:gd name="connsiteY10" fmla="*/ 374658 h 674642"/>
                <a:gd name="connsiteX11" fmla="*/ 1016598 w 2455915"/>
                <a:gd name="connsiteY11" fmla="*/ 177808 h 674642"/>
                <a:gd name="connsiteX12" fmla="*/ 1194398 w 2455915"/>
                <a:gd name="connsiteY12" fmla="*/ 400058 h 674642"/>
                <a:gd name="connsiteX13" fmla="*/ 1226148 w 2455915"/>
                <a:gd name="connsiteY13" fmla="*/ 114308 h 674642"/>
                <a:gd name="connsiteX14" fmla="*/ 1473798 w 2455915"/>
                <a:gd name="connsiteY14" fmla="*/ 444508 h 674642"/>
                <a:gd name="connsiteX15" fmla="*/ 1537298 w 2455915"/>
                <a:gd name="connsiteY15" fmla="*/ 374658 h 674642"/>
                <a:gd name="connsiteX16" fmla="*/ 1600798 w 2455915"/>
                <a:gd name="connsiteY16" fmla="*/ 450858 h 674642"/>
                <a:gd name="connsiteX17" fmla="*/ 1676998 w 2455915"/>
                <a:gd name="connsiteY17" fmla="*/ 361958 h 674642"/>
                <a:gd name="connsiteX18" fmla="*/ 1784948 w 2455915"/>
                <a:gd name="connsiteY18" fmla="*/ 482608 h 674642"/>
                <a:gd name="connsiteX19" fmla="*/ 1943698 w 2455915"/>
                <a:gd name="connsiteY19" fmla="*/ 476258 h 674642"/>
                <a:gd name="connsiteX20" fmla="*/ 2026248 w 2455915"/>
                <a:gd name="connsiteY20" fmla="*/ 323858 h 674642"/>
                <a:gd name="connsiteX21" fmla="*/ 2134198 w 2455915"/>
                <a:gd name="connsiteY21" fmla="*/ 457208 h 674642"/>
                <a:gd name="connsiteX22" fmla="*/ 2426298 w 2455915"/>
                <a:gd name="connsiteY22" fmla="*/ 76208 h 674642"/>
                <a:gd name="connsiteX23" fmla="*/ 2455915 w 2455915"/>
                <a:gd name="connsiteY23" fmla="*/ 563623 h 674642"/>
                <a:gd name="connsiteX24" fmla="*/ 2455915 w 2455915"/>
                <a:gd name="connsiteY24" fmla="*/ 674642 h 674642"/>
                <a:gd name="connsiteX25" fmla="*/ 175271 w 2455915"/>
                <a:gd name="connsiteY25" fmla="*/ 630192 h 674642"/>
                <a:gd name="connsiteX26" fmla="*/ 73671 w 2455915"/>
                <a:gd name="connsiteY26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584798 w 2455915"/>
                <a:gd name="connsiteY5" fmla="*/ 450858 h 674642"/>
                <a:gd name="connsiteX6" fmla="*/ 426048 w 2455915"/>
                <a:gd name="connsiteY6" fmla="*/ 8 h 674642"/>
                <a:gd name="connsiteX7" fmla="*/ 711798 w 2455915"/>
                <a:gd name="connsiteY7" fmla="*/ 419108 h 674642"/>
                <a:gd name="connsiteX8" fmla="*/ 781648 w 2455915"/>
                <a:gd name="connsiteY8" fmla="*/ 400058 h 674642"/>
                <a:gd name="connsiteX9" fmla="*/ 870548 w 2455915"/>
                <a:gd name="connsiteY9" fmla="*/ 444508 h 674642"/>
                <a:gd name="connsiteX10" fmla="*/ 934048 w 2455915"/>
                <a:gd name="connsiteY10" fmla="*/ 374658 h 674642"/>
                <a:gd name="connsiteX11" fmla="*/ 1016598 w 2455915"/>
                <a:gd name="connsiteY11" fmla="*/ 177808 h 674642"/>
                <a:gd name="connsiteX12" fmla="*/ 1194398 w 2455915"/>
                <a:gd name="connsiteY12" fmla="*/ 400058 h 674642"/>
                <a:gd name="connsiteX13" fmla="*/ 1226148 w 2455915"/>
                <a:gd name="connsiteY13" fmla="*/ 114308 h 674642"/>
                <a:gd name="connsiteX14" fmla="*/ 1473798 w 2455915"/>
                <a:gd name="connsiteY14" fmla="*/ 444508 h 674642"/>
                <a:gd name="connsiteX15" fmla="*/ 1537298 w 2455915"/>
                <a:gd name="connsiteY15" fmla="*/ 374658 h 674642"/>
                <a:gd name="connsiteX16" fmla="*/ 1600798 w 2455915"/>
                <a:gd name="connsiteY16" fmla="*/ 450858 h 674642"/>
                <a:gd name="connsiteX17" fmla="*/ 1676998 w 2455915"/>
                <a:gd name="connsiteY17" fmla="*/ 361958 h 674642"/>
                <a:gd name="connsiteX18" fmla="*/ 1784948 w 2455915"/>
                <a:gd name="connsiteY18" fmla="*/ 482608 h 674642"/>
                <a:gd name="connsiteX19" fmla="*/ 1943698 w 2455915"/>
                <a:gd name="connsiteY19" fmla="*/ 476258 h 674642"/>
                <a:gd name="connsiteX20" fmla="*/ 2026248 w 2455915"/>
                <a:gd name="connsiteY20" fmla="*/ 323858 h 674642"/>
                <a:gd name="connsiteX21" fmla="*/ 2134198 w 2455915"/>
                <a:gd name="connsiteY21" fmla="*/ 457208 h 674642"/>
                <a:gd name="connsiteX22" fmla="*/ 2426298 w 2455915"/>
                <a:gd name="connsiteY22" fmla="*/ 76208 h 674642"/>
                <a:gd name="connsiteX23" fmla="*/ 2455915 w 2455915"/>
                <a:gd name="connsiteY23" fmla="*/ 563623 h 674642"/>
                <a:gd name="connsiteX24" fmla="*/ 2455915 w 2455915"/>
                <a:gd name="connsiteY24" fmla="*/ 674642 h 674642"/>
                <a:gd name="connsiteX25" fmla="*/ 175271 w 2455915"/>
                <a:gd name="connsiteY25" fmla="*/ 630192 h 674642"/>
                <a:gd name="connsiteX26" fmla="*/ 73671 w 2455915"/>
                <a:gd name="connsiteY26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483198 w 2455915"/>
                <a:gd name="connsiteY5" fmla="*/ 463558 h 674642"/>
                <a:gd name="connsiteX6" fmla="*/ 584798 w 2455915"/>
                <a:gd name="connsiteY6" fmla="*/ 450858 h 674642"/>
                <a:gd name="connsiteX7" fmla="*/ 426048 w 2455915"/>
                <a:gd name="connsiteY7" fmla="*/ 8 h 674642"/>
                <a:gd name="connsiteX8" fmla="*/ 711798 w 2455915"/>
                <a:gd name="connsiteY8" fmla="*/ 419108 h 674642"/>
                <a:gd name="connsiteX9" fmla="*/ 781648 w 2455915"/>
                <a:gd name="connsiteY9" fmla="*/ 400058 h 674642"/>
                <a:gd name="connsiteX10" fmla="*/ 870548 w 2455915"/>
                <a:gd name="connsiteY10" fmla="*/ 444508 h 674642"/>
                <a:gd name="connsiteX11" fmla="*/ 934048 w 2455915"/>
                <a:gd name="connsiteY11" fmla="*/ 374658 h 674642"/>
                <a:gd name="connsiteX12" fmla="*/ 1016598 w 2455915"/>
                <a:gd name="connsiteY12" fmla="*/ 177808 h 674642"/>
                <a:gd name="connsiteX13" fmla="*/ 1194398 w 2455915"/>
                <a:gd name="connsiteY13" fmla="*/ 400058 h 674642"/>
                <a:gd name="connsiteX14" fmla="*/ 1226148 w 2455915"/>
                <a:gd name="connsiteY14" fmla="*/ 114308 h 674642"/>
                <a:gd name="connsiteX15" fmla="*/ 1473798 w 2455915"/>
                <a:gd name="connsiteY15" fmla="*/ 444508 h 674642"/>
                <a:gd name="connsiteX16" fmla="*/ 1537298 w 2455915"/>
                <a:gd name="connsiteY16" fmla="*/ 374658 h 674642"/>
                <a:gd name="connsiteX17" fmla="*/ 1600798 w 2455915"/>
                <a:gd name="connsiteY17" fmla="*/ 450858 h 674642"/>
                <a:gd name="connsiteX18" fmla="*/ 1676998 w 2455915"/>
                <a:gd name="connsiteY18" fmla="*/ 361958 h 674642"/>
                <a:gd name="connsiteX19" fmla="*/ 1784948 w 2455915"/>
                <a:gd name="connsiteY19" fmla="*/ 482608 h 674642"/>
                <a:gd name="connsiteX20" fmla="*/ 1943698 w 2455915"/>
                <a:gd name="connsiteY20" fmla="*/ 476258 h 674642"/>
                <a:gd name="connsiteX21" fmla="*/ 2026248 w 2455915"/>
                <a:gd name="connsiteY21" fmla="*/ 323858 h 674642"/>
                <a:gd name="connsiteX22" fmla="*/ 2134198 w 2455915"/>
                <a:gd name="connsiteY22" fmla="*/ 457208 h 674642"/>
                <a:gd name="connsiteX23" fmla="*/ 2426298 w 2455915"/>
                <a:gd name="connsiteY23" fmla="*/ 76208 h 674642"/>
                <a:gd name="connsiteX24" fmla="*/ 2455915 w 2455915"/>
                <a:gd name="connsiteY24" fmla="*/ 563623 h 674642"/>
                <a:gd name="connsiteX25" fmla="*/ 2455915 w 2455915"/>
                <a:gd name="connsiteY25" fmla="*/ 674642 h 674642"/>
                <a:gd name="connsiteX26" fmla="*/ 175271 w 2455915"/>
                <a:gd name="connsiteY26" fmla="*/ 630192 h 674642"/>
                <a:gd name="connsiteX27" fmla="*/ 73671 w 2455915"/>
                <a:gd name="connsiteY27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483198 w 2455915"/>
                <a:gd name="connsiteY5" fmla="*/ 463558 h 674642"/>
                <a:gd name="connsiteX6" fmla="*/ 584798 w 2455915"/>
                <a:gd name="connsiteY6" fmla="*/ 450858 h 674642"/>
                <a:gd name="connsiteX7" fmla="*/ 426048 w 2455915"/>
                <a:gd name="connsiteY7" fmla="*/ 8 h 674642"/>
                <a:gd name="connsiteX8" fmla="*/ 711798 w 2455915"/>
                <a:gd name="connsiteY8" fmla="*/ 419108 h 674642"/>
                <a:gd name="connsiteX9" fmla="*/ 781648 w 2455915"/>
                <a:gd name="connsiteY9" fmla="*/ 400058 h 674642"/>
                <a:gd name="connsiteX10" fmla="*/ 870548 w 2455915"/>
                <a:gd name="connsiteY10" fmla="*/ 444508 h 674642"/>
                <a:gd name="connsiteX11" fmla="*/ 934048 w 2455915"/>
                <a:gd name="connsiteY11" fmla="*/ 374658 h 674642"/>
                <a:gd name="connsiteX12" fmla="*/ 1016598 w 2455915"/>
                <a:gd name="connsiteY12" fmla="*/ 177808 h 674642"/>
                <a:gd name="connsiteX13" fmla="*/ 1194398 w 2455915"/>
                <a:gd name="connsiteY13" fmla="*/ 400058 h 674642"/>
                <a:gd name="connsiteX14" fmla="*/ 1226148 w 2455915"/>
                <a:gd name="connsiteY14" fmla="*/ 114308 h 674642"/>
                <a:gd name="connsiteX15" fmla="*/ 1473798 w 2455915"/>
                <a:gd name="connsiteY15" fmla="*/ 444508 h 674642"/>
                <a:gd name="connsiteX16" fmla="*/ 1537298 w 2455915"/>
                <a:gd name="connsiteY16" fmla="*/ 374658 h 674642"/>
                <a:gd name="connsiteX17" fmla="*/ 1600798 w 2455915"/>
                <a:gd name="connsiteY17" fmla="*/ 450858 h 674642"/>
                <a:gd name="connsiteX18" fmla="*/ 1676998 w 2455915"/>
                <a:gd name="connsiteY18" fmla="*/ 361958 h 674642"/>
                <a:gd name="connsiteX19" fmla="*/ 1784948 w 2455915"/>
                <a:gd name="connsiteY19" fmla="*/ 482608 h 674642"/>
                <a:gd name="connsiteX20" fmla="*/ 1943698 w 2455915"/>
                <a:gd name="connsiteY20" fmla="*/ 476258 h 674642"/>
                <a:gd name="connsiteX21" fmla="*/ 2026248 w 2455915"/>
                <a:gd name="connsiteY21" fmla="*/ 323858 h 674642"/>
                <a:gd name="connsiteX22" fmla="*/ 2134198 w 2455915"/>
                <a:gd name="connsiteY22" fmla="*/ 457208 h 674642"/>
                <a:gd name="connsiteX23" fmla="*/ 2426298 w 2455915"/>
                <a:gd name="connsiteY23" fmla="*/ 76208 h 674642"/>
                <a:gd name="connsiteX24" fmla="*/ 2455915 w 2455915"/>
                <a:gd name="connsiteY24" fmla="*/ 563623 h 674642"/>
                <a:gd name="connsiteX25" fmla="*/ 2455915 w 2455915"/>
                <a:gd name="connsiteY25" fmla="*/ 674642 h 674642"/>
                <a:gd name="connsiteX26" fmla="*/ 175271 w 2455915"/>
                <a:gd name="connsiteY26" fmla="*/ 630192 h 674642"/>
                <a:gd name="connsiteX27" fmla="*/ 73671 w 2455915"/>
                <a:gd name="connsiteY27" fmla="*/ 519173 h 674642"/>
                <a:gd name="connsiteX0" fmla="*/ 73659 w 2455903"/>
                <a:gd name="connsiteY0" fmla="*/ 519173 h 674642"/>
                <a:gd name="connsiteX1" fmla="*/ 222836 w 2455903"/>
                <a:gd name="connsiteY1" fmla="*/ 508008 h 674642"/>
                <a:gd name="connsiteX2" fmla="*/ 585 w 2455903"/>
                <a:gd name="connsiteY2" fmla="*/ 336558 h 674642"/>
                <a:gd name="connsiteX3" fmla="*/ 337136 w 2455903"/>
                <a:gd name="connsiteY3" fmla="*/ 469908 h 674642"/>
                <a:gd name="connsiteX4" fmla="*/ 152986 w 2455903"/>
                <a:gd name="connsiteY4" fmla="*/ 57158 h 674642"/>
                <a:gd name="connsiteX5" fmla="*/ 483186 w 2455903"/>
                <a:gd name="connsiteY5" fmla="*/ 463558 h 674642"/>
                <a:gd name="connsiteX6" fmla="*/ 584786 w 2455903"/>
                <a:gd name="connsiteY6" fmla="*/ 450858 h 674642"/>
                <a:gd name="connsiteX7" fmla="*/ 426036 w 2455903"/>
                <a:gd name="connsiteY7" fmla="*/ 8 h 674642"/>
                <a:gd name="connsiteX8" fmla="*/ 711786 w 2455903"/>
                <a:gd name="connsiteY8" fmla="*/ 419108 h 674642"/>
                <a:gd name="connsiteX9" fmla="*/ 781636 w 2455903"/>
                <a:gd name="connsiteY9" fmla="*/ 400058 h 674642"/>
                <a:gd name="connsiteX10" fmla="*/ 870536 w 2455903"/>
                <a:gd name="connsiteY10" fmla="*/ 444508 h 674642"/>
                <a:gd name="connsiteX11" fmla="*/ 934036 w 2455903"/>
                <a:gd name="connsiteY11" fmla="*/ 374658 h 674642"/>
                <a:gd name="connsiteX12" fmla="*/ 1016586 w 2455903"/>
                <a:gd name="connsiteY12" fmla="*/ 177808 h 674642"/>
                <a:gd name="connsiteX13" fmla="*/ 1194386 w 2455903"/>
                <a:gd name="connsiteY13" fmla="*/ 400058 h 674642"/>
                <a:gd name="connsiteX14" fmla="*/ 1226136 w 2455903"/>
                <a:gd name="connsiteY14" fmla="*/ 114308 h 674642"/>
                <a:gd name="connsiteX15" fmla="*/ 1473786 w 2455903"/>
                <a:gd name="connsiteY15" fmla="*/ 444508 h 674642"/>
                <a:gd name="connsiteX16" fmla="*/ 1537286 w 2455903"/>
                <a:gd name="connsiteY16" fmla="*/ 374658 h 674642"/>
                <a:gd name="connsiteX17" fmla="*/ 1600786 w 2455903"/>
                <a:gd name="connsiteY17" fmla="*/ 450858 h 674642"/>
                <a:gd name="connsiteX18" fmla="*/ 1676986 w 2455903"/>
                <a:gd name="connsiteY18" fmla="*/ 361958 h 674642"/>
                <a:gd name="connsiteX19" fmla="*/ 1784936 w 2455903"/>
                <a:gd name="connsiteY19" fmla="*/ 482608 h 674642"/>
                <a:gd name="connsiteX20" fmla="*/ 1943686 w 2455903"/>
                <a:gd name="connsiteY20" fmla="*/ 476258 h 674642"/>
                <a:gd name="connsiteX21" fmla="*/ 2026236 w 2455903"/>
                <a:gd name="connsiteY21" fmla="*/ 323858 h 674642"/>
                <a:gd name="connsiteX22" fmla="*/ 2134186 w 2455903"/>
                <a:gd name="connsiteY22" fmla="*/ 457208 h 674642"/>
                <a:gd name="connsiteX23" fmla="*/ 2426286 w 2455903"/>
                <a:gd name="connsiteY23" fmla="*/ 76208 h 674642"/>
                <a:gd name="connsiteX24" fmla="*/ 2455903 w 2455903"/>
                <a:gd name="connsiteY24" fmla="*/ 563623 h 674642"/>
                <a:gd name="connsiteX25" fmla="*/ 2455903 w 2455903"/>
                <a:gd name="connsiteY25" fmla="*/ 674642 h 674642"/>
                <a:gd name="connsiteX26" fmla="*/ 175259 w 2455903"/>
                <a:gd name="connsiteY26" fmla="*/ 630192 h 674642"/>
                <a:gd name="connsiteX27" fmla="*/ 73659 w 2455903"/>
                <a:gd name="connsiteY27" fmla="*/ 519173 h 674642"/>
                <a:gd name="connsiteX0" fmla="*/ 73617 w 2455861"/>
                <a:gd name="connsiteY0" fmla="*/ 519173 h 674642"/>
                <a:gd name="connsiteX1" fmla="*/ 222794 w 2455861"/>
                <a:gd name="connsiteY1" fmla="*/ 508008 h 674642"/>
                <a:gd name="connsiteX2" fmla="*/ 543 w 2455861"/>
                <a:gd name="connsiteY2" fmla="*/ 336558 h 674642"/>
                <a:gd name="connsiteX3" fmla="*/ 362494 w 2455861"/>
                <a:gd name="connsiteY3" fmla="*/ 406408 h 674642"/>
                <a:gd name="connsiteX4" fmla="*/ 152944 w 2455861"/>
                <a:gd name="connsiteY4" fmla="*/ 57158 h 674642"/>
                <a:gd name="connsiteX5" fmla="*/ 483144 w 2455861"/>
                <a:gd name="connsiteY5" fmla="*/ 463558 h 674642"/>
                <a:gd name="connsiteX6" fmla="*/ 584744 w 2455861"/>
                <a:gd name="connsiteY6" fmla="*/ 450858 h 674642"/>
                <a:gd name="connsiteX7" fmla="*/ 425994 w 2455861"/>
                <a:gd name="connsiteY7" fmla="*/ 8 h 674642"/>
                <a:gd name="connsiteX8" fmla="*/ 711744 w 2455861"/>
                <a:gd name="connsiteY8" fmla="*/ 419108 h 674642"/>
                <a:gd name="connsiteX9" fmla="*/ 781594 w 2455861"/>
                <a:gd name="connsiteY9" fmla="*/ 400058 h 674642"/>
                <a:gd name="connsiteX10" fmla="*/ 870494 w 2455861"/>
                <a:gd name="connsiteY10" fmla="*/ 444508 h 674642"/>
                <a:gd name="connsiteX11" fmla="*/ 933994 w 2455861"/>
                <a:gd name="connsiteY11" fmla="*/ 374658 h 674642"/>
                <a:gd name="connsiteX12" fmla="*/ 1016544 w 2455861"/>
                <a:gd name="connsiteY12" fmla="*/ 177808 h 674642"/>
                <a:gd name="connsiteX13" fmla="*/ 1194344 w 2455861"/>
                <a:gd name="connsiteY13" fmla="*/ 400058 h 674642"/>
                <a:gd name="connsiteX14" fmla="*/ 1226094 w 2455861"/>
                <a:gd name="connsiteY14" fmla="*/ 114308 h 674642"/>
                <a:gd name="connsiteX15" fmla="*/ 1473744 w 2455861"/>
                <a:gd name="connsiteY15" fmla="*/ 444508 h 674642"/>
                <a:gd name="connsiteX16" fmla="*/ 1537244 w 2455861"/>
                <a:gd name="connsiteY16" fmla="*/ 374658 h 674642"/>
                <a:gd name="connsiteX17" fmla="*/ 1600744 w 2455861"/>
                <a:gd name="connsiteY17" fmla="*/ 450858 h 674642"/>
                <a:gd name="connsiteX18" fmla="*/ 1676944 w 2455861"/>
                <a:gd name="connsiteY18" fmla="*/ 361958 h 674642"/>
                <a:gd name="connsiteX19" fmla="*/ 1784894 w 2455861"/>
                <a:gd name="connsiteY19" fmla="*/ 482608 h 674642"/>
                <a:gd name="connsiteX20" fmla="*/ 1943644 w 2455861"/>
                <a:gd name="connsiteY20" fmla="*/ 476258 h 674642"/>
                <a:gd name="connsiteX21" fmla="*/ 2026194 w 2455861"/>
                <a:gd name="connsiteY21" fmla="*/ 323858 h 674642"/>
                <a:gd name="connsiteX22" fmla="*/ 2134144 w 2455861"/>
                <a:gd name="connsiteY22" fmla="*/ 457208 h 674642"/>
                <a:gd name="connsiteX23" fmla="*/ 2426244 w 2455861"/>
                <a:gd name="connsiteY23" fmla="*/ 76208 h 674642"/>
                <a:gd name="connsiteX24" fmla="*/ 2455861 w 2455861"/>
                <a:gd name="connsiteY24" fmla="*/ 563623 h 674642"/>
                <a:gd name="connsiteX25" fmla="*/ 2455861 w 2455861"/>
                <a:gd name="connsiteY25" fmla="*/ 674642 h 674642"/>
                <a:gd name="connsiteX26" fmla="*/ 175217 w 2455861"/>
                <a:gd name="connsiteY26" fmla="*/ 630192 h 674642"/>
                <a:gd name="connsiteX27" fmla="*/ 73617 w 2455861"/>
                <a:gd name="connsiteY27" fmla="*/ 519173 h 674642"/>
                <a:gd name="connsiteX0" fmla="*/ 73782 w 2456026"/>
                <a:gd name="connsiteY0" fmla="*/ 519173 h 674642"/>
                <a:gd name="connsiteX1" fmla="*/ 222959 w 2456026"/>
                <a:gd name="connsiteY1" fmla="*/ 508008 h 674642"/>
                <a:gd name="connsiteX2" fmla="*/ 708 w 2456026"/>
                <a:gd name="connsiteY2" fmla="*/ 336558 h 674642"/>
                <a:gd name="connsiteX3" fmla="*/ 362659 w 2456026"/>
                <a:gd name="connsiteY3" fmla="*/ 406408 h 674642"/>
                <a:gd name="connsiteX4" fmla="*/ 153109 w 2456026"/>
                <a:gd name="connsiteY4" fmla="*/ 57158 h 674642"/>
                <a:gd name="connsiteX5" fmla="*/ 483309 w 2456026"/>
                <a:gd name="connsiteY5" fmla="*/ 463558 h 674642"/>
                <a:gd name="connsiteX6" fmla="*/ 584909 w 2456026"/>
                <a:gd name="connsiteY6" fmla="*/ 450858 h 674642"/>
                <a:gd name="connsiteX7" fmla="*/ 426159 w 2456026"/>
                <a:gd name="connsiteY7" fmla="*/ 8 h 674642"/>
                <a:gd name="connsiteX8" fmla="*/ 711909 w 2456026"/>
                <a:gd name="connsiteY8" fmla="*/ 419108 h 674642"/>
                <a:gd name="connsiteX9" fmla="*/ 781759 w 2456026"/>
                <a:gd name="connsiteY9" fmla="*/ 400058 h 674642"/>
                <a:gd name="connsiteX10" fmla="*/ 870659 w 2456026"/>
                <a:gd name="connsiteY10" fmla="*/ 444508 h 674642"/>
                <a:gd name="connsiteX11" fmla="*/ 934159 w 2456026"/>
                <a:gd name="connsiteY11" fmla="*/ 374658 h 674642"/>
                <a:gd name="connsiteX12" fmla="*/ 1016709 w 2456026"/>
                <a:gd name="connsiteY12" fmla="*/ 177808 h 674642"/>
                <a:gd name="connsiteX13" fmla="*/ 1194509 w 2456026"/>
                <a:gd name="connsiteY13" fmla="*/ 400058 h 674642"/>
                <a:gd name="connsiteX14" fmla="*/ 1226259 w 2456026"/>
                <a:gd name="connsiteY14" fmla="*/ 114308 h 674642"/>
                <a:gd name="connsiteX15" fmla="*/ 1473909 w 2456026"/>
                <a:gd name="connsiteY15" fmla="*/ 444508 h 674642"/>
                <a:gd name="connsiteX16" fmla="*/ 1537409 w 2456026"/>
                <a:gd name="connsiteY16" fmla="*/ 374658 h 674642"/>
                <a:gd name="connsiteX17" fmla="*/ 1600909 w 2456026"/>
                <a:gd name="connsiteY17" fmla="*/ 450858 h 674642"/>
                <a:gd name="connsiteX18" fmla="*/ 1677109 w 2456026"/>
                <a:gd name="connsiteY18" fmla="*/ 361958 h 674642"/>
                <a:gd name="connsiteX19" fmla="*/ 1785059 w 2456026"/>
                <a:gd name="connsiteY19" fmla="*/ 482608 h 674642"/>
                <a:gd name="connsiteX20" fmla="*/ 1943809 w 2456026"/>
                <a:gd name="connsiteY20" fmla="*/ 476258 h 674642"/>
                <a:gd name="connsiteX21" fmla="*/ 2026359 w 2456026"/>
                <a:gd name="connsiteY21" fmla="*/ 323858 h 674642"/>
                <a:gd name="connsiteX22" fmla="*/ 2134309 w 2456026"/>
                <a:gd name="connsiteY22" fmla="*/ 457208 h 674642"/>
                <a:gd name="connsiteX23" fmla="*/ 2426409 w 2456026"/>
                <a:gd name="connsiteY23" fmla="*/ 76208 h 674642"/>
                <a:gd name="connsiteX24" fmla="*/ 2456026 w 2456026"/>
                <a:gd name="connsiteY24" fmla="*/ 563623 h 674642"/>
                <a:gd name="connsiteX25" fmla="*/ 2456026 w 2456026"/>
                <a:gd name="connsiteY25" fmla="*/ 674642 h 674642"/>
                <a:gd name="connsiteX26" fmla="*/ 175382 w 2456026"/>
                <a:gd name="connsiteY26" fmla="*/ 630192 h 674642"/>
                <a:gd name="connsiteX27" fmla="*/ 73782 w 2456026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42623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42623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191533 w 2456100"/>
                <a:gd name="connsiteY24" fmla="*/ 565158 h 674642"/>
                <a:gd name="connsiteX25" fmla="*/ 2456100 w 2456100"/>
                <a:gd name="connsiteY25" fmla="*/ 563623 h 674642"/>
                <a:gd name="connsiteX26" fmla="*/ 2456100 w 2456100"/>
                <a:gd name="connsiteY26" fmla="*/ 674642 h 674642"/>
                <a:gd name="connsiteX27" fmla="*/ 175456 w 2456100"/>
                <a:gd name="connsiteY27" fmla="*/ 630192 h 674642"/>
                <a:gd name="connsiteX28" fmla="*/ 73856 w 2456100"/>
                <a:gd name="connsiteY28" fmla="*/ 519173 h 674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56100" h="674642">
                  <a:moveTo>
                    <a:pt x="73856" y="519173"/>
                  </a:moveTo>
                  <a:cubicBezTo>
                    <a:pt x="58502" y="490342"/>
                    <a:pt x="241562" y="538444"/>
                    <a:pt x="223033" y="508008"/>
                  </a:cubicBezTo>
                  <a:cubicBezTo>
                    <a:pt x="204504" y="477572"/>
                    <a:pt x="16657" y="389475"/>
                    <a:pt x="782" y="336558"/>
                  </a:cubicBezTo>
                  <a:cubicBezTo>
                    <a:pt x="-15093" y="283641"/>
                    <a:pt x="214566" y="338675"/>
                    <a:pt x="337333" y="469908"/>
                  </a:cubicBezTo>
                  <a:cubicBezTo>
                    <a:pt x="377550" y="423341"/>
                    <a:pt x="130958" y="60333"/>
                    <a:pt x="153183" y="57158"/>
                  </a:cubicBezTo>
                  <a:cubicBezTo>
                    <a:pt x="175408" y="53983"/>
                    <a:pt x="424117" y="283642"/>
                    <a:pt x="483383" y="463558"/>
                  </a:cubicBezTo>
                  <a:cubicBezTo>
                    <a:pt x="555349" y="529174"/>
                    <a:pt x="591333" y="505891"/>
                    <a:pt x="584983" y="450858"/>
                  </a:cubicBezTo>
                  <a:cubicBezTo>
                    <a:pt x="620966" y="452975"/>
                    <a:pt x="358500" y="-2109"/>
                    <a:pt x="394483" y="8"/>
                  </a:cubicBezTo>
                  <a:cubicBezTo>
                    <a:pt x="661183" y="105841"/>
                    <a:pt x="623083" y="395825"/>
                    <a:pt x="711983" y="419108"/>
                  </a:cubicBezTo>
                  <a:cubicBezTo>
                    <a:pt x="771250" y="492133"/>
                    <a:pt x="755375" y="395825"/>
                    <a:pt x="781833" y="400058"/>
                  </a:cubicBezTo>
                  <a:cubicBezTo>
                    <a:pt x="808291" y="404291"/>
                    <a:pt x="845333" y="455091"/>
                    <a:pt x="870733" y="444508"/>
                  </a:cubicBezTo>
                  <a:cubicBezTo>
                    <a:pt x="907775" y="437100"/>
                    <a:pt x="909891" y="409583"/>
                    <a:pt x="934233" y="374658"/>
                  </a:cubicBezTo>
                  <a:cubicBezTo>
                    <a:pt x="958575" y="339733"/>
                    <a:pt x="975508" y="201091"/>
                    <a:pt x="1016783" y="177808"/>
                  </a:cubicBezTo>
                  <a:cubicBezTo>
                    <a:pt x="1071816" y="196858"/>
                    <a:pt x="1139550" y="381008"/>
                    <a:pt x="1194583" y="400058"/>
                  </a:cubicBezTo>
                  <a:cubicBezTo>
                    <a:pt x="1247500" y="402175"/>
                    <a:pt x="1173416" y="112191"/>
                    <a:pt x="1226333" y="114308"/>
                  </a:cubicBezTo>
                  <a:cubicBezTo>
                    <a:pt x="1298300" y="141825"/>
                    <a:pt x="1402016" y="416991"/>
                    <a:pt x="1473983" y="444508"/>
                  </a:cubicBezTo>
                  <a:cubicBezTo>
                    <a:pt x="1495150" y="442391"/>
                    <a:pt x="1516316" y="376775"/>
                    <a:pt x="1537483" y="374658"/>
                  </a:cubicBezTo>
                  <a:cubicBezTo>
                    <a:pt x="1569233" y="378891"/>
                    <a:pt x="1569233" y="446625"/>
                    <a:pt x="1600983" y="450858"/>
                  </a:cubicBezTo>
                  <a:cubicBezTo>
                    <a:pt x="1626383" y="450858"/>
                    <a:pt x="1651783" y="361958"/>
                    <a:pt x="1677183" y="361958"/>
                  </a:cubicBezTo>
                  <a:cubicBezTo>
                    <a:pt x="1717400" y="370425"/>
                    <a:pt x="1744916" y="474141"/>
                    <a:pt x="1785133" y="482608"/>
                  </a:cubicBezTo>
                  <a:cubicBezTo>
                    <a:pt x="1826408" y="486841"/>
                    <a:pt x="1903666" y="502716"/>
                    <a:pt x="1943883" y="476258"/>
                  </a:cubicBezTo>
                  <a:cubicBezTo>
                    <a:pt x="1984100" y="449800"/>
                    <a:pt x="1991508" y="312216"/>
                    <a:pt x="2026433" y="323858"/>
                  </a:cubicBezTo>
                  <a:cubicBezTo>
                    <a:pt x="2061358" y="335500"/>
                    <a:pt x="2074058" y="522825"/>
                    <a:pt x="2134383" y="457208"/>
                  </a:cubicBezTo>
                  <a:cubicBezTo>
                    <a:pt x="2194708" y="391591"/>
                    <a:pt x="2375683" y="101608"/>
                    <a:pt x="2426483" y="76208"/>
                  </a:cubicBezTo>
                  <a:cubicBezTo>
                    <a:pt x="2430716" y="152408"/>
                    <a:pt x="2187300" y="488958"/>
                    <a:pt x="2191533" y="565158"/>
                  </a:cubicBezTo>
                  <a:lnTo>
                    <a:pt x="2456100" y="563623"/>
                  </a:lnTo>
                  <a:lnTo>
                    <a:pt x="2456100" y="674642"/>
                  </a:lnTo>
                  <a:lnTo>
                    <a:pt x="175456" y="630192"/>
                  </a:lnTo>
                  <a:lnTo>
                    <a:pt x="73856" y="519173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71F578F-523C-43C5-BFA2-1AD19B422314}"/>
                </a:ext>
              </a:extLst>
            </p:cNvPr>
            <p:cNvSpPr/>
            <p:nvPr/>
          </p:nvSpPr>
          <p:spPr>
            <a:xfrm>
              <a:off x="4566381" y="3063409"/>
              <a:ext cx="279992" cy="415164"/>
            </a:xfrm>
            <a:custGeom>
              <a:avLst/>
              <a:gdLst>
                <a:gd name="connsiteX0" fmla="*/ 0 w 45719"/>
                <a:gd name="connsiteY0" fmla="*/ 0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4" fmla="*/ 0 w 45719"/>
                <a:gd name="connsiteY4" fmla="*/ 0 h 293714"/>
                <a:gd name="connsiteX0" fmla="*/ 0 w 45719"/>
                <a:gd name="connsiteY0" fmla="*/ 293714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0" fmla="*/ 0 w 267969"/>
                <a:gd name="connsiteY0" fmla="*/ 236564 h 293714"/>
                <a:gd name="connsiteX1" fmla="*/ 267969 w 267969"/>
                <a:gd name="connsiteY1" fmla="*/ 0 h 293714"/>
                <a:gd name="connsiteX2" fmla="*/ 267969 w 267969"/>
                <a:gd name="connsiteY2" fmla="*/ 293714 h 293714"/>
                <a:gd name="connsiteX3" fmla="*/ 0 w 267969"/>
                <a:gd name="connsiteY3" fmla="*/ 236564 h 293714"/>
                <a:gd name="connsiteX0" fmla="*/ 0 w 267969"/>
                <a:gd name="connsiteY0" fmla="*/ 236564 h 376264"/>
                <a:gd name="connsiteX1" fmla="*/ 267969 w 267969"/>
                <a:gd name="connsiteY1" fmla="*/ 0 h 376264"/>
                <a:gd name="connsiteX2" fmla="*/ 229869 w 267969"/>
                <a:gd name="connsiteY2" fmla="*/ 376264 h 376264"/>
                <a:gd name="connsiteX3" fmla="*/ 0 w 267969"/>
                <a:gd name="connsiteY3" fmla="*/ 236564 h 376264"/>
                <a:gd name="connsiteX0" fmla="*/ 0 w 267969"/>
                <a:gd name="connsiteY0" fmla="*/ 236564 h 388345"/>
                <a:gd name="connsiteX1" fmla="*/ 267969 w 267969"/>
                <a:gd name="connsiteY1" fmla="*/ 0 h 388345"/>
                <a:gd name="connsiteX2" fmla="*/ 229869 w 267969"/>
                <a:gd name="connsiteY2" fmla="*/ 376264 h 388345"/>
                <a:gd name="connsiteX3" fmla="*/ 0 w 267969"/>
                <a:gd name="connsiteY3" fmla="*/ 236564 h 388345"/>
                <a:gd name="connsiteX0" fmla="*/ 0 w 267969"/>
                <a:gd name="connsiteY0" fmla="*/ 242254 h 394035"/>
                <a:gd name="connsiteX1" fmla="*/ 267969 w 267969"/>
                <a:gd name="connsiteY1" fmla="*/ 5690 h 394035"/>
                <a:gd name="connsiteX2" fmla="*/ 229869 w 267969"/>
                <a:gd name="connsiteY2" fmla="*/ 381954 h 394035"/>
                <a:gd name="connsiteX3" fmla="*/ 0 w 267969"/>
                <a:gd name="connsiteY3" fmla="*/ 242254 h 394035"/>
                <a:gd name="connsiteX0" fmla="*/ 0 w 279992"/>
                <a:gd name="connsiteY0" fmla="*/ 242254 h 394035"/>
                <a:gd name="connsiteX1" fmla="*/ 267969 w 279992"/>
                <a:gd name="connsiteY1" fmla="*/ 5690 h 394035"/>
                <a:gd name="connsiteX2" fmla="*/ 229869 w 279992"/>
                <a:gd name="connsiteY2" fmla="*/ 381954 h 394035"/>
                <a:gd name="connsiteX3" fmla="*/ 0 w 279992"/>
                <a:gd name="connsiteY3" fmla="*/ 242254 h 394035"/>
                <a:gd name="connsiteX0" fmla="*/ 0 w 279992"/>
                <a:gd name="connsiteY0" fmla="*/ 250810 h 402591"/>
                <a:gd name="connsiteX1" fmla="*/ 267969 w 279992"/>
                <a:gd name="connsiteY1" fmla="*/ 14246 h 402591"/>
                <a:gd name="connsiteX2" fmla="*/ 229869 w 279992"/>
                <a:gd name="connsiteY2" fmla="*/ 390510 h 402591"/>
                <a:gd name="connsiteX3" fmla="*/ 0 w 279992"/>
                <a:gd name="connsiteY3" fmla="*/ 250810 h 402591"/>
                <a:gd name="connsiteX0" fmla="*/ 0 w 279992"/>
                <a:gd name="connsiteY0" fmla="*/ 250810 h 410076"/>
                <a:gd name="connsiteX1" fmla="*/ 267969 w 279992"/>
                <a:gd name="connsiteY1" fmla="*/ 14246 h 410076"/>
                <a:gd name="connsiteX2" fmla="*/ 229869 w 279992"/>
                <a:gd name="connsiteY2" fmla="*/ 390510 h 410076"/>
                <a:gd name="connsiteX3" fmla="*/ 0 w 279992"/>
                <a:gd name="connsiteY3" fmla="*/ 250810 h 410076"/>
                <a:gd name="connsiteX0" fmla="*/ 0 w 279992"/>
                <a:gd name="connsiteY0" fmla="*/ 255898 h 415164"/>
                <a:gd name="connsiteX1" fmla="*/ 267969 w 279992"/>
                <a:gd name="connsiteY1" fmla="*/ 19334 h 415164"/>
                <a:gd name="connsiteX2" fmla="*/ 229869 w 279992"/>
                <a:gd name="connsiteY2" fmla="*/ 395598 h 415164"/>
                <a:gd name="connsiteX3" fmla="*/ 0 w 279992"/>
                <a:gd name="connsiteY3" fmla="*/ 255898 h 41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992" h="415164">
                  <a:moveTo>
                    <a:pt x="0" y="255898"/>
                  </a:moveTo>
                  <a:cubicBezTo>
                    <a:pt x="89323" y="94493"/>
                    <a:pt x="178646" y="-54211"/>
                    <a:pt x="267969" y="19334"/>
                  </a:cubicBezTo>
                  <a:cubicBezTo>
                    <a:pt x="306069" y="208255"/>
                    <a:pt x="242569" y="270177"/>
                    <a:pt x="229869" y="395598"/>
                  </a:cubicBezTo>
                  <a:cubicBezTo>
                    <a:pt x="115146" y="450631"/>
                    <a:pt x="76623" y="385015"/>
                    <a:pt x="0" y="255898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90C5581-4CFD-48FF-9E40-97C06F230A01}"/>
              </a:ext>
            </a:extLst>
          </p:cNvPr>
          <p:cNvGrpSpPr/>
          <p:nvPr/>
        </p:nvGrpSpPr>
        <p:grpSpPr>
          <a:xfrm flipH="1">
            <a:off x="5081637" y="4200371"/>
            <a:ext cx="449903" cy="597745"/>
            <a:chOff x="2886139" y="689203"/>
            <a:chExt cx="3599801" cy="3866060"/>
          </a:xfrm>
        </p:grpSpPr>
        <p:sp>
          <p:nvSpPr>
            <p:cNvPr id="80" name="Cloud 79">
              <a:extLst>
                <a:ext uri="{FF2B5EF4-FFF2-40B4-BE49-F238E27FC236}">
                  <a16:creationId xmlns:a16="http://schemas.microsoft.com/office/drawing/2014/main" id="{641ED860-3D3B-4C37-85D3-21C641FEA9AB}"/>
                </a:ext>
              </a:extLst>
            </p:cNvPr>
            <p:cNvSpPr/>
            <p:nvPr/>
          </p:nvSpPr>
          <p:spPr>
            <a:xfrm>
              <a:off x="2886139" y="689203"/>
              <a:ext cx="3599801" cy="2544323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Rectangle 13">
              <a:extLst>
                <a:ext uri="{FF2B5EF4-FFF2-40B4-BE49-F238E27FC236}">
                  <a16:creationId xmlns:a16="http://schemas.microsoft.com/office/drawing/2014/main" id="{5842BAE4-618E-44F6-97E0-B27034039E07}"/>
                </a:ext>
              </a:extLst>
            </p:cNvPr>
            <p:cNvSpPr/>
            <p:nvPr/>
          </p:nvSpPr>
          <p:spPr>
            <a:xfrm>
              <a:off x="3685183" y="2258004"/>
              <a:ext cx="2028928" cy="2000409"/>
            </a:xfrm>
            <a:custGeom>
              <a:avLst/>
              <a:gdLst>
                <a:gd name="connsiteX0" fmla="*/ 0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0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58341 w 923167"/>
                <a:gd name="connsiteY5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37573 w 923167"/>
                <a:gd name="connsiteY5" fmla="*/ 696621 h 1999689"/>
                <a:gd name="connsiteX6" fmla="*/ 358341 w 923167"/>
                <a:gd name="connsiteY6" fmla="*/ 0 h 1999689"/>
                <a:gd name="connsiteX0" fmla="*/ 375167 w 939993"/>
                <a:gd name="connsiteY0" fmla="*/ 0 h 1999689"/>
                <a:gd name="connsiteX1" fmla="*/ 939993 w 939993"/>
                <a:gd name="connsiteY1" fmla="*/ 0 h 1999689"/>
                <a:gd name="connsiteX2" fmla="*/ 939993 w 939993"/>
                <a:gd name="connsiteY2" fmla="*/ 1999689 h 1999689"/>
                <a:gd name="connsiteX3" fmla="*/ 41338 w 939993"/>
                <a:gd name="connsiteY3" fmla="*/ 1999689 h 1999689"/>
                <a:gd name="connsiteX4" fmla="*/ 209256 w 939993"/>
                <a:gd name="connsiteY4" fmla="*/ 812735 h 1999689"/>
                <a:gd name="connsiteX5" fmla="*/ 35085 w 939993"/>
                <a:gd name="connsiteY5" fmla="*/ 246678 h 1999689"/>
                <a:gd name="connsiteX6" fmla="*/ 354399 w 939993"/>
                <a:gd name="connsiteY6" fmla="*/ 696621 h 1999689"/>
                <a:gd name="connsiteX7" fmla="*/ 375167 w 939993"/>
                <a:gd name="connsiteY7" fmla="*/ 0 h 1999689"/>
                <a:gd name="connsiteX0" fmla="*/ 676128 w 1240954"/>
                <a:gd name="connsiteY0" fmla="*/ 0 h 1999689"/>
                <a:gd name="connsiteX1" fmla="*/ 1240954 w 1240954"/>
                <a:gd name="connsiteY1" fmla="*/ 0 h 1999689"/>
                <a:gd name="connsiteX2" fmla="*/ 1240954 w 1240954"/>
                <a:gd name="connsiteY2" fmla="*/ 1999689 h 1999689"/>
                <a:gd name="connsiteX3" fmla="*/ 342299 w 1240954"/>
                <a:gd name="connsiteY3" fmla="*/ 1999689 h 1999689"/>
                <a:gd name="connsiteX4" fmla="*/ 2217 w 1240954"/>
                <a:gd name="connsiteY4" fmla="*/ 595021 h 1999689"/>
                <a:gd name="connsiteX5" fmla="*/ 510217 w 1240954"/>
                <a:gd name="connsiteY5" fmla="*/ 812735 h 1999689"/>
                <a:gd name="connsiteX6" fmla="*/ 336046 w 1240954"/>
                <a:gd name="connsiteY6" fmla="*/ 246678 h 1999689"/>
                <a:gd name="connsiteX7" fmla="*/ 655360 w 1240954"/>
                <a:gd name="connsiteY7" fmla="*/ 696621 h 1999689"/>
                <a:gd name="connsiteX8" fmla="*/ 676128 w 1240954"/>
                <a:gd name="connsiteY8" fmla="*/ 0 h 1999689"/>
                <a:gd name="connsiteX0" fmla="*/ 673911 w 1238737"/>
                <a:gd name="connsiteY0" fmla="*/ 0 h 1999689"/>
                <a:gd name="connsiteX1" fmla="*/ 1238737 w 1238737"/>
                <a:gd name="connsiteY1" fmla="*/ 0 h 1999689"/>
                <a:gd name="connsiteX2" fmla="*/ 1238737 w 1238737"/>
                <a:gd name="connsiteY2" fmla="*/ 1999689 h 1999689"/>
                <a:gd name="connsiteX3" fmla="*/ 340082 w 1238737"/>
                <a:gd name="connsiteY3" fmla="*/ 1999689 h 1999689"/>
                <a:gd name="connsiteX4" fmla="*/ 0 w 1238737"/>
                <a:gd name="connsiteY4" fmla="*/ 595021 h 1999689"/>
                <a:gd name="connsiteX5" fmla="*/ 508000 w 1238737"/>
                <a:gd name="connsiteY5" fmla="*/ 812735 h 1999689"/>
                <a:gd name="connsiteX6" fmla="*/ 333829 w 1238737"/>
                <a:gd name="connsiteY6" fmla="*/ 246678 h 1999689"/>
                <a:gd name="connsiteX7" fmla="*/ 653143 w 1238737"/>
                <a:gd name="connsiteY7" fmla="*/ 696621 h 1999689"/>
                <a:gd name="connsiteX8" fmla="*/ 673911 w 1238737"/>
                <a:gd name="connsiteY8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2000381"/>
                <a:gd name="connsiteX1" fmla="*/ 1412128 w 1412128"/>
                <a:gd name="connsiteY1" fmla="*/ 0 h 2000381"/>
                <a:gd name="connsiteX2" fmla="*/ 1412128 w 1412128"/>
                <a:gd name="connsiteY2" fmla="*/ 1999689 h 2000381"/>
                <a:gd name="connsiteX3" fmla="*/ 513473 w 1412128"/>
                <a:gd name="connsiteY3" fmla="*/ 1999689 h 2000381"/>
                <a:gd name="connsiteX4" fmla="*/ 13734 w 1412128"/>
                <a:gd name="connsiteY4" fmla="*/ 798221 h 2000381"/>
                <a:gd name="connsiteX5" fmla="*/ 173391 w 1412128"/>
                <a:gd name="connsiteY5" fmla="*/ 595021 h 2000381"/>
                <a:gd name="connsiteX6" fmla="*/ 681391 w 1412128"/>
                <a:gd name="connsiteY6" fmla="*/ 812735 h 2000381"/>
                <a:gd name="connsiteX7" fmla="*/ 507220 w 1412128"/>
                <a:gd name="connsiteY7" fmla="*/ 246678 h 2000381"/>
                <a:gd name="connsiteX8" fmla="*/ 826534 w 1412128"/>
                <a:gd name="connsiteY8" fmla="*/ 696621 h 2000381"/>
                <a:gd name="connsiteX9" fmla="*/ 847302 w 1412128"/>
                <a:gd name="connsiteY9" fmla="*/ 0 h 2000381"/>
                <a:gd name="connsiteX0" fmla="*/ 847302 w 1412128"/>
                <a:gd name="connsiteY0" fmla="*/ 0 h 2000409"/>
                <a:gd name="connsiteX1" fmla="*/ 1412128 w 1412128"/>
                <a:gd name="connsiteY1" fmla="*/ 0 h 2000409"/>
                <a:gd name="connsiteX2" fmla="*/ 1412128 w 1412128"/>
                <a:gd name="connsiteY2" fmla="*/ 1999689 h 2000409"/>
                <a:gd name="connsiteX3" fmla="*/ 513473 w 1412128"/>
                <a:gd name="connsiteY3" fmla="*/ 1999689 h 2000409"/>
                <a:gd name="connsiteX4" fmla="*/ 13734 w 1412128"/>
                <a:gd name="connsiteY4" fmla="*/ 798221 h 2000409"/>
                <a:gd name="connsiteX5" fmla="*/ 173391 w 1412128"/>
                <a:gd name="connsiteY5" fmla="*/ 595021 h 2000409"/>
                <a:gd name="connsiteX6" fmla="*/ 681391 w 1412128"/>
                <a:gd name="connsiteY6" fmla="*/ 812735 h 2000409"/>
                <a:gd name="connsiteX7" fmla="*/ 507220 w 1412128"/>
                <a:gd name="connsiteY7" fmla="*/ 246678 h 2000409"/>
                <a:gd name="connsiteX8" fmla="*/ 826534 w 1412128"/>
                <a:gd name="connsiteY8" fmla="*/ 696621 h 2000409"/>
                <a:gd name="connsiteX9" fmla="*/ 847302 w 1412128"/>
                <a:gd name="connsiteY9" fmla="*/ 0 h 2000409"/>
                <a:gd name="connsiteX0" fmla="*/ 847302 w 1769968"/>
                <a:gd name="connsiteY0" fmla="*/ 0 h 2000409"/>
                <a:gd name="connsiteX1" fmla="*/ 1412128 w 1769968"/>
                <a:gd name="connsiteY1" fmla="*/ 0 h 2000409"/>
                <a:gd name="connsiteX2" fmla="*/ 1769963 w 1769968"/>
                <a:gd name="connsiteY2" fmla="*/ 362792 h 2000409"/>
                <a:gd name="connsiteX3" fmla="*/ 1412128 w 1769968"/>
                <a:gd name="connsiteY3" fmla="*/ 1999689 h 2000409"/>
                <a:gd name="connsiteX4" fmla="*/ 513473 w 1769968"/>
                <a:gd name="connsiteY4" fmla="*/ 1999689 h 2000409"/>
                <a:gd name="connsiteX5" fmla="*/ 13734 w 1769968"/>
                <a:gd name="connsiteY5" fmla="*/ 798221 h 2000409"/>
                <a:gd name="connsiteX6" fmla="*/ 173391 w 1769968"/>
                <a:gd name="connsiteY6" fmla="*/ 595021 h 2000409"/>
                <a:gd name="connsiteX7" fmla="*/ 681391 w 1769968"/>
                <a:gd name="connsiteY7" fmla="*/ 812735 h 2000409"/>
                <a:gd name="connsiteX8" fmla="*/ 507220 w 1769968"/>
                <a:gd name="connsiteY8" fmla="*/ 246678 h 2000409"/>
                <a:gd name="connsiteX9" fmla="*/ 826534 w 1769968"/>
                <a:gd name="connsiteY9" fmla="*/ 696621 h 2000409"/>
                <a:gd name="connsiteX10" fmla="*/ 847302 w 1769968"/>
                <a:gd name="connsiteY10" fmla="*/ 0 h 2000409"/>
                <a:gd name="connsiteX0" fmla="*/ 847302 w 1771941"/>
                <a:gd name="connsiteY0" fmla="*/ 0 h 2000409"/>
                <a:gd name="connsiteX1" fmla="*/ 1412128 w 1771941"/>
                <a:gd name="connsiteY1" fmla="*/ 0 h 2000409"/>
                <a:gd name="connsiteX2" fmla="*/ 1407106 w 1771941"/>
                <a:gd name="connsiteY2" fmla="*/ 711135 h 2000409"/>
                <a:gd name="connsiteX3" fmla="*/ 1769963 w 1771941"/>
                <a:gd name="connsiteY3" fmla="*/ 362792 h 2000409"/>
                <a:gd name="connsiteX4" fmla="*/ 1412128 w 1771941"/>
                <a:gd name="connsiteY4" fmla="*/ 1999689 h 2000409"/>
                <a:gd name="connsiteX5" fmla="*/ 513473 w 1771941"/>
                <a:gd name="connsiteY5" fmla="*/ 1999689 h 2000409"/>
                <a:gd name="connsiteX6" fmla="*/ 13734 w 1771941"/>
                <a:gd name="connsiteY6" fmla="*/ 798221 h 2000409"/>
                <a:gd name="connsiteX7" fmla="*/ 173391 w 1771941"/>
                <a:gd name="connsiteY7" fmla="*/ 595021 h 2000409"/>
                <a:gd name="connsiteX8" fmla="*/ 681391 w 1771941"/>
                <a:gd name="connsiteY8" fmla="*/ 812735 h 2000409"/>
                <a:gd name="connsiteX9" fmla="*/ 507220 w 1771941"/>
                <a:gd name="connsiteY9" fmla="*/ 246678 h 2000409"/>
                <a:gd name="connsiteX10" fmla="*/ 826534 w 1771941"/>
                <a:gd name="connsiteY10" fmla="*/ 696621 h 2000409"/>
                <a:gd name="connsiteX11" fmla="*/ 847302 w 1771941"/>
                <a:gd name="connsiteY11" fmla="*/ 0 h 2000409"/>
                <a:gd name="connsiteX0" fmla="*/ 847302 w 2017259"/>
                <a:gd name="connsiteY0" fmla="*/ 0 h 2000409"/>
                <a:gd name="connsiteX1" fmla="*/ 1412128 w 2017259"/>
                <a:gd name="connsiteY1" fmla="*/ 0 h 2000409"/>
                <a:gd name="connsiteX2" fmla="*/ 1407106 w 2017259"/>
                <a:gd name="connsiteY2" fmla="*/ 711135 h 2000409"/>
                <a:gd name="connsiteX3" fmla="*/ 1769963 w 2017259"/>
                <a:gd name="connsiteY3" fmla="*/ 362792 h 2000409"/>
                <a:gd name="connsiteX4" fmla="*/ 2016706 w 2017259"/>
                <a:gd name="connsiteY4" fmla="*/ 464392 h 2000409"/>
                <a:gd name="connsiteX5" fmla="*/ 1412128 w 2017259"/>
                <a:gd name="connsiteY5" fmla="*/ 1999689 h 2000409"/>
                <a:gd name="connsiteX6" fmla="*/ 513473 w 2017259"/>
                <a:gd name="connsiteY6" fmla="*/ 1999689 h 2000409"/>
                <a:gd name="connsiteX7" fmla="*/ 13734 w 2017259"/>
                <a:gd name="connsiteY7" fmla="*/ 798221 h 2000409"/>
                <a:gd name="connsiteX8" fmla="*/ 173391 w 2017259"/>
                <a:gd name="connsiteY8" fmla="*/ 595021 h 2000409"/>
                <a:gd name="connsiteX9" fmla="*/ 681391 w 2017259"/>
                <a:gd name="connsiteY9" fmla="*/ 812735 h 2000409"/>
                <a:gd name="connsiteX10" fmla="*/ 507220 w 2017259"/>
                <a:gd name="connsiteY10" fmla="*/ 246678 h 2000409"/>
                <a:gd name="connsiteX11" fmla="*/ 826534 w 2017259"/>
                <a:gd name="connsiteY11" fmla="*/ 696621 h 2000409"/>
                <a:gd name="connsiteX12" fmla="*/ 847302 w 2017259"/>
                <a:gd name="connsiteY12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8928" h="2000409">
                  <a:moveTo>
                    <a:pt x="847302" y="0"/>
                  </a:moveTo>
                  <a:lnTo>
                    <a:pt x="1412128" y="0"/>
                  </a:lnTo>
                  <a:cubicBezTo>
                    <a:pt x="1536876" y="31437"/>
                    <a:pt x="1347467" y="650670"/>
                    <a:pt x="1407106" y="711135"/>
                  </a:cubicBezTo>
                  <a:cubicBezTo>
                    <a:pt x="1466745" y="771600"/>
                    <a:pt x="1690135" y="411173"/>
                    <a:pt x="1769963" y="362792"/>
                  </a:cubicBezTo>
                  <a:cubicBezTo>
                    <a:pt x="1849791" y="314411"/>
                    <a:pt x="1685296" y="607117"/>
                    <a:pt x="1726420" y="624050"/>
                  </a:cubicBezTo>
                  <a:cubicBezTo>
                    <a:pt x="1767544" y="640983"/>
                    <a:pt x="2095697" y="201252"/>
                    <a:pt x="2016706" y="464392"/>
                  </a:cubicBezTo>
                  <a:cubicBezTo>
                    <a:pt x="1002380" y="1222901"/>
                    <a:pt x="1512054" y="1458894"/>
                    <a:pt x="1412128" y="1999689"/>
                  </a:cubicBezTo>
                  <a:lnTo>
                    <a:pt x="513473" y="1999689"/>
                  </a:lnTo>
                  <a:cubicBezTo>
                    <a:pt x="466674" y="2031672"/>
                    <a:pt x="1144471" y="988789"/>
                    <a:pt x="13734" y="798221"/>
                  </a:cubicBezTo>
                  <a:cubicBezTo>
                    <a:pt x="-42946" y="564110"/>
                    <a:pt x="88724" y="592602"/>
                    <a:pt x="173391" y="595021"/>
                  </a:cubicBezTo>
                  <a:cubicBezTo>
                    <a:pt x="201377" y="397195"/>
                    <a:pt x="708001" y="928849"/>
                    <a:pt x="681391" y="812735"/>
                  </a:cubicBezTo>
                  <a:cubicBezTo>
                    <a:pt x="654782" y="696621"/>
                    <a:pt x="451582" y="237002"/>
                    <a:pt x="507220" y="246678"/>
                  </a:cubicBezTo>
                  <a:cubicBezTo>
                    <a:pt x="579791" y="193459"/>
                    <a:pt x="753963" y="749840"/>
                    <a:pt x="826534" y="696621"/>
                  </a:cubicBezTo>
                  <a:lnTo>
                    <a:pt x="84730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Cloud 81">
              <a:extLst>
                <a:ext uri="{FF2B5EF4-FFF2-40B4-BE49-F238E27FC236}">
                  <a16:creationId xmlns:a16="http://schemas.microsoft.com/office/drawing/2014/main" id="{DEC59959-F09A-41AE-8478-3E34F5AF4F5A}"/>
                </a:ext>
              </a:extLst>
            </p:cNvPr>
            <p:cNvSpPr/>
            <p:nvPr/>
          </p:nvSpPr>
          <p:spPr>
            <a:xfrm>
              <a:off x="3714360" y="1143818"/>
              <a:ext cx="1833467" cy="1480296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Cloud 82">
              <a:extLst>
                <a:ext uri="{FF2B5EF4-FFF2-40B4-BE49-F238E27FC236}">
                  <a16:creationId xmlns:a16="http://schemas.microsoft.com/office/drawing/2014/main" id="{846DCE86-8EDA-4D99-8E78-F89BCAAAE327}"/>
                </a:ext>
              </a:extLst>
            </p:cNvPr>
            <p:cNvSpPr/>
            <p:nvPr/>
          </p:nvSpPr>
          <p:spPr>
            <a:xfrm rot="1588661">
              <a:off x="4927419" y="1652027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Cloud 83">
              <a:extLst>
                <a:ext uri="{FF2B5EF4-FFF2-40B4-BE49-F238E27FC236}">
                  <a16:creationId xmlns:a16="http://schemas.microsoft.com/office/drawing/2014/main" id="{AA23FE93-CE0C-4A5E-8D40-667099CC7B08}"/>
                </a:ext>
              </a:extLst>
            </p:cNvPr>
            <p:cNvSpPr/>
            <p:nvPr/>
          </p:nvSpPr>
          <p:spPr>
            <a:xfrm rot="20312248">
              <a:off x="3051836" y="1953362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Rectangle 19">
              <a:extLst>
                <a:ext uri="{FF2B5EF4-FFF2-40B4-BE49-F238E27FC236}">
                  <a16:creationId xmlns:a16="http://schemas.microsoft.com/office/drawing/2014/main" id="{AFC62C45-9953-4EF6-9818-CC7ADBF173B8}"/>
                </a:ext>
              </a:extLst>
            </p:cNvPr>
            <p:cNvSpPr/>
            <p:nvPr/>
          </p:nvSpPr>
          <p:spPr>
            <a:xfrm rot="21406047">
              <a:off x="3142516" y="3549863"/>
              <a:ext cx="3083438" cy="1005400"/>
            </a:xfrm>
            <a:custGeom>
              <a:avLst/>
              <a:gdLst>
                <a:gd name="connsiteX0" fmla="*/ 0 w 2128244"/>
                <a:gd name="connsiteY0" fmla="*/ 0 h 111019"/>
                <a:gd name="connsiteX1" fmla="*/ 2128244 w 2128244"/>
                <a:gd name="connsiteY1" fmla="*/ 0 h 111019"/>
                <a:gd name="connsiteX2" fmla="*/ 2128244 w 2128244"/>
                <a:gd name="connsiteY2" fmla="*/ 111019 h 111019"/>
                <a:gd name="connsiteX3" fmla="*/ 0 w 2128244"/>
                <a:gd name="connsiteY3" fmla="*/ 111019 h 111019"/>
                <a:gd name="connsiteX4" fmla="*/ 0 w 2128244"/>
                <a:gd name="connsiteY4" fmla="*/ 0 h 111019"/>
                <a:gd name="connsiteX0" fmla="*/ 152400 w 2280644"/>
                <a:gd name="connsiteY0" fmla="*/ 0 h 111019"/>
                <a:gd name="connsiteX1" fmla="*/ 2280644 w 2280644"/>
                <a:gd name="connsiteY1" fmla="*/ 0 h 111019"/>
                <a:gd name="connsiteX2" fmla="*/ 2280644 w 2280644"/>
                <a:gd name="connsiteY2" fmla="*/ 111019 h 111019"/>
                <a:gd name="connsiteX3" fmla="*/ 0 w 2280644"/>
                <a:gd name="connsiteY3" fmla="*/ 66569 h 111019"/>
                <a:gd name="connsiteX4" fmla="*/ 152400 w 2280644"/>
                <a:gd name="connsiteY4" fmla="*/ 0 h 111019"/>
                <a:gd name="connsiteX0" fmla="*/ 0 w 2344144"/>
                <a:gd name="connsiteY0" fmla="*/ 0 h 155469"/>
                <a:gd name="connsiteX1" fmla="*/ 2344144 w 2344144"/>
                <a:gd name="connsiteY1" fmla="*/ 44450 h 155469"/>
                <a:gd name="connsiteX2" fmla="*/ 2344144 w 2344144"/>
                <a:gd name="connsiteY2" fmla="*/ 155469 h 155469"/>
                <a:gd name="connsiteX3" fmla="*/ 63500 w 2344144"/>
                <a:gd name="connsiteY3" fmla="*/ 111019 h 155469"/>
                <a:gd name="connsiteX4" fmla="*/ 0 w 2344144"/>
                <a:gd name="connsiteY4" fmla="*/ 0 h 155469"/>
                <a:gd name="connsiteX0" fmla="*/ 122295 w 2466439"/>
                <a:gd name="connsiteY0" fmla="*/ 182616 h 338085"/>
                <a:gd name="connsiteX1" fmla="*/ 11121 w 2466439"/>
                <a:gd name="connsiteY1" fmla="*/ 1 h 338085"/>
                <a:gd name="connsiteX2" fmla="*/ 2466439 w 2466439"/>
                <a:gd name="connsiteY2" fmla="*/ 227066 h 338085"/>
                <a:gd name="connsiteX3" fmla="*/ 2466439 w 2466439"/>
                <a:gd name="connsiteY3" fmla="*/ 338085 h 338085"/>
                <a:gd name="connsiteX4" fmla="*/ 185795 w 2466439"/>
                <a:gd name="connsiteY4" fmla="*/ 293635 h 338085"/>
                <a:gd name="connsiteX5" fmla="*/ 122295 w 2466439"/>
                <a:gd name="connsiteY5" fmla="*/ 182616 h 338085"/>
                <a:gd name="connsiteX0" fmla="*/ 245902 w 2590046"/>
                <a:gd name="connsiteY0" fmla="*/ 183993 h 339462"/>
                <a:gd name="connsiteX1" fmla="*/ 356979 w 2590046"/>
                <a:gd name="connsiteY1" fmla="*/ 172828 h 339462"/>
                <a:gd name="connsiteX2" fmla="*/ 134728 w 2590046"/>
                <a:gd name="connsiteY2" fmla="*/ 1378 h 339462"/>
                <a:gd name="connsiteX3" fmla="*/ 2590046 w 2590046"/>
                <a:gd name="connsiteY3" fmla="*/ 228443 h 339462"/>
                <a:gd name="connsiteX4" fmla="*/ 2590046 w 2590046"/>
                <a:gd name="connsiteY4" fmla="*/ 339462 h 339462"/>
                <a:gd name="connsiteX5" fmla="*/ 309402 w 2590046"/>
                <a:gd name="connsiteY5" fmla="*/ 295012 h 339462"/>
                <a:gd name="connsiteX6" fmla="*/ 245902 w 2590046"/>
                <a:gd name="connsiteY6" fmla="*/ 183993 h 339462"/>
                <a:gd name="connsiteX0" fmla="*/ 113446 w 2457590"/>
                <a:gd name="connsiteY0" fmla="*/ 462193 h 617662"/>
                <a:gd name="connsiteX1" fmla="*/ 224523 w 2457590"/>
                <a:gd name="connsiteY1" fmla="*/ 451028 h 617662"/>
                <a:gd name="connsiteX2" fmla="*/ 2272 w 2457590"/>
                <a:gd name="connsiteY2" fmla="*/ 279578 h 617662"/>
                <a:gd name="connsiteX3" fmla="*/ 243573 w 2457590"/>
                <a:gd name="connsiteY3" fmla="*/ 178 h 617662"/>
                <a:gd name="connsiteX4" fmla="*/ 2457590 w 2457590"/>
                <a:gd name="connsiteY4" fmla="*/ 506643 h 617662"/>
                <a:gd name="connsiteX5" fmla="*/ 2457590 w 2457590"/>
                <a:gd name="connsiteY5" fmla="*/ 617662 h 617662"/>
                <a:gd name="connsiteX6" fmla="*/ 176946 w 2457590"/>
                <a:gd name="connsiteY6" fmla="*/ 573212 h 617662"/>
                <a:gd name="connsiteX7" fmla="*/ 113446 w 2457590"/>
                <a:gd name="connsiteY7" fmla="*/ 462193 h 617662"/>
                <a:gd name="connsiteX0" fmla="*/ 111771 w 2455915"/>
                <a:gd name="connsiteY0" fmla="*/ 470277 h 625746"/>
                <a:gd name="connsiteX1" fmla="*/ 222848 w 2455915"/>
                <a:gd name="connsiteY1" fmla="*/ 459112 h 625746"/>
                <a:gd name="connsiteX2" fmla="*/ 597 w 2455915"/>
                <a:gd name="connsiteY2" fmla="*/ 287662 h 625746"/>
                <a:gd name="connsiteX3" fmla="*/ 330798 w 2455915"/>
                <a:gd name="connsiteY3" fmla="*/ 300362 h 625746"/>
                <a:gd name="connsiteX4" fmla="*/ 241898 w 2455915"/>
                <a:gd name="connsiteY4" fmla="*/ 8262 h 625746"/>
                <a:gd name="connsiteX5" fmla="*/ 2455915 w 2455915"/>
                <a:gd name="connsiteY5" fmla="*/ 514727 h 625746"/>
                <a:gd name="connsiteX6" fmla="*/ 2455915 w 2455915"/>
                <a:gd name="connsiteY6" fmla="*/ 625746 h 625746"/>
                <a:gd name="connsiteX7" fmla="*/ 175271 w 2455915"/>
                <a:gd name="connsiteY7" fmla="*/ 581296 h 625746"/>
                <a:gd name="connsiteX8" fmla="*/ 111771 w 2455915"/>
                <a:gd name="connsiteY8" fmla="*/ 470277 h 625746"/>
                <a:gd name="connsiteX0" fmla="*/ 111771 w 2455915"/>
                <a:gd name="connsiteY0" fmla="*/ 462015 h 617484"/>
                <a:gd name="connsiteX1" fmla="*/ 222848 w 2455915"/>
                <a:gd name="connsiteY1" fmla="*/ 450850 h 617484"/>
                <a:gd name="connsiteX2" fmla="*/ 597 w 2455915"/>
                <a:gd name="connsiteY2" fmla="*/ 279400 h 617484"/>
                <a:gd name="connsiteX3" fmla="*/ 330798 w 2455915"/>
                <a:gd name="connsiteY3" fmla="*/ 292100 h 617484"/>
                <a:gd name="connsiteX4" fmla="*/ 241898 w 2455915"/>
                <a:gd name="connsiteY4" fmla="*/ 0 h 617484"/>
                <a:gd name="connsiteX5" fmla="*/ 533998 w 2455915"/>
                <a:gd name="connsiteY5" fmla="*/ 247650 h 617484"/>
                <a:gd name="connsiteX6" fmla="*/ 2455915 w 2455915"/>
                <a:gd name="connsiteY6" fmla="*/ 506465 h 617484"/>
                <a:gd name="connsiteX7" fmla="*/ 2455915 w 2455915"/>
                <a:gd name="connsiteY7" fmla="*/ 617484 h 617484"/>
                <a:gd name="connsiteX8" fmla="*/ 175271 w 2455915"/>
                <a:gd name="connsiteY8" fmla="*/ 573034 h 617484"/>
                <a:gd name="connsiteX9" fmla="*/ 111771 w 2455915"/>
                <a:gd name="connsiteY9" fmla="*/ 462015 h 61748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2455915 w 2455915"/>
                <a:gd name="connsiteY7" fmla="*/ 563625 h 674644"/>
                <a:gd name="connsiteX8" fmla="*/ 2455915 w 2455915"/>
                <a:gd name="connsiteY8" fmla="*/ 674644 h 674644"/>
                <a:gd name="connsiteX9" fmla="*/ 175271 w 2455915"/>
                <a:gd name="connsiteY9" fmla="*/ 630194 h 674644"/>
                <a:gd name="connsiteX10" fmla="*/ 111771 w 2455915"/>
                <a:gd name="connsiteY10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2455915 w 2455915"/>
                <a:gd name="connsiteY8" fmla="*/ 563625 h 674644"/>
                <a:gd name="connsiteX9" fmla="*/ 2455915 w 2455915"/>
                <a:gd name="connsiteY9" fmla="*/ 674644 h 674644"/>
                <a:gd name="connsiteX10" fmla="*/ 175271 w 2455915"/>
                <a:gd name="connsiteY10" fmla="*/ 630194 h 674644"/>
                <a:gd name="connsiteX11" fmla="*/ 111771 w 2455915"/>
                <a:gd name="connsiteY11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1016598 w 2455915"/>
                <a:gd name="connsiteY8" fmla="*/ 177810 h 674644"/>
                <a:gd name="connsiteX9" fmla="*/ 2455915 w 2455915"/>
                <a:gd name="connsiteY9" fmla="*/ 563625 h 674644"/>
                <a:gd name="connsiteX10" fmla="*/ 2455915 w 2455915"/>
                <a:gd name="connsiteY10" fmla="*/ 674644 h 674644"/>
                <a:gd name="connsiteX11" fmla="*/ 175271 w 2455915"/>
                <a:gd name="connsiteY11" fmla="*/ 630194 h 674644"/>
                <a:gd name="connsiteX12" fmla="*/ 111771 w 2455915"/>
                <a:gd name="connsiteY12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2455915 w 2455915"/>
                <a:gd name="connsiteY10" fmla="*/ 563625 h 674644"/>
                <a:gd name="connsiteX11" fmla="*/ 2455915 w 2455915"/>
                <a:gd name="connsiteY11" fmla="*/ 674644 h 674644"/>
                <a:gd name="connsiteX12" fmla="*/ 175271 w 2455915"/>
                <a:gd name="connsiteY12" fmla="*/ 630194 h 674644"/>
                <a:gd name="connsiteX13" fmla="*/ 111771 w 2455915"/>
                <a:gd name="connsiteY1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2455915 w 2455915"/>
                <a:gd name="connsiteY10" fmla="*/ 563625 h 674644"/>
                <a:gd name="connsiteX11" fmla="*/ 2455915 w 2455915"/>
                <a:gd name="connsiteY11" fmla="*/ 674644 h 674644"/>
                <a:gd name="connsiteX12" fmla="*/ 175271 w 2455915"/>
                <a:gd name="connsiteY12" fmla="*/ 630194 h 674644"/>
                <a:gd name="connsiteX13" fmla="*/ 111771 w 2455915"/>
                <a:gd name="connsiteY1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2455915 w 2455915"/>
                <a:gd name="connsiteY11" fmla="*/ 563625 h 674644"/>
                <a:gd name="connsiteX12" fmla="*/ 2455915 w 2455915"/>
                <a:gd name="connsiteY12" fmla="*/ 674644 h 674644"/>
                <a:gd name="connsiteX13" fmla="*/ 175271 w 2455915"/>
                <a:gd name="connsiteY13" fmla="*/ 630194 h 674644"/>
                <a:gd name="connsiteX14" fmla="*/ 111771 w 2455915"/>
                <a:gd name="connsiteY14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2455915 w 2455915"/>
                <a:gd name="connsiteY12" fmla="*/ 563625 h 674644"/>
                <a:gd name="connsiteX13" fmla="*/ 2455915 w 2455915"/>
                <a:gd name="connsiteY13" fmla="*/ 674644 h 674644"/>
                <a:gd name="connsiteX14" fmla="*/ 175271 w 2455915"/>
                <a:gd name="connsiteY14" fmla="*/ 630194 h 674644"/>
                <a:gd name="connsiteX15" fmla="*/ 111771 w 2455915"/>
                <a:gd name="connsiteY15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2455915 w 2455915"/>
                <a:gd name="connsiteY13" fmla="*/ 563625 h 674644"/>
                <a:gd name="connsiteX14" fmla="*/ 2455915 w 2455915"/>
                <a:gd name="connsiteY14" fmla="*/ 674644 h 674644"/>
                <a:gd name="connsiteX15" fmla="*/ 175271 w 2455915"/>
                <a:gd name="connsiteY15" fmla="*/ 630194 h 674644"/>
                <a:gd name="connsiteX16" fmla="*/ 111771 w 2455915"/>
                <a:gd name="connsiteY16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2455915 w 2455915"/>
                <a:gd name="connsiteY14" fmla="*/ 563625 h 674644"/>
                <a:gd name="connsiteX15" fmla="*/ 2455915 w 2455915"/>
                <a:gd name="connsiteY15" fmla="*/ 674644 h 674644"/>
                <a:gd name="connsiteX16" fmla="*/ 175271 w 2455915"/>
                <a:gd name="connsiteY16" fmla="*/ 630194 h 674644"/>
                <a:gd name="connsiteX17" fmla="*/ 111771 w 2455915"/>
                <a:gd name="connsiteY17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2455915 w 2455915"/>
                <a:gd name="connsiteY15" fmla="*/ 563625 h 674644"/>
                <a:gd name="connsiteX16" fmla="*/ 2455915 w 2455915"/>
                <a:gd name="connsiteY16" fmla="*/ 674644 h 674644"/>
                <a:gd name="connsiteX17" fmla="*/ 175271 w 2455915"/>
                <a:gd name="connsiteY17" fmla="*/ 630194 h 674644"/>
                <a:gd name="connsiteX18" fmla="*/ 111771 w 2455915"/>
                <a:gd name="connsiteY18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2455915 w 2455915"/>
                <a:gd name="connsiteY16" fmla="*/ 563625 h 674644"/>
                <a:gd name="connsiteX17" fmla="*/ 2455915 w 2455915"/>
                <a:gd name="connsiteY17" fmla="*/ 674644 h 674644"/>
                <a:gd name="connsiteX18" fmla="*/ 175271 w 2455915"/>
                <a:gd name="connsiteY18" fmla="*/ 630194 h 674644"/>
                <a:gd name="connsiteX19" fmla="*/ 111771 w 2455915"/>
                <a:gd name="connsiteY19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455915 w 2455915"/>
                <a:gd name="connsiteY17" fmla="*/ 563625 h 674644"/>
                <a:gd name="connsiteX18" fmla="*/ 2455915 w 2455915"/>
                <a:gd name="connsiteY18" fmla="*/ 674644 h 674644"/>
                <a:gd name="connsiteX19" fmla="*/ 175271 w 2455915"/>
                <a:gd name="connsiteY19" fmla="*/ 630194 h 674644"/>
                <a:gd name="connsiteX20" fmla="*/ 111771 w 2455915"/>
                <a:gd name="connsiteY20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426298 w 2455915"/>
                <a:gd name="connsiteY17" fmla="*/ 76210 h 674644"/>
                <a:gd name="connsiteX18" fmla="*/ 2455915 w 2455915"/>
                <a:gd name="connsiteY18" fmla="*/ 563625 h 674644"/>
                <a:gd name="connsiteX19" fmla="*/ 2455915 w 2455915"/>
                <a:gd name="connsiteY19" fmla="*/ 674644 h 674644"/>
                <a:gd name="connsiteX20" fmla="*/ 175271 w 2455915"/>
                <a:gd name="connsiteY20" fmla="*/ 630194 h 674644"/>
                <a:gd name="connsiteX21" fmla="*/ 111771 w 2455915"/>
                <a:gd name="connsiteY21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134198 w 2455915"/>
                <a:gd name="connsiteY17" fmla="*/ 457210 h 674644"/>
                <a:gd name="connsiteX18" fmla="*/ 2426298 w 2455915"/>
                <a:gd name="connsiteY18" fmla="*/ 76210 h 674644"/>
                <a:gd name="connsiteX19" fmla="*/ 2455915 w 2455915"/>
                <a:gd name="connsiteY19" fmla="*/ 563625 h 674644"/>
                <a:gd name="connsiteX20" fmla="*/ 2455915 w 2455915"/>
                <a:gd name="connsiteY20" fmla="*/ 674644 h 674644"/>
                <a:gd name="connsiteX21" fmla="*/ 175271 w 2455915"/>
                <a:gd name="connsiteY21" fmla="*/ 630194 h 674644"/>
                <a:gd name="connsiteX22" fmla="*/ 111771 w 2455915"/>
                <a:gd name="connsiteY22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026248 w 2455915"/>
                <a:gd name="connsiteY17" fmla="*/ 323860 h 674644"/>
                <a:gd name="connsiteX18" fmla="*/ 2134198 w 2455915"/>
                <a:gd name="connsiteY18" fmla="*/ 457210 h 674644"/>
                <a:gd name="connsiteX19" fmla="*/ 2426298 w 2455915"/>
                <a:gd name="connsiteY19" fmla="*/ 76210 h 674644"/>
                <a:gd name="connsiteX20" fmla="*/ 2455915 w 2455915"/>
                <a:gd name="connsiteY20" fmla="*/ 563625 h 674644"/>
                <a:gd name="connsiteX21" fmla="*/ 2455915 w 2455915"/>
                <a:gd name="connsiteY21" fmla="*/ 674644 h 674644"/>
                <a:gd name="connsiteX22" fmla="*/ 175271 w 2455915"/>
                <a:gd name="connsiteY22" fmla="*/ 630194 h 674644"/>
                <a:gd name="connsiteX23" fmla="*/ 111771 w 2455915"/>
                <a:gd name="connsiteY2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111771 w 2455915"/>
                <a:gd name="connsiteY24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1117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870548 w 2455915"/>
                <a:gd name="connsiteY8" fmla="*/ 444510 h 674644"/>
                <a:gd name="connsiteX9" fmla="*/ 934048 w 2455915"/>
                <a:gd name="connsiteY9" fmla="*/ 374660 h 674644"/>
                <a:gd name="connsiteX10" fmla="*/ 1016598 w 2455915"/>
                <a:gd name="connsiteY10" fmla="*/ 177810 h 674644"/>
                <a:gd name="connsiteX11" fmla="*/ 1194398 w 2455915"/>
                <a:gd name="connsiteY11" fmla="*/ 400060 h 674644"/>
                <a:gd name="connsiteX12" fmla="*/ 1226148 w 2455915"/>
                <a:gd name="connsiteY12" fmla="*/ 114310 h 674644"/>
                <a:gd name="connsiteX13" fmla="*/ 1473798 w 2455915"/>
                <a:gd name="connsiteY13" fmla="*/ 444510 h 674644"/>
                <a:gd name="connsiteX14" fmla="*/ 1537298 w 2455915"/>
                <a:gd name="connsiteY14" fmla="*/ 374660 h 674644"/>
                <a:gd name="connsiteX15" fmla="*/ 1600798 w 2455915"/>
                <a:gd name="connsiteY15" fmla="*/ 450860 h 674644"/>
                <a:gd name="connsiteX16" fmla="*/ 1676998 w 2455915"/>
                <a:gd name="connsiteY16" fmla="*/ 361960 h 674644"/>
                <a:gd name="connsiteX17" fmla="*/ 1784948 w 2455915"/>
                <a:gd name="connsiteY17" fmla="*/ 482610 h 674644"/>
                <a:gd name="connsiteX18" fmla="*/ 1943698 w 2455915"/>
                <a:gd name="connsiteY18" fmla="*/ 476260 h 674644"/>
                <a:gd name="connsiteX19" fmla="*/ 2026248 w 2455915"/>
                <a:gd name="connsiteY19" fmla="*/ 323860 h 674644"/>
                <a:gd name="connsiteX20" fmla="*/ 2134198 w 2455915"/>
                <a:gd name="connsiteY20" fmla="*/ 457210 h 674644"/>
                <a:gd name="connsiteX21" fmla="*/ 2426298 w 2455915"/>
                <a:gd name="connsiteY21" fmla="*/ 76210 h 674644"/>
                <a:gd name="connsiteX22" fmla="*/ 2455915 w 2455915"/>
                <a:gd name="connsiteY22" fmla="*/ 563625 h 674644"/>
                <a:gd name="connsiteX23" fmla="*/ 2455915 w 2455915"/>
                <a:gd name="connsiteY23" fmla="*/ 674644 h 674644"/>
                <a:gd name="connsiteX24" fmla="*/ 175271 w 2455915"/>
                <a:gd name="connsiteY24" fmla="*/ 630194 h 674644"/>
                <a:gd name="connsiteX25" fmla="*/ 73671 w 2455915"/>
                <a:gd name="connsiteY25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870548 w 2455915"/>
                <a:gd name="connsiteY8" fmla="*/ 444510 h 674644"/>
                <a:gd name="connsiteX9" fmla="*/ 934048 w 2455915"/>
                <a:gd name="connsiteY9" fmla="*/ 374660 h 674644"/>
                <a:gd name="connsiteX10" fmla="*/ 1016598 w 2455915"/>
                <a:gd name="connsiteY10" fmla="*/ 177810 h 674644"/>
                <a:gd name="connsiteX11" fmla="*/ 1194398 w 2455915"/>
                <a:gd name="connsiteY11" fmla="*/ 400060 h 674644"/>
                <a:gd name="connsiteX12" fmla="*/ 1226148 w 2455915"/>
                <a:gd name="connsiteY12" fmla="*/ 114310 h 674644"/>
                <a:gd name="connsiteX13" fmla="*/ 1473798 w 2455915"/>
                <a:gd name="connsiteY13" fmla="*/ 444510 h 674644"/>
                <a:gd name="connsiteX14" fmla="*/ 1537298 w 2455915"/>
                <a:gd name="connsiteY14" fmla="*/ 374660 h 674644"/>
                <a:gd name="connsiteX15" fmla="*/ 1600798 w 2455915"/>
                <a:gd name="connsiteY15" fmla="*/ 450860 h 674644"/>
                <a:gd name="connsiteX16" fmla="*/ 1676998 w 2455915"/>
                <a:gd name="connsiteY16" fmla="*/ 361960 h 674644"/>
                <a:gd name="connsiteX17" fmla="*/ 1784948 w 2455915"/>
                <a:gd name="connsiteY17" fmla="*/ 482610 h 674644"/>
                <a:gd name="connsiteX18" fmla="*/ 1943698 w 2455915"/>
                <a:gd name="connsiteY18" fmla="*/ 476260 h 674644"/>
                <a:gd name="connsiteX19" fmla="*/ 2026248 w 2455915"/>
                <a:gd name="connsiteY19" fmla="*/ 323860 h 674644"/>
                <a:gd name="connsiteX20" fmla="*/ 2134198 w 2455915"/>
                <a:gd name="connsiteY20" fmla="*/ 457210 h 674644"/>
                <a:gd name="connsiteX21" fmla="*/ 2426298 w 2455915"/>
                <a:gd name="connsiteY21" fmla="*/ 76210 h 674644"/>
                <a:gd name="connsiteX22" fmla="*/ 2455915 w 2455915"/>
                <a:gd name="connsiteY22" fmla="*/ 563625 h 674644"/>
                <a:gd name="connsiteX23" fmla="*/ 2455915 w 2455915"/>
                <a:gd name="connsiteY23" fmla="*/ 674644 h 674644"/>
                <a:gd name="connsiteX24" fmla="*/ 175271 w 2455915"/>
                <a:gd name="connsiteY24" fmla="*/ 630194 h 674644"/>
                <a:gd name="connsiteX25" fmla="*/ 73671 w 2455915"/>
                <a:gd name="connsiteY25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781648 w 2455915"/>
                <a:gd name="connsiteY8" fmla="*/ 400060 h 674644"/>
                <a:gd name="connsiteX9" fmla="*/ 870548 w 2455915"/>
                <a:gd name="connsiteY9" fmla="*/ 444510 h 674644"/>
                <a:gd name="connsiteX10" fmla="*/ 934048 w 2455915"/>
                <a:gd name="connsiteY10" fmla="*/ 374660 h 674644"/>
                <a:gd name="connsiteX11" fmla="*/ 1016598 w 2455915"/>
                <a:gd name="connsiteY11" fmla="*/ 177810 h 674644"/>
                <a:gd name="connsiteX12" fmla="*/ 1194398 w 2455915"/>
                <a:gd name="connsiteY12" fmla="*/ 400060 h 674644"/>
                <a:gd name="connsiteX13" fmla="*/ 1226148 w 2455915"/>
                <a:gd name="connsiteY13" fmla="*/ 114310 h 674644"/>
                <a:gd name="connsiteX14" fmla="*/ 1473798 w 2455915"/>
                <a:gd name="connsiteY14" fmla="*/ 444510 h 674644"/>
                <a:gd name="connsiteX15" fmla="*/ 1537298 w 2455915"/>
                <a:gd name="connsiteY15" fmla="*/ 374660 h 674644"/>
                <a:gd name="connsiteX16" fmla="*/ 1600798 w 2455915"/>
                <a:gd name="connsiteY16" fmla="*/ 450860 h 674644"/>
                <a:gd name="connsiteX17" fmla="*/ 1676998 w 2455915"/>
                <a:gd name="connsiteY17" fmla="*/ 361960 h 674644"/>
                <a:gd name="connsiteX18" fmla="*/ 1784948 w 2455915"/>
                <a:gd name="connsiteY18" fmla="*/ 482610 h 674644"/>
                <a:gd name="connsiteX19" fmla="*/ 1943698 w 2455915"/>
                <a:gd name="connsiteY19" fmla="*/ 476260 h 674644"/>
                <a:gd name="connsiteX20" fmla="*/ 2026248 w 2455915"/>
                <a:gd name="connsiteY20" fmla="*/ 323860 h 674644"/>
                <a:gd name="connsiteX21" fmla="*/ 2134198 w 2455915"/>
                <a:gd name="connsiteY21" fmla="*/ 457210 h 674644"/>
                <a:gd name="connsiteX22" fmla="*/ 2426298 w 2455915"/>
                <a:gd name="connsiteY22" fmla="*/ 76210 h 674644"/>
                <a:gd name="connsiteX23" fmla="*/ 2455915 w 2455915"/>
                <a:gd name="connsiteY23" fmla="*/ 563625 h 674644"/>
                <a:gd name="connsiteX24" fmla="*/ 2455915 w 2455915"/>
                <a:gd name="connsiteY24" fmla="*/ 674644 h 674644"/>
                <a:gd name="connsiteX25" fmla="*/ 175271 w 2455915"/>
                <a:gd name="connsiteY25" fmla="*/ 630194 h 674644"/>
                <a:gd name="connsiteX26" fmla="*/ 73671 w 2455915"/>
                <a:gd name="connsiteY26" fmla="*/ 519175 h 674644"/>
                <a:gd name="connsiteX0" fmla="*/ 73671 w 2455915"/>
                <a:gd name="connsiteY0" fmla="*/ 519172 h 674641"/>
                <a:gd name="connsiteX1" fmla="*/ 222848 w 2455915"/>
                <a:gd name="connsiteY1" fmla="*/ 508007 h 674641"/>
                <a:gd name="connsiteX2" fmla="*/ 597 w 2455915"/>
                <a:gd name="connsiteY2" fmla="*/ 336557 h 674641"/>
                <a:gd name="connsiteX3" fmla="*/ 330798 w 2455915"/>
                <a:gd name="connsiteY3" fmla="*/ 349257 h 674641"/>
                <a:gd name="connsiteX4" fmla="*/ 152998 w 2455915"/>
                <a:gd name="connsiteY4" fmla="*/ 57157 h 674641"/>
                <a:gd name="connsiteX5" fmla="*/ 565748 w 2455915"/>
                <a:gd name="connsiteY5" fmla="*/ 476257 h 674641"/>
                <a:gd name="connsiteX6" fmla="*/ 426048 w 2455915"/>
                <a:gd name="connsiteY6" fmla="*/ 7 h 674641"/>
                <a:gd name="connsiteX7" fmla="*/ 711798 w 2455915"/>
                <a:gd name="connsiteY7" fmla="*/ 419107 h 674641"/>
                <a:gd name="connsiteX8" fmla="*/ 781648 w 2455915"/>
                <a:gd name="connsiteY8" fmla="*/ 400057 h 674641"/>
                <a:gd name="connsiteX9" fmla="*/ 870548 w 2455915"/>
                <a:gd name="connsiteY9" fmla="*/ 444507 h 674641"/>
                <a:gd name="connsiteX10" fmla="*/ 934048 w 2455915"/>
                <a:gd name="connsiteY10" fmla="*/ 374657 h 674641"/>
                <a:gd name="connsiteX11" fmla="*/ 1016598 w 2455915"/>
                <a:gd name="connsiteY11" fmla="*/ 177807 h 674641"/>
                <a:gd name="connsiteX12" fmla="*/ 1194398 w 2455915"/>
                <a:gd name="connsiteY12" fmla="*/ 400057 h 674641"/>
                <a:gd name="connsiteX13" fmla="*/ 1226148 w 2455915"/>
                <a:gd name="connsiteY13" fmla="*/ 114307 h 674641"/>
                <a:gd name="connsiteX14" fmla="*/ 1473798 w 2455915"/>
                <a:gd name="connsiteY14" fmla="*/ 444507 h 674641"/>
                <a:gd name="connsiteX15" fmla="*/ 1537298 w 2455915"/>
                <a:gd name="connsiteY15" fmla="*/ 374657 h 674641"/>
                <a:gd name="connsiteX16" fmla="*/ 1600798 w 2455915"/>
                <a:gd name="connsiteY16" fmla="*/ 450857 h 674641"/>
                <a:gd name="connsiteX17" fmla="*/ 1676998 w 2455915"/>
                <a:gd name="connsiteY17" fmla="*/ 361957 h 674641"/>
                <a:gd name="connsiteX18" fmla="*/ 1784948 w 2455915"/>
                <a:gd name="connsiteY18" fmla="*/ 482607 h 674641"/>
                <a:gd name="connsiteX19" fmla="*/ 1943698 w 2455915"/>
                <a:gd name="connsiteY19" fmla="*/ 476257 h 674641"/>
                <a:gd name="connsiteX20" fmla="*/ 2026248 w 2455915"/>
                <a:gd name="connsiteY20" fmla="*/ 323857 h 674641"/>
                <a:gd name="connsiteX21" fmla="*/ 2134198 w 2455915"/>
                <a:gd name="connsiteY21" fmla="*/ 457207 h 674641"/>
                <a:gd name="connsiteX22" fmla="*/ 2426298 w 2455915"/>
                <a:gd name="connsiteY22" fmla="*/ 76207 h 674641"/>
                <a:gd name="connsiteX23" fmla="*/ 2455915 w 2455915"/>
                <a:gd name="connsiteY23" fmla="*/ 563622 h 674641"/>
                <a:gd name="connsiteX24" fmla="*/ 2455915 w 2455915"/>
                <a:gd name="connsiteY24" fmla="*/ 674641 h 674641"/>
                <a:gd name="connsiteX25" fmla="*/ 175271 w 2455915"/>
                <a:gd name="connsiteY25" fmla="*/ 630191 h 674641"/>
                <a:gd name="connsiteX26" fmla="*/ 73671 w 2455915"/>
                <a:gd name="connsiteY26" fmla="*/ 519172 h 674641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521298 w 2455915"/>
                <a:gd name="connsiteY5" fmla="*/ 381008 h 674642"/>
                <a:gd name="connsiteX6" fmla="*/ 426048 w 2455915"/>
                <a:gd name="connsiteY6" fmla="*/ 8 h 674642"/>
                <a:gd name="connsiteX7" fmla="*/ 711798 w 2455915"/>
                <a:gd name="connsiteY7" fmla="*/ 419108 h 674642"/>
                <a:gd name="connsiteX8" fmla="*/ 781648 w 2455915"/>
                <a:gd name="connsiteY8" fmla="*/ 400058 h 674642"/>
                <a:gd name="connsiteX9" fmla="*/ 870548 w 2455915"/>
                <a:gd name="connsiteY9" fmla="*/ 444508 h 674642"/>
                <a:gd name="connsiteX10" fmla="*/ 934048 w 2455915"/>
                <a:gd name="connsiteY10" fmla="*/ 374658 h 674642"/>
                <a:gd name="connsiteX11" fmla="*/ 1016598 w 2455915"/>
                <a:gd name="connsiteY11" fmla="*/ 177808 h 674642"/>
                <a:gd name="connsiteX12" fmla="*/ 1194398 w 2455915"/>
                <a:gd name="connsiteY12" fmla="*/ 400058 h 674642"/>
                <a:gd name="connsiteX13" fmla="*/ 1226148 w 2455915"/>
                <a:gd name="connsiteY13" fmla="*/ 114308 h 674642"/>
                <a:gd name="connsiteX14" fmla="*/ 1473798 w 2455915"/>
                <a:gd name="connsiteY14" fmla="*/ 444508 h 674642"/>
                <a:gd name="connsiteX15" fmla="*/ 1537298 w 2455915"/>
                <a:gd name="connsiteY15" fmla="*/ 374658 h 674642"/>
                <a:gd name="connsiteX16" fmla="*/ 1600798 w 2455915"/>
                <a:gd name="connsiteY16" fmla="*/ 450858 h 674642"/>
                <a:gd name="connsiteX17" fmla="*/ 1676998 w 2455915"/>
                <a:gd name="connsiteY17" fmla="*/ 361958 h 674642"/>
                <a:gd name="connsiteX18" fmla="*/ 1784948 w 2455915"/>
                <a:gd name="connsiteY18" fmla="*/ 482608 h 674642"/>
                <a:gd name="connsiteX19" fmla="*/ 1943698 w 2455915"/>
                <a:gd name="connsiteY19" fmla="*/ 476258 h 674642"/>
                <a:gd name="connsiteX20" fmla="*/ 2026248 w 2455915"/>
                <a:gd name="connsiteY20" fmla="*/ 323858 h 674642"/>
                <a:gd name="connsiteX21" fmla="*/ 2134198 w 2455915"/>
                <a:gd name="connsiteY21" fmla="*/ 457208 h 674642"/>
                <a:gd name="connsiteX22" fmla="*/ 2426298 w 2455915"/>
                <a:gd name="connsiteY22" fmla="*/ 76208 h 674642"/>
                <a:gd name="connsiteX23" fmla="*/ 2455915 w 2455915"/>
                <a:gd name="connsiteY23" fmla="*/ 563623 h 674642"/>
                <a:gd name="connsiteX24" fmla="*/ 2455915 w 2455915"/>
                <a:gd name="connsiteY24" fmla="*/ 674642 h 674642"/>
                <a:gd name="connsiteX25" fmla="*/ 175271 w 2455915"/>
                <a:gd name="connsiteY25" fmla="*/ 630192 h 674642"/>
                <a:gd name="connsiteX26" fmla="*/ 73671 w 2455915"/>
                <a:gd name="connsiteY26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584798 w 2455915"/>
                <a:gd name="connsiteY5" fmla="*/ 450858 h 674642"/>
                <a:gd name="connsiteX6" fmla="*/ 426048 w 2455915"/>
                <a:gd name="connsiteY6" fmla="*/ 8 h 674642"/>
                <a:gd name="connsiteX7" fmla="*/ 711798 w 2455915"/>
                <a:gd name="connsiteY7" fmla="*/ 419108 h 674642"/>
                <a:gd name="connsiteX8" fmla="*/ 781648 w 2455915"/>
                <a:gd name="connsiteY8" fmla="*/ 400058 h 674642"/>
                <a:gd name="connsiteX9" fmla="*/ 870548 w 2455915"/>
                <a:gd name="connsiteY9" fmla="*/ 444508 h 674642"/>
                <a:gd name="connsiteX10" fmla="*/ 934048 w 2455915"/>
                <a:gd name="connsiteY10" fmla="*/ 374658 h 674642"/>
                <a:gd name="connsiteX11" fmla="*/ 1016598 w 2455915"/>
                <a:gd name="connsiteY11" fmla="*/ 177808 h 674642"/>
                <a:gd name="connsiteX12" fmla="*/ 1194398 w 2455915"/>
                <a:gd name="connsiteY12" fmla="*/ 400058 h 674642"/>
                <a:gd name="connsiteX13" fmla="*/ 1226148 w 2455915"/>
                <a:gd name="connsiteY13" fmla="*/ 114308 h 674642"/>
                <a:gd name="connsiteX14" fmla="*/ 1473798 w 2455915"/>
                <a:gd name="connsiteY14" fmla="*/ 444508 h 674642"/>
                <a:gd name="connsiteX15" fmla="*/ 1537298 w 2455915"/>
                <a:gd name="connsiteY15" fmla="*/ 374658 h 674642"/>
                <a:gd name="connsiteX16" fmla="*/ 1600798 w 2455915"/>
                <a:gd name="connsiteY16" fmla="*/ 450858 h 674642"/>
                <a:gd name="connsiteX17" fmla="*/ 1676998 w 2455915"/>
                <a:gd name="connsiteY17" fmla="*/ 361958 h 674642"/>
                <a:gd name="connsiteX18" fmla="*/ 1784948 w 2455915"/>
                <a:gd name="connsiteY18" fmla="*/ 482608 h 674642"/>
                <a:gd name="connsiteX19" fmla="*/ 1943698 w 2455915"/>
                <a:gd name="connsiteY19" fmla="*/ 476258 h 674642"/>
                <a:gd name="connsiteX20" fmla="*/ 2026248 w 2455915"/>
                <a:gd name="connsiteY20" fmla="*/ 323858 h 674642"/>
                <a:gd name="connsiteX21" fmla="*/ 2134198 w 2455915"/>
                <a:gd name="connsiteY21" fmla="*/ 457208 h 674642"/>
                <a:gd name="connsiteX22" fmla="*/ 2426298 w 2455915"/>
                <a:gd name="connsiteY22" fmla="*/ 76208 h 674642"/>
                <a:gd name="connsiteX23" fmla="*/ 2455915 w 2455915"/>
                <a:gd name="connsiteY23" fmla="*/ 563623 h 674642"/>
                <a:gd name="connsiteX24" fmla="*/ 2455915 w 2455915"/>
                <a:gd name="connsiteY24" fmla="*/ 674642 h 674642"/>
                <a:gd name="connsiteX25" fmla="*/ 175271 w 2455915"/>
                <a:gd name="connsiteY25" fmla="*/ 630192 h 674642"/>
                <a:gd name="connsiteX26" fmla="*/ 73671 w 2455915"/>
                <a:gd name="connsiteY26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483198 w 2455915"/>
                <a:gd name="connsiteY5" fmla="*/ 463558 h 674642"/>
                <a:gd name="connsiteX6" fmla="*/ 584798 w 2455915"/>
                <a:gd name="connsiteY6" fmla="*/ 450858 h 674642"/>
                <a:gd name="connsiteX7" fmla="*/ 426048 w 2455915"/>
                <a:gd name="connsiteY7" fmla="*/ 8 h 674642"/>
                <a:gd name="connsiteX8" fmla="*/ 711798 w 2455915"/>
                <a:gd name="connsiteY8" fmla="*/ 419108 h 674642"/>
                <a:gd name="connsiteX9" fmla="*/ 781648 w 2455915"/>
                <a:gd name="connsiteY9" fmla="*/ 400058 h 674642"/>
                <a:gd name="connsiteX10" fmla="*/ 870548 w 2455915"/>
                <a:gd name="connsiteY10" fmla="*/ 444508 h 674642"/>
                <a:gd name="connsiteX11" fmla="*/ 934048 w 2455915"/>
                <a:gd name="connsiteY11" fmla="*/ 374658 h 674642"/>
                <a:gd name="connsiteX12" fmla="*/ 1016598 w 2455915"/>
                <a:gd name="connsiteY12" fmla="*/ 177808 h 674642"/>
                <a:gd name="connsiteX13" fmla="*/ 1194398 w 2455915"/>
                <a:gd name="connsiteY13" fmla="*/ 400058 h 674642"/>
                <a:gd name="connsiteX14" fmla="*/ 1226148 w 2455915"/>
                <a:gd name="connsiteY14" fmla="*/ 114308 h 674642"/>
                <a:gd name="connsiteX15" fmla="*/ 1473798 w 2455915"/>
                <a:gd name="connsiteY15" fmla="*/ 444508 h 674642"/>
                <a:gd name="connsiteX16" fmla="*/ 1537298 w 2455915"/>
                <a:gd name="connsiteY16" fmla="*/ 374658 h 674642"/>
                <a:gd name="connsiteX17" fmla="*/ 1600798 w 2455915"/>
                <a:gd name="connsiteY17" fmla="*/ 450858 h 674642"/>
                <a:gd name="connsiteX18" fmla="*/ 1676998 w 2455915"/>
                <a:gd name="connsiteY18" fmla="*/ 361958 h 674642"/>
                <a:gd name="connsiteX19" fmla="*/ 1784948 w 2455915"/>
                <a:gd name="connsiteY19" fmla="*/ 482608 h 674642"/>
                <a:gd name="connsiteX20" fmla="*/ 1943698 w 2455915"/>
                <a:gd name="connsiteY20" fmla="*/ 476258 h 674642"/>
                <a:gd name="connsiteX21" fmla="*/ 2026248 w 2455915"/>
                <a:gd name="connsiteY21" fmla="*/ 323858 h 674642"/>
                <a:gd name="connsiteX22" fmla="*/ 2134198 w 2455915"/>
                <a:gd name="connsiteY22" fmla="*/ 457208 h 674642"/>
                <a:gd name="connsiteX23" fmla="*/ 2426298 w 2455915"/>
                <a:gd name="connsiteY23" fmla="*/ 76208 h 674642"/>
                <a:gd name="connsiteX24" fmla="*/ 2455915 w 2455915"/>
                <a:gd name="connsiteY24" fmla="*/ 563623 h 674642"/>
                <a:gd name="connsiteX25" fmla="*/ 2455915 w 2455915"/>
                <a:gd name="connsiteY25" fmla="*/ 674642 h 674642"/>
                <a:gd name="connsiteX26" fmla="*/ 175271 w 2455915"/>
                <a:gd name="connsiteY26" fmla="*/ 630192 h 674642"/>
                <a:gd name="connsiteX27" fmla="*/ 73671 w 2455915"/>
                <a:gd name="connsiteY27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483198 w 2455915"/>
                <a:gd name="connsiteY5" fmla="*/ 463558 h 674642"/>
                <a:gd name="connsiteX6" fmla="*/ 584798 w 2455915"/>
                <a:gd name="connsiteY6" fmla="*/ 450858 h 674642"/>
                <a:gd name="connsiteX7" fmla="*/ 426048 w 2455915"/>
                <a:gd name="connsiteY7" fmla="*/ 8 h 674642"/>
                <a:gd name="connsiteX8" fmla="*/ 711798 w 2455915"/>
                <a:gd name="connsiteY8" fmla="*/ 419108 h 674642"/>
                <a:gd name="connsiteX9" fmla="*/ 781648 w 2455915"/>
                <a:gd name="connsiteY9" fmla="*/ 400058 h 674642"/>
                <a:gd name="connsiteX10" fmla="*/ 870548 w 2455915"/>
                <a:gd name="connsiteY10" fmla="*/ 444508 h 674642"/>
                <a:gd name="connsiteX11" fmla="*/ 934048 w 2455915"/>
                <a:gd name="connsiteY11" fmla="*/ 374658 h 674642"/>
                <a:gd name="connsiteX12" fmla="*/ 1016598 w 2455915"/>
                <a:gd name="connsiteY12" fmla="*/ 177808 h 674642"/>
                <a:gd name="connsiteX13" fmla="*/ 1194398 w 2455915"/>
                <a:gd name="connsiteY13" fmla="*/ 400058 h 674642"/>
                <a:gd name="connsiteX14" fmla="*/ 1226148 w 2455915"/>
                <a:gd name="connsiteY14" fmla="*/ 114308 h 674642"/>
                <a:gd name="connsiteX15" fmla="*/ 1473798 w 2455915"/>
                <a:gd name="connsiteY15" fmla="*/ 444508 h 674642"/>
                <a:gd name="connsiteX16" fmla="*/ 1537298 w 2455915"/>
                <a:gd name="connsiteY16" fmla="*/ 374658 h 674642"/>
                <a:gd name="connsiteX17" fmla="*/ 1600798 w 2455915"/>
                <a:gd name="connsiteY17" fmla="*/ 450858 h 674642"/>
                <a:gd name="connsiteX18" fmla="*/ 1676998 w 2455915"/>
                <a:gd name="connsiteY18" fmla="*/ 361958 h 674642"/>
                <a:gd name="connsiteX19" fmla="*/ 1784948 w 2455915"/>
                <a:gd name="connsiteY19" fmla="*/ 482608 h 674642"/>
                <a:gd name="connsiteX20" fmla="*/ 1943698 w 2455915"/>
                <a:gd name="connsiteY20" fmla="*/ 476258 h 674642"/>
                <a:gd name="connsiteX21" fmla="*/ 2026248 w 2455915"/>
                <a:gd name="connsiteY21" fmla="*/ 323858 h 674642"/>
                <a:gd name="connsiteX22" fmla="*/ 2134198 w 2455915"/>
                <a:gd name="connsiteY22" fmla="*/ 457208 h 674642"/>
                <a:gd name="connsiteX23" fmla="*/ 2426298 w 2455915"/>
                <a:gd name="connsiteY23" fmla="*/ 76208 h 674642"/>
                <a:gd name="connsiteX24" fmla="*/ 2455915 w 2455915"/>
                <a:gd name="connsiteY24" fmla="*/ 563623 h 674642"/>
                <a:gd name="connsiteX25" fmla="*/ 2455915 w 2455915"/>
                <a:gd name="connsiteY25" fmla="*/ 674642 h 674642"/>
                <a:gd name="connsiteX26" fmla="*/ 175271 w 2455915"/>
                <a:gd name="connsiteY26" fmla="*/ 630192 h 674642"/>
                <a:gd name="connsiteX27" fmla="*/ 73671 w 2455915"/>
                <a:gd name="connsiteY27" fmla="*/ 519173 h 674642"/>
                <a:gd name="connsiteX0" fmla="*/ 73659 w 2455903"/>
                <a:gd name="connsiteY0" fmla="*/ 519173 h 674642"/>
                <a:gd name="connsiteX1" fmla="*/ 222836 w 2455903"/>
                <a:gd name="connsiteY1" fmla="*/ 508008 h 674642"/>
                <a:gd name="connsiteX2" fmla="*/ 585 w 2455903"/>
                <a:gd name="connsiteY2" fmla="*/ 336558 h 674642"/>
                <a:gd name="connsiteX3" fmla="*/ 337136 w 2455903"/>
                <a:gd name="connsiteY3" fmla="*/ 469908 h 674642"/>
                <a:gd name="connsiteX4" fmla="*/ 152986 w 2455903"/>
                <a:gd name="connsiteY4" fmla="*/ 57158 h 674642"/>
                <a:gd name="connsiteX5" fmla="*/ 483186 w 2455903"/>
                <a:gd name="connsiteY5" fmla="*/ 463558 h 674642"/>
                <a:gd name="connsiteX6" fmla="*/ 584786 w 2455903"/>
                <a:gd name="connsiteY6" fmla="*/ 450858 h 674642"/>
                <a:gd name="connsiteX7" fmla="*/ 426036 w 2455903"/>
                <a:gd name="connsiteY7" fmla="*/ 8 h 674642"/>
                <a:gd name="connsiteX8" fmla="*/ 711786 w 2455903"/>
                <a:gd name="connsiteY8" fmla="*/ 419108 h 674642"/>
                <a:gd name="connsiteX9" fmla="*/ 781636 w 2455903"/>
                <a:gd name="connsiteY9" fmla="*/ 400058 h 674642"/>
                <a:gd name="connsiteX10" fmla="*/ 870536 w 2455903"/>
                <a:gd name="connsiteY10" fmla="*/ 444508 h 674642"/>
                <a:gd name="connsiteX11" fmla="*/ 934036 w 2455903"/>
                <a:gd name="connsiteY11" fmla="*/ 374658 h 674642"/>
                <a:gd name="connsiteX12" fmla="*/ 1016586 w 2455903"/>
                <a:gd name="connsiteY12" fmla="*/ 177808 h 674642"/>
                <a:gd name="connsiteX13" fmla="*/ 1194386 w 2455903"/>
                <a:gd name="connsiteY13" fmla="*/ 400058 h 674642"/>
                <a:gd name="connsiteX14" fmla="*/ 1226136 w 2455903"/>
                <a:gd name="connsiteY14" fmla="*/ 114308 h 674642"/>
                <a:gd name="connsiteX15" fmla="*/ 1473786 w 2455903"/>
                <a:gd name="connsiteY15" fmla="*/ 444508 h 674642"/>
                <a:gd name="connsiteX16" fmla="*/ 1537286 w 2455903"/>
                <a:gd name="connsiteY16" fmla="*/ 374658 h 674642"/>
                <a:gd name="connsiteX17" fmla="*/ 1600786 w 2455903"/>
                <a:gd name="connsiteY17" fmla="*/ 450858 h 674642"/>
                <a:gd name="connsiteX18" fmla="*/ 1676986 w 2455903"/>
                <a:gd name="connsiteY18" fmla="*/ 361958 h 674642"/>
                <a:gd name="connsiteX19" fmla="*/ 1784936 w 2455903"/>
                <a:gd name="connsiteY19" fmla="*/ 482608 h 674642"/>
                <a:gd name="connsiteX20" fmla="*/ 1943686 w 2455903"/>
                <a:gd name="connsiteY20" fmla="*/ 476258 h 674642"/>
                <a:gd name="connsiteX21" fmla="*/ 2026236 w 2455903"/>
                <a:gd name="connsiteY21" fmla="*/ 323858 h 674642"/>
                <a:gd name="connsiteX22" fmla="*/ 2134186 w 2455903"/>
                <a:gd name="connsiteY22" fmla="*/ 457208 h 674642"/>
                <a:gd name="connsiteX23" fmla="*/ 2426286 w 2455903"/>
                <a:gd name="connsiteY23" fmla="*/ 76208 h 674642"/>
                <a:gd name="connsiteX24" fmla="*/ 2455903 w 2455903"/>
                <a:gd name="connsiteY24" fmla="*/ 563623 h 674642"/>
                <a:gd name="connsiteX25" fmla="*/ 2455903 w 2455903"/>
                <a:gd name="connsiteY25" fmla="*/ 674642 h 674642"/>
                <a:gd name="connsiteX26" fmla="*/ 175259 w 2455903"/>
                <a:gd name="connsiteY26" fmla="*/ 630192 h 674642"/>
                <a:gd name="connsiteX27" fmla="*/ 73659 w 2455903"/>
                <a:gd name="connsiteY27" fmla="*/ 519173 h 674642"/>
                <a:gd name="connsiteX0" fmla="*/ 73617 w 2455861"/>
                <a:gd name="connsiteY0" fmla="*/ 519173 h 674642"/>
                <a:gd name="connsiteX1" fmla="*/ 222794 w 2455861"/>
                <a:gd name="connsiteY1" fmla="*/ 508008 h 674642"/>
                <a:gd name="connsiteX2" fmla="*/ 543 w 2455861"/>
                <a:gd name="connsiteY2" fmla="*/ 336558 h 674642"/>
                <a:gd name="connsiteX3" fmla="*/ 362494 w 2455861"/>
                <a:gd name="connsiteY3" fmla="*/ 406408 h 674642"/>
                <a:gd name="connsiteX4" fmla="*/ 152944 w 2455861"/>
                <a:gd name="connsiteY4" fmla="*/ 57158 h 674642"/>
                <a:gd name="connsiteX5" fmla="*/ 483144 w 2455861"/>
                <a:gd name="connsiteY5" fmla="*/ 463558 h 674642"/>
                <a:gd name="connsiteX6" fmla="*/ 584744 w 2455861"/>
                <a:gd name="connsiteY6" fmla="*/ 450858 h 674642"/>
                <a:gd name="connsiteX7" fmla="*/ 425994 w 2455861"/>
                <a:gd name="connsiteY7" fmla="*/ 8 h 674642"/>
                <a:gd name="connsiteX8" fmla="*/ 711744 w 2455861"/>
                <a:gd name="connsiteY8" fmla="*/ 419108 h 674642"/>
                <a:gd name="connsiteX9" fmla="*/ 781594 w 2455861"/>
                <a:gd name="connsiteY9" fmla="*/ 400058 h 674642"/>
                <a:gd name="connsiteX10" fmla="*/ 870494 w 2455861"/>
                <a:gd name="connsiteY10" fmla="*/ 444508 h 674642"/>
                <a:gd name="connsiteX11" fmla="*/ 933994 w 2455861"/>
                <a:gd name="connsiteY11" fmla="*/ 374658 h 674642"/>
                <a:gd name="connsiteX12" fmla="*/ 1016544 w 2455861"/>
                <a:gd name="connsiteY12" fmla="*/ 177808 h 674642"/>
                <a:gd name="connsiteX13" fmla="*/ 1194344 w 2455861"/>
                <a:gd name="connsiteY13" fmla="*/ 400058 h 674642"/>
                <a:gd name="connsiteX14" fmla="*/ 1226094 w 2455861"/>
                <a:gd name="connsiteY14" fmla="*/ 114308 h 674642"/>
                <a:gd name="connsiteX15" fmla="*/ 1473744 w 2455861"/>
                <a:gd name="connsiteY15" fmla="*/ 444508 h 674642"/>
                <a:gd name="connsiteX16" fmla="*/ 1537244 w 2455861"/>
                <a:gd name="connsiteY16" fmla="*/ 374658 h 674642"/>
                <a:gd name="connsiteX17" fmla="*/ 1600744 w 2455861"/>
                <a:gd name="connsiteY17" fmla="*/ 450858 h 674642"/>
                <a:gd name="connsiteX18" fmla="*/ 1676944 w 2455861"/>
                <a:gd name="connsiteY18" fmla="*/ 361958 h 674642"/>
                <a:gd name="connsiteX19" fmla="*/ 1784894 w 2455861"/>
                <a:gd name="connsiteY19" fmla="*/ 482608 h 674642"/>
                <a:gd name="connsiteX20" fmla="*/ 1943644 w 2455861"/>
                <a:gd name="connsiteY20" fmla="*/ 476258 h 674642"/>
                <a:gd name="connsiteX21" fmla="*/ 2026194 w 2455861"/>
                <a:gd name="connsiteY21" fmla="*/ 323858 h 674642"/>
                <a:gd name="connsiteX22" fmla="*/ 2134144 w 2455861"/>
                <a:gd name="connsiteY22" fmla="*/ 457208 h 674642"/>
                <a:gd name="connsiteX23" fmla="*/ 2426244 w 2455861"/>
                <a:gd name="connsiteY23" fmla="*/ 76208 h 674642"/>
                <a:gd name="connsiteX24" fmla="*/ 2455861 w 2455861"/>
                <a:gd name="connsiteY24" fmla="*/ 563623 h 674642"/>
                <a:gd name="connsiteX25" fmla="*/ 2455861 w 2455861"/>
                <a:gd name="connsiteY25" fmla="*/ 674642 h 674642"/>
                <a:gd name="connsiteX26" fmla="*/ 175217 w 2455861"/>
                <a:gd name="connsiteY26" fmla="*/ 630192 h 674642"/>
                <a:gd name="connsiteX27" fmla="*/ 73617 w 2455861"/>
                <a:gd name="connsiteY27" fmla="*/ 519173 h 674642"/>
                <a:gd name="connsiteX0" fmla="*/ 73782 w 2456026"/>
                <a:gd name="connsiteY0" fmla="*/ 519173 h 674642"/>
                <a:gd name="connsiteX1" fmla="*/ 222959 w 2456026"/>
                <a:gd name="connsiteY1" fmla="*/ 508008 h 674642"/>
                <a:gd name="connsiteX2" fmla="*/ 708 w 2456026"/>
                <a:gd name="connsiteY2" fmla="*/ 336558 h 674642"/>
                <a:gd name="connsiteX3" fmla="*/ 362659 w 2456026"/>
                <a:gd name="connsiteY3" fmla="*/ 406408 h 674642"/>
                <a:gd name="connsiteX4" fmla="*/ 153109 w 2456026"/>
                <a:gd name="connsiteY4" fmla="*/ 57158 h 674642"/>
                <a:gd name="connsiteX5" fmla="*/ 483309 w 2456026"/>
                <a:gd name="connsiteY5" fmla="*/ 463558 h 674642"/>
                <a:gd name="connsiteX6" fmla="*/ 584909 w 2456026"/>
                <a:gd name="connsiteY6" fmla="*/ 450858 h 674642"/>
                <a:gd name="connsiteX7" fmla="*/ 426159 w 2456026"/>
                <a:gd name="connsiteY7" fmla="*/ 8 h 674642"/>
                <a:gd name="connsiteX8" fmla="*/ 711909 w 2456026"/>
                <a:gd name="connsiteY8" fmla="*/ 419108 h 674642"/>
                <a:gd name="connsiteX9" fmla="*/ 781759 w 2456026"/>
                <a:gd name="connsiteY9" fmla="*/ 400058 h 674642"/>
                <a:gd name="connsiteX10" fmla="*/ 870659 w 2456026"/>
                <a:gd name="connsiteY10" fmla="*/ 444508 h 674642"/>
                <a:gd name="connsiteX11" fmla="*/ 934159 w 2456026"/>
                <a:gd name="connsiteY11" fmla="*/ 374658 h 674642"/>
                <a:gd name="connsiteX12" fmla="*/ 1016709 w 2456026"/>
                <a:gd name="connsiteY12" fmla="*/ 177808 h 674642"/>
                <a:gd name="connsiteX13" fmla="*/ 1194509 w 2456026"/>
                <a:gd name="connsiteY13" fmla="*/ 400058 h 674642"/>
                <a:gd name="connsiteX14" fmla="*/ 1226259 w 2456026"/>
                <a:gd name="connsiteY14" fmla="*/ 114308 h 674642"/>
                <a:gd name="connsiteX15" fmla="*/ 1473909 w 2456026"/>
                <a:gd name="connsiteY15" fmla="*/ 444508 h 674642"/>
                <a:gd name="connsiteX16" fmla="*/ 1537409 w 2456026"/>
                <a:gd name="connsiteY16" fmla="*/ 374658 h 674642"/>
                <a:gd name="connsiteX17" fmla="*/ 1600909 w 2456026"/>
                <a:gd name="connsiteY17" fmla="*/ 450858 h 674642"/>
                <a:gd name="connsiteX18" fmla="*/ 1677109 w 2456026"/>
                <a:gd name="connsiteY18" fmla="*/ 361958 h 674642"/>
                <a:gd name="connsiteX19" fmla="*/ 1785059 w 2456026"/>
                <a:gd name="connsiteY19" fmla="*/ 482608 h 674642"/>
                <a:gd name="connsiteX20" fmla="*/ 1943809 w 2456026"/>
                <a:gd name="connsiteY20" fmla="*/ 476258 h 674642"/>
                <a:gd name="connsiteX21" fmla="*/ 2026359 w 2456026"/>
                <a:gd name="connsiteY21" fmla="*/ 323858 h 674642"/>
                <a:gd name="connsiteX22" fmla="*/ 2134309 w 2456026"/>
                <a:gd name="connsiteY22" fmla="*/ 457208 h 674642"/>
                <a:gd name="connsiteX23" fmla="*/ 2426409 w 2456026"/>
                <a:gd name="connsiteY23" fmla="*/ 76208 h 674642"/>
                <a:gd name="connsiteX24" fmla="*/ 2456026 w 2456026"/>
                <a:gd name="connsiteY24" fmla="*/ 563623 h 674642"/>
                <a:gd name="connsiteX25" fmla="*/ 2456026 w 2456026"/>
                <a:gd name="connsiteY25" fmla="*/ 674642 h 674642"/>
                <a:gd name="connsiteX26" fmla="*/ 175382 w 2456026"/>
                <a:gd name="connsiteY26" fmla="*/ 630192 h 674642"/>
                <a:gd name="connsiteX27" fmla="*/ 73782 w 2456026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42623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42623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191533 w 2456100"/>
                <a:gd name="connsiteY24" fmla="*/ 565158 h 674642"/>
                <a:gd name="connsiteX25" fmla="*/ 2456100 w 2456100"/>
                <a:gd name="connsiteY25" fmla="*/ 563623 h 674642"/>
                <a:gd name="connsiteX26" fmla="*/ 2456100 w 2456100"/>
                <a:gd name="connsiteY26" fmla="*/ 674642 h 674642"/>
                <a:gd name="connsiteX27" fmla="*/ 175456 w 2456100"/>
                <a:gd name="connsiteY27" fmla="*/ 630192 h 674642"/>
                <a:gd name="connsiteX28" fmla="*/ 73856 w 2456100"/>
                <a:gd name="connsiteY28" fmla="*/ 519173 h 674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56100" h="674642">
                  <a:moveTo>
                    <a:pt x="73856" y="519173"/>
                  </a:moveTo>
                  <a:cubicBezTo>
                    <a:pt x="58502" y="490342"/>
                    <a:pt x="241562" y="538444"/>
                    <a:pt x="223033" y="508008"/>
                  </a:cubicBezTo>
                  <a:cubicBezTo>
                    <a:pt x="204504" y="477572"/>
                    <a:pt x="16657" y="389475"/>
                    <a:pt x="782" y="336558"/>
                  </a:cubicBezTo>
                  <a:cubicBezTo>
                    <a:pt x="-15093" y="283641"/>
                    <a:pt x="214566" y="338675"/>
                    <a:pt x="337333" y="469908"/>
                  </a:cubicBezTo>
                  <a:cubicBezTo>
                    <a:pt x="377550" y="423341"/>
                    <a:pt x="130958" y="60333"/>
                    <a:pt x="153183" y="57158"/>
                  </a:cubicBezTo>
                  <a:cubicBezTo>
                    <a:pt x="175408" y="53983"/>
                    <a:pt x="424117" y="283642"/>
                    <a:pt x="483383" y="463558"/>
                  </a:cubicBezTo>
                  <a:cubicBezTo>
                    <a:pt x="555349" y="529174"/>
                    <a:pt x="591333" y="505891"/>
                    <a:pt x="584983" y="450858"/>
                  </a:cubicBezTo>
                  <a:cubicBezTo>
                    <a:pt x="620966" y="452975"/>
                    <a:pt x="358500" y="-2109"/>
                    <a:pt x="394483" y="8"/>
                  </a:cubicBezTo>
                  <a:cubicBezTo>
                    <a:pt x="661183" y="105841"/>
                    <a:pt x="623083" y="395825"/>
                    <a:pt x="711983" y="419108"/>
                  </a:cubicBezTo>
                  <a:cubicBezTo>
                    <a:pt x="771250" y="492133"/>
                    <a:pt x="755375" y="395825"/>
                    <a:pt x="781833" y="400058"/>
                  </a:cubicBezTo>
                  <a:cubicBezTo>
                    <a:pt x="808291" y="404291"/>
                    <a:pt x="845333" y="455091"/>
                    <a:pt x="870733" y="444508"/>
                  </a:cubicBezTo>
                  <a:cubicBezTo>
                    <a:pt x="907775" y="437100"/>
                    <a:pt x="909891" y="409583"/>
                    <a:pt x="934233" y="374658"/>
                  </a:cubicBezTo>
                  <a:cubicBezTo>
                    <a:pt x="958575" y="339733"/>
                    <a:pt x="975508" y="201091"/>
                    <a:pt x="1016783" y="177808"/>
                  </a:cubicBezTo>
                  <a:cubicBezTo>
                    <a:pt x="1071816" y="196858"/>
                    <a:pt x="1139550" y="381008"/>
                    <a:pt x="1194583" y="400058"/>
                  </a:cubicBezTo>
                  <a:cubicBezTo>
                    <a:pt x="1247500" y="402175"/>
                    <a:pt x="1173416" y="112191"/>
                    <a:pt x="1226333" y="114308"/>
                  </a:cubicBezTo>
                  <a:cubicBezTo>
                    <a:pt x="1298300" y="141825"/>
                    <a:pt x="1402016" y="416991"/>
                    <a:pt x="1473983" y="444508"/>
                  </a:cubicBezTo>
                  <a:cubicBezTo>
                    <a:pt x="1495150" y="442391"/>
                    <a:pt x="1516316" y="376775"/>
                    <a:pt x="1537483" y="374658"/>
                  </a:cubicBezTo>
                  <a:cubicBezTo>
                    <a:pt x="1569233" y="378891"/>
                    <a:pt x="1569233" y="446625"/>
                    <a:pt x="1600983" y="450858"/>
                  </a:cubicBezTo>
                  <a:cubicBezTo>
                    <a:pt x="1626383" y="450858"/>
                    <a:pt x="1651783" y="361958"/>
                    <a:pt x="1677183" y="361958"/>
                  </a:cubicBezTo>
                  <a:cubicBezTo>
                    <a:pt x="1717400" y="370425"/>
                    <a:pt x="1744916" y="474141"/>
                    <a:pt x="1785133" y="482608"/>
                  </a:cubicBezTo>
                  <a:cubicBezTo>
                    <a:pt x="1826408" y="486841"/>
                    <a:pt x="1903666" y="502716"/>
                    <a:pt x="1943883" y="476258"/>
                  </a:cubicBezTo>
                  <a:cubicBezTo>
                    <a:pt x="1984100" y="449800"/>
                    <a:pt x="1991508" y="312216"/>
                    <a:pt x="2026433" y="323858"/>
                  </a:cubicBezTo>
                  <a:cubicBezTo>
                    <a:pt x="2061358" y="335500"/>
                    <a:pt x="2074058" y="522825"/>
                    <a:pt x="2134383" y="457208"/>
                  </a:cubicBezTo>
                  <a:cubicBezTo>
                    <a:pt x="2194708" y="391591"/>
                    <a:pt x="2375683" y="101608"/>
                    <a:pt x="2426483" y="76208"/>
                  </a:cubicBezTo>
                  <a:cubicBezTo>
                    <a:pt x="2430716" y="152408"/>
                    <a:pt x="2187300" y="488958"/>
                    <a:pt x="2191533" y="565158"/>
                  </a:cubicBezTo>
                  <a:lnTo>
                    <a:pt x="2456100" y="563623"/>
                  </a:lnTo>
                  <a:lnTo>
                    <a:pt x="2456100" y="674642"/>
                  </a:lnTo>
                  <a:lnTo>
                    <a:pt x="175456" y="630192"/>
                  </a:lnTo>
                  <a:lnTo>
                    <a:pt x="73856" y="519173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Rectangle 27">
              <a:extLst>
                <a:ext uri="{FF2B5EF4-FFF2-40B4-BE49-F238E27FC236}">
                  <a16:creationId xmlns:a16="http://schemas.microsoft.com/office/drawing/2014/main" id="{3C64B968-0F5C-4209-8279-08AF65937EB4}"/>
                </a:ext>
              </a:extLst>
            </p:cNvPr>
            <p:cNvSpPr/>
            <p:nvPr/>
          </p:nvSpPr>
          <p:spPr>
            <a:xfrm>
              <a:off x="4566381" y="3063409"/>
              <a:ext cx="279992" cy="415164"/>
            </a:xfrm>
            <a:custGeom>
              <a:avLst/>
              <a:gdLst>
                <a:gd name="connsiteX0" fmla="*/ 0 w 45719"/>
                <a:gd name="connsiteY0" fmla="*/ 0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4" fmla="*/ 0 w 45719"/>
                <a:gd name="connsiteY4" fmla="*/ 0 h 293714"/>
                <a:gd name="connsiteX0" fmla="*/ 0 w 45719"/>
                <a:gd name="connsiteY0" fmla="*/ 293714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0" fmla="*/ 0 w 267969"/>
                <a:gd name="connsiteY0" fmla="*/ 236564 h 293714"/>
                <a:gd name="connsiteX1" fmla="*/ 267969 w 267969"/>
                <a:gd name="connsiteY1" fmla="*/ 0 h 293714"/>
                <a:gd name="connsiteX2" fmla="*/ 267969 w 267969"/>
                <a:gd name="connsiteY2" fmla="*/ 293714 h 293714"/>
                <a:gd name="connsiteX3" fmla="*/ 0 w 267969"/>
                <a:gd name="connsiteY3" fmla="*/ 236564 h 293714"/>
                <a:gd name="connsiteX0" fmla="*/ 0 w 267969"/>
                <a:gd name="connsiteY0" fmla="*/ 236564 h 376264"/>
                <a:gd name="connsiteX1" fmla="*/ 267969 w 267969"/>
                <a:gd name="connsiteY1" fmla="*/ 0 h 376264"/>
                <a:gd name="connsiteX2" fmla="*/ 229869 w 267969"/>
                <a:gd name="connsiteY2" fmla="*/ 376264 h 376264"/>
                <a:gd name="connsiteX3" fmla="*/ 0 w 267969"/>
                <a:gd name="connsiteY3" fmla="*/ 236564 h 376264"/>
                <a:gd name="connsiteX0" fmla="*/ 0 w 267969"/>
                <a:gd name="connsiteY0" fmla="*/ 236564 h 388345"/>
                <a:gd name="connsiteX1" fmla="*/ 267969 w 267969"/>
                <a:gd name="connsiteY1" fmla="*/ 0 h 388345"/>
                <a:gd name="connsiteX2" fmla="*/ 229869 w 267969"/>
                <a:gd name="connsiteY2" fmla="*/ 376264 h 388345"/>
                <a:gd name="connsiteX3" fmla="*/ 0 w 267969"/>
                <a:gd name="connsiteY3" fmla="*/ 236564 h 388345"/>
                <a:gd name="connsiteX0" fmla="*/ 0 w 267969"/>
                <a:gd name="connsiteY0" fmla="*/ 242254 h 394035"/>
                <a:gd name="connsiteX1" fmla="*/ 267969 w 267969"/>
                <a:gd name="connsiteY1" fmla="*/ 5690 h 394035"/>
                <a:gd name="connsiteX2" fmla="*/ 229869 w 267969"/>
                <a:gd name="connsiteY2" fmla="*/ 381954 h 394035"/>
                <a:gd name="connsiteX3" fmla="*/ 0 w 267969"/>
                <a:gd name="connsiteY3" fmla="*/ 242254 h 394035"/>
                <a:gd name="connsiteX0" fmla="*/ 0 w 279992"/>
                <a:gd name="connsiteY0" fmla="*/ 242254 h 394035"/>
                <a:gd name="connsiteX1" fmla="*/ 267969 w 279992"/>
                <a:gd name="connsiteY1" fmla="*/ 5690 h 394035"/>
                <a:gd name="connsiteX2" fmla="*/ 229869 w 279992"/>
                <a:gd name="connsiteY2" fmla="*/ 381954 h 394035"/>
                <a:gd name="connsiteX3" fmla="*/ 0 w 279992"/>
                <a:gd name="connsiteY3" fmla="*/ 242254 h 394035"/>
                <a:gd name="connsiteX0" fmla="*/ 0 w 279992"/>
                <a:gd name="connsiteY0" fmla="*/ 250810 h 402591"/>
                <a:gd name="connsiteX1" fmla="*/ 267969 w 279992"/>
                <a:gd name="connsiteY1" fmla="*/ 14246 h 402591"/>
                <a:gd name="connsiteX2" fmla="*/ 229869 w 279992"/>
                <a:gd name="connsiteY2" fmla="*/ 390510 h 402591"/>
                <a:gd name="connsiteX3" fmla="*/ 0 w 279992"/>
                <a:gd name="connsiteY3" fmla="*/ 250810 h 402591"/>
                <a:gd name="connsiteX0" fmla="*/ 0 w 279992"/>
                <a:gd name="connsiteY0" fmla="*/ 250810 h 410076"/>
                <a:gd name="connsiteX1" fmla="*/ 267969 w 279992"/>
                <a:gd name="connsiteY1" fmla="*/ 14246 h 410076"/>
                <a:gd name="connsiteX2" fmla="*/ 229869 w 279992"/>
                <a:gd name="connsiteY2" fmla="*/ 390510 h 410076"/>
                <a:gd name="connsiteX3" fmla="*/ 0 w 279992"/>
                <a:gd name="connsiteY3" fmla="*/ 250810 h 410076"/>
                <a:gd name="connsiteX0" fmla="*/ 0 w 279992"/>
                <a:gd name="connsiteY0" fmla="*/ 255898 h 415164"/>
                <a:gd name="connsiteX1" fmla="*/ 267969 w 279992"/>
                <a:gd name="connsiteY1" fmla="*/ 19334 h 415164"/>
                <a:gd name="connsiteX2" fmla="*/ 229869 w 279992"/>
                <a:gd name="connsiteY2" fmla="*/ 395598 h 415164"/>
                <a:gd name="connsiteX3" fmla="*/ 0 w 279992"/>
                <a:gd name="connsiteY3" fmla="*/ 255898 h 41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992" h="415164">
                  <a:moveTo>
                    <a:pt x="0" y="255898"/>
                  </a:moveTo>
                  <a:cubicBezTo>
                    <a:pt x="89323" y="94493"/>
                    <a:pt x="178646" y="-54211"/>
                    <a:pt x="267969" y="19334"/>
                  </a:cubicBezTo>
                  <a:cubicBezTo>
                    <a:pt x="306069" y="208255"/>
                    <a:pt x="242569" y="270177"/>
                    <a:pt x="229869" y="395598"/>
                  </a:cubicBezTo>
                  <a:cubicBezTo>
                    <a:pt x="115146" y="450631"/>
                    <a:pt x="76623" y="385015"/>
                    <a:pt x="0" y="255898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37953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0">
        <p15:prstTrans prst="pageCurlDouble"/>
      </p:transition>
    </mc:Choice>
    <mc:Fallback>
      <p:transition spd="slow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-1"/>
            <a:chExt cx="12192000" cy="685800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8118652-CB9E-4617-903E-E31E1991ADD4}"/>
                </a:ext>
              </a:extLst>
            </p:cNvPr>
            <p:cNvSpPr/>
            <p:nvPr/>
          </p:nvSpPr>
          <p:spPr>
            <a:xfrm>
              <a:off x="6597748" y="-1"/>
              <a:ext cx="5594252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582402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-86246" y="783136"/>
            <a:ext cx="574214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 sees a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ush with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ig,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erries.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15CE49-4AED-45F7-9D6D-969CEE17E97F}"/>
              </a:ext>
            </a:extLst>
          </p:cNvPr>
          <p:cNvSpPr/>
          <p:nvPr/>
        </p:nvSpPr>
        <p:spPr>
          <a:xfrm>
            <a:off x="6547276" y="1772"/>
            <a:ext cx="5755615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27FC4AD0-8C71-498C-B050-12615D6AC18B}"/>
              </a:ext>
            </a:extLst>
          </p:cNvPr>
          <p:cNvSpPr/>
          <p:nvPr/>
        </p:nvSpPr>
        <p:spPr>
          <a:xfrm>
            <a:off x="6547277" y="439378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E246AB4E-8E1F-42D6-B06E-A0D6E556319A}"/>
              </a:ext>
            </a:extLst>
          </p:cNvPr>
          <p:cNvSpPr/>
          <p:nvPr/>
        </p:nvSpPr>
        <p:spPr>
          <a:xfrm>
            <a:off x="9715049" y="314021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9721DA5-4314-4379-891E-3254D97986A3}"/>
              </a:ext>
            </a:extLst>
          </p:cNvPr>
          <p:cNvGrpSpPr/>
          <p:nvPr/>
        </p:nvGrpSpPr>
        <p:grpSpPr>
          <a:xfrm>
            <a:off x="8202047" y="3032372"/>
            <a:ext cx="3986558" cy="3695748"/>
            <a:chOff x="8115536" y="2226170"/>
            <a:chExt cx="3986558" cy="3695748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96A673B-CAA7-4277-B09A-8FC289195906}"/>
                </a:ext>
              </a:extLst>
            </p:cNvPr>
            <p:cNvGrpSpPr/>
            <p:nvPr/>
          </p:nvGrpSpPr>
          <p:grpSpPr>
            <a:xfrm>
              <a:off x="8291710" y="2460143"/>
              <a:ext cx="3810384" cy="3461775"/>
              <a:chOff x="2886139" y="689203"/>
              <a:chExt cx="3599801" cy="2643638"/>
            </a:xfrm>
          </p:grpSpPr>
          <p:sp>
            <p:nvSpPr>
              <p:cNvPr id="55" name="Cloud 54">
                <a:extLst>
                  <a:ext uri="{FF2B5EF4-FFF2-40B4-BE49-F238E27FC236}">
                    <a16:creationId xmlns:a16="http://schemas.microsoft.com/office/drawing/2014/main" id="{D1CE9C23-2CF8-45F3-9DC7-10D1D5F50DA7}"/>
                  </a:ext>
                </a:extLst>
              </p:cNvPr>
              <p:cNvSpPr/>
              <p:nvPr/>
            </p:nvSpPr>
            <p:spPr>
              <a:xfrm>
                <a:off x="2886139" y="689203"/>
                <a:ext cx="3599801" cy="2544323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Cloud 9">
                <a:extLst>
                  <a:ext uri="{FF2B5EF4-FFF2-40B4-BE49-F238E27FC236}">
                    <a16:creationId xmlns:a16="http://schemas.microsoft.com/office/drawing/2014/main" id="{2B7A9405-E93C-4054-A58D-2D40EC66D435}"/>
                  </a:ext>
                </a:extLst>
              </p:cNvPr>
              <p:cNvSpPr/>
              <p:nvPr/>
            </p:nvSpPr>
            <p:spPr>
              <a:xfrm>
                <a:off x="3714360" y="1143818"/>
                <a:ext cx="1833467" cy="1480296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Cloud 46">
                <a:extLst>
                  <a:ext uri="{FF2B5EF4-FFF2-40B4-BE49-F238E27FC236}">
                    <a16:creationId xmlns:a16="http://schemas.microsoft.com/office/drawing/2014/main" id="{CD24621D-DECB-41F3-B172-A4BFB2B381B8}"/>
                  </a:ext>
                </a:extLst>
              </p:cNvPr>
              <p:cNvSpPr/>
              <p:nvPr/>
            </p:nvSpPr>
            <p:spPr>
              <a:xfrm rot="1588661">
                <a:off x="4927419" y="1652027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Cloud 47">
                <a:extLst>
                  <a:ext uri="{FF2B5EF4-FFF2-40B4-BE49-F238E27FC236}">
                    <a16:creationId xmlns:a16="http://schemas.microsoft.com/office/drawing/2014/main" id="{9F8F7262-46DC-4A1C-A9A5-2D2866CEDE5F}"/>
                  </a:ext>
                </a:extLst>
              </p:cNvPr>
              <p:cNvSpPr/>
              <p:nvPr/>
            </p:nvSpPr>
            <p:spPr>
              <a:xfrm rot="20312248">
                <a:off x="3051836" y="1953362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3FF9136-ACA8-4EB9-94AD-FAB2799C7D7F}"/>
                  </a:ext>
                </a:extLst>
              </p:cNvPr>
              <p:cNvSpPr/>
              <p:nvPr/>
            </p:nvSpPr>
            <p:spPr>
              <a:xfrm rot="21406047">
                <a:off x="3270380" y="2327441"/>
                <a:ext cx="3083438" cy="1005400"/>
              </a:xfrm>
              <a:custGeom>
                <a:avLst/>
                <a:gdLst>
                  <a:gd name="connsiteX0" fmla="*/ 0 w 2128244"/>
                  <a:gd name="connsiteY0" fmla="*/ 0 h 111019"/>
                  <a:gd name="connsiteX1" fmla="*/ 2128244 w 2128244"/>
                  <a:gd name="connsiteY1" fmla="*/ 0 h 111019"/>
                  <a:gd name="connsiteX2" fmla="*/ 2128244 w 2128244"/>
                  <a:gd name="connsiteY2" fmla="*/ 111019 h 111019"/>
                  <a:gd name="connsiteX3" fmla="*/ 0 w 2128244"/>
                  <a:gd name="connsiteY3" fmla="*/ 111019 h 111019"/>
                  <a:gd name="connsiteX4" fmla="*/ 0 w 2128244"/>
                  <a:gd name="connsiteY4" fmla="*/ 0 h 111019"/>
                  <a:gd name="connsiteX0" fmla="*/ 152400 w 2280644"/>
                  <a:gd name="connsiteY0" fmla="*/ 0 h 111019"/>
                  <a:gd name="connsiteX1" fmla="*/ 2280644 w 2280644"/>
                  <a:gd name="connsiteY1" fmla="*/ 0 h 111019"/>
                  <a:gd name="connsiteX2" fmla="*/ 2280644 w 2280644"/>
                  <a:gd name="connsiteY2" fmla="*/ 111019 h 111019"/>
                  <a:gd name="connsiteX3" fmla="*/ 0 w 2280644"/>
                  <a:gd name="connsiteY3" fmla="*/ 66569 h 111019"/>
                  <a:gd name="connsiteX4" fmla="*/ 152400 w 2280644"/>
                  <a:gd name="connsiteY4" fmla="*/ 0 h 111019"/>
                  <a:gd name="connsiteX0" fmla="*/ 0 w 2344144"/>
                  <a:gd name="connsiteY0" fmla="*/ 0 h 155469"/>
                  <a:gd name="connsiteX1" fmla="*/ 2344144 w 2344144"/>
                  <a:gd name="connsiteY1" fmla="*/ 44450 h 155469"/>
                  <a:gd name="connsiteX2" fmla="*/ 2344144 w 2344144"/>
                  <a:gd name="connsiteY2" fmla="*/ 155469 h 155469"/>
                  <a:gd name="connsiteX3" fmla="*/ 63500 w 2344144"/>
                  <a:gd name="connsiteY3" fmla="*/ 111019 h 155469"/>
                  <a:gd name="connsiteX4" fmla="*/ 0 w 2344144"/>
                  <a:gd name="connsiteY4" fmla="*/ 0 h 155469"/>
                  <a:gd name="connsiteX0" fmla="*/ 122295 w 2466439"/>
                  <a:gd name="connsiteY0" fmla="*/ 182616 h 338085"/>
                  <a:gd name="connsiteX1" fmla="*/ 11121 w 2466439"/>
                  <a:gd name="connsiteY1" fmla="*/ 1 h 338085"/>
                  <a:gd name="connsiteX2" fmla="*/ 2466439 w 2466439"/>
                  <a:gd name="connsiteY2" fmla="*/ 227066 h 338085"/>
                  <a:gd name="connsiteX3" fmla="*/ 2466439 w 2466439"/>
                  <a:gd name="connsiteY3" fmla="*/ 338085 h 338085"/>
                  <a:gd name="connsiteX4" fmla="*/ 185795 w 2466439"/>
                  <a:gd name="connsiteY4" fmla="*/ 293635 h 338085"/>
                  <a:gd name="connsiteX5" fmla="*/ 122295 w 2466439"/>
                  <a:gd name="connsiteY5" fmla="*/ 182616 h 338085"/>
                  <a:gd name="connsiteX0" fmla="*/ 245902 w 2590046"/>
                  <a:gd name="connsiteY0" fmla="*/ 183993 h 339462"/>
                  <a:gd name="connsiteX1" fmla="*/ 356979 w 2590046"/>
                  <a:gd name="connsiteY1" fmla="*/ 172828 h 339462"/>
                  <a:gd name="connsiteX2" fmla="*/ 134728 w 2590046"/>
                  <a:gd name="connsiteY2" fmla="*/ 1378 h 339462"/>
                  <a:gd name="connsiteX3" fmla="*/ 2590046 w 2590046"/>
                  <a:gd name="connsiteY3" fmla="*/ 228443 h 339462"/>
                  <a:gd name="connsiteX4" fmla="*/ 2590046 w 2590046"/>
                  <a:gd name="connsiteY4" fmla="*/ 339462 h 339462"/>
                  <a:gd name="connsiteX5" fmla="*/ 309402 w 2590046"/>
                  <a:gd name="connsiteY5" fmla="*/ 295012 h 339462"/>
                  <a:gd name="connsiteX6" fmla="*/ 245902 w 2590046"/>
                  <a:gd name="connsiteY6" fmla="*/ 183993 h 339462"/>
                  <a:gd name="connsiteX0" fmla="*/ 113446 w 2457590"/>
                  <a:gd name="connsiteY0" fmla="*/ 462193 h 617662"/>
                  <a:gd name="connsiteX1" fmla="*/ 224523 w 2457590"/>
                  <a:gd name="connsiteY1" fmla="*/ 451028 h 617662"/>
                  <a:gd name="connsiteX2" fmla="*/ 2272 w 2457590"/>
                  <a:gd name="connsiteY2" fmla="*/ 279578 h 617662"/>
                  <a:gd name="connsiteX3" fmla="*/ 243573 w 2457590"/>
                  <a:gd name="connsiteY3" fmla="*/ 178 h 617662"/>
                  <a:gd name="connsiteX4" fmla="*/ 2457590 w 2457590"/>
                  <a:gd name="connsiteY4" fmla="*/ 506643 h 617662"/>
                  <a:gd name="connsiteX5" fmla="*/ 2457590 w 2457590"/>
                  <a:gd name="connsiteY5" fmla="*/ 617662 h 617662"/>
                  <a:gd name="connsiteX6" fmla="*/ 176946 w 2457590"/>
                  <a:gd name="connsiteY6" fmla="*/ 573212 h 617662"/>
                  <a:gd name="connsiteX7" fmla="*/ 113446 w 2457590"/>
                  <a:gd name="connsiteY7" fmla="*/ 462193 h 617662"/>
                  <a:gd name="connsiteX0" fmla="*/ 111771 w 2455915"/>
                  <a:gd name="connsiteY0" fmla="*/ 470277 h 625746"/>
                  <a:gd name="connsiteX1" fmla="*/ 222848 w 2455915"/>
                  <a:gd name="connsiteY1" fmla="*/ 459112 h 625746"/>
                  <a:gd name="connsiteX2" fmla="*/ 597 w 2455915"/>
                  <a:gd name="connsiteY2" fmla="*/ 287662 h 625746"/>
                  <a:gd name="connsiteX3" fmla="*/ 330798 w 2455915"/>
                  <a:gd name="connsiteY3" fmla="*/ 300362 h 625746"/>
                  <a:gd name="connsiteX4" fmla="*/ 241898 w 2455915"/>
                  <a:gd name="connsiteY4" fmla="*/ 8262 h 625746"/>
                  <a:gd name="connsiteX5" fmla="*/ 2455915 w 2455915"/>
                  <a:gd name="connsiteY5" fmla="*/ 514727 h 625746"/>
                  <a:gd name="connsiteX6" fmla="*/ 2455915 w 2455915"/>
                  <a:gd name="connsiteY6" fmla="*/ 625746 h 625746"/>
                  <a:gd name="connsiteX7" fmla="*/ 175271 w 2455915"/>
                  <a:gd name="connsiteY7" fmla="*/ 581296 h 625746"/>
                  <a:gd name="connsiteX8" fmla="*/ 111771 w 2455915"/>
                  <a:gd name="connsiteY8" fmla="*/ 470277 h 625746"/>
                  <a:gd name="connsiteX0" fmla="*/ 111771 w 2455915"/>
                  <a:gd name="connsiteY0" fmla="*/ 462015 h 617484"/>
                  <a:gd name="connsiteX1" fmla="*/ 222848 w 2455915"/>
                  <a:gd name="connsiteY1" fmla="*/ 450850 h 617484"/>
                  <a:gd name="connsiteX2" fmla="*/ 597 w 2455915"/>
                  <a:gd name="connsiteY2" fmla="*/ 279400 h 617484"/>
                  <a:gd name="connsiteX3" fmla="*/ 330798 w 2455915"/>
                  <a:gd name="connsiteY3" fmla="*/ 292100 h 617484"/>
                  <a:gd name="connsiteX4" fmla="*/ 241898 w 2455915"/>
                  <a:gd name="connsiteY4" fmla="*/ 0 h 617484"/>
                  <a:gd name="connsiteX5" fmla="*/ 533998 w 2455915"/>
                  <a:gd name="connsiteY5" fmla="*/ 247650 h 617484"/>
                  <a:gd name="connsiteX6" fmla="*/ 2455915 w 2455915"/>
                  <a:gd name="connsiteY6" fmla="*/ 506465 h 617484"/>
                  <a:gd name="connsiteX7" fmla="*/ 2455915 w 2455915"/>
                  <a:gd name="connsiteY7" fmla="*/ 617484 h 617484"/>
                  <a:gd name="connsiteX8" fmla="*/ 175271 w 2455915"/>
                  <a:gd name="connsiteY8" fmla="*/ 573034 h 617484"/>
                  <a:gd name="connsiteX9" fmla="*/ 111771 w 2455915"/>
                  <a:gd name="connsiteY9" fmla="*/ 462015 h 61748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2455915 w 2455915"/>
                  <a:gd name="connsiteY7" fmla="*/ 563625 h 674644"/>
                  <a:gd name="connsiteX8" fmla="*/ 2455915 w 2455915"/>
                  <a:gd name="connsiteY8" fmla="*/ 674644 h 674644"/>
                  <a:gd name="connsiteX9" fmla="*/ 175271 w 2455915"/>
                  <a:gd name="connsiteY9" fmla="*/ 630194 h 674644"/>
                  <a:gd name="connsiteX10" fmla="*/ 111771 w 2455915"/>
                  <a:gd name="connsiteY10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2455915 w 2455915"/>
                  <a:gd name="connsiteY8" fmla="*/ 563625 h 674644"/>
                  <a:gd name="connsiteX9" fmla="*/ 2455915 w 2455915"/>
                  <a:gd name="connsiteY9" fmla="*/ 674644 h 674644"/>
                  <a:gd name="connsiteX10" fmla="*/ 175271 w 2455915"/>
                  <a:gd name="connsiteY10" fmla="*/ 630194 h 674644"/>
                  <a:gd name="connsiteX11" fmla="*/ 111771 w 2455915"/>
                  <a:gd name="connsiteY11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1016598 w 2455915"/>
                  <a:gd name="connsiteY8" fmla="*/ 177810 h 674644"/>
                  <a:gd name="connsiteX9" fmla="*/ 2455915 w 2455915"/>
                  <a:gd name="connsiteY9" fmla="*/ 563625 h 674644"/>
                  <a:gd name="connsiteX10" fmla="*/ 2455915 w 2455915"/>
                  <a:gd name="connsiteY10" fmla="*/ 674644 h 674644"/>
                  <a:gd name="connsiteX11" fmla="*/ 175271 w 2455915"/>
                  <a:gd name="connsiteY11" fmla="*/ 630194 h 674644"/>
                  <a:gd name="connsiteX12" fmla="*/ 111771 w 2455915"/>
                  <a:gd name="connsiteY12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2455915 w 2455915"/>
                  <a:gd name="connsiteY10" fmla="*/ 563625 h 674644"/>
                  <a:gd name="connsiteX11" fmla="*/ 2455915 w 2455915"/>
                  <a:gd name="connsiteY11" fmla="*/ 674644 h 674644"/>
                  <a:gd name="connsiteX12" fmla="*/ 175271 w 2455915"/>
                  <a:gd name="connsiteY12" fmla="*/ 630194 h 674644"/>
                  <a:gd name="connsiteX13" fmla="*/ 111771 w 2455915"/>
                  <a:gd name="connsiteY13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2455915 w 2455915"/>
                  <a:gd name="connsiteY10" fmla="*/ 563625 h 674644"/>
                  <a:gd name="connsiteX11" fmla="*/ 2455915 w 2455915"/>
                  <a:gd name="connsiteY11" fmla="*/ 674644 h 674644"/>
                  <a:gd name="connsiteX12" fmla="*/ 175271 w 2455915"/>
                  <a:gd name="connsiteY12" fmla="*/ 630194 h 674644"/>
                  <a:gd name="connsiteX13" fmla="*/ 111771 w 2455915"/>
                  <a:gd name="connsiteY13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2455915 w 2455915"/>
                  <a:gd name="connsiteY11" fmla="*/ 563625 h 674644"/>
                  <a:gd name="connsiteX12" fmla="*/ 2455915 w 2455915"/>
                  <a:gd name="connsiteY12" fmla="*/ 674644 h 674644"/>
                  <a:gd name="connsiteX13" fmla="*/ 175271 w 2455915"/>
                  <a:gd name="connsiteY13" fmla="*/ 630194 h 674644"/>
                  <a:gd name="connsiteX14" fmla="*/ 111771 w 2455915"/>
                  <a:gd name="connsiteY14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2455915 w 2455915"/>
                  <a:gd name="connsiteY12" fmla="*/ 563625 h 674644"/>
                  <a:gd name="connsiteX13" fmla="*/ 2455915 w 2455915"/>
                  <a:gd name="connsiteY13" fmla="*/ 674644 h 674644"/>
                  <a:gd name="connsiteX14" fmla="*/ 175271 w 2455915"/>
                  <a:gd name="connsiteY14" fmla="*/ 630194 h 674644"/>
                  <a:gd name="connsiteX15" fmla="*/ 111771 w 2455915"/>
                  <a:gd name="connsiteY15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2455915 w 2455915"/>
                  <a:gd name="connsiteY13" fmla="*/ 563625 h 674644"/>
                  <a:gd name="connsiteX14" fmla="*/ 2455915 w 2455915"/>
                  <a:gd name="connsiteY14" fmla="*/ 674644 h 674644"/>
                  <a:gd name="connsiteX15" fmla="*/ 175271 w 2455915"/>
                  <a:gd name="connsiteY15" fmla="*/ 630194 h 674644"/>
                  <a:gd name="connsiteX16" fmla="*/ 111771 w 2455915"/>
                  <a:gd name="connsiteY16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2455915 w 2455915"/>
                  <a:gd name="connsiteY14" fmla="*/ 563625 h 674644"/>
                  <a:gd name="connsiteX15" fmla="*/ 2455915 w 2455915"/>
                  <a:gd name="connsiteY15" fmla="*/ 674644 h 674644"/>
                  <a:gd name="connsiteX16" fmla="*/ 175271 w 2455915"/>
                  <a:gd name="connsiteY16" fmla="*/ 630194 h 674644"/>
                  <a:gd name="connsiteX17" fmla="*/ 111771 w 2455915"/>
                  <a:gd name="connsiteY17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1600798 w 2455915"/>
                  <a:gd name="connsiteY14" fmla="*/ 450860 h 674644"/>
                  <a:gd name="connsiteX15" fmla="*/ 2455915 w 2455915"/>
                  <a:gd name="connsiteY15" fmla="*/ 563625 h 674644"/>
                  <a:gd name="connsiteX16" fmla="*/ 2455915 w 2455915"/>
                  <a:gd name="connsiteY16" fmla="*/ 674644 h 674644"/>
                  <a:gd name="connsiteX17" fmla="*/ 175271 w 2455915"/>
                  <a:gd name="connsiteY17" fmla="*/ 630194 h 674644"/>
                  <a:gd name="connsiteX18" fmla="*/ 111771 w 2455915"/>
                  <a:gd name="connsiteY18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1600798 w 2455915"/>
                  <a:gd name="connsiteY14" fmla="*/ 450860 h 674644"/>
                  <a:gd name="connsiteX15" fmla="*/ 1676998 w 2455915"/>
                  <a:gd name="connsiteY15" fmla="*/ 361960 h 674644"/>
                  <a:gd name="connsiteX16" fmla="*/ 2455915 w 2455915"/>
                  <a:gd name="connsiteY16" fmla="*/ 563625 h 674644"/>
                  <a:gd name="connsiteX17" fmla="*/ 2455915 w 2455915"/>
                  <a:gd name="connsiteY17" fmla="*/ 674644 h 674644"/>
                  <a:gd name="connsiteX18" fmla="*/ 175271 w 2455915"/>
                  <a:gd name="connsiteY18" fmla="*/ 630194 h 674644"/>
                  <a:gd name="connsiteX19" fmla="*/ 111771 w 2455915"/>
                  <a:gd name="connsiteY19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1600798 w 2455915"/>
                  <a:gd name="connsiteY14" fmla="*/ 450860 h 674644"/>
                  <a:gd name="connsiteX15" fmla="*/ 1676998 w 2455915"/>
                  <a:gd name="connsiteY15" fmla="*/ 361960 h 674644"/>
                  <a:gd name="connsiteX16" fmla="*/ 1784948 w 2455915"/>
                  <a:gd name="connsiteY16" fmla="*/ 482610 h 674644"/>
                  <a:gd name="connsiteX17" fmla="*/ 2455915 w 2455915"/>
                  <a:gd name="connsiteY17" fmla="*/ 563625 h 674644"/>
                  <a:gd name="connsiteX18" fmla="*/ 2455915 w 2455915"/>
                  <a:gd name="connsiteY18" fmla="*/ 674644 h 674644"/>
                  <a:gd name="connsiteX19" fmla="*/ 175271 w 2455915"/>
                  <a:gd name="connsiteY19" fmla="*/ 630194 h 674644"/>
                  <a:gd name="connsiteX20" fmla="*/ 111771 w 2455915"/>
                  <a:gd name="connsiteY20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1600798 w 2455915"/>
                  <a:gd name="connsiteY14" fmla="*/ 450860 h 674644"/>
                  <a:gd name="connsiteX15" fmla="*/ 1676998 w 2455915"/>
                  <a:gd name="connsiteY15" fmla="*/ 361960 h 674644"/>
                  <a:gd name="connsiteX16" fmla="*/ 1784948 w 2455915"/>
                  <a:gd name="connsiteY16" fmla="*/ 482610 h 674644"/>
                  <a:gd name="connsiteX17" fmla="*/ 2426298 w 2455915"/>
                  <a:gd name="connsiteY17" fmla="*/ 76210 h 674644"/>
                  <a:gd name="connsiteX18" fmla="*/ 2455915 w 2455915"/>
                  <a:gd name="connsiteY18" fmla="*/ 563625 h 674644"/>
                  <a:gd name="connsiteX19" fmla="*/ 2455915 w 2455915"/>
                  <a:gd name="connsiteY19" fmla="*/ 674644 h 674644"/>
                  <a:gd name="connsiteX20" fmla="*/ 175271 w 2455915"/>
                  <a:gd name="connsiteY20" fmla="*/ 630194 h 674644"/>
                  <a:gd name="connsiteX21" fmla="*/ 111771 w 2455915"/>
                  <a:gd name="connsiteY21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1600798 w 2455915"/>
                  <a:gd name="connsiteY14" fmla="*/ 450860 h 674644"/>
                  <a:gd name="connsiteX15" fmla="*/ 1676998 w 2455915"/>
                  <a:gd name="connsiteY15" fmla="*/ 361960 h 674644"/>
                  <a:gd name="connsiteX16" fmla="*/ 1784948 w 2455915"/>
                  <a:gd name="connsiteY16" fmla="*/ 482610 h 674644"/>
                  <a:gd name="connsiteX17" fmla="*/ 2134198 w 2455915"/>
                  <a:gd name="connsiteY17" fmla="*/ 457210 h 674644"/>
                  <a:gd name="connsiteX18" fmla="*/ 2426298 w 2455915"/>
                  <a:gd name="connsiteY18" fmla="*/ 76210 h 674644"/>
                  <a:gd name="connsiteX19" fmla="*/ 2455915 w 2455915"/>
                  <a:gd name="connsiteY19" fmla="*/ 563625 h 674644"/>
                  <a:gd name="connsiteX20" fmla="*/ 2455915 w 2455915"/>
                  <a:gd name="connsiteY20" fmla="*/ 674644 h 674644"/>
                  <a:gd name="connsiteX21" fmla="*/ 175271 w 2455915"/>
                  <a:gd name="connsiteY21" fmla="*/ 630194 h 674644"/>
                  <a:gd name="connsiteX22" fmla="*/ 111771 w 2455915"/>
                  <a:gd name="connsiteY22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1600798 w 2455915"/>
                  <a:gd name="connsiteY14" fmla="*/ 450860 h 674644"/>
                  <a:gd name="connsiteX15" fmla="*/ 1676998 w 2455915"/>
                  <a:gd name="connsiteY15" fmla="*/ 361960 h 674644"/>
                  <a:gd name="connsiteX16" fmla="*/ 1784948 w 2455915"/>
                  <a:gd name="connsiteY16" fmla="*/ 482610 h 674644"/>
                  <a:gd name="connsiteX17" fmla="*/ 2026248 w 2455915"/>
                  <a:gd name="connsiteY17" fmla="*/ 323860 h 674644"/>
                  <a:gd name="connsiteX18" fmla="*/ 2134198 w 2455915"/>
                  <a:gd name="connsiteY18" fmla="*/ 457210 h 674644"/>
                  <a:gd name="connsiteX19" fmla="*/ 2426298 w 2455915"/>
                  <a:gd name="connsiteY19" fmla="*/ 76210 h 674644"/>
                  <a:gd name="connsiteX20" fmla="*/ 2455915 w 2455915"/>
                  <a:gd name="connsiteY20" fmla="*/ 563625 h 674644"/>
                  <a:gd name="connsiteX21" fmla="*/ 2455915 w 2455915"/>
                  <a:gd name="connsiteY21" fmla="*/ 674644 h 674644"/>
                  <a:gd name="connsiteX22" fmla="*/ 175271 w 2455915"/>
                  <a:gd name="connsiteY22" fmla="*/ 630194 h 674644"/>
                  <a:gd name="connsiteX23" fmla="*/ 111771 w 2455915"/>
                  <a:gd name="connsiteY23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1600798 w 2455915"/>
                  <a:gd name="connsiteY14" fmla="*/ 450860 h 674644"/>
                  <a:gd name="connsiteX15" fmla="*/ 1676998 w 2455915"/>
                  <a:gd name="connsiteY15" fmla="*/ 361960 h 674644"/>
                  <a:gd name="connsiteX16" fmla="*/ 1784948 w 2455915"/>
                  <a:gd name="connsiteY16" fmla="*/ 482610 h 674644"/>
                  <a:gd name="connsiteX17" fmla="*/ 1943698 w 2455915"/>
                  <a:gd name="connsiteY17" fmla="*/ 476260 h 674644"/>
                  <a:gd name="connsiteX18" fmla="*/ 2026248 w 2455915"/>
                  <a:gd name="connsiteY18" fmla="*/ 323860 h 674644"/>
                  <a:gd name="connsiteX19" fmla="*/ 2134198 w 2455915"/>
                  <a:gd name="connsiteY19" fmla="*/ 457210 h 674644"/>
                  <a:gd name="connsiteX20" fmla="*/ 2426298 w 2455915"/>
                  <a:gd name="connsiteY20" fmla="*/ 76210 h 674644"/>
                  <a:gd name="connsiteX21" fmla="*/ 2455915 w 2455915"/>
                  <a:gd name="connsiteY21" fmla="*/ 563625 h 674644"/>
                  <a:gd name="connsiteX22" fmla="*/ 2455915 w 2455915"/>
                  <a:gd name="connsiteY22" fmla="*/ 674644 h 674644"/>
                  <a:gd name="connsiteX23" fmla="*/ 175271 w 2455915"/>
                  <a:gd name="connsiteY23" fmla="*/ 630194 h 674644"/>
                  <a:gd name="connsiteX24" fmla="*/ 111771 w 2455915"/>
                  <a:gd name="connsiteY24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1600798 w 2455915"/>
                  <a:gd name="connsiteY14" fmla="*/ 450860 h 674644"/>
                  <a:gd name="connsiteX15" fmla="*/ 1676998 w 2455915"/>
                  <a:gd name="connsiteY15" fmla="*/ 361960 h 674644"/>
                  <a:gd name="connsiteX16" fmla="*/ 1784948 w 2455915"/>
                  <a:gd name="connsiteY16" fmla="*/ 482610 h 674644"/>
                  <a:gd name="connsiteX17" fmla="*/ 1943698 w 2455915"/>
                  <a:gd name="connsiteY17" fmla="*/ 476260 h 674644"/>
                  <a:gd name="connsiteX18" fmla="*/ 2026248 w 2455915"/>
                  <a:gd name="connsiteY18" fmla="*/ 323860 h 674644"/>
                  <a:gd name="connsiteX19" fmla="*/ 2134198 w 2455915"/>
                  <a:gd name="connsiteY19" fmla="*/ 457210 h 674644"/>
                  <a:gd name="connsiteX20" fmla="*/ 2426298 w 2455915"/>
                  <a:gd name="connsiteY20" fmla="*/ 76210 h 674644"/>
                  <a:gd name="connsiteX21" fmla="*/ 2455915 w 2455915"/>
                  <a:gd name="connsiteY21" fmla="*/ 563625 h 674644"/>
                  <a:gd name="connsiteX22" fmla="*/ 2455915 w 2455915"/>
                  <a:gd name="connsiteY22" fmla="*/ 674644 h 674644"/>
                  <a:gd name="connsiteX23" fmla="*/ 175271 w 2455915"/>
                  <a:gd name="connsiteY23" fmla="*/ 630194 h 674644"/>
                  <a:gd name="connsiteX24" fmla="*/ 111771 w 2455915"/>
                  <a:gd name="connsiteY24" fmla="*/ 519175 h 674644"/>
                  <a:gd name="connsiteX0" fmla="*/ 736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1600798 w 2455915"/>
                  <a:gd name="connsiteY14" fmla="*/ 450860 h 674644"/>
                  <a:gd name="connsiteX15" fmla="*/ 1676998 w 2455915"/>
                  <a:gd name="connsiteY15" fmla="*/ 361960 h 674644"/>
                  <a:gd name="connsiteX16" fmla="*/ 1784948 w 2455915"/>
                  <a:gd name="connsiteY16" fmla="*/ 482610 h 674644"/>
                  <a:gd name="connsiteX17" fmla="*/ 1943698 w 2455915"/>
                  <a:gd name="connsiteY17" fmla="*/ 476260 h 674644"/>
                  <a:gd name="connsiteX18" fmla="*/ 2026248 w 2455915"/>
                  <a:gd name="connsiteY18" fmla="*/ 323860 h 674644"/>
                  <a:gd name="connsiteX19" fmla="*/ 2134198 w 2455915"/>
                  <a:gd name="connsiteY19" fmla="*/ 457210 h 674644"/>
                  <a:gd name="connsiteX20" fmla="*/ 2426298 w 2455915"/>
                  <a:gd name="connsiteY20" fmla="*/ 76210 h 674644"/>
                  <a:gd name="connsiteX21" fmla="*/ 2455915 w 2455915"/>
                  <a:gd name="connsiteY21" fmla="*/ 563625 h 674644"/>
                  <a:gd name="connsiteX22" fmla="*/ 2455915 w 2455915"/>
                  <a:gd name="connsiteY22" fmla="*/ 674644 h 674644"/>
                  <a:gd name="connsiteX23" fmla="*/ 175271 w 2455915"/>
                  <a:gd name="connsiteY23" fmla="*/ 630194 h 674644"/>
                  <a:gd name="connsiteX24" fmla="*/ 73671 w 2455915"/>
                  <a:gd name="connsiteY24" fmla="*/ 519175 h 674644"/>
                  <a:gd name="connsiteX0" fmla="*/ 736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1529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1600798 w 2455915"/>
                  <a:gd name="connsiteY14" fmla="*/ 450860 h 674644"/>
                  <a:gd name="connsiteX15" fmla="*/ 1676998 w 2455915"/>
                  <a:gd name="connsiteY15" fmla="*/ 361960 h 674644"/>
                  <a:gd name="connsiteX16" fmla="*/ 1784948 w 2455915"/>
                  <a:gd name="connsiteY16" fmla="*/ 482610 h 674644"/>
                  <a:gd name="connsiteX17" fmla="*/ 1943698 w 2455915"/>
                  <a:gd name="connsiteY17" fmla="*/ 476260 h 674644"/>
                  <a:gd name="connsiteX18" fmla="*/ 2026248 w 2455915"/>
                  <a:gd name="connsiteY18" fmla="*/ 323860 h 674644"/>
                  <a:gd name="connsiteX19" fmla="*/ 2134198 w 2455915"/>
                  <a:gd name="connsiteY19" fmla="*/ 457210 h 674644"/>
                  <a:gd name="connsiteX20" fmla="*/ 2426298 w 2455915"/>
                  <a:gd name="connsiteY20" fmla="*/ 76210 h 674644"/>
                  <a:gd name="connsiteX21" fmla="*/ 2455915 w 2455915"/>
                  <a:gd name="connsiteY21" fmla="*/ 563625 h 674644"/>
                  <a:gd name="connsiteX22" fmla="*/ 2455915 w 2455915"/>
                  <a:gd name="connsiteY22" fmla="*/ 674644 h 674644"/>
                  <a:gd name="connsiteX23" fmla="*/ 175271 w 2455915"/>
                  <a:gd name="connsiteY23" fmla="*/ 630194 h 674644"/>
                  <a:gd name="connsiteX24" fmla="*/ 73671 w 2455915"/>
                  <a:gd name="connsiteY24" fmla="*/ 519175 h 674644"/>
                  <a:gd name="connsiteX0" fmla="*/ 736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1529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11798 w 2455915"/>
                  <a:gd name="connsiteY7" fmla="*/ 41911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1600798 w 2455915"/>
                  <a:gd name="connsiteY14" fmla="*/ 450860 h 674644"/>
                  <a:gd name="connsiteX15" fmla="*/ 1676998 w 2455915"/>
                  <a:gd name="connsiteY15" fmla="*/ 361960 h 674644"/>
                  <a:gd name="connsiteX16" fmla="*/ 1784948 w 2455915"/>
                  <a:gd name="connsiteY16" fmla="*/ 482610 h 674644"/>
                  <a:gd name="connsiteX17" fmla="*/ 1943698 w 2455915"/>
                  <a:gd name="connsiteY17" fmla="*/ 476260 h 674644"/>
                  <a:gd name="connsiteX18" fmla="*/ 2026248 w 2455915"/>
                  <a:gd name="connsiteY18" fmla="*/ 323860 h 674644"/>
                  <a:gd name="connsiteX19" fmla="*/ 2134198 w 2455915"/>
                  <a:gd name="connsiteY19" fmla="*/ 457210 h 674644"/>
                  <a:gd name="connsiteX20" fmla="*/ 2426298 w 2455915"/>
                  <a:gd name="connsiteY20" fmla="*/ 76210 h 674644"/>
                  <a:gd name="connsiteX21" fmla="*/ 2455915 w 2455915"/>
                  <a:gd name="connsiteY21" fmla="*/ 563625 h 674644"/>
                  <a:gd name="connsiteX22" fmla="*/ 2455915 w 2455915"/>
                  <a:gd name="connsiteY22" fmla="*/ 674644 h 674644"/>
                  <a:gd name="connsiteX23" fmla="*/ 175271 w 2455915"/>
                  <a:gd name="connsiteY23" fmla="*/ 630194 h 674644"/>
                  <a:gd name="connsiteX24" fmla="*/ 73671 w 2455915"/>
                  <a:gd name="connsiteY24" fmla="*/ 519175 h 674644"/>
                  <a:gd name="connsiteX0" fmla="*/ 736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1529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11798 w 2455915"/>
                  <a:gd name="connsiteY7" fmla="*/ 41911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1600798 w 2455915"/>
                  <a:gd name="connsiteY14" fmla="*/ 450860 h 674644"/>
                  <a:gd name="connsiteX15" fmla="*/ 1676998 w 2455915"/>
                  <a:gd name="connsiteY15" fmla="*/ 361960 h 674644"/>
                  <a:gd name="connsiteX16" fmla="*/ 1784948 w 2455915"/>
                  <a:gd name="connsiteY16" fmla="*/ 482610 h 674644"/>
                  <a:gd name="connsiteX17" fmla="*/ 1943698 w 2455915"/>
                  <a:gd name="connsiteY17" fmla="*/ 476260 h 674644"/>
                  <a:gd name="connsiteX18" fmla="*/ 2026248 w 2455915"/>
                  <a:gd name="connsiteY18" fmla="*/ 323860 h 674644"/>
                  <a:gd name="connsiteX19" fmla="*/ 2134198 w 2455915"/>
                  <a:gd name="connsiteY19" fmla="*/ 457210 h 674644"/>
                  <a:gd name="connsiteX20" fmla="*/ 2426298 w 2455915"/>
                  <a:gd name="connsiteY20" fmla="*/ 76210 h 674644"/>
                  <a:gd name="connsiteX21" fmla="*/ 2455915 w 2455915"/>
                  <a:gd name="connsiteY21" fmla="*/ 563625 h 674644"/>
                  <a:gd name="connsiteX22" fmla="*/ 2455915 w 2455915"/>
                  <a:gd name="connsiteY22" fmla="*/ 674644 h 674644"/>
                  <a:gd name="connsiteX23" fmla="*/ 175271 w 2455915"/>
                  <a:gd name="connsiteY23" fmla="*/ 630194 h 674644"/>
                  <a:gd name="connsiteX24" fmla="*/ 73671 w 2455915"/>
                  <a:gd name="connsiteY24" fmla="*/ 519175 h 674644"/>
                  <a:gd name="connsiteX0" fmla="*/ 736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1529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11798 w 2455915"/>
                  <a:gd name="connsiteY7" fmla="*/ 419110 h 674644"/>
                  <a:gd name="connsiteX8" fmla="*/ 870548 w 2455915"/>
                  <a:gd name="connsiteY8" fmla="*/ 444510 h 674644"/>
                  <a:gd name="connsiteX9" fmla="*/ 934048 w 2455915"/>
                  <a:gd name="connsiteY9" fmla="*/ 374660 h 674644"/>
                  <a:gd name="connsiteX10" fmla="*/ 1016598 w 2455915"/>
                  <a:gd name="connsiteY10" fmla="*/ 177810 h 674644"/>
                  <a:gd name="connsiteX11" fmla="*/ 1194398 w 2455915"/>
                  <a:gd name="connsiteY11" fmla="*/ 400060 h 674644"/>
                  <a:gd name="connsiteX12" fmla="*/ 1226148 w 2455915"/>
                  <a:gd name="connsiteY12" fmla="*/ 114310 h 674644"/>
                  <a:gd name="connsiteX13" fmla="*/ 1473798 w 2455915"/>
                  <a:gd name="connsiteY13" fmla="*/ 444510 h 674644"/>
                  <a:gd name="connsiteX14" fmla="*/ 1537298 w 2455915"/>
                  <a:gd name="connsiteY14" fmla="*/ 374660 h 674644"/>
                  <a:gd name="connsiteX15" fmla="*/ 1600798 w 2455915"/>
                  <a:gd name="connsiteY15" fmla="*/ 450860 h 674644"/>
                  <a:gd name="connsiteX16" fmla="*/ 1676998 w 2455915"/>
                  <a:gd name="connsiteY16" fmla="*/ 361960 h 674644"/>
                  <a:gd name="connsiteX17" fmla="*/ 1784948 w 2455915"/>
                  <a:gd name="connsiteY17" fmla="*/ 482610 h 674644"/>
                  <a:gd name="connsiteX18" fmla="*/ 1943698 w 2455915"/>
                  <a:gd name="connsiteY18" fmla="*/ 476260 h 674644"/>
                  <a:gd name="connsiteX19" fmla="*/ 2026248 w 2455915"/>
                  <a:gd name="connsiteY19" fmla="*/ 323860 h 674644"/>
                  <a:gd name="connsiteX20" fmla="*/ 2134198 w 2455915"/>
                  <a:gd name="connsiteY20" fmla="*/ 457210 h 674644"/>
                  <a:gd name="connsiteX21" fmla="*/ 2426298 w 2455915"/>
                  <a:gd name="connsiteY21" fmla="*/ 76210 h 674644"/>
                  <a:gd name="connsiteX22" fmla="*/ 2455915 w 2455915"/>
                  <a:gd name="connsiteY22" fmla="*/ 563625 h 674644"/>
                  <a:gd name="connsiteX23" fmla="*/ 2455915 w 2455915"/>
                  <a:gd name="connsiteY23" fmla="*/ 674644 h 674644"/>
                  <a:gd name="connsiteX24" fmla="*/ 175271 w 2455915"/>
                  <a:gd name="connsiteY24" fmla="*/ 630194 h 674644"/>
                  <a:gd name="connsiteX25" fmla="*/ 73671 w 2455915"/>
                  <a:gd name="connsiteY25" fmla="*/ 519175 h 674644"/>
                  <a:gd name="connsiteX0" fmla="*/ 736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1529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11798 w 2455915"/>
                  <a:gd name="connsiteY7" fmla="*/ 419110 h 674644"/>
                  <a:gd name="connsiteX8" fmla="*/ 870548 w 2455915"/>
                  <a:gd name="connsiteY8" fmla="*/ 444510 h 674644"/>
                  <a:gd name="connsiteX9" fmla="*/ 934048 w 2455915"/>
                  <a:gd name="connsiteY9" fmla="*/ 374660 h 674644"/>
                  <a:gd name="connsiteX10" fmla="*/ 1016598 w 2455915"/>
                  <a:gd name="connsiteY10" fmla="*/ 177810 h 674644"/>
                  <a:gd name="connsiteX11" fmla="*/ 1194398 w 2455915"/>
                  <a:gd name="connsiteY11" fmla="*/ 400060 h 674644"/>
                  <a:gd name="connsiteX12" fmla="*/ 1226148 w 2455915"/>
                  <a:gd name="connsiteY12" fmla="*/ 114310 h 674644"/>
                  <a:gd name="connsiteX13" fmla="*/ 1473798 w 2455915"/>
                  <a:gd name="connsiteY13" fmla="*/ 444510 h 674644"/>
                  <a:gd name="connsiteX14" fmla="*/ 1537298 w 2455915"/>
                  <a:gd name="connsiteY14" fmla="*/ 374660 h 674644"/>
                  <a:gd name="connsiteX15" fmla="*/ 1600798 w 2455915"/>
                  <a:gd name="connsiteY15" fmla="*/ 450860 h 674644"/>
                  <a:gd name="connsiteX16" fmla="*/ 1676998 w 2455915"/>
                  <a:gd name="connsiteY16" fmla="*/ 361960 h 674644"/>
                  <a:gd name="connsiteX17" fmla="*/ 1784948 w 2455915"/>
                  <a:gd name="connsiteY17" fmla="*/ 482610 h 674644"/>
                  <a:gd name="connsiteX18" fmla="*/ 1943698 w 2455915"/>
                  <a:gd name="connsiteY18" fmla="*/ 476260 h 674644"/>
                  <a:gd name="connsiteX19" fmla="*/ 2026248 w 2455915"/>
                  <a:gd name="connsiteY19" fmla="*/ 323860 h 674644"/>
                  <a:gd name="connsiteX20" fmla="*/ 2134198 w 2455915"/>
                  <a:gd name="connsiteY20" fmla="*/ 457210 h 674644"/>
                  <a:gd name="connsiteX21" fmla="*/ 2426298 w 2455915"/>
                  <a:gd name="connsiteY21" fmla="*/ 76210 h 674644"/>
                  <a:gd name="connsiteX22" fmla="*/ 2455915 w 2455915"/>
                  <a:gd name="connsiteY22" fmla="*/ 563625 h 674644"/>
                  <a:gd name="connsiteX23" fmla="*/ 2455915 w 2455915"/>
                  <a:gd name="connsiteY23" fmla="*/ 674644 h 674644"/>
                  <a:gd name="connsiteX24" fmla="*/ 175271 w 2455915"/>
                  <a:gd name="connsiteY24" fmla="*/ 630194 h 674644"/>
                  <a:gd name="connsiteX25" fmla="*/ 73671 w 2455915"/>
                  <a:gd name="connsiteY25" fmla="*/ 519175 h 674644"/>
                  <a:gd name="connsiteX0" fmla="*/ 736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1529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11798 w 2455915"/>
                  <a:gd name="connsiteY7" fmla="*/ 419110 h 674644"/>
                  <a:gd name="connsiteX8" fmla="*/ 781648 w 2455915"/>
                  <a:gd name="connsiteY8" fmla="*/ 400060 h 674644"/>
                  <a:gd name="connsiteX9" fmla="*/ 870548 w 2455915"/>
                  <a:gd name="connsiteY9" fmla="*/ 444510 h 674644"/>
                  <a:gd name="connsiteX10" fmla="*/ 934048 w 2455915"/>
                  <a:gd name="connsiteY10" fmla="*/ 374660 h 674644"/>
                  <a:gd name="connsiteX11" fmla="*/ 1016598 w 2455915"/>
                  <a:gd name="connsiteY11" fmla="*/ 177810 h 674644"/>
                  <a:gd name="connsiteX12" fmla="*/ 1194398 w 2455915"/>
                  <a:gd name="connsiteY12" fmla="*/ 400060 h 674644"/>
                  <a:gd name="connsiteX13" fmla="*/ 1226148 w 2455915"/>
                  <a:gd name="connsiteY13" fmla="*/ 114310 h 674644"/>
                  <a:gd name="connsiteX14" fmla="*/ 1473798 w 2455915"/>
                  <a:gd name="connsiteY14" fmla="*/ 444510 h 674644"/>
                  <a:gd name="connsiteX15" fmla="*/ 1537298 w 2455915"/>
                  <a:gd name="connsiteY15" fmla="*/ 374660 h 674644"/>
                  <a:gd name="connsiteX16" fmla="*/ 1600798 w 2455915"/>
                  <a:gd name="connsiteY16" fmla="*/ 450860 h 674644"/>
                  <a:gd name="connsiteX17" fmla="*/ 1676998 w 2455915"/>
                  <a:gd name="connsiteY17" fmla="*/ 361960 h 674644"/>
                  <a:gd name="connsiteX18" fmla="*/ 1784948 w 2455915"/>
                  <a:gd name="connsiteY18" fmla="*/ 482610 h 674644"/>
                  <a:gd name="connsiteX19" fmla="*/ 1943698 w 2455915"/>
                  <a:gd name="connsiteY19" fmla="*/ 476260 h 674644"/>
                  <a:gd name="connsiteX20" fmla="*/ 2026248 w 2455915"/>
                  <a:gd name="connsiteY20" fmla="*/ 323860 h 674644"/>
                  <a:gd name="connsiteX21" fmla="*/ 2134198 w 2455915"/>
                  <a:gd name="connsiteY21" fmla="*/ 457210 h 674644"/>
                  <a:gd name="connsiteX22" fmla="*/ 2426298 w 2455915"/>
                  <a:gd name="connsiteY22" fmla="*/ 76210 h 674644"/>
                  <a:gd name="connsiteX23" fmla="*/ 2455915 w 2455915"/>
                  <a:gd name="connsiteY23" fmla="*/ 563625 h 674644"/>
                  <a:gd name="connsiteX24" fmla="*/ 2455915 w 2455915"/>
                  <a:gd name="connsiteY24" fmla="*/ 674644 h 674644"/>
                  <a:gd name="connsiteX25" fmla="*/ 175271 w 2455915"/>
                  <a:gd name="connsiteY25" fmla="*/ 630194 h 674644"/>
                  <a:gd name="connsiteX26" fmla="*/ 73671 w 2455915"/>
                  <a:gd name="connsiteY26" fmla="*/ 519175 h 674644"/>
                  <a:gd name="connsiteX0" fmla="*/ 73671 w 2455915"/>
                  <a:gd name="connsiteY0" fmla="*/ 519172 h 674641"/>
                  <a:gd name="connsiteX1" fmla="*/ 222848 w 2455915"/>
                  <a:gd name="connsiteY1" fmla="*/ 508007 h 674641"/>
                  <a:gd name="connsiteX2" fmla="*/ 597 w 2455915"/>
                  <a:gd name="connsiteY2" fmla="*/ 336557 h 674641"/>
                  <a:gd name="connsiteX3" fmla="*/ 330798 w 2455915"/>
                  <a:gd name="connsiteY3" fmla="*/ 349257 h 674641"/>
                  <a:gd name="connsiteX4" fmla="*/ 152998 w 2455915"/>
                  <a:gd name="connsiteY4" fmla="*/ 57157 h 674641"/>
                  <a:gd name="connsiteX5" fmla="*/ 565748 w 2455915"/>
                  <a:gd name="connsiteY5" fmla="*/ 476257 h 674641"/>
                  <a:gd name="connsiteX6" fmla="*/ 426048 w 2455915"/>
                  <a:gd name="connsiteY6" fmla="*/ 7 h 674641"/>
                  <a:gd name="connsiteX7" fmla="*/ 711798 w 2455915"/>
                  <a:gd name="connsiteY7" fmla="*/ 419107 h 674641"/>
                  <a:gd name="connsiteX8" fmla="*/ 781648 w 2455915"/>
                  <a:gd name="connsiteY8" fmla="*/ 400057 h 674641"/>
                  <a:gd name="connsiteX9" fmla="*/ 870548 w 2455915"/>
                  <a:gd name="connsiteY9" fmla="*/ 444507 h 674641"/>
                  <a:gd name="connsiteX10" fmla="*/ 934048 w 2455915"/>
                  <a:gd name="connsiteY10" fmla="*/ 374657 h 674641"/>
                  <a:gd name="connsiteX11" fmla="*/ 1016598 w 2455915"/>
                  <a:gd name="connsiteY11" fmla="*/ 177807 h 674641"/>
                  <a:gd name="connsiteX12" fmla="*/ 1194398 w 2455915"/>
                  <a:gd name="connsiteY12" fmla="*/ 400057 h 674641"/>
                  <a:gd name="connsiteX13" fmla="*/ 1226148 w 2455915"/>
                  <a:gd name="connsiteY13" fmla="*/ 114307 h 674641"/>
                  <a:gd name="connsiteX14" fmla="*/ 1473798 w 2455915"/>
                  <a:gd name="connsiteY14" fmla="*/ 444507 h 674641"/>
                  <a:gd name="connsiteX15" fmla="*/ 1537298 w 2455915"/>
                  <a:gd name="connsiteY15" fmla="*/ 374657 h 674641"/>
                  <a:gd name="connsiteX16" fmla="*/ 1600798 w 2455915"/>
                  <a:gd name="connsiteY16" fmla="*/ 450857 h 674641"/>
                  <a:gd name="connsiteX17" fmla="*/ 1676998 w 2455915"/>
                  <a:gd name="connsiteY17" fmla="*/ 361957 h 674641"/>
                  <a:gd name="connsiteX18" fmla="*/ 1784948 w 2455915"/>
                  <a:gd name="connsiteY18" fmla="*/ 482607 h 674641"/>
                  <a:gd name="connsiteX19" fmla="*/ 1943698 w 2455915"/>
                  <a:gd name="connsiteY19" fmla="*/ 476257 h 674641"/>
                  <a:gd name="connsiteX20" fmla="*/ 2026248 w 2455915"/>
                  <a:gd name="connsiteY20" fmla="*/ 323857 h 674641"/>
                  <a:gd name="connsiteX21" fmla="*/ 2134198 w 2455915"/>
                  <a:gd name="connsiteY21" fmla="*/ 457207 h 674641"/>
                  <a:gd name="connsiteX22" fmla="*/ 2426298 w 2455915"/>
                  <a:gd name="connsiteY22" fmla="*/ 76207 h 674641"/>
                  <a:gd name="connsiteX23" fmla="*/ 2455915 w 2455915"/>
                  <a:gd name="connsiteY23" fmla="*/ 563622 h 674641"/>
                  <a:gd name="connsiteX24" fmla="*/ 2455915 w 2455915"/>
                  <a:gd name="connsiteY24" fmla="*/ 674641 h 674641"/>
                  <a:gd name="connsiteX25" fmla="*/ 175271 w 2455915"/>
                  <a:gd name="connsiteY25" fmla="*/ 630191 h 674641"/>
                  <a:gd name="connsiteX26" fmla="*/ 73671 w 2455915"/>
                  <a:gd name="connsiteY26" fmla="*/ 519172 h 674641"/>
                  <a:gd name="connsiteX0" fmla="*/ 73671 w 2455915"/>
                  <a:gd name="connsiteY0" fmla="*/ 519173 h 674642"/>
                  <a:gd name="connsiteX1" fmla="*/ 222848 w 2455915"/>
                  <a:gd name="connsiteY1" fmla="*/ 508008 h 674642"/>
                  <a:gd name="connsiteX2" fmla="*/ 597 w 2455915"/>
                  <a:gd name="connsiteY2" fmla="*/ 336558 h 674642"/>
                  <a:gd name="connsiteX3" fmla="*/ 330798 w 2455915"/>
                  <a:gd name="connsiteY3" fmla="*/ 349258 h 674642"/>
                  <a:gd name="connsiteX4" fmla="*/ 152998 w 2455915"/>
                  <a:gd name="connsiteY4" fmla="*/ 57158 h 674642"/>
                  <a:gd name="connsiteX5" fmla="*/ 521298 w 2455915"/>
                  <a:gd name="connsiteY5" fmla="*/ 381008 h 674642"/>
                  <a:gd name="connsiteX6" fmla="*/ 426048 w 2455915"/>
                  <a:gd name="connsiteY6" fmla="*/ 8 h 674642"/>
                  <a:gd name="connsiteX7" fmla="*/ 711798 w 2455915"/>
                  <a:gd name="connsiteY7" fmla="*/ 419108 h 674642"/>
                  <a:gd name="connsiteX8" fmla="*/ 781648 w 2455915"/>
                  <a:gd name="connsiteY8" fmla="*/ 400058 h 674642"/>
                  <a:gd name="connsiteX9" fmla="*/ 870548 w 2455915"/>
                  <a:gd name="connsiteY9" fmla="*/ 444508 h 674642"/>
                  <a:gd name="connsiteX10" fmla="*/ 934048 w 2455915"/>
                  <a:gd name="connsiteY10" fmla="*/ 374658 h 674642"/>
                  <a:gd name="connsiteX11" fmla="*/ 1016598 w 2455915"/>
                  <a:gd name="connsiteY11" fmla="*/ 177808 h 674642"/>
                  <a:gd name="connsiteX12" fmla="*/ 1194398 w 2455915"/>
                  <a:gd name="connsiteY12" fmla="*/ 400058 h 674642"/>
                  <a:gd name="connsiteX13" fmla="*/ 1226148 w 2455915"/>
                  <a:gd name="connsiteY13" fmla="*/ 114308 h 674642"/>
                  <a:gd name="connsiteX14" fmla="*/ 1473798 w 2455915"/>
                  <a:gd name="connsiteY14" fmla="*/ 444508 h 674642"/>
                  <a:gd name="connsiteX15" fmla="*/ 1537298 w 2455915"/>
                  <a:gd name="connsiteY15" fmla="*/ 374658 h 674642"/>
                  <a:gd name="connsiteX16" fmla="*/ 1600798 w 2455915"/>
                  <a:gd name="connsiteY16" fmla="*/ 450858 h 674642"/>
                  <a:gd name="connsiteX17" fmla="*/ 1676998 w 2455915"/>
                  <a:gd name="connsiteY17" fmla="*/ 361958 h 674642"/>
                  <a:gd name="connsiteX18" fmla="*/ 1784948 w 2455915"/>
                  <a:gd name="connsiteY18" fmla="*/ 482608 h 674642"/>
                  <a:gd name="connsiteX19" fmla="*/ 1943698 w 2455915"/>
                  <a:gd name="connsiteY19" fmla="*/ 476258 h 674642"/>
                  <a:gd name="connsiteX20" fmla="*/ 2026248 w 2455915"/>
                  <a:gd name="connsiteY20" fmla="*/ 323858 h 674642"/>
                  <a:gd name="connsiteX21" fmla="*/ 2134198 w 2455915"/>
                  <a:gd name="connsiteY21" fmla="*/ 457208 h 674642"/>
                  <a:gd name="connsiteX22" fmla="*/ 2426298 w 2455915"/>
                  <a:gd name="connsiteY22" fmla="*/ 76208 h 674642"/>
                  <a:gd name="connsiteX23" fmla="*/ 2455915 w 2455915"/>
                  <a:gd name="connsiteY23" fmla="*/ 563623 h 674642"/>
                  <a:gd name="connsiteX24" fmla="*/ 2455915 w 2455915"/>
                  <a:gd name="connsiteY24" fmla="*/ 674642 h 674642"/>
                  <a:gd name="connsiteX25" fmla="*/ 175271 w 2455915"/>
                  <a:gd name="connsiteY25" fmla="*/ 630192 h 674642"/>
                  <a:gd name="connsiteX26" fmla="*/ 73671 w 2455915"/>
                  <a:gd name="connsiteY26" fmla="*/ 519173 h 674642"/>
                  <a:gd name="connsiteX0" fmla="*/ 73671 w 2455915"/>
                  <a:gd name="connsiteY0" fmla="*/ 519173 h 674642"/>
                  <a:gd name="connsiteX1" fmla="*/ 222848 w 2455915"/>
                  <a:gd name="connsiteY1" fmla="*/ 508008 h 674642"/>
                  <a:gd name="connsiteX2" fmla="*/ 597 w 2455915"/>
                  <a:gd name="connsiteY2" fmla="*/ 336558 h 674642"/>
                  <a:gd name="connsiteX3" fmla="*/ 330798 w 2455915"/>
                  <a:gd name="connsiteY3" fmla="*/ 349258 h 674642"/>
                  <a:gd name="connsiteX4" fmla="*/ 152998 w 2455915"/>
                  <a:gd name="connsiteY4" fmla="*/ 57158 h 674642"/>
                  <a:gd name="connsiteX5" fmla="*/ 584798 w 2455915"/>
                  <a:gd name="connsiteY5" fmla="*/ 450858 h 674642"/>
                  <a:gd name="connsiteX6" fmla="*/ 426048 w 2455915"/>
                  <a:gd name="connsiteY6" fmla="*/ 8 h 674642"/>
                  <a:gd name="connsiteX7" fmla="*/ 711798 w 2455915"/>
                  <a:gd name="connsiteY7" fmla="*/ 419108 h 674642"/>
                  <a:gd name="connsiteX8" fmla="*/ 781648 w 2455915"/>
                  <a:gd name="connsiteY8" fmla="*/ 400058 h 674642"/>
                  <a:gd name="connsiteX9" fmla="*/ 870548 w 2455915"/>
                  <a:gd name="connsiteY9" fmla="*/ 444508 h 674642"/>
                  <a:gd name="connsiteX10" fmla="*/ 934048 w 2455915"/>
                  <a:gd name="connsiteY10" fmla="*/ 374658 h 674642"/>
                  <a:gd name="connsiteX11" fmla="*/ 1016598 w 2455915"/>
                  <a:gd name="connsiteY11" fmla="*/ 177808 h 674642"/>
                  <a:gd name="connsiteX12" fmla="*/ 1194398 w 2455915"/>
                  <a:gd name="connsiteY12" fmla="*/ 400058 h 674642"/>
                  <a:gd name="connsiteX13" fmla="*/ 1226148 w 2455915"/>
                  <a:gd name="connsiteY13" fmla="*/ 114308 h 674642"/>
                  <a:gd name="connsiteX14" fmla="*/ 1473798 w 2455915"/>
                  <a:gd name="connsiteY14" fmla="*/ 444508 h 674642"/>
                  <a:gd name="connsiteX15" fmla="*/ 1537298 w 2455915"/>
                  <a:gd name="connsiteY15" fmla="*/ 374658 h 674642"/>
                  <a:gd name="connsiteX16" fmla="*/ 1600798 w 2455915"/>
                  <a:gd name="connsiteY16" fmla="*/ 450858 h 674642"/>
                  <a:gd name="connsiteX17" fmla="*/ 1676998 w 2455915"/>
                  <a:gd name="connsiteY17" fmla="*/ 361958 h 674642"/>
                  <a:gd name="connsiteX18" fmla="*/ 1784948 w 2455915"/>
                  <a:gd name="connsiteY18" fmla="*/ 482608 h 674642"/>
                  <a:gd name="connsiteX19" fmla="*/ 1943698 w 2455915"/>
                  <a:gd name="connsiteY19" fmla="*/ 476258 h 674642"/>
                  <a:gd name="connsiteX20" fmla="*/ 2026248 w 2455915"/>
                  <a:gd name="connsiteY20" fmla="*/ 323858 h 674642"/>
                  <a:gd name="connsiteX21" fmla="*/ 2134198 w 2455915"/>
                  <a:gd name="connsiteY21" fmla="*/ 457208 h 674642"/>
                  <a:gd name="connsiteX22" fmla="*/ 2426298 w 2455915"/>
                  <a:gd name="connsiteY22" fmla="*/ 76208 h 674642"/>
                  <a:gd name="connsiteX23" fmla="*/ 2455915 w 2455915"/>
                  <a:gd name="connsiteY23" fmla="*/ 563623 h 674642"/>
                  <a:gd name="connsiteX24" fmla="*/ 2455915 w 2455915"/>
                  <a:gd name="connsiteY24" fmla="*/ 674642 h 674642"/>
                  <a:gd name="connsiteX25" fmla="*/ 175271 w 2455915"/>
                  <a:gd name="connsiteY25" fmla="*/ 630192 h 674642"/>
                  <a:gd name="connsiteX26" fmla="*/ 73671 w 2455915"/>
                  <a:gd name="connsiteY26" fmla="*/ 519173 h 674642"/>
                  <a:gd name="connsiteX0" fmla="*/ 73671 w 2455915"/>
                  <a:gd name="connsiteY0" fmla="*/ 519173 h 674642"/>
                  <a:gd name="connsiteX1" fmla="*/ 222848 w 2455915"/>
                  <a:gd name="connsiteY1" fmla="*/ 508008 h 674642"/>
                  <a:gd name="connsiteX2" fmla="*/ 597 w 2455915"/>
                  <a:gd name="connsiteY2" fmla="*/ 336558 h 674642"/>
                  <a:gd name="connsiteX3" fmla="*/ 330798 w 2455915"/>
                  <a:gd name="connsiteY3" fmla="*/ 349258 h 674642"/>
                  <a:gd name="connsiteX4" fmla="*/ 152998 w 2455915"/>
                  <a:gd name="connsiteY4" fmla="*/ 57158 h 674642"/>
                  <a:gd name="connsiteX5" fmla="*/ 483198 w 2455915"/>
                  <a:gd name="connsiteY5" fmla="*/ 463558 h 674642"/>
                  <a:gd name="connsiteX6" fmla="*/ 584798 w 2455915"/>
                  <a:gd name="connsiteY6" fmla="*/ 450858 h 674642"/>
                  <a:gd name="connsiteX7" fmla="*/ 426048 w 2455915"/>
                  <a:gd name="connsiteY7" fmla="*/ 8 h 674642"/>
                  <a:gd name="connsiteX8" fmla="*/ 711798 w 2455915"/>
                  <a:gd name="connsiteY8" fmla="*/ 419108 h 674642"/>
                  <a:gd name="connsiteX9" fmla="*/ 781648 w 2455915"/>
                  <a:gd name="connsiteY9" fmla="*/ 400058 h 674642"/>
                  <a:gd name="connsiteX10" fmla="*/ 870548 w 2455915"/>
                  <a:gd name="connsiteY10" fmla="*/ 444508 h 674642"/>
                  <a:gd name="connsiteX11" fmla="*/ 934048 w 2455915"/>
                  <a:gd name="connsiteY11" fmla="*/ 374658 h 674642"/>
                  <a:gd name="connsiteX12" fmla="*/ 1016598 w 2455915"/>
                  <a:gd name="connsiteY12" fmla="*/ 177808 h 674642"/>
                  <a:gd name="connsiteX13" fmla="*/ 1194398 w 2455915"/>
                  <a:gd name="connsiteY13" fmla="*/ 400058 h 674642"/>
                  <a:gd name="connsiteX14" fmla="*/ 1226148 w 2455915"/>
                  <a:gd name="connsiteY14" fmla="*/ 114308 h 674642"/>
                  <a:gd name="connsiteX15" fmla="*/ 1473798 w 2455915"/>
                  <a:gd name="connsiteY15" fmla="*/ 444508 h 674642"/>
                  <a:gd name="connsiteX16" fmla="*/ 1537298 w 2455915"/>
                  <a:gd name="connsiteY16" fmla="*/ 374658 h 674642"/>
                  <a:gd name="connsiteX17" fmla="*/ 1600798 w 2455915"/>
                  <a:gd name="connsiteY17" fmla="*/ 450858 h 674642"/>
                  <a:gd name="connsiteX18" fmla="*/ 1676998 w 2455915"/>
                  <a:gd name="connsiteY18" fmla="*/ 361958 h 674642"/>
                  <a:gd name="connsiteX19" fmla="*/ 1784948 w 2455915"/>
                  <a:gd name="connsiteY19" fmla="*/ 482608 h 674642"/>
                  <a:gd name="connsiteX20" fmla="*/ 1943698 w 2455915"/>
                  <a:gd name="connsiteY20" fmla="*/ 476258 h 674642"/>
                  <a:gd name="connsiteX21" fmla="*/ 2026248 w 2455915"/>
                  <a:gd name="connsiteY21" fmla="*/ 323858 h 674642"/>
                  <a:gd name="connsiteX22" fmla="*/ 2134198 w 2455915"/>
                  <a:gd name="connsiteY22" fmla="*/ 457208 h 674642"/>
                  <a:gd name="connsiteX23" fmla="*/ 2426298 w 2455915"/>
                  <a:gd name="connsiteY23" fmla="*/ 76208 h 674642"/>
                  <a:gd name="connsiteX24" fmla="*/ 2455915 w 2455915"/>
                  <a:gd name="connsiteY24" fmla="*/ 563623 h 674642"/>
                  <a:gd name="connsiteX25" fmla="*/ 2455915 w 2455915"/>
                  <a:gd name="connsiteY25" fmla="*/ 674642 h 674642"/>
                  <a:gd name="connsiteX26" fmla="*/ 175271 w 2455915"/>
                  <a:gd name="connsiteY26" fmla="*/ 630192 h 674642"/>
                  <a:gd name="connsiteX27" fmla="*/ 73671 w 2455915"/>
                  <a:gd name="connsiteY27" fmla="*/ 519173 h 674642"/>
                  <a:gd name="connsiteX0" fmla="*/ 73671 w 2455915"/>
                  <a:gd name="connsiteY0" fmla="*/ 519173 h 674642"/>
                  <a:gd name="connsiteX1" fmla="*/ 222848 w 2455915"/>
                  <a:gd name="connsiteY1" fmla="*/ 508008 h 674642"/>
                  <a:gd name="connsiteX2" fmla="*/ 597 w 2455915"/>
                  <a:gd name="connsiteY2" fmla="*/ 336558 h 674642"/>
                  <a:gd name="connsiteX3" fmla="*/ 330798 w 2455915"/>
                  <a:gd name="connsiteY3" fmla="*/ 349258 h 674642"/>
                  <a:gd name="connsiteX4" fmla="*/ 152998 w 2455915"/>
                  <a:gd name="connsiteY4" fmla="*/ 57158 h 674642"/>
                  <a:gd name="connsiteX5" fmla="*/ 483198 w 2455915"/>
                  <a:gd name="connsiteY5" fmla="*/ 463558 h 674642"/>
                  <a:gd name="connsiteX6" fmla="*/ 584798 w 2455915"/>
                  <a:gd name="connsiteY6" fmla="*/ 450858 h 674642"/>
                  <a:gd name="connsiteX7" fmla="*/ 426048 w 2455915"/>
                  <a:gd name="connsiteY7" fmla="*/ 8 h 674642"/>
                  <a:gd name="connsiteX8" fmla="*/ 711798 w 2455915"/>
                  <a:gd name="connsiteY8" fmla="*/ 419108 h 674642"/>
                  <a:gd name="connsiteX9" fmla="*/ 781648 w 2455915"/>
                  <a:gd name="connsiteY9" fmla="*/ 400058 h 674642"/>
                  <a:gd name="connsiteX10" fmla="*/ 870548 w 2455915"/>
                  <a:gd name="connsiteY10" fmla="*/ 444508 h 674642"/>
                  <a:gd name="connsiteX11" fmla="*/ 934048 w 2455915"/>
                  <a:gd name="connsiteY11" fmla="*/ 374658 h 674642"/>
                  <a:gd name="connsiteX12" fmla="*/ 1016598 w 2455915"/>
                  <a:gd name="connsiteY12" fmla="*/ 177808 h 674642"/>
                  <a:gd name="connsiteX13" fmla="*/ 1194398 w 2455915"/>
                  <a:gd name="connsiteY13" fmla="*/ 400058 h 674642"/>
                  <a:gd name="connsiteX14" fmla="*/ 1226148 w 2455915"/>
                  <a:gd name="connsiteY14" fmla="*/ 114308 h 674642"/>
                  <a:gd name="connsiteX15" fmla="*/ 1473798 w 2455915"/>
                  <a:gd name="connsiteY15" fmla="*/ 444508 h 674642"/>
                  <a:gd name="connsiteX16" fmla="*/ 1537298 w 2455915"/>
                  <a:gd name="connsiteY16" fmla="*/ 374658 h 674642"/>
                  <a:gd name="connsiteX17" fmla="*/ 1600798 w 2455915"/>
                  <a:gd name="connsiteY17" fmla="*/ 450858 h 674642"/>
                  <a:gd name="connsiteX18" fmla="*/ 1676998 w 2455915"/>
                  <a:gd name="connsiteY18" fmla="*/ 361958 h 674642"/>
                  <a:gd name="connsiteX19" fmla="*/ 1784948 w 2455915"/>
                  <a:gd name="connsiteY19" fmla="*/ 482608 h 674642"/>
                  <a:gd name="connsiteX20" fmla="*/ 1943698 w 2455915"/>
                  <a:gd name="connsiteY20" fmla="*/ 476258 h 674642"/>
                  <a:gd name="connsiteX21" fmla="*/ 2026248 w 2455915"/>
                  <a:gd name="connsiteY21" fmla="*/ 323858 h 674642"/>
                  <a:gd name="connsiteX22" fmla="*/ 2134198 w 2455915"/>
                  <a:gd name="connsiteY22" fmla="*/ 457208 h 674642"/>
                  <a:gd name="connsiteX23" fmla="*/ 2426298 w 2455915"/>
                  <a:gd name="connsiteY23" fmla="*/ 76208 h 674642"/>
                  <a:gd name="connsiteX24" fmla="*/ 2455915 w 2455915"/>
                  <a:gd name="connsiteY24" fmla="*/ 563623 h 674642"/>
                  <a:gd name="connsiteX25" fmla="*/ 2455915 w 2455915"/>
                  <a:gd name="connsiteY25" fmla="*/ 674642 h 674642"/>
                  <a:gd name="connsiteX26" fmla="*/ 175271 w 2455915"/>
                  <a:gd name="connsiteY26" fmla="*/ 630192 h 674642"/>
                  <a:gd name="connsiteX27" fmla="*/ 73671 w 2455915"/>
                  <a:gd name="connsiteY27" fmla="*/ 519173 h 674642"/>
                  <a:gd name="connsiteX0" fmla="*/ 73659 w 2455903"/>
                  <a:gd name="connsiteY0" fmla="*/ 519173 h 674642"/>
                  <a:gd name="connsiteX1" fmla="*/ 222836 w 2455903"/>
                  <a:gd name="connsiteY1" fmla="*/ 508008 h 674642"/>
                  <a:gd name="connsiteX2" fmla="*/ 585 w 2455903"/>
                  <a:gd name="connsiteY2" fmla="*/ 336558 h 674642"/>
                  <a:gd name="connsiteX3" fmla="*/ 337136 w 2455903"/>
                  <a:gd name="connsiteY3" fmla="*/ 469908 h 674642"/>
                  <a:gd name="connsiteX4" fmla="*/ 152986 w 2455903"/>
                  <a:gd name="connsiteY4" fmla="*/ 57158 h 674642"/>
                  <a:gd name="connsiteX5" fmla="*/ 483186 w 2455903"/>
                  <a:gd name="connsiteY5" fmla="*/ 463558 h 674642"/>
                  <a:gd name="connsiteX6" fmla="*/ 584786 w 2455903"/>
                  <a:gd name="connsiteY6" fmla="*/ 450858 h 674642"/>
                  <a:gd name="connsiteX7" fmla="*/ 426036 w 2455903"/>
                  <a:gd name="connsiteY7" fmla="*/ 8 h 674642"/>
                  <a:gd name="connsiteX8" fmla="*/ 711786 w 2455903"/>
                  <a:gd name="connsiteY8" fmla="*/ 419108 h 674642"/>
                  <a:gd name="connsiteX9" fmla="*/ 781636 w 2455903"/>
                  <a:gd name="connsiteY9" fmla="*/ 400058 h 674642"/>
                  <a:gd name="connsiteX10" fmla="*/ 870536 w 2455903"/>
                  <a:gd name="connsiteY10" fmla="*/ 444508 h 674642"/>
                  <a:gd name="connsiteX11" fmla="*/ 934036 w 2455903"/>
                  <a:gd name="connsiteY11" fmla="*/ 374658 h 674642"/>
                  <a:gd name="connsiteX12" fmla="*/ 1016586 w 2455903"/>
                  <a:gd name="connsiteY12" fmla="*/ 177808 h 674642"/>
                  <a:gd name="connsiteX13" fmla="*/ 1194386 w 2455903"/>
                  <a:gd name="connsiteY13" fmla="*/ 400058 h 674642"/>
                  <a:gd name="connsiteX14" fmla="*/ 1226136 w 2455903"/>
                  <a:gd name="connsiteY14" fmla="*/ 114308 h 674642"/>
                  <a:gd name="connsiteX15" fmla="*/ 1473786 w 2455903"/>
                  <a:gd name="connsiteY15" fmla="*/ 444508 h 674642"/>
                  <a:gd name="connsiteX16" fmla="*/ 1537286 w 2455903"/>
                  <a:gd name="connsiteY16" fmla="*/ 374658 h 674642"/>
                  <a:gd name="connsiteX17" fmla="*/ 1600786 w 2455903"/>
                  <a:gd name="connsiteY17" fmla="*/ 450858 h 674642"/>
                  <a:gd name="connsiteX18" fmla="*/ 1676986 w 2455903"/>
                  <a:gd name="connsiteY18" fmla="*/ 361958 h 674642"/>
                  <a:gd name="connsiteX19" fmla="*/ 1784936 w 2455903"/>
                  <a:gd name="connsiteY19" fmla="*/ 482608 h 674642"/>
                  <a:gd name="connsiteX20" fmla="*/ 1943686 w 2455903"/>
                  <a:gd name="connsiteY20" fmla="*/ 476258 h 674642"/>
                  <a:gd name="connsiteX21" fmla="*/ 2026236 w 2455903"/>
                  <a:gd name="connsiteY21" fmla="*/ 323858 h 674642"/>
                  <a:gd name="connsiteX22" fmla="*/ 2134186 w 2455903"/>
                  <a:gd name="connsiteY22" fmla="*/ 457208 h 674642"/>
                  <a:gd name="connsiteX23" fmla="*/ 2426286 w 2455903"/>
                  <a:gd name="connsiteY23" fmla="*/ 76208 h 674642"/>
                  <a:gd name="connsiteX24" fmla="*/ 2455903 w 2455903"/>
                  <a:gd name="connsiteY24" fmla="*/ 563623 h 674642"/>
                  <a:gd name="connsiteX25" fmla="*/ 2455903 w 2455903"/>
                  <a:gd name="connsiteY25" fmla="*/ 674642 h 674642"/>
                  <a:gd name="connsiteX26" fmla="*/ 175259 w 2455903"/>
                  <a:gd name="connsiteY26" fmla="*/ 630192 h 674642"/>
                  <a:gd name="connsiteX27" fmla="*/ 73659 w 2455903"/>
                  <a:gd name="connsiteY27" fmla="*/ 519173 h 674642"/>
                  <a:gd name="connsiteX0" fmla="*/ 73617 w 2455861"/>
                  <a:gd name="connsiteY0" fmla="*/ 519173 h 674642"/>
                  <a:gd name="connsiteX1" fmla="*/ 222794 w 2455861"/>
                  <a:gd name="connsiteY1" fmla="*/ 508008 h 674642"/>
                  <a:gd name="connsiteX2" fmla="*/ 543 w 2455861"/>
                  <a:gd name="connsiteY2" fmla="*/ 336558 h 674642"/>
                  <a:gd name="connsiteX3" fmla="*/ 362494 w 2455861"/>
                  <a:gd name="connsiteY3" fmla="*/ 406408 h 674642"/>
                  <a:gd name="connsiteX4" fmla="*/ 152944 w 2455861"/>
                  <a:gd name="connsiteY4" fmla="*/ 57158 h 674642"/>
                  <a:gd name="connsiteX5" fmla="*/ 483144 w 2455861"/>
                  <a:gd name="connsiteY5" fmla="*/ 463558 h 674642"/>
                  <a:gd name="connsiteX6" fmla="*/ 584744 w 2455861"/>
                  <a:gd name="connsiteY6" fmla="*/ 450858 h 674642"/>
                  <a:gd name="connsiteX7" fmla="*/ 425994 w 2455861"/>
                  <a:gd name="connsiteY7" fmla="*/ 8 h 674642"/>
                  <a:gd name="connsiteX8" fmla="*/ 711744 w 2455861"/>
                  <a:gd name="connsiteY8" fmla="*/ 419108 h 674642"/>
                  <a:gd name="connsiteX9" fmla="*/ 781594 w 2455861"/>
                  <a:gd name="connsiteY9" fmla="*/ 400058 h 674642"/>
                  <a:gd name="connsiteX10" fmla="*/ 870494 w 2455861"/>
                  <a:gd name="connsiteY10" fmla="*/ 444508 h 674642"/>
                  <a:gd name="connsiteX11" fmla="*/ 933994 w 2455861"/>
                  <a:gd name="connsiteY11" fmla="*/ 374658 h 674642"/>
                  <a:gd name="connsiteX12" fmla="*/ 1016544 w 2455861"/>
                  <a:gd name="connsiteY12" fmla="*/ 177808 h 674642"/>
                  <a:gd name="connsiteX13" fmla="*/ 1194344 w 2455861"/>
                  <a:gd name="connsiteY13" fmla="*/ 400058 h 674642"/>
                  <a:gd name="connsiteX14" fmla="*/ 1226094 w 2455861"/>
                  <a:gd name="connsiteY14" fmla="*/ 114308 h 674642"/>
                  <a:gd name="connsiteX15" fmla="*/ 1473744 w 2455861"/>
                  <a:gd name="connsiteY15" fmla="*/ 444508 h 674642"/>
                  <a:gd name="connsiteX16" fmla="*/ 1537244 w 2455861"/>
                  <a:gd name="connsiteY16" fmla="*/ 374658 h 674642"/>
                  <a:gd name="connsiteX17" fmla="*/ 1600744 w 2455861"/>
                  <a:gd name="connsiteY17" fmla="*/ 450858 h 674642"/>
                  <a:gd name="connsiteX18" fmla="*/ 1676944 w 2455861"/>
                  <a:gd name="connsiteY18" fmla="*/ 361958 h 674642"/>
                  <a:gd name="connsiteX19" fmla="*/ 1784894 w 2455861"/>
                  <a:gd name="connsiteY19" fmla="*/ 482608 h 674642"/>
                  <a:gd name="connsiteX20" fmla="*/ 1943644 w 2455861"/>
                  <a:gd name="connsiteY20" fmla="*/ 476258 h 674642"/>
                  <a:gd name="connsiteX21" fmla="*/ 2026194 w 2455861"/>
                  <a:gd name="connsiteY21" fmla="*/ 323858 h 674642"/>
                  <a:gd name="connsiteX22" fmla="*/ 2134144 w 2455861"/>
                  <a:gd name="connsiteY22" fmla="*/ 457208 h 674642"/>
                  <a:gd name="connsiteX23" fmla="*/ 2426244 w 2455861"/>
                  <a:gd name="connsiteY23" fmla="*/ 76208 h 674642"/>
                  <a:gd name="connsiteX24" fmla="*/ 2455861 w 2455861"/>
                  <a:gd name="connsiteY24" fmla="*/ 563623 h 674642"/>
                  <a:gd name="connsiteX25" fmla="*/ 2455861 w 2455861"/>
                  <a:gd name="connsiteY25" fmla="*/ 674642 h 674642"/>
                  <a:gd name="connsiteX26" fmla="*/ 175217 w 2455861"/>
                  <a:gd name="connsiteY26" fmla="*/ 630192 h 674642"/>
                  <a:gd name="connsiteX27" fmla="*/ 73617 w 2455861"/>
                  <a:gd name="connsiteY27" fmla="*/ 519173 h 674642"/>
                  <a:gd name="connsiteX0" fmla="*/ 73782 w 2456026"/>
                  <a:gd name="connsiteY0" fmla="*/ 519173 h 674642"/>
                  <a:gd name="connsiteX1" fmla="*/ 222959 w 2456026"/>
                  <a:gd name="connsiteY1" fmla="*/ 508008 h 674642"/>
                  <a:gd name="connsiteX2" fmla="*/ 708 w 2456026"/>
                  <a:gd name="connsiteY2" fmla="*/ 336558 h 674642"/>
                  <a:gd name="connsiteX3" fmla="*/ 362659 w 2456026"/>
                  <a:gd name="connsiteY3" fmla="*/ 406408 h 674642"/>
                  <a:gd name="connsiteX4" fmla="*/ 153109 w 2456026"/>
                  <a:gd name="connsiteY4" fmla="*/ 57158 h 674642"/>
                  <a:gd name="connsiteX5" fmla="*/ 483309 w 2456026"/>
                  <a:gd name="connsiteY5" fmla="*/ 463558 h 674642"/>
                  <a:gd name="connsiteX6" fmla="*/ 584909 w 2456026"/>
                  <a:gd name="connsiteY6" fmla="*/ 450858 h 674642"/>
                  <a:gd name="connsiteX7" fmla="*/ 426159 w 2456026"/>
                  <a:gd name="connsiteY7" fmla="*/ 8 h 674642"/>
                  <a:gd name="connsiteX8" fmla="*/ 711909 w 2456026"/>
                  <a:gd name="connsiteY8" fmla="*/ 419108 h 674642"/>
                  <a:gd name="connsiteX9" fmla="*/ 781759 w 2456026"/>
                  <a:gd name="connsiteY9" fmla="*/ 400058 h 674642"/>
                  <a:gd name="connsiteX10" fmla="*/ 870659 w 2456026"/>
                  <a:gd name="connsiteY10" fmla="*/ 444508 h 674642"/>
                  <a:gd name="connsiteX11" fmla="*/ 934159 w 2456026"/>
                  <a:gd name="connsiteY11" fmla="*/ 374658 h 674642"/>
                  <a:gd name="connsiteX12" fmla="*/ 1016709 w 2456026"/>
                  <a:gd name="connsiteY12" fmla="*/ 177808 h 674642"/>
                  <a:gd name="connsiteX13" fmla="*/ 1194509 w 2456026"/>
                  <a:gd name="connsiteY13" fmla="*/ 400058 h 674642"/>
                  <a:gd name="connsiteX14" fmla="*/ 1226259 w 2456026"/>
                  <a:gd name="connsiteY14" fmla="*/ 114308 h 674642"/>
                  <a:gd name="connsiteX15" fmla="*/ 1473909 w 2456026"/>
                  <a:gd name="connsiteY15" fmla="*/ 444508 h 674642"/>
                  <a:gd name="connsiteX16" fmla="*/ 1537409 w 2456026"/>
                  <a:gd name="connsiteY16" fmla="*/ 374658 h 674642"/>
                  <a:gd name="connsiteX17" fmla="*/ 1600909 w 2456026"/>
                  <a:gd name="connsiteY17" fmla="*/ 450858 h 674642"/>
                  <a:gd name="connsiteX18" fmla="*/ 1677109 w 2456026"/>
                  <a:gd name="connsiteY18" fmla="*/ 361958 h 674642"/>
                  <a:gd name="connsiteX19" fmla="*/ 1785059 w 2456026"/>
                  <a:gd name="connsiteY19" fmla="*/ 482608 h 674642"/>
                  <a:gd name="connsiteX20" fmla="*/ 1943809 w 2456026"/>
                  <a:gd name="connsiteY20" fmla="*/ 476258 h 674642"/>
                  <a:gd name="connsiteX21" fmla="*/ 2026359 w 2456026"/>
                  <a:gd name="connsiteY21" fmla="*/ 323858 h 674642"/>
                  <a:gd name="connsiteX22" fmla="*/ 2134309 w 2456026"/>
                  <a:gd name="connsiteY22" fmla="*/ 457208 h 674642"/>
                  <a:gd name="connsiteX23" fmla="*/ 2426409 w 2456026"/>
                  <a:gd name="connsiteY23" fmla="*/ 76208 h 674642"/>
                  <a:gd name="connsiteX24" fmla="*/ 2456026 w 2456026"/>
                  <a:gd name="connsiteY24" fmla="*/ 563623 h 674642"/>
                  <a:gd name="connsiteX25" fmla="*/ 2456026 w 2456026"/>
                  <a:gd name="connsiteY25" fmla="*/ 674642 h 674642"/>
                  <a:gd name="connsiteX26" fmla="*/ 175382 w 2456026"/>
                  <a:gd name="connsiteY26" fmla="*/ 630192 h 674642"/>
                  <a:gd name="connsiteX27" fmla="*/ 73782 w 2456026"/>
                  <a:gd name="connsiteY27" fmla="*/ 519173 h 674642"/>
                  <a:gd name="connsiteX0" fmla="*/ 73856 w 2456100"/>
                  <a:gd name="connsiteY0" fmla="*/ 519173 h 674642"/>
                  <a:gd name="connsiteX1" fmla="*/ 223033 w 2456100"/>
                  <a:gd name="connsiteY1" fmla="*/ 508008 h 674642"/>
                  <a:gd name="connsiteX2" fmla="*/ 782 w 2456100"/>
                  <a:gd name="connsiteY2" fmla="*/ 336558 h 674642"/>
                  <a:gd name="connsiteX3" fmla="*/ 337333 w 2456100"/>
                  <a:gd name="connsiteY3" fmla="*/ 469908 h 674642"/>
                  <a:gd name="connsiteX4" fmla="*/ 153183 w 2456100"/>
                  <a:gd name="connsiteY4" fmla="*/ 57158 h 674642"/>
                  <a:gd name="connsiteX5" fmla="*/ 483383 w 2456100"/>
                  <a:gd name="connsiteY5" fmla="*/ 463558 h 674642"/>
                  <a:gd name="connsiteX6" fmla="*/ 584983 w 2456100"/>
                  <a:gd name="connsiteY6" fmla="*/ 450858 h 674642"/>
                  <a:gd name="connsiteX7" fmla="*/ 426233 w 2456100"/>
                  <a:gd name="connsiteY7" fmla="*/ 8 h 674642"/>
                  <a:gd name="connsiteX8" fmla="*/ 711983 w 2456100"/>
                  <a:gd name="connsiteY8" fmla="*/ 419108 h 674642"/>
                  <a:gd name="connsiteX9" fmla="*/ 781833 w 2456100"/>
                  <a:gd name="connsiteY9" fmla="*/ 400058 h 674642"/>
                  <a:gd name="connsiteX10" fmla="*/ 870733 w 2456100"/>
                  <a:gd name="connsiteY10" fmla="*/ 444508 h 674642"/>
                  <a:gd name="connsiteX11" fmla="*/ 934233 w 2456100"/>
                  <a:gd name="connsiteY11" fmla="*/ 374658 h 674642"/>
                  <a:gd name="connsiteX12" fmla="*/ 1016783 w 2456100"/>
                  <a:gd name="connsiteY12" fmla="*/ 177808 h 674642"/>
                  <a:gd name="connsiteX13" fmla="*/ 1194583 w 2456100"/>
                  <a:gd name="connsiteY13" fmla="*/ 400058 h 674642"/>
                  <a:gd name="connsiteX14" fmla="*/ 1226333 w 2456100"/>
                  <a:gd name="connsiteY14" fmla="*/ 114308 h 674642"/>
                  <a:gd name="connsiteX15" fmla="*/ 1473983 w 2456100"/>
                  <a:gd name="connsiteY15" fmla="*/ 444508 h 674642"/>
                  <a:gd name="connsiteX16" fmla="*/ 1537483 w 2456100"/>
                  <a:gd name="connsiteY16" fmla="*/ 374658 h 674642"/>
                  <a:gd name="connsiteX17" fmla="*/ 1600983 w 2456100"/>
                  <a:gd name="connsiteY17" fmla="*/ 450858 h 674642"/>
                  <a:gd name="connsiteX18" fmla="*/ 1677183 w 2456100"/>
                  <a:gd name="connsiteY18" fmla="*/ 361958 h 674642"/>
                  <a:gd name="connsiteX19" fmla="*/ 1785133 w 2456100"/>
                  <a:gd name="connsiteY19" fmla="*/ 482608 h 674642"/>
                  <a:gd name="connsiteX20" fmla="*/ 1943883 w 2456100"/>
                  <a:gd name="connsiteY20" fmla="*/ 476258 h 674642"/>
                  <a:gd name="connsiteX21" fmla="*/ 2026433 w 2456100"/>
                  <a:gd name="connsiteY21" fmla="*/ 323858 h 674642"/>
                  <a:gd name="connsiteX22" fmla="*/ 2134383 w 2456100"/>
                  <a:gd name="connsiteY22" fmla="*/ 457208 h 674642"/>
                  <a:gd name="connsiteX23" fmla="*/ 2426483 w 2456100"/>
                  <a:gd name="connsiteY23" fmla="*/ 76208 h 674642"/>
                  <a:gd name="connsiteX24" fmla="*/ 2456100 w 2456100"/>
                  <a:gd name="connsiteY24" fmla="*/ 563623 h 674642"/>
                  <a:gd name="connsiteX25" fmla="*/ 2456100 w 2456100"/>
                  <a:gd name="connsiteY25" fmla="*/ 674642 h 674642"/>
                  <a:gd name="connsiteX26" fmla="*/ 175456 w 2456100"/>
                  <a:gd name="connsiteY26" fmla="*/ 630192 h 674642"/>
                  <a:gd name="connsiteX27" fmla="*/ 73856 w 2456100"/>
                  <a:gd name="connsiteY27" fmla="*/ 519173 h 674642"/>
                  <a:gd name="connsiteX0" fmla="*/ 73856 w 2456100"/>
                  <a:gd name="connsiteY0" fmla="*/ 519173 h 674642"/>
                  <a:gd name="connsiteX1" fmla="*/ 223033 w 2456100"/>
                  <a:gd name="connsiteY1" fmla="*/ 508008 h 674642"/>
                  <a:gd name="connsiteX2" fmla="*/ 782 w 2456100"/>
                  <a:gd name="connsiteY2" fmla="*/ 336558 h 674642"/>
                  <a:gd name="connsiteX3" fmla="*/ 337333 w 2456100"/>
                  <a:gd name="connsiteY3" fmla="*/ 469908 h 674642"/>
                  <a:gd name="connsiteX4" fmla="*/ 153183 w 2456100"/>
                  <a:gd name="connsiteY4" fmla="*/ 57158 h 674642"/>
                  <a:gd name="connsiteX5" fmla="*/ 483383 w 2456100"/>
                  <a:gd name="connsiteY5" fmla="*/ 463558 h 674642"/>
                  <a:gd name="connsiteX6" fmla="*/ 584983 w 2456100"/>
                  <a:gd name="connsiteY6" fmla="*/ 450858 h 674642"/>
                  <a:gd name="connsiteX7" fmla="*/ 426233 w 2456100"/>
                  <a:gd name="connsiteY7" fmla="*/ 8 h 674642"/>
                  <a:gd name="connsiteX8" fmla="*/ 711983 w 2456100"/>
                  <a:gd name="connsiteY8" fmla="*/ 419108 h 674642"/>
                  <a:gd name="connsiteX9" fmla="*/ 781833 w 2456100"/>
                  <a:gd name="connsiteY9" fmla="*/ 400058 h 674642"/>
                  <a:gd name="connsiteX10" fmla="*/ 870733 w 2456100"/>
                  <a:gd name="connsiteY10" fmla="*/ 444508 h 674642"/>
                  <a:gd name="connsiteX11" fmla="*/ 934233 w 2456100"/>
                  <a:gd name="connsiteY11" fmla="*/ 374658 h 674642"/>
                  <a:gd name="connsiteX12" fmla="*/ 1016783 w 2456100"/>
                  <a:gd name="connsiteY12" fmla="*/ 177808 h 674642"/>
                  <a:gd name="connsiteX13" fmla="*/ 1194583 w 2456100"/>
                  <a:gd name="connsiteY13" fmla="*/ 400058 h 674642"/>
                  <a:gd name="connsiteX14" fmla="*/ 1226333 w 2456100"/>
                  <a:gd name="connsiteY14" fmla="*/ 114308 h 674642"/>
                  <a:gd name="connsiteX15" fmla="*/ 1473983 w 2456100"/>
                  <a:gd name="connsiteY15" fmla="*/ 444508 h 674642"/>
                  <a:gd name="connsiteX16" fmla="*/ 1537483 w 2456100"/>
                  <a:gd name="connsiteY16" fmla="*/ 374658 h 674642"/>
                  <a:gd name="connsiteX17" fmla="*/ 1600983 w 2456100"/>
                  <a:gd name="connsiteY17" fmla="*/ 450858 h 674642"/>
                  <a:gd name="connsiteX18" fmla="*/ 1677183 w 2456100"/>
                  <a:gd name="connsiteY18" fmla="*/ 361958 h 674642"/>
                  <a:gd name="connsiteX19" fmla="*/ 1785133 w 2456100"/>
                  <a:gd name="connsiteY19" fmla="*/ 482608 h 674642"/>
                  <a:gd name="connsiteX20" fmla="*/ 1943883 w 2456100"/>
                  <a:gd name="connsiteY20" fmla="*/ 476258 h 674642"/>
                  <a:gd name="connsiteX21" fmla="*/ 2026433 w 2456100"/>
                  <a:gd name="connsiteY21" fmla="*/ 323858 h 674642"/>
                  <a:gd name="connsiteX22" fmla="*/ 2134383 w 2456100"/>
                  <a:gd name="connsiteY22" fmla="*/ 457208 h 674642"/>
                  <a:gd name="connsiteX23" fmla="*/ 2426483 w 2456100"/>
                  <a:gd name="connsiteY23" fmla="*/ 76208 h 674642"/>
                  <a:gd name="connsiteX24" fmla="*/ 2456100 w 2456100"/>
                  <a:gd name="connsiteY24" fmla="*/ 563623 h 674642"/>
                  <a:gd name="connsiteX25" fmla="*/ 2456100 w 2456100"/>
                  <a:gd name="connsiteY25" fmla="*/ 674642 h 674642"/>
                  <a:gd name="connsiteX26" fmla="*/ 175456 w 2456100"/>
                  <a:gd name="connsiteY26" fmla="*/ 630192 h 674642"/>
                  <a:gd name="connsiteX27" fmla="*/ 73856 w 2456100"/>
                  <a:gd name="connsiteY27" fmla="*/ 519173 h 674642"/>
                  <a:gd name="connsiteX0" fmla="*/ 73856 w 2456100"/>
                  <a:gd name="connsiteY0" fmla="*/ 519173 h 674642"/>
                  <a:gd name="connsiteX1" fmla="*/ 223033 w 2456100"/>
                  <a:gd name="connsiteY1" fmla="*/ 508008 h 674642"/>
                  <a:gd name="connsiteX2" fmla="*/ 782 w 2456100"/>
                  <a:gd name="connsiteY2" fmla="*/ 336558 h 674642"/>
                  <a:gd name="connsiteX3" fmla="*/ 337333 w 2456100"/>
                  <a:gd name="connsiteY3" fmla="*/ 469908 h 674642"/>
                  <a:gd name="connsiteX4" fmla="*/ 153183 w 2456100"/>
                  <a:gd name="connsiteY4" fmla="*/ 57158 h 674642"/>
                  <a:gd name="connsiteX5" fmla="*/ 483383 w 2456100"/>
                  <a:gd name="connsiteY5" fmla="*/ 463558 h 674642"/>
                  <a:gd name="connsiteX6" fmla="*/ 584983 w 2456100"/>
                  <a:gd name="connsiteY6" fmla="*/ 450858 h 674642"/>
                  <a:gd name="connsiteX7" fmla="*/ 394483 w 2456100"/>
                  <a:gd name="connsiteY7" fmla="*/ 8 h 674642"/>
                  <a:gd name="connsiteX8" fmla="*/ 711983 w 2456100"/>
                  <a:gd name="connsiteY8" fmla="*/ 419108 h 674642"/>
                  <a:gd name="connsiteX9" fmla="*/ 781833 w 2456100"/>
                  <a:gd name="connsiteY9" fmla="*/ 400058 h 674642"/>
                  <a:gd name="connsiteX10" fmla="*/ 870733 w 2456100"/>
                  <a:gd name="connsiteY10" fmla="*/ 444508 h 674642"/>
                  <a:gd name="connsiteX11" fmla="*/ 934233 w 2456100"/>
                  <a:gd name="connsiteY11" fmla="*/ 374658 h 674642"/>
                  <a:gd name="connsiteX12" fmla="*/ 1016783 w 2456100"/>
                  <a:gd name="connsiteY12" fmla="*/ 177808 h 674642"/>
                  <a:gd name="connsiteX13" fmla="*/ 1194583 w 2456100"/>
                  <a:gd name="connsiteY13" fmla="*/ 400058 h 674642"/>
                  <a:gd name="connsiteX14" fmla="*/ 1226333 w 2456100"/>
                  <a:gd name="connsiteY14" fmla="*/ 114308 h 674642"/>
                  <a:gd name="connsiteX15" fmla="*/ 1473983 w 2456100"/>
                  <a:gd name="connsiteY15" fmla="*/ 444508 h 674642"/>
                  <a:gd name="connsiteX16" fmla="*/ 1537483 w 2456100"/>
                  <a:gd name="connsiteY16" fmla="*/ 374658 h 674642"/>
                  <a:gd name="connsiteX17" fmla="*/ 1600983 w 2456100"/>
                  <a:gd name="connsiteY17" fmla="*/ 450858 h 674642"/>
                  <a:gd name="connsiteX18" fmla="*/ 1677183 w 2456100"/>
                  <a:gd name="connsiteY18" fmla="*/ 361958 h 674642"/>
                  <a:gd name="connsiteX19" fmla="*/ 1785133 w 2456100"/>
                  <a:gd name="connsiteY19" fmla="*/ 482608 h 674642"/>
                  <a:gd name="connsiteX20" fmla="*/ 1943883 w 2456100"/>
                  <a:gd name="connsiteY20" fmla="*/ 476258 h 674642"/>
                  <a:gd name="connsiteX21" fmla="*/ 2026433 w 2456100"/>
                  <a:gd name="connsiteY21" fmla="*/ 323858 h 674642"/>
                  <a:gd name="connsiteX22" fmla="*/ 2134383 w 2456100"/>
                  <a:gd name="connsiteY22" fmla="*/ 457208 h 674642"/>
                  <a:gd name="connsiteX23" fmla="*/ 2426483 w 2456100"/>
                  <a:gd name="connsiteY23" fmla="*/ 76208 h 674642"/>
                  <a:gd name="connsiteX24" fmla="*/ 2456100 w 2456100"/>
                  <a:gd name="connsiteY24" fmla="*/ 563623 h 674642"/>
                  <a:gd name="connsiteX25" fmla="*/ 2456100 w 2456100"/>
                  <a:gd name="connsiteY25" fmla="*/ 674642 h 674642"/>
                  <a:gd name="connsiteX26" fmla="*/ 175456 w 2456100"/>
                  <a:gd name="connsiteY26" fmla="*/ 630192 h 674642"/>
                  <a:gd name="connsiteX27" fmla="*/ 73856 w 2456100"/>
                  <a:gd name="connsiteY27" fmla="*/ 519173 h 674642"/>
                  <a:gd name="connsiteX0" fmla="*/ 73856 w 2456100"/>
                  <a:gd name="connsiteY0" fmla="*/ 519173 h 674642"/>
                  <a:gd name="connsiteX1" fmla="*/ 223033 w 2456100"/>
                  <a:gd name="connsiteY1" fmla="*/ 508008 h 674642"/>
                  <a:gd name="connsiteX2" fmla="*/ 782 w 2456100"/>
                  <a:gd name="connsiteY2" fmla="*/ 336558 h 674642"/>
                  <a:gd name="connsiteX3" fmla="*/ 337333 w 2456100"/>
                  <a:gd name="connsiteY3" fmla="*/ 469908 h 674642"/>
                  <a:gd name="connsiteX4" fmla="*/ 153183 w 2456100"/>
                  <a:gd name="connsiteY4" fmla="*/ 57158 h 674642"/>
                  <a:gd name="connsiteX5" fmla="*/ 483383 w 2456100"/>
                  <a:gd name="connsiteY5" fmla="*/ 463558 h 674642"/>
                  <a:gd name="connsiteX6" fmla="*/ 584983 w 2456100"/>
                  <a:gd name="connsiteY6" fmla="*/ 450858 h 674642"/>
                  <a:gd name="connsiteX7" fmla="*/ 394483 w 2456100"/>
                  <a:gd name="connsiteY7" fmla="*/ 8 h 674642"/>
                  <a:gd name="connsiteX8" fmla="*/ 711983 w 2456100"/>
                  <a:gd name="connsiteY8" fmla="*/ 419108 h 674642"/>
                  <a:gd name="connsiteX9" fmla="*/ 781833 w 2456100"/>
                  <a:gd name="connsiteY9" fmla="*/ 400058 h 674642"/>
                  <a:gd name="connsiteX10" fmla="*/ 870733 w 2456100"/>
                  <a:gd name="connsiteY10" fmla="*/ 444508 h 674642"/>
                  <a:gd name="connsiteX11" fmla="*/ 934233 w 2456100"/>
                  <a:gd name="connsiteY11" fmla="*/ 374658 h 674642"/>
                  <a:gd name="connsiteX12" fmla="*/ 1016783 w 2456100"/>
                  <a:gd name="connsiteY12" fmla="*/ 177808 h 674642"/>
                  <a:gd name="connsiteX13" fmla="*/ 1194583 w 2456100"/>
                  <a:gd name="connsiteY13" fmla="*/ 400058 h 674642"/>
                  <a:gd name="connsiteX14" fmla="*/ 1226333 w 2456100"/>
                  <a:gd name="connsiteY14" fmla="*/ 114308 h 674642"/>
                  <a:gd name="connsiteX15" fmla="*/ 1473983 w 2456100"/>
                  <a:gd name="connsiteY15" fmla="*/ 444508 h 674642"/>
                  <a:gd name="connsiteX16" fmla="*/ 1537483 w 2456100"/>
                  <a:gd name="connsiteY16" fmla="*/ 374658 h 674642"/>
                  <a:gd name="connsiteX17" fmla="*/ 1600983 w 2456100"/>
                  <a:gd name="connsiteY17" fmla="*/ 450858 h 674642"/>
                  <a:gd name="connsiteX18" fmla="*/ 1677183 w 2456100"/>
                  <a:gd name="connsiteY18" fmla="*/ 361958 h 674642"/>
                  <a:gd name="connsiteX19" fmla="*/ 1785133 w 2456100"/>
                  <a:gd name="connsiteY19" fmla="*/ 482608 h 674642"/>
                  <a:gd name="connsiteX20" fmla="*/ 1943883 w 2456100"/>
                  <a:gd name="connsiteY20" fmla="*/ 476258 h 674642"/>
                  <a:gd name="connsiteX21" fmla="*/ 2026433 w 2456100"/>
                  <a:gd name="connsiteY21" fmla="*/ 323858 h 674642"/>
                  <a:gd name="connsiteX22" fmla="*/ 2134383 w 2456100"/>
                  <a:gd name="connsiteY22" fmla="*/ 457208 h 674642"/>
                  <a:gd name="connsiteX23" fmla="*/ 2426483 w 2456100"/>
                  <a:gd name="connsiteY23" fmla="*/ 76208 h 674642"/>
                  <a:gd name="connsiteX24" fmla="*/ 2456100 w 2456100"/>
                  <a:gd name="connsiteY24" fmla="*/ 563623 h 674642"/>
                  <a:gd name="connsiteX25" fmla="*/ 2456100 w 2456100"/>
                  <a:gd name="connsiteY25" fmla="*/ 674642 h 674642"/>
                  <a:gd name="connsiteX26" fmla="*/ 175456 w 2456100"/>
                  <a:gd name="connsiteY26" fmla="*/ 630192 h 674642"/>
                  <a:gd name="connsiteX27" fmla="*/ 73856 w 2456100"/>
                  <a:gd name="connsiteY27" fmla="*/ 519173 h 674642"/>
                  <a:gd name="connsiteX0" fmla="*/ 73856 w 2456100"/>
                  <a:gd name="connsiteY0" fmla="*/ 519173 h 674642"/>
                  <a:gd name="connsiteX1" fmla="*/ 223033 w 2456100"/>
                  <a:gd name="connsiteY1" fmla="*/ 508008 h 674642"/>
                  <a:gd name="connsiteX2" fmla="*/ 782 w 2456100"/>
                  <a:gd name="connsiteY2" fmla="*/ 336558 h 674642"/>
                  <a:gd name="connsiteX3" fmla="*/ 337333 w 2456100"/>
                  <a:gd name="connsiteY3" fmla="*/ 469908 h 674642"/>
                  <a:gd name="connsiteX4" fmla="*/ 153183 w 2456100"/>
                  <a:gd name="connsiteY4" fmla="*/ 57158 h 674642"/>
                  <a:gd name="connsiteX5" fmla="*/ 483383 w 2456100"/>
                  <a:gd name="connsiteY5" fmla="*/ 463558 h 674642"/>
                  <a:gd name="connsiteX6" fmla="*/ 584983 w 2456100"/>
                  <a:gd name="connsiteY6" fmla="*/ 450858 h 674642"/>
                  <a:gd name="connsiteX7" fmla="*/ 394483 w 2456100"/>
                  <a:gd name="connsiteY7" fmla="*/ 8 h 674642"/>
                  <a:gd name="connsiteX8" fmla="*/ 711983 w 2456100"/>
                  <a:gd name="connsiteY8" fmla="*/ 419108 h 674642"/>
                  <a:gd name="connsiteX9" fmla="*/ 781833 w 2456100"/>
                  <a:gd name="connsiteY9" fmla="*/ 400058 h 674642"/>
                  <a:gd name="connsiteX10" fmla="*/ 870733 w 2456100"/>
                  <a:gd name="connsiteY10" fmla="*/ 444508 h 674642"/>
                  <a:gd name="connsiteX11" fmla="*/ 934233 w 2456100"/>
                  <a:gd name="connsiteY11" fmla="*/ 374658 h 674642"/>
                  <a:gd name="connsiteX12" fmla="*/ 1016783 w 2456100"/>
                  <a:gd name="connsiteY12" fmla="*/ 177808 h 674642"/>
                  <a:gd name="connsiteX13" fmla="*/ 1194583 w 2456100"/>
                  <a:gd name="connsiteY13" fmla="*/ 400058 h 674642"/>
                  <a:gd name="connsiteX14" fmla="*/ 1226333 w 2456100"/>
                  <a:gd name="connsiteY14" fmla="*/ 114308 h 674642"/>
                  <a:gd name="connsiteX15" fmla="*/ 1473983 w 2456100"/>
                  <a:gd name="connsiteY15" fmla="*/ 444508 h 674642"/>
                  <a:gd name="connsiteX16" fmla="*/ 1537483 w 2456100"/>
                  <a:gd name="connsiteY16" fmla="*/ 374658 h 674642"/>
                  <a:gd name="connsiteX17" fmla="*/ 1600983 w 2456100"/>
                  <a:gd name="connsiteY17" fmla="*/ 450858 h 674642"/>
                  <a:gd name="connsiteX18" fmla="*/ 1677183 w 2456100"/>
                  <a:gd name="connsiteY18" fmla="*/ 361958 h 674642"/>
                  <a:gd name="connsiteX19" fmla="*/ 1785133 w 2456100"/>
                  <a:gd name="connsiteY19" fmla="*/ 482608 h 674642"/>
                  <a:gd name="connsiteX20" fmla="*/ 1943883 w 2456100"/>
                  <a:gd name="connsiteY20" fmla="*/ 476258 h 674642"/>
                  <a:gd name="connsiteX21" fmla="*/ 2026433 w 2456100"/>
                  <a:gd name="connsiteY21" fmla="*/ 323858 h 674642"/>
                  <a:gd name="connsiteX22" fmla="*/ 2134383 w 2456100"/>
                  <a:gd name="connsiteY22" fmla="*/ 457208 h 674642"/>
                  <a:gd name="connsiteX23" fmla="*/ 2426483 w 2456100"/>
                  <a:gd name="connsiteY23" fmla="*/ 76208 h 674642"/>
                  <a:gd name="connsiteX24" fmla="*/ 2191533 w 2456100"/>
                  <a:gd name="connsiteY24" fmla="*/ 565158 h 674642"/>
                  <a:gd name="connsiteX25" fmla="*/ 2456100 w 2456100"/>
                  <a:gd name="connsiteY25" fmla="*/ 563623 h 674642"/>
                  <a:gd name="connsiteX26" fmla="*/ 2456100 w 2456100"/>
                  <a:gd name="connsiteY26" fmla="*/ 674642 h 674642"/>
                  <a:gd name="connsiteX27" fmla="*/ 175456 w 2456100"/>
                  <a:gd name="connsiteY27" fmla="*/ 630192 h 674642"/>
                  <a:gd name="connsiteX28" fmla="*/ 73856 w 2456100"/>
                  <a:gd name="connsiteY28" fmla="*/ 519173 h 674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456100" h="674642">
                    <a:moveTo>
                      <a:pt x="73856" y="519173"/>
                    </a:moveTo>
                    <a:cubicBezTo>
                      <a:pt x="58502" y="490342"/>
                      <a:pt x="241562" y="538444"/>
                      <a:pt x="223033" y="508008"/>
                    </a:cubicBezTo>
                    <a:cubicBezTo>
                      <a:pt x="204504" y="477572"/>
                      <a:pt x="16657" y="389475"/>
                      <a:pt x="782" y="336558"/>
                    </a:cubicBezTo>
                    <a:cubicBezTo>
                      <a:pt x="-15093" y="283641"/>
                      <a:pt x="214566" y="338675"/>
                      <a:pt x="337333" y="469908"/>
                    </a:cubicBezTo>
                    <a:cubicBezTo>
                      <a:pt x="377550" y="423341"/>
                      <a:pt x="130958" y="60333"/>
                      <a:pt x="153183" y="57158"/>
                    </a:cubicBezTo>
                    <a:cubicBezTo>
                      <a:pt x="175408" y="53983"/>
                      <a:pt x="424117" y="283642"/>
                      <a:pt x="483383" y="463558"/>
                    </a:cubicBezTo>
                    <a:cubicBezTo>
                      <a:pt x="555349" y="529174"/>
                      <a:pt x="591333" y="505891"/>
                      <a:pt x="584983" y="450858"/>
                    </a:cubicBezTo>
                    <a:cubicBezTo>
                      <a:pt x="620966" y="452975"/>
                      <a:pt x="358500" y="-2109"/>
                      <a:pt x="394483" y="8"/>
                    </a:cubicBezTo>
                    <a:cubicBezTo>
                      <a:pt x="661183" y="105841"/>
                      <a:pt x="623083" y="395825"/>
                      <a:pt x="711983" y="419108"/>
                    </a:cubicBezTo>
                    <a:cubicBezTo>
                      <a:pt x="771250" y="492133"/>
                      <a:pt x="755375" y="395825"/>
                      <a:pt x="781833" y="400058"/>
                    </a:cubicBezTo>
                    <a:cubicBezTo>
                      <a:pt x="808291" y="404291"/>
                      <a:pt x="845333" y="455091"/>
                      <a:pt x="870733" y="444508"/>
                    </a:cubicBezTo>
                    <a:cubicBezTo>
                      <a:pt x="907775" y="437100"/>
                      <a:pt x="909891" y="409583"/>
                      <a:pt x="934233" y="374658"/>
                    </a:cubicBezTo>
                    <a:cubicBezTo>
                      <a:pt x="958575" y="339733"/>
                      <a:pt x="975508" y="201091"/>
                      <a:pt x="1016783" y="177808"/>
                    </a:cubicBezTo>
                    <a:cubicBezTo>
                      <a:pt x="1071816" y="196858"/>
                      <a:pt x="1139550" y="381008"/>
                      <a:pt x="1194583" y="400058"/>
                    </a:cubicBezTo>
                    <a:cubicBezTo>
                      <a:pt x="1247500" y="402175"/>
                      <a:pt x="1173416" y="112191"/>
                      <a:pt x="1226333" y="114308"/>
                    </a:cubicBezTo>
                    <a:cubicBezTo>
                      <a:pt x="1298300" y="141825"/>
                      <a:pt x="1402016" y="416991"/>
                      <a:pt x="1473983" y="444508"/>
                    </a:cubicBezTo>
                    <a:cubicBezTo>
                      <a:pt x="1495150" y="442391"/>
                      <a:pt x="1516316" y="376775"/>
                      <a:pt x="1537483" y="374658"/>
                    </a:cubicBezTo>
                    <a:cubicBezTo>
                      <a:pt x="1569233" y="378891"/>
                      <a:pt x="1569233" y="446625"/>
                      <a:pt x="1600983" y="450858"/>
                    </a:cubicBezTo>
                    <a:cubicBezTo>
                      <a:pt x="1626383" y="450858"/>
                      <a:pt x="1651783" y="361958"/>
                      <a:pt x="1677183" y="361958"/>
                    </a:cubicBezTo>
                    <a:cubicBezTo>
                      <a:pt x="1717400" y="370425"/>
                      <a:pt x="1744916" y="474141"/>
                      <a:pt x="1785133" y="482608"/>
                    </a:cubicBezTo>
                    <a:cubicBezTo>
                      <a:pt x="1826408" y="486841"/>
                      <a:pt x="1903666" y="502716"/>
                      <a:pt x="1943883" y="476258"/>
                    </a:cubicBezTo>
                    <a:cubicBezTo>
                      <a:pt x="1984100" y="449800"/>
                      <a:pt x="1991508" y="312216"/>
                      <a:pt x="2026433" y="323858"/>
                    </a:cubicBezTo>
                    <a:cubicBezTo>
                      <a:pt x="2061358" y="335500"/>
                      <a:pt x="2074058" y="522825"/>
                      <a:pt x="2134383" y="457208"/>
                    </a:cubicBezTo>
                    <a:cubicBezTo>
                      <a:pt x="2194708" y="391591"/>
                      <a:pt x="2375683" y="101608"/>
                      <a:pt x="2426483" y="76208"/>
                    </a:cubicBezTo>
                    <a:cubicBezTo>
                      <a:pt x="2430716" y="152408"/>
                      <a:pt x="2187300" y="488958"/>
                      <a:pt x="2191533" y="565158"/>
                    </a:cubicBezTo>
                    <a:lnTo>
                      <a:pt x="2456100" y="563623"/>
                    </a:lnTo>
                    <a:lnTo>
                      <a:pt x="2456100" y="674642"/>
                    </a:lnTo>
                    <a:lnTo>
                      <a:pt x="175456" y="630192"/>
                    </a:lnTo>
                    <a:lnTo>
                      <a:pt x="73856" y="519173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7856BB1-BB23-4A67-815F-3875FD36E7C6}"/>
                </a:ext>
              </a:extLst>
            </p:cNvPr>
            <p:cNvGrpSpPr/>
            <p:nvPr/>
          </p:nvGrpSpPr>
          <p:grpSpPr>
            <a:xfrm>
              <a:off x="8115536" y="2226170"/>
              <a:ext cx="3441092" cy="3173900"/>
              <a:chOff x="8115536" y="2226170"/>
              <a:chExt cx="3441092" cy="3173900"/>
            </a:xfrm>
          </p:grpSpPr>
          <p:sp>
            <p:nvSpPr>
              <p:cNvPr id="46" name="Rectangle 57">
                <a:extLst>
                  <a:ext uri="{FF2B5EF4-FFF2-40B4-BE49-F238E27FC236}">
                    <a16:creationId xmlns:a16="http://schemas.microsoft.com/office/drawing/2014/main" id="{03E54B53-1CCB-4DDF-85D8-2424CBF07CAF}"/>
                  </a:ext>
                </a:extLst>
              </p:cNvPr>
              <p:cNvSpPr/>
              <p:nvPr/>
            </p:nvSpPr>
            <p:spPr>
              <a:xfrm rot="21253922">
                <a:off x="9549094" y="2568539"/>
                <a:ext cx="571953" cy="2163401"/>
              </a:xfrm>
              <a:custGeom>
                <a:avLst/>
                <a:gdLst>
                  <a:gd name="connsiteX0" fmla="*/ 0 w 45719"/>
                  <a:gd name="connsiteY0" fmla="*/ 0 h 357564"/>
                  <a:gd name="connsiteX1" fmla="*/ 45719 w 45719"/>
                  <a:gd name="connsiteY1" fmla="*/ 0 h 357564"/>
                  <a:gd name="connsiteX2" fmla="*/ 45719 w 45719"/>
                  <a:gd name="connsiteY2" fmla="*/ 357564 h 357564"/>
                  <a:gd name="connsiteX3" fmla="*/ 0 w 45719"/>
                  <a:gd name="connsiteY3" fmla="*/ 357564 h 357564"/>
                  <a:gd name="connsiteX4" fmla="*/ 0 w 45719"/>
                  <a:gd name="connsiteY4" fmla="*/ 0 h 357564"/>
                  <a:gd name="connsiteX0" fmla="*/ 0 w 93054"/>
                  <a:gd name="connsiteY0" fmla="*/ 0 h 357564"/>
                  <a:gd name="connsiteX1" fmla="*/ 93054 w 93054"/>
                  <a:gd name="connsiteY1" fmla="*/ 52649 h 357564"/>
                  <a:gd name="connsiteX2" fmla="*/ 45719 w 93054"/>
                  <a:gd name="connsiteY2" fmla="*/ 357564 h 357564"/>
                  <a:gd name="connsiteX3" fmla="*/ 0 w 93054"/>
                  <a:gd name="connsiteY3" fmla="*/ 357564 h 357564"/>
                  <a:gd name="connsiteX4" fmla="*/ 0 w 93054"/>
                  <a:gd name="connsiteY4" fmla="*/ 0 h 357564"/>
                  <a:gd name="connsiteX0" fmla="*/ 47384 w 93054"/>
                  <a:gd name="connsiteY0" fmla="*/ 0 h 352778"/>
                  <a:gd name="connsiteX1" fmla="*/ 93054 w 93054"/>
                  <a:gd name="connsiteY1" fmla="*/ 47863 h 352778"/>
                  <a:gd name="connsiteX2" fmla="*/ 45719 w 93054"/>
                  <a:gd name="connsiteY2" fmla="*/ 352778 h 352778"/>
                  <a:gd name="connsiteX3" fmla="*/ 0 w 93054"/>
                  <a:gd name="connsiteY3" fmla="*/ 352778 h 352778"/>
                  <a:gd name="connsiteX4" fmla="*/ 47384 w 93054"/>
                  <a:gd name="connsiteY4" fmla="*/ 0 h 352778"/>
                  <a:gd name="connsiteX0" fmla="*/ 47384 w 93054"/>
                  <a:gd name="connsiteY0" fmla="*/ 0 h 352778"/>
                  <a:gd name="connsiteX1" fmla="*/ 93054 w 93054"/>
                  <a:gd name="connsiteY1" fmla="*/ 47863 h 352778"/>
                  <a:gd name="connsiteX2" fmla="*/ 45719 w 93054"/>
                  <a:gd name="connsiteY2" fmla="*/ 352778 h 352778"/>
                  <a:gd name="connsiteX3" fmla="*/ 0 w 93054"/>
                  <a:gd name="connsiteY3" fmla="*/ 352778 h 352778"/>
                  <a:gd name="connsiteX4" fmla="*/ 47384 w 93054"/>
                  <a:gd name="connsiteY4" fmla="*/ 0 h 352778"/>
                  <a:gd name="connsiteX0" fmla="*/ 67710 w 113380"/>
                  <a:gd name="connsiteY0" fmla="*/ 0 h 352778"/>
                  <a:gd name="connsiteX1" fmla="*/ 113380 w 113380"/>
                  <a:gd name="connsiteY1" fmla="*/ 47863 h 352778"/>
                  <a:gd name="connsiteX2" fmla="*/ 66045 w 113380"/>
                  <a:gd name="connsiteY2" fmla="*/ 352778 h 352778"/>
                  <a:gd name="connsiteX3" fmla="*/ 20326 w 113380"/>
                  <a:gd name="connsiteY3" fmla="*/ 352778 h 352778"/>
                  <a:gd name="connsiteX4" fmla="*/ 67710 w 113380"/>
                  <a:gd name="connsiteY4" fmla="*/ 0 h 352778"/>
                  <a:gd name="connsiteX0" fmla="*/ 67710 w 113380"/>
                  <a:gd name="connsiteY0" fmla="*/ 0 h 352778"/>
                  <a:gd name="connsiteX1" fmla="*/ 113380 w 113380"/>
                  <a:gd name="connsiteY1" fmla="*/ 47863 h 352778"/>
                  <a:gd name="connsiteX2" fmla="*/ 66045 w 113380"/>
                  <a:gd name="connsiteY2" fmla="*/ 352778 h 352778"/>
                  <a:gd name="connsiteX3" fmla="*/ 20326 w 113380"/>
                  <a:gd name="connsiteY3" fmla="*/ 352778 h 352778"/>
                  <a:gd name="connsiteX4" fmla="*/ 67710 w 113380"/>
                  <a:gd name="connsiteY4" fmla="*/ 0 h 352778"/>
                  <a:gd name="connsiteX0" fmla="*/ 67710 w 113380"/>
                  <a:gd name="connsiteY0" fmla="*/ 0 h 352778"/>
                  <a:gd name="connsiteX1" fmla="*/ 113380 w 113380"/>
                  <a:gd name="connsiteY1" fmla="*/ 47863 h 352778"/>
                  <a:gd name="connsiteX2" fmla="*/ 66045 w 113380"/>
                  <a:gd name="connsiteY2" fmla="*/ 352778 h 352778"/>
                  <a:gd name="connsiteX3" fmla="*/ 20326 w 113380"/>
                  <a:gd name="connsiteY3" fmla="*/ 352778 h 352778"/>
                  <a:gd name="connsiteX4" fmla="*/ 67710 w 113380"/>
                  <a:gd name="connsiteY4" fmla="*/ 0 h 352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380" h="352778">
                    <a:moveTo>
                      <a:pt x="67710" y="0"/>
                    </a:moveTo>
                    <a:lnTo>
                      <a:pt x="113380" y="47863"/>
                    </a:lnTo>
                    <a:cubicBezTo>
                      <a:pt x="55913" y="135718"/>
                      <a:pt x="81823" y="251140"/>
                      <a:pt x="66045" y="352778"/>
                    </a:cubicBezTo>
                    <a:lnTo>
                      <a:pt x="20326" y="352778"/>
                    </a:lnTo>
                    <a:cubicBezTo>
                      <a:pt x="36121" y="235185"/>
                      <a:pt x="-60848" y="96629"/>
                      <a:pt x="67710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56">
                <a:extLst>
                  <a:ext uri="{FF2B5EF4-FFF2-40B4-BE49-F238E27FC236}">
                    <a16:creationId xmlns:a16="http://schemas.microsoft.com/office/drawing/2014/main" id="{4E797721-121B-463A-BEBC-235AAE159606}"/>
                  </a:ext>
                </a:extLst>
              </p:cNvPr>
              <p:cNvSpPr/>
              <p:nvPr/>
            </p:nvSpPr>
            <p:spPr>
              <a:xfrm rot="18785527">
                <a:off x="9504154" y="2730228"/>
                <a:ext cx="1878417" cy="870302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Rectangle 56">
                <a:extLst>
                  <a:ext uri="{FF2B5EF4-FFF2-40B4-BE49-F238E27FC236}">
                    <a16:creationId xmlns:a16="http://schemas.microsoft.com/office/drawing/2014/main" id="{FC9F0FA3-BFF3-4921-98CD-7752B3091CB1}"/>
                  </a:ext>
                </a:extLst>
              </p:cNvPr>
              <p:cNvSpPr/>
              <p:nvPr/>
            </p:nvSpPr>
            <p:spPr>
              <a:xfrm rot="13686997">
                <a:off x="8199825" y="3293889"/>
                <a:ext cx="1878417" cy="870302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Rectangle 56">
                <a:extLst>
                  <a:ext uri="{FF2B5EF4-FFF2-40B4-BE49-F238E27FC236}">
                    <a16:creationId xmlns:a16="http://schemas.microsoft.com/office/drawing/2014/main" id="{AD3B26D3-9905-4890-9615-7ED7D05BE4BC}"/>
                  </a:ext>
                </a:extLst>
              </p:cNvPr>
              <p:cNvSpPr/>
              <p:nvPr/>
            </p:nvSpPr>
            <p:spPr>
              <a:xfrm rot="20780167">
                <a:off x="9678211" y="3536497"/>
                <a:ext cx="1878417" cy="870302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56">
                <a:extLst>
                  <a:ext uri="{FF2B5EF4-FFF2-40B4-BE49-F238E27FC236}">
                    <a16:creationId xmlns:a16="http://schemas.microsoft.com/office/drawing/2014/main" id="{676A498C-7DC1-46B9-B7DB-BC235659A0A9}"/>
                  </a:ext>
                </a:extLst>
              </p:cNvPr>
              <p:cNvSpPr/>
              <p:nvPr/>
            </p:nvSpPr>
            <p:spPr>
              <a:xfrm rot="10283546">
                <a:off x="8115536" y="4235067"/>
                <a:ext cx="1878417" cy="870302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B6964DA-D1A8-4396-A7A4-B8AFEA406561}"/>
                  </a:ext>
                </a:extLst>
              </p:cNvPr>
              <p:cNvGrpSpPr/>
              <p:nvPr/>
            </p:nvGrpSpPr>
            <p:grpSpPr>
              <a:xfrm>
                <a:off x="9577934" y="3177173"/>
                <a:ext cx="914400" cy="984238"/>
                <a:chOff x="8583171" y="1691055"/>
                <a:chExt cx="914400" cy="984238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4D99D52B-2121-4353-82C6-159AAC88AEFA}"/>
                    </a:ext>
                  </a:extLst>
                </p:cNvPr>
                <p:cNvSpPr/>
                <p:nvPr/>
              </p:nvSpPr>
              <p:spPr>
                <a:xfrm>
                  <a:off x="8583171" y="1760893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56">
                  <a:extLst>
                    <a:ext uri="{FF2B5EF4-FFF2-40B4-BE49-F238E27FC236}">
                      <a16:creationId xmlns:a16="http://schemas.microsoft.com/office/drawing/2014/main" id="{7A257F66-D9D4-47F2-B314-858C03612F32}"/>
                    </a:ext>
                  </a:extLst>
                </p:cNvPr>
                <p:cNvSpPr/>
                <p:nvPr/>
              </p:nvSpPr>
              <p:spPr>
                <a:xfrm rot="7808444" flipH="1">
                  <a:off x="9259962" y="17990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6">
                  <a:extLst>
                    <a:ext uri="{FF2B5EF4-FFF2-40B4-BE49-F238E27FC236}">
                      <a16:creationId xmlns:a16="http://schemas.microsoft.com/office/drawing/2014/main" id="{8CAF57AF-66C6-4683-B616-C5F8FCDCB843}"/>
                    </a:ext>
                  </a:extLst>
                </p:cNvPr>
                <p:cNvSpPr/>
                <p:nvPr/>
              </p:nvSpPr>
              <p:spPr>
                <a:xfrm rot="5645453" flipH="1">
                  <a:off x="9192544" y="176179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6">
                  <a:extLst>
                    <a:ext uri="{FF2B5EF4-FFF2-40B4-BE49-F238E27FC236}">
                      <a16:creationId xmlns:a16="http://schemas.microsoft.com/office/drawing/2014/main" id="{C8530EE2-2AC8-4343-879D-B65E69EB5BAB}"/>
                    </a:ext>
                  </a:extLst>
                </p:cNvPr>
                <p:cNvSpPr/>
                <p:nvPr/>
              </p:nvSpPr>
              <p:spPr>
                <a:xfrm rot="4881750" flipH="1">
                  <a:off x="9117475" y="1744282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6">
                  <a:extLst>
                    <a:ext uri="{FF2B5EF4-FFF2-40B4-BE49-F238E27FC236}">
                      <a16:creationId xmlns:a16="http://schemas.microsoft.com/office/drawing/2014/main" id="{9A0A49ED-23C0-4C1F-A67D-1EA535E9AC93}"/>
                    </a:ext>
                  </a:extLst>
                </p:cNvPr>
                <p:cNvSpPr/>
                <p:nvPr/>
              </p:nvSpPr>
              <p:spPr>
                <a:xfrm rot="4881750" flipH="1">
                  <a:off x="9040872" y="1727278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6">
                  <a:extLst>
                    <a:ext uri="{FF2B5EF4-FFF2-40B4-BE49-F238E27FC236}">
                      <a16:creationId xmlns:a16="http://schemas.microsoft.com/office/drawing/2014/main" id="{6EF6F134-8524-4AE5-B036-4C0DE9175051}"/>
                    </a:ext>
                  </a:extLst>
                </p:cNvPr>
                <p:cNvSpPr/>
                <p:nvPr/>
              </p:nvSpPr>
              <p:spPr>
                <a:xfrm rot="4881750" flipH="1">
                  <a:off x="8964706" y="173578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56">
                  <a:extLst>
                    <a:ext uri="{FF2B5EF4-FFF2-40B4-BE49-F238E27FC236}">
                      <a16:creationId xmlns:a16="http://schemas.microsoft.com/office/drawing/2014/main" id="{29B70C10-D809-4C25-832B-6856121DBFA3}"/>
                    </a:ext>
                  </a:extLst>
                </p:cNvPr>
                <p:cNvSpPr/>
                <p:nvPr/>
              </p:nvSpPr>
              <p:spPr>
                <a:xfrm rot="2858822" flipH="1">
                  <a:off x="8901610" y="177066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56">
                  <a:extLst>
                    <a:ext uri="{FF2B5EF4-FFF2-40B4-BE49-F238E27FC236}">
                      <a16:creationId xmlns:a16="http://schemas.microsoft.com/office/drawing/2014/main" id="{E3EBE944-4DA9-40D5-91ED-77D25DB9E80C}"/>
                    </a:ext>
                  </a:extLst>
                </p:cNvPr>
                <p:cNvSpPr/>
                <p:nvPr/>
              </p:nvSpPr>
              <p:spPr>
                <a:xfrm rot="471569" flipH="1">
                  <a:off x="8928261" y="18138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56">
                  <a:extLst>
                    <a:ext uri="{FF2B5EF4-FFF2-40B4-BE49-F238E27FC236}">
                      <a16:creationId xmlns:a16="http://schemas.microsoft.com/office/drawing/2014/main" id="{EF21CBD3-205B-4CEE-B89F-A3773C8332D9}"/>
                    </a:ext>
                  </a:extLst>
                </p:cNvPr>
                <p:cNvSpPr/>
                <p:nvPr/>
              </p:nvSpPr>
              <p:spPr>
                <a:xfrm rot="17719418" flipH="1">
                  <a:off x="9008874" y="1838961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56">
                  <a:extLst>
                    <a:ext uri="{FF2B5EF4-FFF2-40B4-BE49-F238E27FC236}">
                      <a16:creationId xmlns:a16="http://schemas.microsoft.com/office/drawing/2014/main" id="{D76822F5-4B35-414B-B312-428E936725F6}"/>
                    </a:ext>
                  </a:extLst>
                </p:cNvPr>
                <p:cNvSpPr/>
                <p:nvPr/>
              </p:nvSpPr>
              <p:spPr>
                <a:xfrm rot="16402527" flipH="1">
                  <a:off x="9071317" y="185733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56">
                  <a:extLst>
                    <a:ext uri="{FF2B5EF4-FFF2-40B4-BE49-F238E27FC236}">
                      <a16:creationId xmlns:a16="http://schemas.microsoft.com/office/drawing/2014/main" id="{73E7ABC5-85B6-4CEC-B029-C65AAF4CB7D1}"/>
                    </a:ext>
                  </a:extLst>
                </p:cNvPr>
                <p:cNvSpPr/>
                <p:nvPr/>
              </p:nvSpPr>
              <p:spPr>
                <a:xfrm rot="16402527" flipH="1">
                  <a:off x="9214232" y="1881334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Rectangle 56">
                  <a:extLst>
                    <a:ext uri="{FF2B5EF4-FFF2-40B4-BE49-F238E27FC236}">
                      <a16:creationId xmlns:a16="http://schemas.microsoft.com/office/drawing/2014/main" id="{AED475EF-A603-46EB-B473-840F6E9F6C5D}"/>
                    </a:ext>
                  </a:extLst>
                </p:cNvPr>
                <p:cNvSpPr/>
                <p:nvPr/>
              </p:nvSpPr>
              <p:spPr>
                <a:xfrm rot="16402527" flipH="1">
                  <a:off x="9141979" y="186861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56">
                  <a:extLst>
                    <a:ext uri="{FF2B5EF4-FFF2-40B4-BE49-F238E27FC236}">
                      <a16:creationId xmlns:a16="http://schemas.microsoft.com/office/drawing/2014/main" id="{95CE96D0-5B28-4553-B4FD-AA802D004BE4}"/>
                    </a:ext>
                  </a:extLst>
                </p:cNvPr>
                <p:cNvSpPr/>
                <p:nvPr/>
              </p:nvSpPr>
              <p:spPr>
                <a:xfrm rot="11786322" flipH="1">
                  <a:off x="9290942" y="1873022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22466B6E-ACB0-4B64-B607-A25616C61DD8}"/>
                  </a:ext>
                </a:extLst>
              </p:cNvPr>
              <p:cNvGrpSpPr/>
              <p:nvPr/>
            </p:nvGrpSpPr>
            <p:grpSpPr>
              <a:xfrm flipH="1">
                <a:off x="8981538" y="3662801"/>
                <a:ext cx="914400" cy="984238"/>
                <a:chOff x="8583171" y="1691055"/>
                <a:chExt cx="914400" cy="984238"/>
              </a:xfrm>
            </p:grpSpPr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A5583FD2-F419-48A1-8EBA-24A5CFEED05F}"/>
                    </a:ext>
                  </a:extLst>
                </p:cNvPr>
                <p:cNvSpPr/>
                <p:nvPr/>
              </p:nvSpPr>
              <p:spPr>
                <a:xfrm>
                  <a:off x="8583171" y="1760893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56">
                  <a:extLst>
                    <a:ext uri="{FF2B5EF4-FFF2-40B4-BE49-F238E27FC236}">
                      <a16:creationId xmlns:a16="http://schemas.microsoft.com/office/drawing/2014/main" id="{1862EA26-8587-4D98-BF6E-2408DCED4060}"/>
                    </a:ext>
                  </a:extLst>
                </p:cNvPr>
                <p:cNvSpPr/>
                <p:nvPr/>
              </p:nvSpPr>
              <p:spPr>
                <a:xfrm rot="7808444" flipH="1">
                  <a:off x="9259962" y="17990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 56">
                  <a:extLst>
                    <a:ext uri="{FF2B5EF4-FFF2-40B4-BE49-F238E27FC236}">
                      <a16:creationId xmlns:a16="http://schemas.microsoft.com/office/drawing/2014/main" id="{41EDC9A7-7061-4907-8EBD-E3BD2546E9B7}"/>
                    </a:ext>
                  </a:extLst>
                </p:cNvPr>
                <p:cNvSpPr/>
                <p:nvPr/>
              </p:nvSpPr>
              <p:spPr>
                <a:xfrm rot="5645453" flipH="1">
                  <a:off x="9192544" y="176179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Rectangle 56">
                  <a:extLst>
                    <a:ext uri="{FF2B5EF4-FFF2-40B4-BE49-F238E27FC236}">
                      <a16:creationId xmlns:a16="http://schemas.microsoft.com/office/drawing/2014/main" id="{0D4317A7-1ED8-47E4-978D-E0474E717A2E}"/>
                    </a:ext>
                  </a:extLst>
                </p:cNvPr>
                <p:cNvSpPr/>
                <p:nvPr/>
              </p:nvSpPr>
              <p:spPr>
                <a:xfrm rot="4881750" flipH="1">
                  <a:off x="9117475" y="1744282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56">
                  <a:extLst>
                    <a:ext uri="{FF2B5EF4-FFF2-40B4-BE49-F238E27FC236}">
                      <a16:creationId xmlns:a16="http://schemas.microsoft.com/office/drawing/2014/main" id="{35D60518-3A19-4407-85FD-05666B492EAC}"/>
                    </a:ext>
                  </a:extLst>
                </p:cNvPr>
                <p:cNvSpPr/>
                <p:nvPr/>
              </p:nvSpPr>
              <p:spPr>
                <a:xfrm rot="4881750" flipH="1">
                  <a:off x="9040872" y="1727278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56">
                  <a:extLst>
                    <a:ext uri="{FF2B5EF4-FFF2-40B4-BE49-F238E27FC236}">
                      <a16:creationId xmlns:a16="http://schemas.microsoft.com/office/drawing/2014/main" id="{45EAAC2E-77A6-4281-9386-6ABE2A9E83A9}"/>
                    </a:ext>
                  </a:extLst>
                </p:cNvPr>
                <p:cNvSpPr/>
                <p:nvPr/>
              </p:nvSpPr>
              <p:spPr>
                <a:xfrm rot="4881750" flipH="1">
                  <a:off x="8964706" y="173578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56">
                  <a:extLst>
                    <a:ext uri="{FF2B5EF4-FFF2-40B4-BE49-F238E27FC236}">
                      <a16:creationId xmlns:a16="http://schemas.microsoft.com/office/drawing/2014/main" id="{6F145C9C-8431-46EF-ACDF-71B645ECC7A1}"/>
                    </a:ext>
                  </a:extLst>
                </p:cNvPr>
                <p:cNvSpPr/>
                <p:nvPr/>
              </p:nvSpPr>
              <p:spPr>
                <a:xfrm rot="2858822" flipH="1">
                  <a:off x="8901610" y="177066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56">
                  <a:extLst>
                    <a:ext uri="{FF2B5EF4-FFF2-40B4-BE49-F238E27FC236}">
                      <a16:creationId xmlns:a16="http://schemas.microsoft.com/office/drawing/2014/main" id="{9E570159-61A2-4CF7-AB03-8D8210958022}"/>
                    </a:ext>
                  </a:extLst>
                </p:cNvPr>
                <p:cNvSpPr/>
                <p:nvPr/>
              </p:nvSpPr>
              <p:spPr>
                <a:xfrm rot="471569" flipH="1">
                  <a:off x="8928261" y="18138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56">
                  <a:extLst>
                    <a:ext uri="{FF2B5EF4-FFF2-40B4-BE49-F238E27FC236}">
                      <a16:creationId xmlns:a16="http://schemas.microsoft.com/office/drawing/2014/main" id="{2F0C2AB2-01A5-421D-A871-A05E010FACF6}"/>
                    </a:ext>
                  </a:extLst>
                </p:cNvPr>
                <p:cNvSpPr/>
                <p:nvPr/>
              </p:nvSpPr>
              <p:spPr>
                <a:xfrm rot="17719418" flipH="1">
                  <a:off x="9008874" y="1838961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56">
                  <a:extLst>
                    <a:ext uri="{FF2B5EF4-FFF2-40B4-BE49-F238E27FC236}">
                      <a16:creationId xmlns:a16="http://schemas.microsoft.com/office/drawing/2014/main" id="{38932747-8F13-49CA-84EE-E58718AC7A9D}"/>
                    </a:ext>
                  </a:extLst>
                </p:cNvPr>
                <p:cNvSpPr/>
                <p:nvPr/>
              </p:nvSpPr>
              <p:spPr>
                <a:xfrm rot="16402527" flipH="1">
                  <a:off x="9071317" y="185733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 56">
                  <a:extLst>
                    <a:ext uri="{FF2B5EF4-FFF2-40B4-BE49-F238E27FC236}">
                      <a16:creationId xmlns:a16="http://schemas.microsoft.com/office/drawing/2014/main" id="{5B50D3CB-D0A1-4F26-8C37-74B49E0D6B7E}"/>
                    </a:ext>
                  </a:extLst>
                </p:cNvPr>
                <p:cNvSpPr/>
                <p:nvPr/>
              </p:nvSpPr>
              <p:spPr>
                <a:xfrm rot="16402527" flipH="1">
                  <a:off x="9214232" y="1881334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Rectangle 56">
                  <a:extLst>
                    <a:ext uri="{FF2B5EF4-FFF2-40B4-BE49-F238E27FC236}">
                      <a16:creationId xmlns:a16="http://schemas.microsoft.com/office/drawing/2014/main" id="{BF4502C4-BD54-4FC5-BBE6-102B01867DBF}"/>
                    </a:ext>
                  </a:extLst>
                </p:cNvPr>
                <p:cNvSpPr/>
                <p:nvPr/>
              </p:nvSpPr>
              <p:spPr>
                <a:xfrm rot="16402527" flipH="1">
                  <a:off x="9141979" y="186861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 56">
                  <a:extLst>
                    <a:ext uri="{FF2B5EF4-FFF2-40B4-BE49-F238E27FC236}">
                      <a16:creationId xmlns:a16="http://schemas.microsoft.com/office/drawing/2014/main" id="{22ABE9A3-F68C-4CB8-AD59-E32A6FC7AE42}"/>
                    </a:ext>
                  </a:extLst>
                </p:cNvPr>
                <p:cNvSpPr/>
                <p:nvPr/>
              </p:nvSpPr>
              <p:spPr>
                <a:xfrm rot="11786322" flipH="1">
                  <a:off x="9290942" y="1873022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F5DDB55E-A2A9-42D9-A400-4C3EA2C720C3}"/>
                  </a:ext>
                </a:extLst>
              </p:cNvPr>
              <p:cNvGrpSpPr/>
              <p:nvPr/>
            </p:nvGrpSpPr>
            <p:grpSpPr>
              <a:xfrm flipH="1">
                <a:off x="9666169" y="3876328"/>
                <a:ext cx="914400" cy="984238"/>
                <a:chOff x="8583171" y="1691055"/>
                <a:chExt cx="914400" cy="984238"/>
              </a:xfrm>
            </p:grpSpPr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05E24755-E875-40B4-BBD4-A88E8C1D2579}"/>
                    </a:ext>
                  </a:extLst>
                </p:cNvPr>
                <p:cNvSpPr/>
                <p:nvPr/>
              </p:nvSpPr>
              <p:spPr>
                <a:xfrm>
                  <a:off x="8583171" y="1760893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56">
                  <a:extLst>
                    <a:ext uri="{FF2B5EF4-FFF2-40B4-BE49-F238E27FC236}">
                      <a16:creationId xmlns:a16="http://schemas.microsoft.com/office/drawing/2014/main" id="{994A1B42-6EDC-4C8F-A660-7167270FECF1}"/>
                    </a:ext>
                  </a:extLst>
                </p:cNvPr>
                <p:cNvSpPr/>
                <p:nvPr/>
              </p:nvSpPr>
              <p:spPr>
                <a:xfrm rot="7808444" flipH="1">
                  <a:off x="9259962" y="17990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56">
                  <a:extLst>
                    <a:ext uri="{FF2B5EF4-FFF2-40B4-BE49-F238E27FC236}">
                      <a16:creationId xmlns:a16="http://schemas.microsoft.com/office/drawing/2014/main" id="{892322E5-BD56-4658-951D-E7BFC2840A54}"/>
                    </a:ext>
                  </a:extLst>
                </p:cNvPr>
                <p:cNvSpPr/>
                <p:nvPr/>
              </p:nvSpPr>
              <p:spPr>
                <a:xfrm rot="5645453" flipH="1">
                  <a:off x="9192544" y="176179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56">
                  <a:extLst>
                    <a:ext uri="{FF2B5EF4-FFF2-40B4-BE49-F238E27FC236}">
                      <a16:creationId xmlns:a16="http://schemas.microsoft.com/office/drawing/2014/main" id="{B1C6CB6F-66E7-4771-BC9C-AA4E23344576}"/>
                    </a:ext>
                  </a:extLst>
                </p:cNvPr>
                <p:cNvSpPr/>
                <p:nvPr/>
              </p:nvSpPr>
              <p:spPr>
                <a:xfrm rot="4881750" flipH="1">
                  <a:off x="9117475" y="1744282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56">
                  <a:extLst>
                    <a:ext uri="{FF2B5EF4-FFF2-40B4-BE49-F238E27FC236}">
                      <a16:creationId xmlns:a16="http://schemas.microsoft.com/office/drawing/2014/main" id="{179508FB-55B0-4795-9CBB-F9481F13E97F}"/>
                    </a:ext>
                  </a:extLst>
                </p:cNvPr>
                <p:cNvSpPr/>
                <p:nvPr/>
              </p:nvSpPr>
              <p:spPr>
                <a:xfrm rot="4881750" flipH="1">
                  <a:off x="9040872" y="1727278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56">
                  <a:extLst>
                    <a:ext uri="{FF2B5EF4-FFF2-40B4-BE49-F238E27FC236}">
                      <a16:creationId xmlns:a16="http://schemas.microsoft.com/office/drawing/2014/main" id="{91DE0FD8-78A1-4A60-BC78-C9B1C7A2B594}"/>
                    </a:ext>
                  </a:extLst>
                </p:cNvPr>
                <p:cNvSpPr/>
                <p:nvPr/>
              </p:nvSpPr>
              <p:spPr>
                <a:xfrm rot="4881750" flipH="1">
                  <a:off x="8964706" y="173578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56">
                  <a:extLst>
                    <a:ext uri="{FF2B5EF4-FFF2-40B4-BE49-F238E27FC236}">
                      <a16:creationId xmlns:a16="http://schemas.microsoft.com/office/drawing/2014/main" id="{353274BC-0D0A-402B-9529-A4CE0F6DF23F}"/>
                    </a:ext>
                  </a:extLst>
                </p:cNvPr>
                <p:cNvSpPr/>
                <p:nvPr/>
              </p:nvSpPr>
              <p:spPr>
                <a:xfrm rot="2858822" flipH="1">
                  <a:off x="8901610" y="177066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56">
                  <a:extLst>
                    <a:ext uri="{FF2B5EF4-FFF2-40B4-BE49-F238E27FC236}">
                      <a16:creationId xmlns:a16="http://schemas.microsoft.com/office/drawing/2014/main" id="{27D7F615-6D4B-43AB-AAC1-84281265EBCF}"/>
                    </a:ext>
                  </a:extLst>
                </p:cNvPr>
                <p:cNvSpPr/>
                <p:nvPr/>
              </p:nvSpPr>
              <p:spPr>
                <a:xfrm rot="471569" flipH="1">
                  <a:off x="8928261" y="18138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56">
                  <a:extLst>
                    <a:ext uri="{FF2B5EF4-FFF2-40B4-BE49-F238E27FC236}">
                      <a16:creationId xmlns:a16="http://schemas.microsoft.com/office/drawing/2014/main" id="{DEBF5A86-C673-4FEE-821D-DBC0C0735D5C}"/>
                    </a:ext>
                  </a:extLst>
                </p:cNvPr>
                <p:cNvSpPr/>
                <p:nvPr/>
              </p:nvSpPr>
              <p:spPr>
                <a:xfrm rot="17719418" flipH="1">
                  <a:off x="9008874" y="1838961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56">
                  <a:extLst>
                    <a:ext uri="{FF2B5EF4-FFF2-40B4-BE49-F238E27FC236}">
                      <a16:creationId xmlns:a16="http://schemas.microsoft.com/office/drawing/2014/main" id="{82B634B9-5956-49E4-BBF0-9E3AADA634A1}"/>
                    </a:ext>
                  </a:extLst>
                </p:cNvPr>
                <p:cNvSpPr/>
                <p:nvPr/>
              </p:nvSpPr>
              <p:spPr>
                <a:xfrm rot="16402527" flipH="1">
                  <a:off x="9071317" y="185733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56">
                  <a:extLst>
                    <a:ext uri="{FF2B5EF4-FFF2-40B4-BE49-F238E27FC236}">
                      <a16:creationId xmlns:a16="http://schemas.microsoft.com/office/drawing/2014/main" id="{A865B606-BDEB-414E-95A7-14BCDA2579BB}"/>
                    </a:ext>
                  </a:extLst>
                </p:cNvPr>
                <p:cNvSpPr/>
                <p:nvPr/>
              </p:nvSpPr>
              <p:spPr>
                <a:xfrm rot="16402527" flipH="1">
                  <a:off x="9214232" y="1881334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56">
                  <a:extLst>
                    <a:ext uri="{FF2B5EF4-FFF2-40B4-BE49-F238E27FC236}">
                      <a16:creationId xmlns:a16="http://schemas.microsoft.com/office/drawing/2014/main" id="{97F05709-7332-427C-9A7A-1FD214D01BEA}"/>
                    </a:ext>
                  </a:extLst>
                </p:cNvPr>
                <p:cNvSpPr/>
                <p:nvPr/>
              </p:nvSpPr>
              <p:spPr>
                <a:xfrm rot="16402527" flipH="1">
                  <a:off x="9141979" y="186861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Rectangle 56">
                  <a:extLst>
                    <a:ext uri="{FF2B5EF4-FFF2-40B4-BE49-F238E27FC236}">
                      <a16:creationId xmlns:a16="http://schemas.microsoft.com/office/drawing/2014/main" id="{3DD46A39-FFE1-47DF-A29B-2D156A9EC8CE}"/>
                    </a:ext>
                  </a:extLst>
                </p:cNvPr>
                <p:cNvSpPr/>
                <p:nvPr/>
              </p:nvSpPr>
              <p:spPr>
                <a:xfrm rot="11786322" flipH="1">
                  <a:off x="9290942" y="1873022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6A44CF44-03A9-485B-9D1B-4F4F6FA23238}"/>
                  </a:ext>
                </a:extLst>
              </p:cNvPr>
              <p:cNvGrpSpPr/>
              <p:nvPr/>
            </p:nvGrpSpPr>
            <p:grpSpPr>
              <a:xfrm rot="5811908" flipH="1">
                <a:off x="10353025" y="3562588"/>
                <a:ext cx="914400" cy="984238"/>
                <a:chOff x="8583171" y="1691055"/>
                <a:chExt cx="914400" cy="984238"/>
              </a:xfrm>
            </p:grpSpPr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8C105805-6DDB-4440-BF6E-4FC6FEDEFB9D}"/>
                    </a:ext>
                  </a:extLst>
                </p:cNvPr>
                <p:cNvSpPr/>
                <p:nvPr/>
              </p:nvSpPr>
              <p:spPr>
                <a:xfrm>
                  <a:off x="8583171" y="1760893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Rectangle 56">
                  <a:extLst>
                    <a:ext uri="{FF2B5EF4-FFF2-40B4-BE49-F238E27FC236}">
                      <a16:creationId xmlns:a16="http://schemas.microsoft.com/office/drawing/2014/main" id="{B3FAB0C9-9B85-48DF-B0BB-9694ECDC3A63}"/>
                    </a:ext>
                  </a:extLst>
                </p:cNvPr>
                <p:cNvSpPr/>
                <p:nvPr/>
              </p:nvSpPr>
              <p:spPr>
                <a:xfrm rot="7808444" flipH="1">
                  <a:off x="9259962" y="17990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Rectangle 56">
                  <a:extLst>
                    <a:ext uri="{FF2B5EF4-FFF2-40B4-BE49-F238E27FC236}">
                      <a16:creationId xmlns:a16="http://schemas.microsoft.com/office/drawing/2014/main" id="{B235D142-D84B-4F70-A139-93C8362B1358}"/>
                    </a:ext>
                  </a:extLst>
                </p:cNvPr>
                <p:cNvSpPr/>
                <p:nvPr/>
              </p:nvSpPr>
              <p:spPr>
                <a:xfrm rot="5645453" flipH="1">
                  <a:off x="9192544" y="176179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Rectangle 56">
                  <a:extLst>
                    <a:ext uri="{FF2B5EF4-FFF2-40B4-BE49-F238E27FC236}">
                      <a16:creationId xmlns:a16="http://schemas.microsoft.com/office/drawing/2014/main" id="{874219A6-F276-4919-AC0D-019701AB3169}"/>
                    </a:ext>
                  </a:extLst>
                </p:cNvPr>
                <p:cNvSpPr/>
                <p:nvPr/>
              </p:nvSpPr>
              <p:spPr>
                <a:xfrm rot="4881750" flipH="1">
                  <a:off x="9117475" y="1744282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ectangle 56">
                  <a:extLst>
                    <a:ext uri="{FF2B5EF4-FFF2-40B4-BE49-F238E27FC236}">
                      <a16:creationId xmlns:a16="http://schemas.microsoft.com/office/drawing/2014/main" id="{CD0F253E-53C0-48E2-9655-A2585B53D81E}"/>
                    </a:ext>
                  </a:extLst>
                </p:cNvPr>
                <p:cNvSpPr/>
                <p:nvPr/>
              </p:nvSpPr>
              <p:spPr>
                <a:xfrm rot="4881750" flipH="1">
                  <a:off x="9040872" y="1727278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56">
                  <a:extLst>
                    <a:ext uri="{FF2B5EF4-FFF2-40B4-BE49-F238E27FC236}">
                      <a16:creationId xmlns:a16="http://schemas.microsoft.com/office/drawing/2014/main" id="{5271BFBC-846C-4A44-B805-E5A84A717685}"/>
                    </a:ext>
                  </a:extLst>
                </p:cNvPr>
                <p:cNvSpPr/>
                <p:nvPr/>
              </p:nvSpPr>
              <p:spPr>
                <a:xfrm rot="4881750" flipH="1">
                  <a:off x="8964706" y="173578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56">
                  <a:extLst>
                    <a:ext uri="{FF2B5EF4-FFF2-40B4-BE49-F238E27FC236}">
                      <a16:creationId xmlns:a16="http://schemas.microsoft.com/office/drawing/2014/main" id="{4A7CA168-86F2-439F-B0A5-44D80F204616}"/>
                    </a:ext>
                  </a:extLst>
                </p:cNvPr>
                <p:cNvSpPr/>
                <p:nvPr/>
              </p:nvSpPr>
              <p:spPr>
                <a:xfrm rot="2858822" flipH="1">
                  <a:off x="8901610" y="177066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56">
                  <a:extLst>
                    <a:ext uri="{FF2B5EF4-FFF2-40B4-BE49-F238E27FC236}">
                      <a16:creationId xmlns:a16="http://schemas.microsoft.com/office/drawing/2014/main" id="{10B44B6F-80AD-4330-858A-CADCDAA82B7A}"/>
                    </a:ext>
                  </a:extLst>
                </p:cNvPr>
                <p:cNvSpPr/>
                <p:nvPr/>
              </p:nvSpPr>
              <p:spPr>
                <a:xfrm rot="471569" flipH="1">
                  <a:off x="8928261" y="18138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 56">
                  <a:extLst>
                    <a:ext uri="{FF2B5EF4-FFF2-40B4-BE49-F238E27FC236}">
                      <a16:creationId xmlns:a16="http://schemas.microsoft.com/office/drawing/2014/main" id="{2482E20B-B90D-4412-AC8E-CDD057405809}"/>
                    </a:ext>
                  </a:extLst>
                </p:cNvPr>
                <p:cNvSpPr/>
                <p:nvPr/>
              </p:nvSpPr>
              <p:spPr>
                <a:xfrm rot="17719418" flipH="1">
                  <a:off x="9008874" y="1838961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56">
                  <a:extLst>
                    <a:ext uri="{FF2B5EF4-FFF2-40B4-BE49-F238E27FC236}">
                      <a16:creationId xmlns:a16="http://schemas.microsoft.com/office/drawing/2014/main" id="{EE449DE4-C905-4522-B08A-DC358AD6D394}"/>
                    </a:ext>
                  </a:extLst>
                </p:cNvPr>
                <p:cNvSpPr/>
                <p:nvPr/>
              </p:nvSpPr>
              <p:spPr>
                <a:xfrm rot="16402527" flipH="1">
                  <a:off x="9071317" y="185733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56">
                  <a:extLst>
                    <a:ext uri="{FF2B5EF4-FFF2-40B4-BE49-F238E27FC236}">
                      <a16:creationId xmlns:a16="http://schemas.microsoft.com/office/drawing/2014/main" id="{878A2F9D-0ACA-4743-B67B-43EB189A2695}"/>
                    </a:ext>
                  </a:extLst>
                </p:cNvPr>
                <p:cNvSpPr/>
                <p:nvPr/>
              </p:nvSpPr>
              <p:spPr>
                <a:xfrm rot="16402527" flipH="1">
                  <a:off x="9214232" y="1881334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ectangle 56">
                  <a:extLst>
                    <a:ext uri="{FF2B5EF4-FFF2-40B4-BE49-F238E27FC236}">
                      <a16:creationId xmlns:a16="http://schemas.microsoft.com/office/drawing/2014/main" id="{B436C4BC-95B5-42FA-9684-4C0FEAFFFECD}"/>
                    </a:ext>
                  </a:extLst>
                </p:cNvPr>
                <p:cNvSpPr/>
                <p:nvPr/>
              </p:nvSpPr>
              <p:spPr>
                <a:xfrm rot="16402527" flipH="1">
                  <a:off x="9141979" y="186861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56">
                  <a:extLst>
                    <a:ext uri="{FF2B5EF4-FFF2-40B4-BE49-F238E27FC236}">
                      <a16:creationId xmlns:a16="http://schemas.microsoft.com/office/drawing/2014/main" id="{E1BF15E7-5684-436D-BAD2-9EB1974AC746}"/>
                    </a:ext>
                  </a:extLst>
                </p:cNvPr>
                <p:cNvSpPr/>
                <p:nvPr/>
              </p:nvSpPr>
              <p:spPr>
                <a:xfrm rot="11786322" flipH="1">
                  <a:off x="9290942" y="1873022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BD91DFCD-B228-47DA-8F0A-66FFC752A049}"/>
                  </a:ext>
                </a:extLst>
              </p:cNvPr>
              <p:cNvGrpSpPr/>
              <p:nvPr/>
            </p:nvGrpSpPr>
            <p:grpSpPr>
              <a:xfrm rot="15788092">
                <a:off x="9097291" y="4450751"/>
                <a:ext cx="914400" cy="984238"/>
                <a:chOff x="8583171" y="1691055"/>
                <a:chExt cx="914400" cy="984238"/>
              </a:xfrm>
            </p:grpSpPr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39349EA6-00A5-4B55-B3EA-695AC2901EB7}"/>
                    </a:ext>
                  </a:extLst>
                </p:cNvPr>
                <p:cNvSpPr/>
                <p:nvPr/>
              </p:nvSpPr>
              <p:spPr>
                <a:xfrm>
                  <a:off x="8583171" y="1760893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56">
                  <a:extLst>
                    <a:ext uri="{FF2B5EF4-FFF2-40B4-BE49-F238E27FC236}">
                      <a16:creationId xmlns:a16="http://schemas.microsoft.com/office/drawing/2014/main" id="{1B117EFA-BD88-4C7F-A0BD-047585E77481}"/>
                    </a:ext>
                  </a:extLst>
                </p:cNvPr>
                <p:cNvSpPr/>
                <p:nvPr/>
              </p:nvSpPr>
              <p:spPr>
                <a:xfrm rot="7808444" flipH="1">
                  <a:off x="9259962" y="17990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56">
                  <a:extLst>
                    <a:ext uri="{FF2B5EF4-FFF2-40B4-BE49-F238E27FC236}">
                      <a16:creationId xmlns:a16="http://schemas.microsoft.com/office/drawing/2014/main" id="{7E4AC7D2-64E0-4C59-AED0-70CCE2C46A5A}"/>
                    </a:ext>
                  </a:extLst>
                </p:cNvPr>
                <p:cNvSpPr/>
                <p:nvPr/>
              </p:nvSpPr>
              <p:spPr>
                <a:xfrm rot="5645453" flipH="1">
                  <a:off x="9192544" y="176179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56">
                  <a:extLst>
                    <a:ext uri="{FF2B5EF4-FFF2-40B4-BE49-F238E27FC236}">
                      <a16:creationId xmlns:a16="http://schemas.microsoft.com/office/drawing/2014/main" id="{F54DEFEA-D4FA-44E2-90FF-5718F6668CE6}"/>
                    </a:ext>
                  </a:extLst>
                </p:cNvPr>
                <p:cNvSpPr/>
                <p:nvPr/>
              </p:nvSpPr>
              <p:spPr>
                <a:xfrm rot="4881750" flipH="1">
                  <a:off x="9117475" y="1744282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Rectangle 56">
                  <a:extLst>
                    <a:ext uri="{FF2B5EF4-FFF2-40B4-BE49-F238E27FC236}">
                      <a16:creationId xmlns:a16="http://schemas.microsoft.com/office/drawing/2014/main" id="{5046EA8A-4BC1-4189-B0CE-E617A2BCE32C}"/>
                    </a:ext>
                  </a:extLst>
                </p:cNvPr>
                <p:cNvSpPr/>
                <p:nvPr/>
              </p:nvSpPr>
              <p:spPr>
                <a:xfrm rot="4881750" flipH="1">
                  <a:off x="9040872" y="1727278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Rectangle 56">
                  <a:extLst>
                    <a:ext uri="{FF2B5EF4-FFF2-40B4-BE49-F238E27FC236}">
                      <a16:creationId xmlns:a16="http://schemas.microsoft.com/office/drawing/2014/main" id="{0F4406C1-A8AC-4D5E-B4E8-885B5A20DDA7}"/>
                    </a:ext>
                  </a:extLst>
                </p:cNvPr>
                <p:cNvSpPr/>
                <p:nvPr/>
              </p:nvSpPr>
              <p:spPr>
                <a:xfrm rot="4881750" flipH="1">
                  <a:off x="8964706" y="173578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Rectangle 56">
                  <a:extLst>
                    <a:ext uri="{FF2B5EF4-FFF2-40B4-BE49-F238E27FC236}">
                      <a16:creationId xmlns:a16="http://schemas.microsoft.com/office/drawing/2014/main" id="{ED95BB1E-5F16-41B0-AE74-8DF8D52E61A4}"/>
                    </a:ext>
                  </a:extLst>
                </p:cNvPr>
                <p:cNvSpPr/>
                <p:nvPr/>
              </p:nvSpPr>
              <p:spPr>
                <a:xfrm rot="2858822" flipH="1">
                  <a:off x="8901610" y="177066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Rectangle 56">
                  <a:extLst>
                    <a:ext uri="{FF2B5EF4-FFF2-40B4-BE49-F238E27FC236}">
                      <a16:creationId xmlns:a16="http://schemas.microsoft.com/office/drawing/2014/main" id="{6BA661FC-86A6-43B5-A7DB-B51A67270713}"/>
                    </a:ext>
                  </a:extLst>
                </p:cNvPr>
                <p:cNvSpPr/>
                <p:nvPr/>
              </p:nvSpPr>
              <p:spPr>
                <a:xfrm rot="471569" flipH="1">
                  <a:off x="8928261" y="18138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Rectangle 56">
                  <a:extLst>
                    <a:ext uri="{FF2B5EF4-FFF2-40B4-BE49-F238E27FC236}">
                      <a16:creationId xmlns:a16="http://schemas.microsoft.com/office/drawing/2014/main" id="{A1A8CE9D-EABE-4880-A04D-51CDF5E9AF43}"/>
                    </a:ext>
                  </a:extLst>
                </p:cNvPr>
                <p:cNvSpPr/>
                <p:nvPr/>
              </p:nvSpPr>
              <p:spPr>
                <a:xfrm rot="17719418" flipH="1">
                  <a:off x="9008874" y="1838961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ectangle 56">
                  <a:extLst>
                    <a:ext uri="{FF2B5EF4-FFF2-40B4-BE49-F238E27FC236}">
                      <a16:creationId xmlns:a16="http://schemas.microsoft.com/office/drawing/2014/main" id="{5D1C95C6-865B-4EC6-99BC-DDE018C9E4A0}"/>
                    </a:ext>
                  </a:extLst>
                </p:cNvPr>
                <p:cNvSpPr/>
                <p:nvPr/>
              </p:nvSpPr>
              <p:spPr>
                <a:xfrm rot="16402527" flipH="1">
                  <a:off x="9071317" y="185733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ectangle 56">
                  <a:extLst>
                    <a:ext uri="{FF2B5EF4-FFF2-40B4-BE49-F238E27FC236}">
                      <a16:creationId xmlns:a16="http://schemas.microsoft.com/office/drawing/2014/main" id="{D4AD3D2B-24CE-43C5-AA15-F737642FFFA7}"/>
                    </a:ext>
                  </a:extLst>
                </p:cNvPr>
                <p:cNvSpPr/>
                <p:nvPr/>
              </p:nvSpPr>
              <p:spPr>
                <a:xfrm rot="16402527" flipH="1">
                  <a:off x="9214232" y="1881334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Rectangle 56">
                  <a:extLst>
                    <a:ext uri="{FF2B5EF4-FFF2-40B4-BE49-F238E27FC236}">
                      <a16:creationId xmlns:a16="http://schemas.microsoft.com/office/drawing/2014/main" id="{1FCBA224-844D-4314-BBC5-2C48C51AD6E7}"/>
                    </a:ext>
                  </a:extLst>
                </p:cNvPr>
                <p:cNvSpPr/>
                <p:nvPr/>
              </p:nvSpPr>
              <p:spPr>
                <a:xfrm rot="16402527" flipH="1">
                  <a:off x="9141979" y="186861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Rectangle 56">
                  <a:extLst>
                    <a:ext uri="{FF2B5EF4-FFF2-40B4-BE49-F238E27FC236}">
                      <a16:creationId xmlns:a16="http://schemas.microsoft.com/office/drawing/2014/main" id="{85CA80DF-26B9-419E-A4EE-0C4D3BEA75A4}"/>
                    </a:ext>
                  </a:extLst>
                </p:cNvPr>
                <p:cNvSpPr/>
                <p:nvPr/>
              </p:nvSpPr>
              <p:spPr>
                <a:xfrm rot="11786322" flipH="1">
                  <a:off x="9290942" y="1873022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C9C1363-E2EA-4F95-A6CE-48B1921BD271}"/>
                  </a:ext>
                </a:extLst>
              </p:cNvPr>
              <p:cNvGrpSpPr/>
              <p:nvPr/>
            </p:nvGrpSpPr>
            <p:grpSpPr>
              <a:xfrm rot="8248827">
                <a:off x="9957954" y="4348516"/>
                <a:ext cx="914400" cy="984238"/>
                <a:chOff x="8583171" y="1691055"/>
                <a:chExt cx="914400" cy="984238"/>
              </a:xfrm>
            </p:grpSpPr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354CD4D0-72EA-453A-822E-A33A8A981482}"/>
                    </a:ext>
                  </a:extLst>
                </p:cNvPr>
                <p:cNvSpPr/>
                <p:nvPr/>
              </p:nvSpPr>
              <p:spPr>
                <a:xfrm>
                  <a:off x="8583171" y="1760893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Rectangle 56">
                  <a:extLst>
                    <a:ext uri="{FF2B5EF4-FFF2-40B4-BE49-F238E27FC236}">
                      <a16:creationId xmlns:a16="http://schemas.microsoft.com/office/drawing/2014/main" id="{7747E0F5-6083-4997-B2C9-C368442D8960}"/>
                    </a:ext>
                  </a:extLst>
                </p:cNvPr>
                <p:cNvSpPr/>
                <p:nvPr/>
              </p:nvSpPr>
              <p:spPr>
                <a:xfrm rot="7808444" flipH="1">
                  <a:off x="9259962" y="17990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ectangle 56">
                  <a:extLst>
                    <a:ext uri="{FF2B5EF4-FFF2-40B4-BE49-F238E27FC236}">
                      <a16:creationId xmlns:a16="http://schemas.microsoft.com/office/drawing/2014/main" id="{A496BC40-40D3-4881-98D9-23751FB77D5D}"/>
                    </a:ext>
                  </a:extLst>
                </p:cNvPr>
                <p:cNvSpPr/>
                <p:nvPr/>
              </p:nvSpPr>
              <p:spPr>
                <a:xfrm rot="5645453" flipH="1">
                  <a:off x="9192544" y="176179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Rectangle 56">
                  <a:extLst>
                    <a:ext uri="{FF2B5EF4-FFF2-40B4-BE49-F238E27FC236}">
                      <a16:creationId xmlns:a16="http://schemas.microsoft.com/office/drawing/2014/main" id="{DC5ACF5D-57A8-4A12-A0D5-FE02EC96F278}"/>
                    </a:ext>
                  </a:extLst>
                </p:cNvPr>
                <p:cNvSpPr/>
                <p:nvPr/>
              </p:nvSpPr>
              <p:spPr>
                <a:xfrm rot="4881750" flipH="1">
                  <a:off x="9117475" y="1744282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Rectangle 56">
                  <a:extLst>
                    <a:ext uri="{FF2B5EF4-FFF2-40B4-BE49-F238E27FC236}">
                      <a16:creationId xmlns:a16="http://schemas.microsoft.com/office/drawing/2014/main" id="{71A4A7C6-35C9-4B58-90D9-8669C425B5A4}"/>
                    </a:ext>
                  </a:extLst>
                </p:cNvPr>
                <p:cNvSpPr/>
                <p:nvPr/>
              </p:nvSpPr>
              <p:spPr>
                <a:xfrm rot="4881750" flipH="1">
                  <a:off x="9040872" y="1727278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Rectangle 56">
                  <a:extLst>
                    <a:ext uri="{FF2B5EF4-FFF2-40B4-BE49-F238E27FC236}">
                      <a16:creationId xmlns:a16="http://schemas.microsoft.com/office/drawing/2014/main" id="{AFA32A61-31CC-4A9C-A658-21569D47D9D8}"/>
                    </a:ext>
                  </a:extLst>
                </p:cNvPr>
                <p:cNvSpPr/>
                <p:nvPr/>
              </p:nvSpPr>
              <p:spPr>
                <a:xfrm rot="4881750" flipH="1">
                  <a:off x="8964706" y="173578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Rectangle 56">
                  <a:extLst>
                    <a:ext uri="{FF2B5EF4-FFF2-40B4-BE49-F238E27FC236}">
                      <a16:creationId xmlns:a16="http://schemas.microsoft.com/office/drawing/2014/main" id="{0D5900A0-7DAF-4B08-AC18-A0D41831FB83}"/>
                    </a:ext>
                  </a:extLst>
                </p:cNvPr>
                <p:cNvSpPr/>
                <p:nvPr/>
              </p:nvSpPr>
              <p:spPr>
                <a:xfrm rot="2858822" flipH="1">
                  <a:off x="8901610" y="177066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Rectangle 56">
                  <a:extLst>
                    <a:ext uri="{FF2B5EF4-FFF2-40B4-BE49-F238E27FC236}">
                      <a16:creationId xmlns:a16="http://schemas.microsoft.com/office/drawing/2014/main" id="{5753550C-0131-4171-9EB4-B20239BA2DB1}"/>
                    </a:ext>
                  </a:extLst>
                </p:cNvPr>
                <p:cNvSpPr/>
                <p:nvPr/>
              </p:nvSpPr>
              <p:spPr>
                <a:xfrm rot="471569" flipH="1">
                  <a:off x="8928261" y="18138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Rectangle 56">
                  <a:extLst>
                    <a:ext uri="{FF2B5EF4-FFF2-40B4-BE49-F238E27FC236}">
                      <a16:creationId xmlns:a16="http://schemas.microsoft.com/office/drawing/2014/main" id="{1DF5905A-A117-461C-9247-1C030AC67D2F}"/>
                    </a:ext>
                  </a:extLst>
                </p:cNvPr>
                <p:cNvSpPr/>
                <p:nvPr/>
              </p:nvSpPr>
              <p:spPr>
                <a:xfrm rot="17719418" flipH="1">
                  <a:off x="9008874" y="1838961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Rectangle 56">
                  <a:extLst>
                    <a:ext uri="{FF2B5EF4-FFF2-40B4-BE49-F238E27FC236}">
                      <a16:creationId xmlns:a16="http://schemas.microsoft.com/office/drawing/2014/main" id="{F8124F0B-F619-4468-9714-65AA11E0CDFF}"/>
                    </a:ext>
                  </a:extLst>
                </p:cNvPr>
                <p:cNvSpPr/>
                <p:nvPr/>
              </p:nvSpPr>
              <p:spPr>
                <a:xfrm rot="16402527" flipH="1">
                  <a:off x="9071317" y="185733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Rectangle 56">
                  <a:extLst>
                    <a:ext uri="{FF2B5EF4-FFF2-40B4-BE49-F238E27FC236}">
                      <a16:creationId xmlns:a16="http://schemas.microsoft.com/office/drawing/2014/main" id="{3E86DAA2-AA16-4A97-8F6C-4F6D3EDDF6DB}"/>
                    </a:ext>
                  </a:extLst>
                </p:cNvPr>
                <p:cNvSpPr/>
                <p:nvPr/>
              </p:nvSpPr>
              <p:spPr>
                <a:xfrm rot="16402527" flipH="1">
                  <a:off x="9214232" y="1881334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Rectangle 56">
                  <a:extLst>
                    <a:ext uri="{FF2B5EF4-FFF2-40B4-BE49-F238E27FC236}">
                      <a16:creationId xmlns:a16="http://schemas.microsoft.com/office/drawing/2014/main" id="{5440B73C-B09C-4D95-B8C5-06B07128B8F0}"/>
                    </a:ext>
                  </a:extLst>
                </p:cNvPr>
                <p:cNvSpPr/>
                <p:nvPr/>
              </p:nvSpPr>
              <p:spPr>
                <a:xfrm rot="16402527" flipH="1">
                  <a:off x="9141979" y="186861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Rectangle 56">
                  <a:extLst>
                    <a:ext uri="{FF2B5EF4-FFF2-40B4-BE49-F238E27FC236}">
                      <a16:creationId xmlns:a16="http://schemas.microsoft.com/office/drawing/2014/main" id="{A07FB310-5DE2-4A8D-B4CC-05946748FDD4}"/>
                    </a:ext>
                  </a:extLst>
                </p:cNvPr>
                <p:cNvSpPr/>
                <p:nvPr/>
              </p:nvSpPr>
              <p:spPr>
                <a:xfrm rot="11786322" flipH="1">
                  <a:off x="9290942" y="1873022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9C72574F-8F4A-4C73-BB72-5241E643BB52}"/>
              </a:ext>
            </a:extLst>
          </p:cNvPr>
          <p:cNvGrpSpPr/>
          <p:nvPr/>
        </p:nvGrpSpPr>
        <p:grpSpPr>
          <a:xfrm flipH="1">
            <a:off x="6721016" y="2244417"/>
            <a:ext cx="1885290" cy="2067383"/>
            <a:chOff x="3031433" y="1633841"/>
            <a:chExt cx="2288091" cy="2509088"/>
          </a:xfrm>
        </p:grpSpPr>
        <p:sp>
          <p:nvSpPr>
            <p:cNvPr id="165" name="Rectangle 24">
              <a:extLst>
                <a:ext uri="{FF2B5EF4-FFF2-40B4-BE49-F238E27FC236}">
                  <a16:creationId xmlns:a16="http://schemas.microsoft.com/office/drawing/2014/main" id="{44F8FC83-701F-405B-BD44-466075FDF284}"/>
                </a:ext>
              </a:extLst>
            </p:cNvPr>
            <p:cNvSpPr/>
            <p:nvPr/>
          </p:nvSpPr>
          <p:spPr>
            <a:xfrm rot="4631329" flipH="1">
              <a:off x="4151390" y="1711882"/>
              <a:ext cx="501797" cy="345716"/>
            </a:xfrm>
            <a:custGeom>
              <a:avLst/>
              <a:gdLst>
                <a:gd name="connsiteX0" fmla="*/ 0 w 311298"/>
                <a:gd name="connsiteY0" fmla="*/ 0 h 451062"/>
                <a:gd name="connsiteX1" fmla="*/ 311298 w 311298"/>
                <a:gd name="connsiteY1" fmla="*/ 0 h 451062"/>
                <a:gd name="connsiteX2" fmla="*/ 311298 w 311298"/>
                <a:gd name="connsiteY2" fmla="*/ 451062 h 451062"/>
                <a:gd name="connsiteX3" fmla="*/ 0 w 311298"/>
                <a:gd name="connsiteY3" fmla="*/ 451062 h 451062"/>
                <a:gd name="connsiteX4" fmla="*/ 0 w 311298"/>
                <a:gd name="connsiteY4" fmla="*/ 0 h 451062"/>
                <a:gd name="connsiteX0" fmla="*/ 0 w 341778"/>
                <a:gd name="connsiteY0" fmla="*/ 0 h 519642"/>
                <a:gd name="connsiteX1" fmla="*/ 341778 w 341778"/>
                <a:gd name="connsiteY1" fmla="*/ 68580 h 519642"/>
                <a:gd name="connsiteX2" fmla="*/ 341778 w 341778"/>
                <a:gd name="connsiteY2" fmla="*/ 519642 h 519642"/>
                <a:gd name="connsiteX3" fmla="*/ 30480 w 341778"/>
                <a:gd name="connsiteY3" fmla="*/ 519642 h 519642"/>
                <a:gd name="connsiteX4" fmla="*/ 0 w 341778"/>
                <a:gd name="connsiteY4" fmla="*/ 0 h 519642"/>
                <a:gd name="connsiteX0" fmla="*/ 0 w 395118"/>
                <a:gd name="connsiteY0" fmla="*/ 0 h 519642"/>
                <a:gd name="connsiteX1" fmla="*/ 395118 w 395118"/>
                <a:gd name="connsiteY1" fmla="*/ 144780 h 519642"/>
                <a:gd name="connsiteX2" fmla="*/ 341778 w 395118"/>
                <a:gd name="connsiteY2" fmla="*/ 519642 h 519642"/>
                <a:gd name="connsiteX3" fmla="*/ 30480 w 395118"/>
                <a:gd name="connsiteY3" fmla="*/ 519642 h 519642"/>
                <a:gd name="connsiteX4" fmla="*/ 0 w 395118"/>
                <a:gd name="connsiteY4" fmla="*/ 0 h 519642"/>
                <a:gd name="connsiteX0" fmla="*/ 0 w 395118"/>
                <a:gd name="connsiteY0" fmla="*/ 0 h 519642"/>
                <a:gd name="connsiteX1" fmla="*/ 395118 w 395118"/>
                <a:gd name="connsiteY1" fmla="*/ 144780 h 519642"/>
                <a:gd name="connsiteX2" fmla="*/ 341778 w 395118"/>
                <a:gd name="connsiteY2" fmla="*/ 519642 h 519642"/>
                <a:gd name="connsiteX3" fmla="*/ 30480 w 395118"/>
                <a:gd name="connsiteY3" fmla="*/ 519642 h 519642"/>
                <a:gd name="connsiteX4" fmla="*/ 0 w 395118"/>
                <a:gd name="connsiteY4" fmla="*/ 0 h 519642"/>
                <a:gd name="connsiteX0" fmla="*/ 0 w 404968"/>
                <a:gd name="connsiteY0" fmla="*/ 0 h 519642"/>
                <a:gd name="connsiteX1" fmla="*/ 395118 w 404968"/>
                <a:gd name="connsiteY1" fmla="*/ 144780 h 519642"/>
                <a:gd name="connsiteX2" fmla="*/ 402738 w 404968"/>
                <a:gd name="connsiteY2" fmla="*/ 428202 h 519642"/>
                <a:gd name="connsiteX3" fmla="*/ 30480 w 404968"/>
                <a:gd name="connsiteY3" fmla="*/ 519642 h 519642"/>
                <a:gd name="connsiteX4" fmla="*/ 0 w 404968"/>
                <a:gd name="connsiteY4" fmla="*/ 0 h 519642"/>
                <a:gd name="connsiteX0" fmla="*/ 0 w 402738"/>
                <a:gd name="connsiteY0" fmla="*/ 0 h 519642"/>
                <a:gd name="connsiteX1" fmla="*/ 395118 w 402738"/>
                <a:gd name="connsiteY1" fmla="*/ 144780 h 519642"/>
                <a:gd name="connsiteX2" fmla="*/ 402738 w 402738"/>
                <a:gd name="connsiteY2" fmla="*/ 428202 h 519642"/>
                <a:gd name="connsiteX3" fmla="*/ 30480 w 402738"/>
                <a:gd name="connsiteY3" fmla="*/ 519642 h 519642"/>
                <a:gd name="connsiteX4" fmla="*/ 0 w 402738"/>
                <a:gd name="connsiteY4" fmla="*/ 0 h 519642"/>
                <a:gd name="connsiteX0" fmla="*/ 0 w 433218"/>
                <a:gd name="connsiteY0" fmla="*/ 0 h 519642"/>
                <a:gd name="connsiteX1" fmla="*/ 395118 w 433218"/>
                <a:gd name="connsiteY1" fmla="*/ 144780 h 519642"/>
                <a:gd name="connsiteX2" fmla="*/ 433218 w 433218"/>
                <a:gd name="connsiteY2" fmla="*/ 367242 h 519642"/>
                <a:gd name="connsiteX3" fmla="*/ 30480 w 433218"/>
                <a:gd name="connsiteY3" fmla="*/ 519642 h 519642"/>
                <a:gd name="connsiteX4" fmla="*/ 0 w 433218"/>
                <a:gd name="connsiteY4" fmla="*/ 0 h 519642"/>
                <a:gd name="connsiteX0" fmla="*/ 0 w 433218"/>
                <a:gd name="connsiteY0" fmla="*/ 0 h 554166"/>
                <a:gd name="connsiteX1" fmla="*/ 395118 w 433218"/>
                <a:gd name="connsiteY1" fmla="*/ 144780 h 554166"/>
                <a:gd name="connsiteX2" fmla="*/ 433218 w 433218"/>
                <a:gd name="connsiteY2" fmla="*/ 367242 h 554166"/>
                <a:gd name="connsiteX3" fmla="*/ 30480 w 433218"/>
                <a:gd name="connsiteY3" fmla="*/ 519642 h 554166"/>
                <a:gd name="connsiteX4" fmla="*/ 0 w 433218"/>
                <a:gd name="connsiteY4" fmla="*/ 0 h 554166"/>
                <a:gd name="connsiteX0" fmla="*/ 0 w 433218"/>
                <a:gd name="connsiteY0" fmla="*/ 0 h 554166"/>
                <a:gd name="connsiteX1" fmla="*/ 395118 w 433218"/>
                <a:gd name="connsiteY1" fmla="*/ 144780 h 554166"/>
                <a:gd name="connsiteX2" fmla="*/ 433218 w 433218"/>
                <a:gd name="connsiteY2" fmla="*/ 367242 h 554166"/>
                <a:gd name="connsiteX3" fmla="*/ 30480 w 433218"/>
                <a:gd name="connsiteY3" fmla="*/ 519642 h 554166"/>
                <a:gd name="connsiteX4" fmla="*/ 0 w 433218"/>
                <a:gd name="connsiteY4" fmla="*/ 0 h 554166"/>
                <a:gd name="connsiteX0" fmla="*/ 0 w 501798"/>
                <a:gd name="connsiteY0" fmla="*/ 0 h 554166"/>
                <a:gd name="connsiteX1" fmla="*/ 463698 w 501798"/>
                <a:gd name="connsiteY1" fmla="*/ 144780 h 554166"/>
                <a:gd name="connsiteX2" fmla="*/ 501798 w 501798"/>
                <a:gd name="connsiteY2" fmla="*/ 367242 h 554166"/>
                <a:gd name="connsiteX3" fmla="*/ 99060 w 501798"/>
                <a:gd name="connsiteY3" fmla="*/ 519642 h 554166"/>
                <a:gd name="connsiteX4" fmla="*/ 0 w 501798"/>
                <a:gd name="connsiteY4" fmla="*/ 0 h 554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1798" h="554166">
                  <a:moveTo>
                    <a:pt x="0" y="0"/>
                  </a:moveTo>
                  <a:cubicBezTo>
                    <a:pt x="131706" y="48260"/>
                    <a:pt x="362472" y="-55880"/>
                    <a:pt x="463698" y="144780"/>
                  </a:cubicBezTo>
                  <a:cubicBezTo>
                    <a:pt x="392578" y="269734"/>
                    <a:pt x="420518" y="242288"/>
                    <a:pt x="501798" y="367242"/>
                  </a:cubicBezTo>
                  <a:cubicBezTo>
                    <a:pt x="367552" y="707602"/>
                    <a:pt x="233306" y="468842"/>
                    <a:pt x="99060" y="5196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98A4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Rectangle 23">
              <a:extLst>
                <a:ext uri="{FF2B5EF4-FFF2-40B4-BE49-F238E27FC236}">
                  <a16:creationId xmlns:a16="http://schemas.microsoft.com/office/drawing/2014/main" id="{9B6F0066-8975-4E91-8A6F-5D00DE4607A5}"/>
                </a:ext>
              </a:extLst>
            </p:cNvPr>
            <p:cNvSpPr/>
            <p:nvPr/>
          </p:nvSpPr>
          <p:spPr>
            <a:xfrm flipH="1">
              <a:off x="3087891" y="1692666"/>
              <a:ext cx="1207311" cy="2277513"/>
            </a:xfrm>
            <a:custGeom>
              <a:avLst/>
              <a:gdLst>
                <a:gd name="connsiteX0" fmla="*/ 0 w 491533"/>
                <a:gd name="connsiteY0" fmla="*/ 0 h 1054840"/>
                <a:gd name="connsiteX1" fmla="*/ 491533 w 491533"/>
                <a:gd name="connsiteY1" fmla="*/ 0 h 1054840"/>
                <a:gd name="connsiteX2" fmla="*/ 491533 w 491533"/>
                <a:gd name="connsiteY2" fmla="*/ 1054840 h 1054840"/>
                <a:gd name="connsiteX3" fmla="*/ 0 w 491533"/>
                <a:gd name="connsiteY3" fmla="*/ 1054840 h 1054840"/>
                <a:gd name="connsiteX4" fmla="*/ 0 w 491533"/>
                <a:gd name="connsiteY4" fmla="*/ 0 h 1054840"/>
                <a:gd name="connsiteX0" fmla="*/ 0 w 1358308"/>
                <a:gd name="connsiteY0" fmla="*/ 0 h 1273915"/>
                <a:gd name="connsiteX1" fmla="*/ 1358308 w 1358308"/>
                <a:gd name="connsiteY1" fmla="*/ 219075 h 1273915"/>
                <a:gd name="connsiteX2" fmla="*/ 1358308 w 1358308"/>
                <a:gd name="connsiteY2" fmla="*/ 1273915 h 1273915"/>
                <a:gd name="connsiteX3" fmla="*/ 866775 w 1358308"/>
                <a:gd name="connsiteY3" fmla="*/ 1273915 h 1273915"/>
                <a:gd name="connsiteX4" fmla="*/ 0 w 1358308"/>
                <a:gd name="connsiteY4" fmla="*/ 0 h 1273915"/>
                <a:gd name="connsiteX0" fmla="*/ 0 w 1358308"/>
                <a:gd name="connsiteY0" fmla="*/ 124107 h 1398022"/>
                <a:gd name="connsiteX1" fmla="*/ 1358308 w 1358308"/>
                <a:gd name="connsiteY1" fmla="*/ 343182 h 1398022"/>
                <a:gd name="connsiteX2" fmla="*/ 1358308 w 1358308"/>
                <a:gd name="connsiteY2" fmla="*/ 1398022 h 1398022"/>
                <a:gd name="connsiteX3" fmla="*/ 866775 w 1358308"/>
                <a:gd name="connsiteY3" fmla="*/ 1398022 h 1398022"/>
                <a:gd name="connsiteX4" fmla="*/ 0 w 1358308"/>
                <a:gd name="connsiteY4" fmla="*/ 124107 h 1398022"/>
                <a:gd name="connsiteX0" fmla="*/ 0 w 1329733"/>
                <a:gd name="connsiteY0" fmla="*/ 128116 h 1378218"/>
                <a:gd name="connsiteX1" fmla="*/ 1329733 w 1329733"/>
                <a:gd name="connsiteY1" fmla="*/ 323378 h 1378218"/>
                <a:gd name="connsiteX2" fmla="*/ 1329733 w 1329733"/>
                <a:gd name="connsiteY2" fmla="*/ 1378218 h 1378218"/>
                <a:gd name="connsiteX3" fmla="*/ 838200 w 1329733"/>
                <a:gd name="connsiteY3" fmla="*/ 1378218 h 1378218"/>
                <a:gd name="connsiteX4" fmla="*/ 0 w 1329733"/>
                <a:gd name="connsiteY4" fmla="*/ 128116 h 1378218"/>
                <a:gd name="connsiteX0" fmla="*/ 0 w 1591671"/>
                <a:gd name="connsiteY0" fmla="*/ 72360 h 1322462"/>
                <a:gd name="connsiteX1" fmla="*/ 1591671 w 1591671"/>
                <a:gd name="connsiteY1" fmla="*/ 829597 h 1322462"/>
                <a:gd name="connsiteX2" fmla="*/ 1329733 w 1591671"/>
                <a:gd name="connsiteY2" fmla="*/ 1322462 h 1322462"/>
                <a:gd name="connsiteX3" fmla="*/ 838200 w 1591671"/>
                <a:gd name="connsiteY3" fmla="*/ 1322462 h 1322462"/>
                <a:gd name="connsiteX4" fmla="*/ 0 w 1591671"/>
                <a:gd name="connsiteY4" fmla="*/ 72360 h 1322462"/>
                <a:gd name="connsiteX0" fmla="*/ 0 w 1591671"/>
                <a:gd name="connsiteY0" fmla="*/ 127695 h 1377797"/>
                <a:gd name="connsiteX1" fmla="*/ 1591671 w 1591671"/>
                <a:gd name="connsiteY1" fmla="*/ 884932 h 1377797"/>
                <a:gd name="connsiteX2" fmla="*/ 1329733 w 1591671"/>
                <a:gd name="connsiteY2" fmla="*/ 1377797 h 1377797"/>
                <a:gd name="connsiteX3" fmla="*/ 838200 w 1591671"/>
                <a:gd name="connsiteY3" fmla="*/ 1377797 h 1377797"/>
                <a:gd name="connsiteX4" fmla="*/ 0 w 1591671"/>
                <a:gd name="connsiteY4" fmla="*/ 127695 h 1377797"/>
                <a:gd name="connsiteX0" fmla="*/ 0 w 1591671"/>
                <a:gd name="connsiteY0" fmla="*/ 127695 h 2208377"/>
                <a:gd name="connsiteX1" fmla="*/ 1591671 w 1591671"/>
                <a:gd name="connsiteY1" fmla="*/ 884932 h 2208377"/>
                <a:gd name="connsiteX2" fmla="*/ 1192573 w 1591671"/>
                <a:gd name="connsiteY2" fmla="*/ 2208377 h 2208377"/>
                <a:gd name="connsiteX3" fmla="*/ 838200 w 1591671"/>
                <a:gd name="connsiteY3" fmla="*/ 1377797 h 2208377"/>
                <a:gd name="connsiteX4" fmla="*/ 0 w 1591671"/>
                <a:gd name="connsiteY4" fmla="*/ 127695 h 2208377"/>
                <a:gd name="connsiteX0" fmla="*/ 0 w 1591671"/>
                <a:gd name="connsiteY0" fmla="*/ 127695 h 2208377"/>
                <a:gd name="connsiteX1" fmla="*/ 1591671 w 1591671"/>
                <a:gd name="connsiteY1" fmla="*/ 884932 h 2208377"/>
                <a:gd name="connsiteX2" fmla="*/ 1192573 w 1591671"/>
                <a:gd name="connsiteY2" fmla="*/ 2208377 h 2208377"/>
                <a:gd name="connsiteX3" fmla="*/ 838200 w 1591671"/>
                <a:gd name="connsiteY3" fmla="*/ 1377797 h 2208377"/>
                <a:gd name="connsiteX4" fmla="*/ 0 w 1591671"/>
                <a:gd name="connsiteY4" fmla="*/ 127695 h 2208377"/>
                <a:gd name="connsiteX0" fmla="*/ 0 w 1591671"/>
                <a:gd name="connsiteY0" fmla="*/ 127695 h 2208377"/>
                <a:gd name="connsiteX1" fmla="*/ 1591671 w 1591671"/>
                <a:gd name="connsiteY1" fmla="*/ 884932 h 2208377"/>
                <a:gd name="connsiteX2" fmla="*/ 1192573 w 1591671"/>
                <a:gd name="connsiteY2" fmla="*/ 2208377 h 2208377"/>
                <a:gd name="connsiteX3" fmla="*/ 838200 w 1591671"/>
                <a:gd name="connsiteY3" fmla="*/ 1377797 h 2208377"/>
                <a:gd name="connsiteX4" fmla="*/ 0 w 1591671"/>
                <a:gd name="connsiteY4" fmla="*/ 127695 h 2208377"/>
                <a:gd name="connsiteX0" fmla="*/ 0 w 1591671"/>
                <a:gd name="connsiteY0" fmla="*/ 127695 h 2231237"/>
                <a:gd name="connsiteX1" fmla="*/ 1591671 w 1591671"/>
                <a:gd name="connsiteY1" fmla="*/ 884932 h 2231237"/>
                <a:gd name="connsiteX2" fmla="*/ 1192573 w 1591671"/>
                <a:gd name="connsiteY2" fmla="*/ 2208377 h 2231237"/>
                <a:gd name="connsiteX3" fmla="*/ 716280 w 1591671"/>
                <a:gd name="connsiteY3" fmla="*/ 2231237 h 2231237"/>
                <a:gd name="connsiteX4" fmla="*/ 0 w 1591671"/>
                <a:gd name="connsiteY4" fmla="*/ 127695 h 2231237"/>
                <a:gd name="connsiteX0" fmla="*/ 0 w 1591671"/>
                <a:gd name="connsiteY0" fmla="*/ 127695 h 2231237"/>
                <a:gd name="connsiteX1" fmla="*/ 1591671 w 1591671"/>
                <a:gd name="connsiteY1" fmla="*/ 884932 h 2231237"/>
                <a:gd name="connsiteX2" fmla="*/ 1192573 w 1591671"/>
                <a:gd name="connsiteY2" fmla="*/ 2208377 h 2231237"/>
                <a:gd name="connsiteX3" fmla="*/ 716280 w 1591671"/>
                <a:gd name="connsiteY3" fmla="*/ 2231237 h 2231237"/>
                <a:gd name="connsiteX4" fmla="*/ 748717 w 1591671"/>
                <a:gd name="connsiteY4" fmla="*/ 2001185 h 2231237"/>
                <a:gd name="connsiteX5" fmla="*/ 0 w 1591671"/>
                <a:gd name="connsiteY5" fmla="*/ 127695 h 2231237"/>
                <a:gd name="connsiteX0" fmla="*/ 0 w 1591671"/>
                <a:gd name="connsiteY0" fmla="*/ 127695 h 2231237"/>
                <a:gd name="connsiteX1" fmla="*/ 1591671 w 1591671"/>
                <a:gd name="connsiteY1" fmla="*/ 884932 h 2231237"/>
                <a:gd name="connsiteX2" fmla="*/ 1192573 w 1591671"/>
                <a:gd name="connsiteY2" fmla="*/ 2208377 h 2231237"/>
                <a:gd name="connsiteX3" fmla="*/ 716280 w 1591671"/>
                <a:gd name="connsiteY3" fmla="*/ 2231237 h 2231237"/>
                <a:gd name="connsiteX4" fmla="*/ 748717 w 1591671"/>
                <a:gd name="connsiteY4" fmla="*/ 2001185 h 2231237"/>
                <a:gd name="connsiteX5" fmla="*/ 0 w 1591671"/>
                <a:gd name="connsiteY5" fmla="*/ 127695 h 2231237"/>
                <a:gd name="connsiteX0" fmla="*/ 0 w 1591671"/>
                <a:gd name="connsiteY0" fmla="*/ 127695 h 2231237"/>
                <a:gd name="connsiteX1" fmla="*/ 1591671 w 1591671"/>
                <a:gd name="connsiteY1" fmla="*/ 884932 h 2231237"/>
                <a:gd name="connsiteX2" fmla="*/ 1192573 w 1591671"/>
                <a:gd name="connsiteY2" fmla="*/ 2208377 h 2231237"/>
                <a:gd name="connsiteX3" fmla="*/ 716280 w 1591671"/>
                <a:gd name="connsiteY3" fmla="*/ 2231237 h 2231237"/>
                <a:gd name="connsiteX4" fmla="*/ 748717 w 1591671"/>
                <a:gd name="connsiteY4" fmla="*/ 2001185 h 2231237"/>
                <a:gd name="connsiteX5" fmla="*/ 0 w 1591671"/>
                <a:gd name="connsiteY5" fmla="*/ 127695 h 2231237"/>
                <a:gd name="connsiteX0" fmla="*/ 0 w 1591671"/>
                <a:gd name="connsiteY0" fmla="*/ 127695 h 2237369"/>
                <a:gd name="connsiteX1" fmla="*/ 1591671 w 1591671"/>
                <a:gd name="connsiteY1" fmla="*/ 884932 h 2237369"/>
                <a:gd name="connsiteX2" fmla="*/ 1192573 w 1591671"/>
                <a:gd name="connsiteY2" fmla="*/ 2208377 h 2237369"/>
                <a:gd name="connsiteX3" fmla="*/ 716280 w 1591671"/>
                <a:gd name="connsiteY3" fmla="*/ 2231237 h 2237369"/>
                <a:gd name="connsiteX4" fmla="*/ 748717 w 1591671"/>
                <a:gd name="connsiteY4" fmla="*/ 2001185 h 2237369"/>
                <a:gd name="connsiteX5" fmla="*/ 0 w 1591671"/>
                <a:gd name="connsiteY5" fmla="*/ 127695 h 2237369"/>
                <a:gd name="connsiteX0" fmla="*/ 0 w 1591671"/>
                <a:gd name="connsiteY0" fmla="*/ 127695 h 2243857"/>
                <a:gd name="connsiteX1" fmla="*/ 1591671 w 1591671"/>
                <a:gd name="connsiteY1" fmla="*/ 884932 h 2243857"/>
                <a:gd name="connsiteX2" fmla="*/ 1192573 w 1591671"/>
                <a:gd name="connsiteY2" fmla="*/ 2208377 h 2243857"/>
                <a:gd name="connsiteX3" fmla="*/ 716280 w 1591671"/>
                <a:gd name="connsiteY3" fmla="*/ 2231237 h 2243857"/>
                <a:gd name="connsiteX4" fmla="*/ 748717 w 1591671"/>
                <a:gd name="connsiteY4" fmla="*/ 2001185 h 2243857"/>
                <a:gd name="connsiteX5" fmla="*/ 0 w 1591671"/>
                <a:gd name="connsiteY5" fmla="*/ 127695 h 2243857"/>
                <a:gd name="connsiteX0" fmla="*/ 0 w 1540060"/>
                <a:gd name="connsiteY0" fmla="*/ 114572 h 2323215"/>
                <a:gd name="connsiteX1" fmla="*/ 1540060 w 1540060"/>
                <a:gd name="connsiteY1" fmla="*/ 964290 h 2323215"/>
                <a:gd name="connsiteX2" fmla="*/ 1140962 w 1540060"/>
                <a:gd name="connsiteY2" fmla="*/ 2287735 h 2323215"/>
                <a:gd name="connsiteX3" fmla="*/ 664669 w 1540060"/>
                <a:gd name="connsiteY3" fmla="*/ 2310595 h 2323215"/>
                <a:gd name="connsiteX4" fmla="*/ 697106 w 1540060"/>
                <a:gd name="connsiteY4" fmla="*/ 2080543 h 2323215"/>
                <a:gd name="connsiteX5" fmla="*/ 0 w 1540060"/>
                <a:gd name="connsiteY5" fmla="*/ 114572 h 2323215"/>
                <a:gd name="connsiteX0" fmla="*/ 0 w 1540060"/>
                <a:gd name="connsiteY0" fmla="*/ 51509 h 2260152"/>
                <a:gd name="connsiteX1" fmla="*/ 1540060 w 1540060"/>
                <a:gd name="connsiteY1" fmla="*/ 901227 h 2260152"/>
                <a:gd name="connsiteX2" fmla="*/ 1140962 w 1540060"/>
                <a:gd name="connsiteY2" fmla="*/ 2224672 h 2260152"/>
                <a:gd name="connsiteX3" fmla="*/ 664669 w 1540060"/>
                <a:gd name="connsiteY3" fmla="*/ 2247532 h 2260152"/>
                <a:gd name="connsiteX4" fmla="*/ 697106 w 1540060"/>
                <a:gd name="connsiteY4" fmla="*/ 2017480 h 2260152"/>
                <a:gd name="connsiteX5" fmla="*/ 0 w 1540060"/>
                <a:gd name="connsiteY5" fmla="*/ 51509 h 2260152"/>
                <a:gd name="connsiteX0" fmla="*/ 0 w 1540060"/>
                <a:gd name="connsiteY0" fmla="*/ 68867 h 2277510"/>
                <a:gd name="connsiteX1" fmla="*/ 1540060 w 1540060"/>
                <a:gd name="connsiteY1" fmla="*/ 918585 h 2277510"/>
                <a:gd name="connsiteX2" fmla="*/ 1140962 w 1540060"/>
                <a:gd name="connsiteY2" fmla="*/ 2242030 h 2277510"/>
                <a:gd name="connsiteX3" fmla="*/ 664669 w 1540060"/>
                <a:gd name="connsiteY3" fmla="*/ 2264890 h 2277510"/>
                <a:gd name="connsiteX4" fmla="*/ 697106 w 1540060"/>
                <a:gd name="connsiteY4" fmla="*/ 2034838 h 2277510"/>
                <a:gd name="connsiteX5" fmla="*/ 0 w 1540060"/>
                <a:gd name="connsiteY5" fmla="*/ 68867 h 2277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40060" h="2277510">
                  <a:moveTo>
                    <a:pt x="0" y="68867"/>
                  </a:moveTo>
                  <a:cubicBezTo>
                    <a:pt x="828548" y="-166371"/>
                    <a:pt x="1377803" y="221672"/>
                    <a:pt x="1540060" y="918585"/>
                  </a:cubicBezTo>
                  <a:cubicBezTo>
                    <a:pt x="1536567" y="1359733"/>
                    <a:pt x="1533075" y="1579902"/>
                    <a:pt x="1140962" y="2242030"/>
                  </a:cubicBezTo>
                  <a:cubicBezTo>
                    <a:pt x="875518" y="2310610"/>
                    <a:pt x="823433" y="2257270"/>
                    <a:pt x="664669" y="2264890"/>
                  </a:cubicBezTo>
                  <a:cubicBezTo>
                    <a:pt x="606901" y="2211066"/>
                    <a:pt x="632954" y="2111522"/>
                    <a:pt x="697106" y="2034838"/>
                  </a:cubicBezTo>
                  <a:cubicBezTo>
                    <a:pt x="447534" y="1410341"/>
                    <a:pt x="249572" y="693364"/>
                    <a:pt x="0" y="68867"/>
                  </a:cubicBezTo>
                  <a:close/>
                </a:path>
              </a:pathLst>
            </a:custGeom>
            <a:solidFill>
              <a:srgbClr val="A98A4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23">
              <a:extLst>
                <a:ext uri="{FF2B5EF4-FFF2-40B4-BE49-F238E27FC236}">
                  <a16:creationId xmlns:a16="http://schemas.microsoft.com/office/drawing/2014/main" id="{F7ED9343-38A7-4B00-A787-00F0DB657B85}"/>
                </a:ext>
              </a:extLst>
            </p:cNvPr>
            <p:cNvSpPr/>
            <p:nvPr/>
          </p:nvSpPr>
          <p:spPr>
            <a:xfrm>
              <a:off x="4283208" y="1731067"/>
              <a:ext cx="1036316" cy="2228548"/>
            </a:xfrm>
            <a:custGeom>
              <a:avLst/>
              <a:gdLst>
                <a:gd name="connsiteX0" fmla="*/ 0 w 491533"/>
                <a:gd name="connsiteY0" fmla="*/ 0 h 1054840"/>
                <a:gd name="connsiteX1" fmla="*/ 491533 w 491533"/>
                <a:gd name="connsiteY1" fmla="*/ 0 h 1054840"/>
                <a:gd name="connsiteX2" fmla="*/ 491533 w 491533"/>
                <a:gd name="connsiteY2" fmla="*/ 1054840 h 1054840"/>
                <a:gd name="connsiteX3" fmla="*/ 0 w 491533"/>
                <a:gd name="connsiteY3" fmla="*/ 1054840 h 1054840"/>
                <a:gd name="connsiteX4" fmla="*/ 0 w 491533"/>
                <a:gd name="connsiteY4" fmla="*/ 0 h 1054840"/>
                <a:gd name="connsiteX0" fmla="*/ 0 w 1358308"/>
                <a:gd name="connsiteY0" fmla="*/ 0 h 1273915"/>
                <a:gd name="connsiteX1" fmla="*/ 1358308 w 1358308"/>
                <a:gd name="connsiteY1" fmla="*/ 219075 h 1273915"/>
                <a:gd name="connsiteX2" fmla="*/ 1358308 w 1358308"/>
                <a:gd name="connsiteY2" fmla="*/ 1273915 h 1273915"/>
                <a:gd name="connsiteX3" fmla="*/ 866775 w 1358308"/>
                <a:gd name="connsiteY3" fmla="*/ 1273915 h 1273915"/>
                <a:gd name="connsiteX4" fmla="*/ 0 w 1358308"/>
                <a:gd name="connsiteY4" fmla="*/ 0 h 1273915"/>
                <a:gd name="connsiteX0" fmla="*/ 0 w 1358308"/>
                <a:gd name="connsiteY0" fmla="*/ 124107 h 1398022"/>
                <a:gd name="connsiteX1" fmla="*/ 1358308 w 1358308"/>
                <a:gd name="connsiteY1" fmla="*/ 343182 h 1398022"/>
                <a:gd name="connsiteX2" fmla="*/ 1358308 w 1358308"/>
                <a:gd name="connsiteY2" fmla="*/ 1398022 h 1398022"/>
                <a:gd name="connsiteX3" fmla="*/ 866775 w 1358308"/>
                <a:gd name="connsiteY3" fmla="*/ 1398022 h 1398022"/>
                <a:gd name="connsiteX4" fmla="*/ 0 w 1358308"/>
                <a:gd name="connsiteY4" fmla="*/ 124107 h 1398022"/>
                <a:gd name="connsiteX0" fmla="*/ 0 w 1329733"/>
                <a:gd name="connsiteY0" fmla="*/ 128116 h 1378218"/>
                <a:gd name="connsiteX1" fmla="*/ 1329733 w 1329733"/>
                <a:gd name="connsiteY1" fmla="*/ 323378 h 1378218"/>
                <a:gd name="connsiteX2" fmla="*/ 1329733 w 1329733"/>
                <a:gd name="connsiteY2" fmla="*/ 1378218 h 1378218"/>
                <a:gd name="connsiteX3" fmla="*/ 838200 w 1329733"/>
                <a:gd name="connsiteY3" fmla="*/ 1378218 h 1378218"/>
                <a:gd name="connsiteX4" fmla="*/ 0 w 1329733"/>
                <a:gd name="connsiteY4" fmla="*/ 128116 h 1378218"/>
                <a:gd name="connsiteX0" fmla="*/ 0 w 1591671"/>
                <a:gd name="connsiteY0" fmla="*/ 72360 h 1322462"/>
                <a:gd name="connsiteX1" fmla="*/ 1591671 w 1591671"/>
                <a:gd name="connsiteY1" fmla="*/ 829597 h 1322462"/>
                <a:gd name="connsiteX2" fmla="*/ 1329733 w 1591671"/>
                <a:gd name="connsiteY2" fmla="*/ 1322462 h 1322462"/>
                <a:gd name="connsiteX3" fmla="*/ 838200 w 1591671"/>
                <a:gd name="connsiteY3" fmla="*/ 1322462 h 1322462"/>
                <a:gd name="connsiteX4" fmla="*/ 0 w 1591671"/>
                <a:gd name="connsiteY4" fmla="*/ 72360 h 1322462"/>
                <a:gd name="connsiteX0" fmla="*/ 0 w 1591671"/>
                <a:gd name="connsiteY0" fmla="*/ 127695 h 1377797"/>
                <a:gd name="connsiteX1" fmla="*/ 1591671 w 1591671"/>
                <a:gd name="connsiteY1" fmla="*/ 884932 h 1377797"/>
                <a:gd name="connsiteX2" fmla="*/ 1329733 w 1591671"/>
                <a:gd name="connsiteY2" fmla="*/ 1377797 h 1377797"/>
                <a:gd name="connsiteX3" fmla="*/ 838200 w 1591671"/>
                <a:gd name="connsiteY3" fmla="*/ 1377797 h 1377797"/>
                <a:gd name="connsiteX4" fmla="*/ 0 w 1591671"/>
                <a:gd name="connsiteY4" fmla="*/ 127695 h 1377797"/>
                <a:gd name="connsiteX0" fmla="*/ 0 w 1591671"/>
                <a:gd name="connsiteY0" fmla="*/ 127695 h 2208377"/>
                <a:gd name="connsiteX1" fmla="*/ 1591671 w 1591671"/>
                <a:gd name="connsiteY1" fmla="*/ 884932 h 2208377"/>
                <a:gd name="connsiteX2" fmla="*/ 1192573 w 1591671"/>
                <a:gd name="connsiteY2" fmla="*/ 2208377 h 2208377"/>
                <a:gd name="connsiteX3" fmla="*/ 838200 w 1591671"/>
                <a:gd name="connsiteY3" fmla="*/ 1377797 h 2208377"/>
                <a:gd name="connsiteX4" fmla="*/ 0 w 1591671"/>
                <a:gd name="connsiteY4" fmla="*/ 127695 h 2208377"/>
                <a:gd name="connsiteX0" fmla="*/ 0 w 1591671"/>
                <a:gd name="connsiteY0" fmla="*/ 127695 h 2208377"/>
                <a:gd name="connsiteX1" fmla="*/ 1591671 w 1591671"/>
                <a:gd name="connsiteY1" fmla="*/ 884932 h 2208377"/>
                <a:gd name="connsiteX2" fmla="*/ 1192573 w 1591671"/>
                <a:gd name="connsiteY2" fmla="*/ 2208377 h 2208377"/>
                <a:gd name="connsiteX3" fmla="*/ 838200 w 1591671"/>
                <a:gd name="connsiteY3" fmla="*/ 1377797 h 2208377"/>
                <a:gd name="connsiteX4" fmla="*/ 0 w 1591671"/>
                <a:gd name="connsiteY4" fmla="*/ 127695 h 2208377"/>
                <a:gd name="connsiteX0" fmla="*/ 0 w 1591671"/>
                <a:gd name="connsiteY0" fmla="*/ 127695 h 2208377"/>
                <a:gd name="connsiteX1" fmla="*/ 1591671 w 1591671"/>
                <a:gd name="connsiteY1" fmla="*/ 884932 h 2208377"/>
                <a:gd name="connsiteX2" fmla="*/ 1192573 w 1591671"/>
                <a:gd name="connsiteY2" fmla="*/ 2208377 h 2208377"/>
                <a:gd name="connsiteX3" fmla="*/ 838200 w 1591671"/>
                <a:gd name="connsiteY3" fmla="*/ 1377797 h 2208377"/>
                <a:gd name="connsiteX4" fmla="*/ 0 w 1591671"/>
                <a:gd name="connsiteY4" fmla="*/ 127695 h 2208377"/>
                <a:gd name="connsiteX0" fmla="*/ 0 w 1591671"/>
                <a:gd name="connsiteY0" fmla="*/ 127695 h 2231237"/>
                <a:gd name="connsiteX1" fmla="*/ 1591671 w 1591671"/>
                <a:gd name="connsiteY1" fmla="*/ 884932 h 2231237"/>
                <a:gd name="connsiteX2" fmla="*/ 1192573 w 1591671"/>
                <a:gd name="connsiteY2" fmla="*/ 2208377 h 2231237"/>
                <a:gd name="connsiteX3" fmla="*/ 716280 w 1591671"/>
                <a:gd name="connsiteY3" fmla="*/ 2231237 h 2231237"/>
                <a:gd name="connsiteX4" fmla="*/ 0 w 1591671"/>
                <a:gd name="connsiteY4" fmla="*/ 127695 h 2231237"/>
                <a:gd name="connsiteX0" fmla="*/ 0 w 1591671"/>
                <a:gd name="connsiteY0" fmla="*/ 127695 h 2231237"/>
                <a:gd name="connsiteX1" fmla="*/ 1591671 w 1591671"/>
                <a:gd name="connsiteY1" fmla="*/ 884932 h 2231237"/>
                <a:gd name="connsiteX2" fmla="*/ 1192573 w 1591671"/>
                <a:gd name="connsiteY2" fmla="*/ 2208377 h 2231237"/>
                <a:gd name="connsiteX3" fmla="*/ 716280 w 1591671"/>
                <a:gd name="connsiteY3" fmla="*/ 2231237 h 2231237"/>
                <a:gd name="connsiteX4" fmla="*/ 748717 w 1591671"/>
                <a:gd name="connsiteY4" fmla="*/ 2001185 h 2231237"/>
                <a:gd name="connsiteX5" fmla="*/ 0 w 1591671"/>
                <a:gd name="connsiteY5" fmla="*/ 127695 h 2231237"/>
                <a:gd name="connsiteX0" fmla="*/ 0 w 1591671"/>
                <a:gd name="connsiteY0" fmla="*/ 127695 h 2231237"/>
                <a:gd name="connsiteX1" fmla="*/ 1591671 w 1591671"/>
                <a:gd name="connsiteY1" fmla="*/ 884932 h 2231237"/>
                <a:gd name="connsiteX2" fmla="*/ 1192573 w 1591671"/>
                <a:gd name="connsiteY2" fmla="*/ 2208377 h 2231237"/>
                <a:gd name="connsiteX3" fmla="*/ 716280 w 1591671"/>
                <a:gd name="connsiteY3" fmla="*/ 2231237 h 2231237"/>
                <a:gd name="connsiteX4" fmla="*/ 748717 w 1591671"/>
                <a:gd name="connsiteY4" fmla="*/ 2001185 h 2231237"/>
                <a:gd name="connsiteX5" fmla="*/ 0 w 1591671"/>
                <a:gd name="connsiteY5" fmla="*/ 127695 h 2231237"/>
                <a:gd name="connsiteX0" fmla="*/ 0 w 1591671"/>
                <a:gd name="connsiteY0" fmla="*/ 127695 h 2231237"/>
                <a:gd name="connsiteX1" fmla="*/ 1591671 w 1591671"/>
                <a:gd name="connsiteY1" fmla="*/ 884932 h 2231237"/>
                <a:gd name="connsiteX2" fmla="*/ 1192573 w 1591671"/>
                <a:gd name="connsiteY2" fmla="*/ 2208377 h 2231237"/>
                <a:gd name="connsiteX3" fmla="*/ 716280 w 1591671"/>
                <a:gd name="connsiteY3" fmla="*/ 2231237 h 2231237"/>
                <a:gd name="connsiteX4" fmla="*/ 748717 w 1591671"/>
                <a:gd name="connsiteY4" fmla="*/ 2001185 h 2231237"/>
                <a:gd name="connsiteX5" fmla="*/ 0 w 1591671"/>
                <a:gd name="connsiteY5" fmla="*/ 127695 h 2231237"/>
                <a:gd name="connsiteX0" fmla="*/ 0 w 1591671"/>
                <a:gd name="connsiteY0" fmla="*/ 127695 h 2237369"/>
                <a:gd name="connsiteX1" fmla="*/ 1591671 w 1591671"/>
                <a:gd name="connsiteY1" fmla="*/ 884932 h 2237369"/>
                <a:gd name="connsiteX2" fmla="*/ 1192573 w 1591671"/>
                <a:gd name="connsiteY2" fmla="*/ 2208377 h 2237369"/>
                <a:gd name="connsiteX3" fmla="*/ 716280 w 1591671"/>
                <a:gd name="connsiteY3" fmla="*/ 2231237 h 2237369"/>
                <a:gd name="connsiteX4" fmla="*/ 748717 w 1591671"/>
                <a:gd name="connsiteY4" fmla="*/ 2001185 h 2237369"/>
                <a:gd name="connsiteX5" fmla="*/ 0 w 1591671"/>
                <a:gd name="connsiteY5" fmla="*/ 127695 h 2237369"/>
                <a:gd name="connsiteX0" fmla="*/ 0 w 1591671"/>
                <a:gd name="connsiteY0" fmla="*/ 127695 h 2243857"/>
                <a:gd name="connsiteX1" fmla="*/ 1591671 w 1591671"/>
                <a:gd name="connsiteY1" fmla="*/ 884932 h 2243857"/>
                <a:gd name="connsiteX2" fmla="*/ 1192573 w 1591671"/>
                <a:gd name="connsiteY2" fmla="*/ 2208377 h 2243857"/>
                <a:gd name="connsiteX3" fmla="*/ 716280 w 1591671"/>
                <a:gd name="connsiteY3" fmla="*/ 2231237 h 2243857"/>
                <a:gd name="connsiteX4" fmla="*/ 748717 w 1591671"/>
                <a:gd name="connsiteY4" fmla="*/ 2001185 h 2243857"/>
                <a:gd name="connsiteX5" fmla="*/ 0 w 1591671"/>
                <a:gd name="connsiteY5" fmla="*/ 127695 h 2243857"/>
                <a:gd name="connsiteX0" fmla="*/ 0 w 1321936"/>
                <a:gd name="connsiteY0" fmla="*/ 115071 h 2319860"/>
                <a:gd name="connsiteX1" fmla="*/ 1321936 w 1321936"/>
                <a:gd name="connsiteY1" fmla="*/ 960935 h 2319860"/>
                <a:gd name="connsiteX2" fmla="*/ 922838 w 1321936"/>
                <a:gd name="connsiteY2" fmla="*/ 2284380 h 2319860"/>
                <a:gd name="connsiteX3" fmla="*/ 446545 w 1321936"/>
                <a:gd name="connsiteY3" fmla="*/ 2307240 h 2319860"/>
                <a:gd name="connsiteX4" fmla="*/ 478982 w 1321936"/>
                <a:gd name="connsiteY4" fmla="*/ 2077188 h 2319860"/>
                <a:gd name="connsiteX5" fmla="*/ 0 w 1321936"/>
                <a:gd name="connsiteY5" fmla="*/ 115071 h 2319860"/>
                <a:gd name="connsiteX0" fmla="*/ 0 w 1321936"/>
                <a:gd name="connsiteY0" fmla="*/ 27506 h 2232295"/>
                <a:gd name="connsiteX1" fmla="*/ 1321936 w 1321936"/>
                <a:gd name="connsiteY1" fmla="*/ 873370 h 2232295"/>
                <a:gd name="connsiteX2" fmla="*/ 922838 w 1321936"/>
                <a:gd name="connsiteY2" fmla="*/ 2196815 h 2232295"/>
                <a:gd name="connsiteX3" fmla="*/ 446545 w 1321936"/>
                <a:gd name="connsiteY3" fmla="*/ 2219675 h 2232295"/>
                <a:gd name="connsiteX4" fmla="*/ 478982 w 1321936"/>
                <a:gd name="connsiteY4" fmla="*/ 1989623 h 2232295"/>
                <a:gd name="connsiteX5" fmla="*/ 0 w 1321936"/>
                <a:gd name="connsiteY5" fmla="*/ 27506 h 2232295"/>
                <a:gd name="connsiteX0" fmla="*/ 0 w 1321936"/>
                <a:gd name="connsiteY0" fmla="*/ 23758 h 2228547"/>
                <a:gd name="connsiteX1" fmla="*/ 1321936 w 1321936"/>
                <a:gd name="connsiteY1" fmla="*/ 869622 h 2228547"/>
                <a:gd name="connsiteX2" fmla="*/ 922838 w 1321936"/>
                <a:gd name="connsiteY2" fmla="*/ 2193067 h 2228547"/>
                <a:gd name="connsiteX3" fmla="*/ 446545 w 1321936"/>
                <a:gd name="connsiteY3" fmla="*/ 2215927 h 2228547"/>
                <a:gd name="connsiteX4" fmla="*/ 478982 w 1321936"/>
                <a:gd name="connsiteY4" fmla="*/ 1985875 h 2228547"/>
                <a:gd name="connsiteX5" fmla="*/ 0 w 1321936"/>
                <a:gd name="connsiteY5" fmla="*/ 23758 h 2228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1936" h="2228547">
                  <a:moveTo>
                    <a:pt x="0" y="23758"/>
                  </a:moveTo>
                  <a:cubicBezTo>
                    <a:pt x="824027" y="-84319"/>
                    <a:pt x="1159679" y="172709"/>
                    <a:pt x="1321936" y="869622"/>
                  </a:cubicBezTo>
                  <a:cubicBezTo>
                    <a:pt x="1318443" y="1310770"/>
                    <a:pt x="1314951" y="1530939"/>
                    <a:pt x="922838" y="2193067"/>
                  </a:cubicBezTo>
                  <a:cubicBezTo>
                    <a:pt x="657394" y="2261647"/>
                    <a:pt x="605309" y="2208307"/>
                    <a:pt x="446545" y="2215927"/>
                  </a:cubicBezTo>
                  <a:cubicBezTo>
                    <a:pt x="388777" y="2162103"/>
                    <a:pt x="414830" y="2062559"/>
                    <a:pt x="478982" y="1985875"/>
                  </a:cubicBezTo>
                  <a:cubicBezTo>
                    <a:pt x="229410" y="1361378"/>
                    <a:pt x="249572" y="648255"/>
                    <a:pt x="0" y="23758"/>
                  </a:cubicBezTo>
                  <a:close/>
                </a:path>
              </a:pathLst>
            </a:custGeom>
            <a:solidFill>
              <a:srgbClr val="A98A4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21">
              <a:extLst>
                <a:ext uri="{FF2B5EF4-FFF2-40B4-BE49-F238E27FC236}">
                  <a16:creationId xmlns:a16="http://schemas.microsoft.com/office/drawing/2014/main" id="{FB0D43E5-E560-4916-983F-8FF2465D0F14}"/>
                </a:ext>
              </a:extLst>
            </p:cNvPr>
            <p:cNvSpPr/>
            <p:nvPr/>
          </p:nvSpPr>
          <p:spPr>
            <a:xfrm>
              <a:off x="3849413" y="2569407"/>
              <a:ext cx="895688" cy="1573522"/>
            </a:xfrm>
            <a:custGeom>
              <a:avLst/>
              <a:gdLst>
                <a:gd name="connsiteX0" fmla="*/ 0 w 971802"/>
                <a:gd name="connsiteY0" fmla="*/ 0 h 419202"/>
                <a:gd name="connsiteX1" fmla="*/ 971802 w 971802"/>
                <a:gd name="connsiteY1" fmla="*/ 0 h 419202"/>
                <a:gd name="connsiteX2" fmla="*/ 971802 w 971802"/>
                <a:gd name="connsiteY2" fmla="*/ 419202 h 419202"/>
                <a:gd name="connsiteX3" fmla="*/ 0 w 971802"/>
                <a:gd name="connsiteY3" fmla="*/ 419202 h 419202"/>
                <a:gd name="connsiteX4" fmla="*/ 0 w 971802"/>
                <a:gd name="connsiteY4" fmla="*/ 0 h 419202"/>
                <a:gd name="connsiteX0" fmla="*/ 0 w 1143252"/>
                <a:gd name="connsiteY0" fmla="*/ 0 h 466827"/>
                <a:gd name="connsiteX1" fmla="*/ 1143252 w 1143252"/>
                <a:gd name="connsiteY1" fmla="*/ 47625 h 466827"/>
                <a:gd name="connsiteX2" fmla="*/ 1143252 w 1143252"/>
                <a:gd name="connsiteY2" fmla="*/ 466827 h 466827"/>
                <a:gd name="connsiteX3" fmla="*/ 171450 w 1143252"/>
                <a:gd name="connsiteY3" fmla="*/ 466827 h 466827"/>
                <a:gd name="connsiteX4" fmla="*/ 0 w 1143252"/>
                <a:gd name="connsiteY4" fmla="*/ 0 h 466827"/>
                <a:gd name="connsiteX0" fmla="*/ 0 w 1143252"/>
                <a:gd name="connsiteY0" fmla="*/ 0 h 481114"/>
                <a:gd name="connsiteX1" fmla="*/ 1143252 w 1143252"/>
                <a:gd name="connsiteY1" fmla="*/ 47625 h 481114"/>
                <a:gd name="connsiteX2" fmla="*/ 1143252 w 1143252"/>
                <a:gd name="connsiteY2" fmla="*/ 466827 h 481114"/>
                <a:gd name="connsiteX3" fmla="*/ 342900 w 1143252"/>
                <a:gd name="connsiteY3" fmla="*/ 481114 h 481114"/>
                <a:gd name="connsiteX4" fmla="*/ 0 w 1143252"/>
                <a:gd name="connsiteY4" fmla="*/ 0 h 481114"/>
                <a:gd name="connsiteX0" fmla="*/ 0 w 1143252"/>
                <a:gd name="connsiteY0" fmla="*/ 0 h 481114"/>
                <a:gd name="connsiteX1" fmla="*/ 1143252 w 1143252"/>
                <a:gd name="connsiteY1" fmla="*/ 47625 h 481114"/>
                <a:gd name="connsiteX2" fmla="*/ 1143252 w 1143252"/>
                <a:gd name="connsiteY2" fmla="*/ 466827 h 481114"/>
                <a:gd name="connsiteX3" fmla="*/ 342900 w 1143252"/>
                <a:gd name="connsiteY3" fmla="*/ 481114 h 481114"/>
                <a:gd name="connsiteX4" fmla="*/ 0 w 1143252"/>
                <a:gd name="connsiteY4" fmla="*/ 0 h 481114"/>
                <a:gd name="connsiteX0" fmla="*/ 0 w 1143252"/>
                <a:gd name="connsiteY0" fmla="*/ 0 h 481114"/>
                <a:gd name="connsiteX1" fmla="*/ 1143252 w 1143252"/>
                <a:gd name="connsiteY1" fmla="*/ 47625 h 481114"/>
                <a:gd name="connsiteX2" fmla="*/ 1143252 w 1143252"/>
                <a:gd name="connsiteY2" fmla="*/ 466827 h 481114"/>
                <a:gd name="connsiteX3" fmla="*/ 342900 w 1143252"/>
                <a:gd name="connsiteY3" fmla="*/ 481114 h 481114"/>
                <a:gd name="connsiteX4" fmla="*/ 0 w 1143252"/>
                <a:gd name="connsiteY4" fmla="*/ 0 h 481114"/>
                <a:gd name="connsiteX0" fmla="*/ 0 w 1143252"/>
                <a:gd name="connsiteY0" fmla="*/ 0 h 622133"/>
                <a:gd name="connsiteX1" fmla="*/ 1143252 w 1143252"/>
                <a:gd name="connsiteY1" fmla="*/ 47625 h 622133"/>
                <a:gd name="connsiteX2" fmla="*/ 1143252 w 1143252"/>
                <a:gd name="connsiteY2" fmla="*/ 466827 h 622133"/>
                <a:gd name="connsiteX3" fmla="*/ 443164 w 1143252"/>
                <a:gd name="connsiteY3" fmla="*/ 622133 h 622133"/>
                <a:gd name="connsiteX4" fmla="*/ 342900 w 1143252"/>
                <a:gd name="connsiteY4" fmla="*/ 481114 h 622133"/>
                <a:gd name="connsiteX5" fmla="*/ 0 w 1143252"/>
                <a:gd name="connsiteY5" fmla="*/ 0 h 622133"/>
                <a:gd name="connsiteX0" fmla="*/ 0 w 1143252"/>
                <a:gd name="connsiteY0" fmla="*/ 0 h 885828"/>
                <a:gd name="connsiteX1" fmla="*/ 1143252 w 1143252"/>
                <a:gd name="connsiteY1" fmla="*/ 47625 h 885828"/>
                <a:gd name="connsiteX2" fmla="*/ 1143252 w 1143252"/>
                <a:gd name="connsiteY2" fmla="*/ 466827 h 885828"/>
                <a:gd name="connsiteX3" fmla="*/ 400302 w 1143252"/>
                <a:gd name="connsiteY3" fmla="*/ 884071 h 885828"/>
                <a:gd name="connsiteX4" fmla="*/ 443164 w 1143252"/>
                <a:gd name="connsiteY4" fmla="*/ 622133 h 885828"/>
                <a:gd name="connsiteX5" fmla="*/ 342900 w 1143252"/>
                <a:gd name="connsiteY5" fmla="*/ 481114 h 885828"/>
                <a:gd name="connsiteX6" fmla="*/ 0 w 1143252"/>
                <a:gd name="connsiteY6" fmla="*/ 0 h 885828"/>
                <a:gd name="connsiteX0" fmla="*/ 0 w 1143252"/>
                <a:gd name="connsiteY0" fmla="*/ 0 h 902488"/>
                <a:gd name="connsiteX1" fmla="*/ 1143252 w 1143252"/>
                <a:gd name="connsiteY1" fmla="*/ 47625 h 902488"/>
                <a:gd name="connsiteX2" fmla="*/ 1143252 w 1143252"/>
                <a:gd name="connsiteY2" fmla="*/ 466827 h 902488"/>
                <a:gd name="connsiteX3" fmla="*/ 938464 w 1143252"/>
                <a:gd name="connsiteY3" fmla="*/ 865020 h 902488"/>
                <a:gd name="connsiteX4" fmla="*/ 400302 w 1143252"/>
                <a:gd name="connsiteY4" fmla="*/ 884071 h 902488"/>
                <a:gd name="connsiteX5" fmla="*/ 443164 w 1143252"/>
                <a:gd name="connsiteY5" fmla="*/ 622133 h 902488"/>
                <a:gd name="connsiteX6" fmla="*/ 342900 w 1143252"/>
                <a:gd name="connsiteY6" fmla="*/ 481114 h 902488"/>
                <a:gd name="connsiteX7" fmla="*/ 0 w 1143252"/>
                <a:gd name="connsiteY7" fmla="*/ 0 h 902488"/>
                <a:gd name="connsiteX0" fmla="*/ 0 w 1143252"/>
                <a:gd name="connsiteY0" fmla="*/ 0 h 893073"/>
                <a:gd name="connsiteX1" fmla="*/ 1143252 w 1143252"/>
                <a:gd name="connsiteY1" fmla="*/ 47625 h 893073"/>
                <a:gd name="connsiteX2" fmla="*/ 1143252 w 1143252"/>
                <a:gd name="connsiteY2" fmla="*/ 466827 h 893073"/>
                <a:gd name="connsiteX3" fmla="*/ 981327 w 1143252"/>
                <a:gd name="connsiteY3" fmla="*/ 584032 h 893073"/>
                <a:gd name="connsiteX4" fmla="*/ 938464 w 1143252"/>
                <a:gd name="connsiteY4" fmla="*/ 865020 h 893073"/>
                <a:gd name="connsiteX5" fmla="*/ 400302 w 1143252"/>
                <a:gd name="connsiteY5" fmla="*/ 884071 h 893073"/>
                <a:gd name="connsiteX6" fmla="*/ 443164 w 1143252"/>
                <a:gd name="connsiteY6" fmla="*/ 622133 h 893073"/>
                <a:gd name="connsiteX7" fmla="*/ 342900 w 1143252"/>
                <a:gd name="connsiteY7" fmla="*/ 481114 h 893073"/>
                <a:gd name="connsiteX8" fmla="*/ 0 w 1143252"/>
                <a:gd name="connsiteY8" fmla="*/ 0 h 893073"/>
                <a:gd name="connsiteX0" fmla="*/ 0 w 1200402"/>
                <a:gd name="connsiteY0" fmla="*/ 0 h 893073"/>
                <a:gd name="connsiteX1" fmla="*/ 1143252 w 1200402"/>
                <a:gd name="connsiteY1" fmla="*/ 47625 h 893073"/>
                <a:gd name="connsiteX2" fmla="*/ 1200402 w 1200402"/>
                <a:gd name="connsiteY2" fmla="*/ 90590 h 893073"/>
                <a:gd name="connsiteX3" fmla="*/ 981327 w 1200402"/>
                <a:gd name="connsiteY3" fmla="*/ 584032 h 893073"/>
                <a:gd name="connsiteX4" fmla="*/ 938464 w 1200402"/>
                <a:gd name="connsiteY4" fmla="*/ 865020 h 893073"/>
                <a:gd name="connsiteX5" fmla="*/ 400302 w 1200402"/>
                <a:gd name="connsiteY5" fmla="*/ 884071 h 893073"/>
                <a:gd name="connsiteX6" fmla="*/ 443164 w 1200402"/>
                <a:gd name="connsiteY6" fmla="*/ 622133 h 893073"/>
                <a:gd name="connsiteX7" fmla="*/ 342900 w 1200402"/>
                <a:gd name="connsiteY7" fmla="*/ 481114 h 893073"/>
                <a:gd name="connsiteX8" fmla="*/ 0 w 1200402"/>
                <a:gd name="connsiteY8" fmla="*/ 0 h 893073"/>
                <a:gd name="connsiteX0" fmla="*/ 0 w 1200402"/>
                <a:gd name="connsiteY0" fmla="*/ 490538 h 1383611"/>
                <a:gd name="connsiteX1" fmla="*/ 1090865 w 1200402"/>
                <a:gd name="connsiteY1" fmla="*/ 0 h 1383611"/>
                <a:gd name="connsiteX2" fmla="*/ 1200402 w 1200402"/>
                <a:gd name="connsiteY2" fmla="*/ 581128 h 1383611"/>
                <a:gd name="connsiteX3" fmla="*/ 981327 w 1200402"/>
                <a:gd name="connsiteY3" fmla="*/ 1074570 h 1383611"/>
                <a:gd name="connsiteX4" fmla="*/ 938464 w 1200402"/>
                <a:gd name="connsiteY4" fmla="*/ 1355558 h 1383611"/>
                <a:gd name="connsiteX5" fmla="*/ 400302 w 1200402"/>
                <a:gd name="connsiteY5" fmla="*/ 1374609 h 1383611"/>
                <a:gd name="connsiteX6" fmla="*/ 443164 w 1200402"/>
                <a:gd name="connsiteY6" fmla="*/ 1112671 h 1383611"/>
                <a:gd name="connsiteX7" fmla="*/ 342900 w 1200402"/>
                <a:gd name="connsiteY7" fmla="*/ 971652 h 1383611"/>
                <a:gd name="connsiteX8" fmla="*/ 0 w 1200402"/>
                <a:gd name="connsiteY8" fmla="*/ 490538 h 1383611"/>
                <a:gd name="connsiteX0" fmla="*/ 0 w 1200402"/>
                <a:gd name="connsiteY0" fmla="*/ 490538 h 1383611"/>
                <a:gd name="connsiteX1" fmla="*/ 1090865 w 1200402"/>
                <a:gd name="connsiteY1" fmla="*/ 0 h 1383611"/>
                <a:gd name="connsiteX2" fmla="*/ 1200402 w 1200402"/>
                <a:gd name="connsiteY2" fmla="*/ 581128 h 1383611"/>
                <a:gd name="connsiteX3" fmla="*/ 981327 w 1200402"/>
                <a:gd name="connsiteY3" fmla="*/ 1074570 h 1383611"/>
                <a:gd name="connsiteX4" fmla="*/ 938464 w 1200402"/>
                <a:gd name="connsiteY4" fmla="*/ 1355558 h 1383611"/>
                <a:gd name="connsiteX5" fmla="*/ 400302 w 1200402"/>
                <a:gd name="connsiteY5" fmla="*/ 1374609 h 1383611"/>
                <a:gd name="connsiteX6" fmla="*/ 443164 w 1200402"/>
                <a:gd name="connsiteY6" fmla="*/ 1112671 h 1383611"/>
                <a:gd name="connsiteX7" fmla="*/ 342900 w 1200402"/>
                <a:gd name="connsiteY7" fmla="*/ 971652 h 1383611"/>
                <a:gd name="connsiteX8" fmla="*/ 0 w 1200402"/>
                <a:gd name="connsiteY8" fmla="*/ 490538 h 1383611"/>
                <a:gd name="connsiteX0" fmla="*/ 0 w 1226423"/>
                <a:gd name="connsiteY0" fmla="*/ 490538 h 1383611"/>
                <a:gd name="connsiteX1" fmla="*/ 1090865 w 1226423"/>
                <a:gd name="connsiteY1" fmla="*/ 0 h 1383611"/>
                <a:gd name="connsiteX2" fmla="*/ 1200402 w 1226423"/>
                <a:gd name="connsiteY2" fmla="*/ 581128 h 1383611"/>
                <a:gd name="connsiteX3" fmla="*/ 981327 w 1226423"/>
                <a:gd name="connsiteY3" fmla="*/ 1074570 h 1383611"/>
                <a:gd name="connsiteX4" fmla="*/ 938464 w 1226423"/>
                <a:gd name="connsiteY4" fmla="*/ 1355558 h 1383611"/>
                <a:gd name="connsiteX5" fmla="*/ 400302 w 1226423"/>
                <a:gd name="connsiteY5" fmla="*/ 1374609 h 1383611"/>
                <a:gd name="connsiteX6" fmla="*/ 443164 w 1226423"/>
                <a:gd name="connsiteY6" fmla="*/ 1112671 h 1383611"/>
                <a:gd name="connsiteX7" fmla="*/ 342900 w 1226423"/>
                <a:gd name="connsiteY7" fmla="*/ 971652 h 1383611"/>
                <a:gd name="connsiteX8" fmla="*/ 0 w 1226423"/>
                <a:gd name="connsiteY8" fmla="*/ 490538 h 1383611"/>
                <a:gd name="connsiteX0" fmla="*/ 0 w 1217984"/>
                <a:gd name="connsiteY0" fmla="*/ 481013 h 1374086"/>
                <a:gd name="connsiteX1" fmla="*/ 1052765 w 1217984"/>
                <a:gd name="connsiteY1" fmla="*/ 0 h 1374086"/>
                <a:gd name="connsiteX2" fmla="*/ 1200402 w 1217984"/>
                <a:gd name="connsiteY2" fmla="*/ 571603 h 1374086"/>
                <a:gd name="connsiteX3" fmla="*/ 981327 w 1217984"/>
                <a:gd name="connsiteY3" fmla="*/ 1065045 h 1374086"/>
                <a:gd name="connsiteX4" fmla="*/ 938464 w 1217984"/>
                <a:gd name="connsiteY4" fmla="*/ 1346033 h 1374086"/>
                <a:gd name="connsiteX5" fmla="*/ 400302 w 1217984"/>
                <a:gd name="connsiteY5" fmla="*/ 1365084 h 1374086"/>
                <a:gd name="connsiteX6" fmla="*/ 443164 w 1217984"/>
                <a:gd name="connsiteY6" fmla="*/ 1103146 h 1374086"/>
                <a:gd name="connsiteX7" fmla="*/ 342900 w 1217984"/>
                <a:gd name="connsiteY7" fmla="*/ 962127 h 1374086"/>
                <a:gd name="connsiteX8" fmla="*/ 0 w 1217984"/>
                <a:gd name="connsiteY8" fmla="*/ 481013 h 1374086"/>
                <a:gd name="connsiteX0" fmla="*/ 0 w 1217984"/>
                <a:gd name="connsiteY0" fmla="*/ 481013 h 1389369"/>
                <a:gd name="connsiteX1" fmla="*/ 1052765 w 1217984"/>
                <a:gd name="connsiteY1" fmla="*/ 0 h 1389369"/>
                <a:gd name="connsiteX2" fmla="*/ 1200402 w 1217984"/>
                <a:gd name="connsiteY2" fmla="*/ 571603 h 1389369"/>
                <a:gd name="connsiteX3" fmla="*/ 981327 w 1217984"/>
                <a:gd name="connsiteY3" fmla="*/ 1065045 h 1389369"/>
                <a:gd name="connsiteX4" fmla="*/ 938464 w 1217984"/>
                <a:gd name="connsiteY4" fmla="*/ 1346033 h 1389369"/>
                <a:gd name="connsiteX5" fmla="*/ 400302 w 1217984"/>
                <a:gd name="connsiteY5" fmla="*/ 1365084 h 1389369"/>
                <a:gd name="connsiteX6" fmla="*/ 443164 w 1217984"/>
                <a:gd name="connsiteY6" fmla="*/ 1103146 h 1389369"/>
                <a:gd name="connsiteX7" fmla="*/ 342900 w 1217984"/>
                <a:gd name="connsiteY7" fmla="*/ 962127 h 1389369"/>
                <a:gd name="connsiteX8" fmla="*/ 0 w 1217984"/>
                <a:gd name="connsiteY8" fmla="*/ 481013 h 1389369"/>
                <a:gd name="connsiteX0" fmla="*/ 0 w 1217984"/>
                <a:gd name="connsiteY0" fmla="*/ 481013 h 1389369"/>
                <a:gd name="connsiteX1" fmla="*/ 1052765 w 1217984"/>
                <a:gd name="connsiteY1" fmla="*/ 0 h 1389369"/>
                <a:gd name="connsiteX2" fmla="*/ 1200402 w 1217984"/>
                <a:gd name="connsiteY2" fmla="*/ 571603 h 1389369"/>
                <a:gd name="connsiteX3" fmla="*/ 981327 w 1217984"/>
                <a:gd name="connsiteY3" fmla="*/ 1065045 h 1389369"/>
                <a:gd name="connsiteX4" fmla="*/ 938464 w 1217984"/>
                <a:gd name="connsiteY4" fmla="*/ 1346033 h 1389369"/>
                <a:gd name="connsiteX5" fmla="*/ 400302 w 1217984"/>
                <a:gd name="connsiteY5" fmla="*/ 1365084 h 1389369"/>
                <a:gd name="connsiteX6" fmla="*/ 443164 w 1217984"/>
                <a:gd name="connsiteY6" fmla="*/ 1103146 h 1389369"/>
                <a:gd name="connsiteX7" fmla="*/ 342900 w 1217984"/>
                <a:gd name="connsiteY7" fmla="*/ 962127 h 1389369"/>
                <a:gd name="connsiteX8" fmla="*/ 0 w 1217984"/>
                <a:gd name="connsiteY8" fmla="*/ 481013 h 1389369"/>
                <a:gd name="connsiteX0" fmla="*/ 0 w 1210181"/>
                <a:gd name="connsiteY0" fmla="*/ 503808 h 1412164"/>
                <a:gd name="connsiteX1" fmla="*/ 976565 w 1210181"/>
                <a:gd name="connsiteY1" fmla="*/ 0 h 1412164"/>
                <a:gd name="connsiteX2" fmla="*/ 1200402 w 1210181"/>
                <a:gd name="connsiteY2" fmla="*/ 594398 h 1412164"/>
                <a:gd name="connsiteX3" fmla="*/ 981327 w 1210181"/>
                <a:gd name="connsiteY3" fmla="*/ 1087840 h 1412164"/>
                <a:gd name="connsiteX4" fmla="*/ 938464 w 1210181"/>
                <a:gd name="connsiteY4" fmla="*/ 1368828 h 1412164"/>
                <a:gd name="connsiteX5" fmla="*/ 400302 w 1210181"/>
                <a:gd name="connsiteY5" fmla="*/ 1387879 h 1412164"/>
                <a:gd name="connsiteX6" fmla="*/ 443164 w 1210181"/>
                <a:gd name="connsiteY6" fmla="*/ 1125941 h 1412164"/>
                <a:gd name="connsiteX7" fmla="*/ 342900 w 1210181"/>
                <a:gd name="connsiteY7" fmla="*/ 984922 h 1412164"/>
                <a:gd name="connsiteX8" fmla="*/ 0 w 1210181"/>
                <a:gd name="connsiteY8" fmla="*/ 503808 h 141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0181" h="1412164">
                  <a:moveTo>
                    <a:pt x="0" y="503808"/>
                  </a:moveTo>
                  <a:lnTo>
                    <a:pt x="976565" y="0"/>
                  </a:lnTo>
                  <a:cubicBezTo>
                    <a:pt x="1132140" y="217521"/>
                    <a:pt x="1244852" y="491177"/>
                    <a:pt x="1200402" y="594398"/>
                  </a:cubicBezTo>
                  <a:cubicBezTo>
                    <a:pt x="1194052" y="686974"/>
                    <a:pt x="1015458" y="1021474"/>
                    <a:pt x="981327" y="1087840"/>
                  </a:cubicBezTo>
                  <a:cubicBezTo>
                    <a:pt x="947196" y="1154206"/>
                    <a:pt x="1013077" y="1321997"/>
                    <a:pt x="938464" y="1368828"/>
                  </a:cubicBezTo>
                  <a:cubicBezTo>
                    <a:pt x="820989" y="1415659"/>
                    <a:pt x="455864" y="1428360"/>
                    <a:pt x="400302" y="1387879"/>
                  </a:cubicBezTo>
                  <a:cubicBezTo>
                    <a:pt x="325690" y="1385498"/>
                    <a:pt x="483687" y="1145475"/>
                    <a:pt x="443164" y="1125941"/>
                  </a:cubicBezTo>
                  <a:lnTo>
                    <a:pt x="342900" y="984922"/>
                  </a:lnTo>
                  <a:cubicBezTo>
                    <a:pt x="-33337" y="719776"/>
                    <a:pt x="19050" y="616554"/>
                    <a:pt x="0" y="503808"/>
                  </a:cubicBezTo>
                  <a:close/>
                </a:path>
              </a:pathLst>
            </a:custGeom>
            <a:solidFill>
              <a:srgbClr val="A98A4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455F387-4080-4C19-8684-CAA2E3B49E51}"/>
                </a:ext>
              </a:extLst>
            </p:cNvPr>
            <p:cNvSpPr/>
            <p:nvPr/>
          </p:nvSpPr>
          <p:spPr>
            <a:xfrm rot="2681629">
              <a:off x="3031433" y="2055287"/>
              <a:ext cx="667036" cy="649356"/>
            </a:xfrm>
            <a:custGeom>
              <a:avLst/>
              <a:gdLst>
                <a:gd name="connsiteX0" fmla="*/ 384313 w 667036"/>
                <a:gd name="connsiteY0" fmla="*/ 0 h 649356"/>
                <a:gd name="connsiteX1" fmla="*/ 656063 w 667036"/>
                <a:gd name="connsiteY1" fmla="*/ 95096 h 649356"/>
                <a:gd name="connsiteX2" fmla="*/ 667036 w 667036"/>
                <a:gd name="connsiteY2" fmla="*/ 106331 h 649356"/>
                <a:gd name="connsiteX3" fmla="*/ 632387 w 667036"/>
                <a:gd name="connsiteY3" fmla="*/ 99910 h 649356"/>
                <a:gd name="connsiteX4" fmla="*/ 554935 w 667036"/>
                <a:gd name="connsiteY4" fmla="*/ 95249 h 649356"/>
                <a:gd name="connsiteX5" fmla="*/ 170622 w 667036"/>
                <a:gd name="connsiteY5" fmla="*/ 324678 h 649356"/>
                <a:gd name="connsiteX6" fmla="*/ 554935 w 667036"/>
                <a:gd name="connsiteY6" fmla="*/ 554107 h 649356"/>
                <a:gd name="connsiteX7" fmla="*/ 632387 w 667036"/>
                <a:gd name="connsiteY7" fmla="*/ 549446 h 649356"/>
                <a:gd name="connsiteX8" fmla="*/ 667036 w 667036"/>
                <a:gd name="connsiteY8" fmla="*/ 543025 h 649356"/>
                <a:gd name="connsiteX9" fmla="*/ 656063 w 667036"/>
                <a:gd name="connsiteY9" fmla="*/ 554260 h 649356"/>
                <a:gd name="connsiteX10" fmla="*/ 384313 w 667036"/>
                <a:gd name="connsiteY10" fmla="*/ 649356 h 649356"/>
                <a:gd name="connsiteX11" fmla="*/ 0 w 667036"/>
                <a:gd name="connsiteY11" fmla="*/ 324678 h 649356"/>
                <a:gd name="connsiteX12" fmla="*/ 384313 w 667036"/>
                <a:gd name="connsiteY12" fmla="*/ 0 h 649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7036" h="649356">
                  <a:moveTo>
                    <a:pt x="384313" y="0"/>
                  </a:moveTo>
                  <a:cubicBezTo>
                    <a:pt x="490438" y="0"/>
                    <a:pt x="586516" y="36341"/>
                    <a:pt x="656063" y="95096"/>
                  </a:cubicBezTo>
                  <a:lnTo>
                    <a:pt x="667036" y="106331"/>
                  </a:lnTo>
                  <a:lnTo>
                    <a:pt x="632387" y="99910"/>
                  </a:lnTo>
                  <a:cubicBezTo>
                    <a:pt x="607370" y="96854"/>
                    <a:pt x="581466" y="95249"/>
                    <a:pt x="554935" y="95249"/>
                  </a:cubicBezTo>
                  <a:cubicBezTo>
                    <a:pt x="342685" y="95249"/>
                    <a:pt x="170622" y="197968"/>
                    <a:pt x="170622" y="324678"/>
                  </a:cubicBezTo>
                  <a:cubicBezTo>
                    <a:pt x="170622" y="451388"/>
                    <a:pt x="342685" y="554107"/>
                    <a:pt x="554935" y="554107"/>
                  </a:cubicBezTo>
                  <a:cubicBezTo>
                    <a:pt x="581466" y="554107"/>
                    <a:pt x="607370" y="552502"/>
                    <a:pt x="632387" y="549446"/>
                  </a:cubicBezTo>
                  <a:lnTo>
                    <a:pt x="667036" y="543025"/>
                  </a:lnTo>
                  <a:lnTo>
                    <a:pt x="656063" y="554260"/>
                  </a:lnTo>
                  <a:cubicBezTo>
                    <a:pt x="586516" y="613015"/>
                    <a:pt x="490438" y="649356"/>
                    <a:pt x="384313" y="649356"/>
                  </a:cubicBezTo>
                  <a:cubicBezTo>
                    <a:pt x="172063" y="649356"/>
                    <a:pt x="0" y="503993"/>
                    <a:pt x="0" y="324678"/>
                  </a:cubicBezTo>
                  <a:cubicBezTo>
                    <a:pt x="0" y="145363"/>
                    <a:pt x="172063" y="0"/>
                    <a:pt x="38431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0" name="Rectangle 21">
              <a:extLst>
                <a:ext uri="{FF2B5EF4-FFF2-40B4-BE49-F238E27FC236}">
                  <a16:creationId xmlns:a16="http://schemas.microsoft.com/office/drawing/2014/main" id="{31B44FC7-C342-417B-84B4-3879E68EC55A}"/>
                </a:ext>
              </a:extLst>
            </p:cNvPr>
            <p:cNvSpPr/>
            <p:nvPr/>
          </p:nvSpPr>
          <p:spPr>
            <a:xfrm flipH="1">
              <a:off x="3175375" y="2530781"/>
              <a:ext cx="933895" cy="1573521"/>
            </a:xfrm>
            <a:custGeom>
              <a:avLst/>
              <a:gdLst>
                <a:gd name="connsiteX0" fmla="*/ 0 w 971802"/>
                <a:gd name="connsiteY0" fmla="*/ 0 h 419202"/>
                <a:gd name="connsiteX1" fmla="*/ 971802 w 971802"/>
                <a:gd name="connsiteY1" fmla="*/ 0 h 419202"/>
                <a:gd name="connsiteX2" fmla="*/ 971802 w 971802"/>
                <a:gd name="connsiteY2" fmla="*/ 419202 h 419202"/>
                <a:gd name="connsiteX3" fmla="*/ 0 w 971802"/>
                <a:gd name="connsiteY3" fmla="*/ 419202 h 419202"/>
                <a:gd name="connsiteX4" fmla="*/ 0 w 971802"/>
                <a:gd name="connsiteY4" fmla="*/ 0 h 419202"/>
                <a:gd name="connsiteX0" fmla="*/ 0 w 1143252"/>
                <a:gd name="connsiteY0" fmla="*/ 0 h 466827"/>
                <a:gd name="connsiteX1" fmla="*/ 1143252 w 1143252"/>
                <a:gd name="connsiteY1" fmla="*/ 47625 h 466827"/>
                <a:gd name="connsiteX2" fmla="*/ 1143252 w 1143252"/>
                <a:gd name="connsiteY2" fmla="*/ 466827 h 466827"/>
                <a:gd name="connsiteX3" fmla="*/ 171450 w 1143252"/>
                <a:gd name="connsiteY3" fmla="*/ 466827 h 466827"/>
                <a:gd name="connsiteX4" fmla="*/ 0 w 1143252"/>
                <a:gd name="connsiteY4" fmla="*/ 0 h 466827"/>
                <a:gd name="connsiteX0" fmla="*/ 0 w 1143252"/>
                <a:gd name="connsiteY0" fmla="*/ 0 h 481114"/>
                <a:gd name="connsiteX1" fmla="*/ 1143252 w 1143252"/>
                <a:gd name="connsiteY1" fmla="*/ 47625 h 481114"/>
                <a:gd name="connsiteX2" fmla="*/ 1143252 w 1143252"/>
                <a:gd name="connsiteY2" fmla="*/ 466827 h 481114"/>
                <a:gd name="connsiteX3" fmla="*/ 342900 w 1143252"/>
                <a:gd name="connsiteY3" fmla="*/ 481114 h 481114"/>
                <a:gd name="connsiteX4" fmla="*/ 0 w 1143252"/>
                <a:gd name="connsiteY4" fmla="*/ 0 h 481114"/>
                <a:gd name="connsiteX0" fmla="*/ 0 w 1143252"/>
                <a:gd name="connsiteY0" fmla="*/ 0 h 481114"/>
                <a:gd name="connsiteX1" fmla="*/ 1143252 w 1143252"/>
                <a:gd name="connsiteY1" fmla="*/ 47625 h 481114"/>
                <a:gd name="connsiteX2" fmla="*/ 1143252 w 1143252"/>
                <a:gd name="connsiteY2" fmla="*/ 466827 h 481114"/>
                <a:gd name="connsiteX3" fmla="*/ 342900 w 1143252"/>
                <a:gd name="connsiteY3" fmla="*/ 481114 h 481114"/>
                <a:gd name="connsiteX4" fmla="*/ 0 w 1143252"/>
                <a:gd name="connsiteY4" fmla="*/ 0 h 481114"/>
                <a:gd name="connsiteX0" fmla="*/ 0 w 1143252"/>
                <a:gd name="connsiteY0" fmla="*/ 0 h 481114"/>
                <a:gd name="connsiteX1" fmla="*/ 1143252 w 1143252"/>
                <a:gd name="connsiteY1" fmla="*/ 47625 h 481114"/>
                <a:gd name="connsiteX2" fmla="*/ 1143252 w 1143252"/>
                <a:gd name="connsiteY2" fmla="*/ 466827 h 481114"/>
                <a:gd name="connsiteX3" fmla="*/ 342900 w 1143252"/>
                <a:gd name="connsiteY3" fmla="*/ 481114 h 481114"/>
                <a:gd name="connsiteX4" fmla="*/ 0 w 1143252"/>
                <a:gd name="connsiteY4" fmla="*/ 0 h 481114"/>
                <a:gd name="connsiteX0" fmla="*/ 0 w 1143252"/>
                <a:gd name="connsiteY0" fmla="*/ 0 h 622133"/>
                <a:gd name="connsiteX1" fmla="*/ 1143252 w 1143252"/>
                <a:gd name="connsiteY1" fmla="*/ 47625 h 622133"/>
                <a:gd name="connsiteX2" fmla="*/ 1143252 w 1143252"/>
                <a:gd name="connsiteY2" fmla="*/ 466827 h 622133"/>
                <a:gd name="connsiteX3" fmla="*/ 443164 w 1143252"/>
                <a:gd name="connsiteY3" fmla="*/ 622133 h 622133"/>
                <a:gd name="connsiteX4" fmla="*/ 342900 w 1143252"/>
                <a:gd name="connsiteY4" fmla="*/ 481114 h 622133"/>
                <a:gd name="connsiteX5" fmla="*/ 0 w 1143252"/>
                <a:gd name="connsiteY5" fmla="*/ 0 h 622133"/>
                <a:gd name="connsiteX0" fmla="*/ 0 w 1143252"/>
                <a:gd name="connsiteY0" fmla="*/ 0 h 885828"/>
                <a:gd name="connsiteX1" fmla="*/ 1143252 w 1143252"/>
                <a:gd name="connsiteY1" fmla="*/ 47625 h 885828"/>
                <a:gd name="connsiteX2" fmla="*/ 1143252 w 1143252"/>
                <a:gd name="connsiteY2" fmla="*/ 466827 h 885828"/>
                <a:gd name="connsiteX3" fmla="*/ 400302 w 1143252"/>
                <a:gd name="connsiteY3" fmla="*/ 884071 h 885828"/>
                <a:gd name="connsiteX4" fmla="*/ 443164 w 1143252"/>
                <a:gd name="connsiteY4" fmla="*/ 622133 h 885828"/>
                <a:gd name="connsiteX5" fmla="*/ 342900 w 1143252"/>
                <a:gd name="connsiteY5" fmla="*/ 481114 h 885828"/>
                <a:gd name="connsiteX6" fmla="*/ 0 w 1143252"/>
                <a:gd name="connsiteY6" fmla="*/ 0 h 885828"/>
                <a:gd name="connsiteX0" fmla="*/ 0 w 1143252"/>
                <a:gd name="connsiteY0" fmla="*/ 0 h 902488"/>
                <a:gd name="connsiteX1" fmla="*/ 1143252 w 1143252"/>
                <a:gd name="connsiteY1" fmla="*/ 47625 h 902488"/>
                <a:gd name="connsiteX2" fmla="*/ 1143252 w 1143252"/>
                <a:gd name="connsiteY2" fmla="*/ 466827 h 902488"/>
                <a:gd name="connsiteX3" fmla="*/ 938464 w 1143252"/>
                <a:gd name="connsiteY3" fmla="*/ 865020 h 902488"/>
                <a:gd name="connsiteX4" fmla="*/ 400302 w 1143252"/>
                <a:gd name="connsiteY4" fmla="*/ 884071 h 902488"/>
                <a:gd name="connsiteX5" fmla="*/ 443164 w 1143252"/>
                <a:gd name="connsiteY5" fmla="*/ 622133 h 902488"/>
                <a:gd name="connsiteX6" fmla="*/ 342900 w 1143252"/>
                <a:gd name="connsiteY6" fmla="*/ 481114 h 902488"/>
                <a:gd name="connsiteX7" fmla="*/ 0 w 1143252"/>
                <a:gd name="connsiteY7" fmla="*/ 0 h 902488"/>
                <a:gd name="connsiteX0" fmla="*/ 0 w 1143252"/>
                <a:gd name="connsiteY0" fmla="*/ 0 h 893073"/>
                <a:gd name="connsiteX1" fmla="*/ 1143252 w 1143252"/>
                <a:gd name="connsiteY1" fmla="*/ 47625 h 893073"/>
                <a:gd name="connsiteX2" fmla="*/ 1143252 w 1143252"/>
                <a:gd name="connsiteY2" fmla="*/ 466827 h 893073"/>
                <a:gd name="connsiteX3" fmla="*/ 981327 w 1143252"/>
                <a:gd name="connsiteY3" fmla="*/ 584032 h 893073"/>
                <a:gd name="connsiteX4" fmla="*/ 938464 w 1143252"/>
                <a:gd name="connsiteY4" fmla="*/ 865020 h 893073"/>
                <a:gd name="connsiteX5" fmla="*/ 400302 w 1143252"/>
                <a:gd name="connsiteY5" fmla="*/ 884071 h 893073"/>
                <a:gd name="connsiteX6" fmla="*/ 443164 w 1143252"/>
                <a:gd name="connsiteY6" fmla="*/ 622133 h 893073"/>
                <a:gd name="connsiteX7" fmla="*/ 342900 w 1143252"/>
                <a:gd name="connsiteY7" fmla="*/ 481114 h 893073"/>
                <a:gd name="connsiteX8" fmla="*/ 0 w 1143252"/>
                <a:gd name="connsiteY8" fmla="*/ 0 h 893073"/>
                <a:gd name="connsiteX0" fmla="*/ 0 w 1200402"/>
                <a:gd name="connsiteY0" fmla="*/ 0 h 893073"/>
                <a:gd name="connsiteX1" fmla="*/ 1143252 w 1200402"/>
                <a:gd name="connsiteY1" fmla="*/ 47625 h 893073"/>
                <a:gd name="connsiteX2" fmla="*/ 1200402 w 1200402"/>
                <a:gd name="connsiteY2" fmla="*/ 90590 h 893073"/>
                <a:gd name="connsiteX3" fmla="*/ 981327 w 1200402"/>
                <a:gd name="connsiteY3" fmla="*/ 584032 h 893073"/>
                <a:gd name="connsiteX4" fmla="*/ 938464 w 1200402"/>
                <a:gd name="connsiteY4" fmla="*/ 865020 h 893073"/>
                <a:gd name="connsiteX5" fmla="*/ 400302 w 1200402"/>
                <a:gd name="connsiteY5" fmla="*/ 884071 h 893073"/>
                <a:gd name="connsiteX6" fmla="*/ 443164 w 1200402"/>
                <a:gd name="connsiteY6" fmla="*/ 622133 h 893073"/>
                <a:gd name="connsiteX7" fmla="*/ 342900 w 1200402"/>
                <a:gd name="connsiteY7" fmla="*/ 481114 h 893073"/>
                <a:gd name="connsiteX8" fmla="*/ 0 w 1200402"/>
                <a:gd name="connsiteY8" fmla="*/ 0 h 893073"/>
                <a:gd name="connsiteX0" fmla="*/ 0 w 1200402"/>
                <a:gd name="connsiteY0" fmla="*/ 490538 h 1383611"/>
                <a:gd name="connsiteX1" fmla="*/ 1090865 w 1200402"/>
                <a:gd name="connsiteY1" fmla="*/ 0 h 1383611"/>
                <a:gd name="connsiteX2" fmla="*/ 1200402 w 1200402"/>
                <a:gd name="connsiteY2" fmla="*/ 581128 h 1383611"/>
                <a:gd name="connsiteX3" fmla="*/ 981327 w 1200402"/>
                <a:gd name="connsiteY3" fmla="*/ 1074570 h 1383611"/>
                <a:gd name="connsiteX4" fmla="*/ 938464 w 1200402"/>
                <a:gd name="connsiteY4" fmla="*/ 1355558 h 1383611"/>
                <a:gd name="connsiteX5" fmla="*/ 400302 w 1200402"/>
                <a:gd name="connsiteY5" fmla="*/ 1374609 h 1383611"/>
                <a:gd name="connsiteX6" fmla="*/ 443164 w 1200402"/>
                <a:gd name="connsiteY6" fmla="*/ 1112671 h 1383611"/>
                <a:gd name="connsiteX7" fmla="*/ 342900 w 1200402"/>
                <a:gd name="connsiteY7" fmla="*/ 971652 h 1383611"/>
                <a:gd name="connsiteX8" fmla="*/ 0 w 1200402"/>
                <a:gd name="connsiteY8" fmla="*/ 490538 h 1383611"/>
                <a:gd name="connsiteX0" fmla="*/ 0 w 1200402"/>
                <a:gd name="connsiteY0" fmla="*/ 490538 h 1383611"/>
                <a:gd name="connsiteX1" fmla="*/ 1090865 w 1200402"/>
                <a:gd name="connsiteY1" fmla="*/ 0 h 1383611"/>
                <a:gd name="connsiteX2" fmla="*/ 1200402 w 1200402"/>
                <a:gd name="connsiteY2" fmla="*/ 581128 h 1383611"/>
                <a:gd name="connsiteX3" fmla="*/ 981327 w 1200402"/>
                <a:gd name="connsiteY3" fmla="*/ 1074570 h 1383611"/>
                <a:gd name="connsiteX4" fmla="*/ 938464 w 1200402"/>
                <a:gd name="connsiteY4" fmla="*/ 1355558 h 1383611"/>
                <a:gd name="connsiteX5" fmla="*/ 400302 w 1200402"/>
                <a:gd name="connsiteY5" fmla="*/ 1374609 h 1383611"/>
                <a:gd name="connsiteX6" fmla="*/ 443164 w 1200402"/>
                <a:gd name="connsiteY6" fmla="*/ 1112671 h 1383611"/>
                <a:gd name="connsiteX7" fmla="*/ 342900 w 1200402"/>
                <a:gd name="connsiteY7" fmla="*/ 971652 h 1383611"/>
                <a:gd name="connsiteX8" fmla="*/ 0 w 1200402"/>
                <a:gd name="connsiteY8" fmla="*/ 490538 h 1383611"/>
                <a:gd name="connsiteX0" fmla="*/ 0 w 1226423"/>
                <a:gd name="connsiteY0" fmla="*/ 490538 h 1383611"/>
                <a:gd name="connsiteX1" fmla="*/ 1090865 w 1226423"/>
                <a:gd name="connsiteY1" fmla="*/ 0 h 1383611"/>
                <a:gd name="connsiteX2" fmla="*/ 1200402 w 1226423"/>
                <a:gd name="connsiteY2" fmla="*/ 581128 h 1383611"/>
                <a:gd name="connsiteX3" fmla="*/ 981327 w 1226423"/>
                <a:gd name="connsiteY3" fmla="*/ 1074570 h 1383611"/>
                <a:gd name="connsiteX4" fmla="*/ 938464 w 1226423"/>
                <a:gd name="connsiteY4" fmla="*/ 1355558 h 1383611"/>
                <a:gd name="connsiteX5" fmla="*/ 400302 w 1226423"/>
                <a:gd name="connsiteY5" fmla="*/ 1374609 h 1383611"/>
                <a:gd name="connsiteX6" fmla="*/ 443164 w 1226423"/>
                <a:gd name="connsiteY6" fmla="*/ 1112671 h 1383611"/>
                <a:gd name="connsiteX7" fmla="*/ 342900 w 1226423"/>
                <a:gd name="connsiteY7" fmla="*/ 971652 h 1383611"/>
                <a:gd name="connsiteX8" fmla="*/ 0 w 1226423"/>
                <a:gd name="connsiteY8" fmla="*/ 490538 h 1383611"/>
                <a:gd name="connsiteX0" fmla="*/ 0 w 1217984"/>
                <a:gd name="connsiteY0" fmla="*/ 481013 h 1374086"/>
                <a:gd name="connsiteX1" fmla="*/ 1052765 w 1217984"/>
                <a:gd name="connsiteY1" fmla="*/ 0 h 1374086"/>
                <a:gd name="connsiteX2" fmla="*/ 1200402 w 1217984"/>
                <a:gd name="connsiteY2" fmla="*/ 571603 h 1374086"/>
                <a:gd name="connsiteX3" fmla="*/ 981327 w 1217984"/>
                <a:gd name="connsiteY3" fmla="*/ 1065045 h 1374086"/>
                <a:gd name="connsiteX4" fmla="*/ 938464 w 1217984"/>
                <a:gd name="connsiteY4" fmla="*/ 1346033 h 1374086"/>
                <a:gd name="connsiteX5" fmla="*/ 400302 w 1217984"/>
                <a:gd name="connsiteY5" fmla="*/ 1365084 h 1374086"/>
                <a:gd name="connsiteX6" fmla="*/ 443164 w 1217984"/>
                <a:gd name="connsiteY6" fmla="*/ 1103146 h 1374086"/>
                <a:gd name="connsiteX7" fmla="*/ 342900 w 1217984"/>
                <a:gd name="connsiteY7" fmla="*/ 962127 h 1374086"/>
                <a:gd name="connsiteX8" fmla="*/ 0 w 1217984"/>
                <a:gd name="connsiteY8" fmla="*/ 481013 h 1374086"/>
                <a:gd name="connsiteX0" fmla="*/ 0 w 1217984"/>
                <a:gd name="connsiteY0" fmla="*/ 481013 h 1389369"/>
                <a:gd name="connsiteX1" fmla="*/ 1052765 w 1217984"/>
                <a:gd name="connsiteY1" fmla="*/ 0 h 1389369"/>
                <a:gd name="connsiteX2" fmla="*/ 1200402 w 1217984"/>
                <a:gd name="connsiteY2" fmla="*/ 571603 h 1389369"/>
                <a:gd name="connsiteX3" fmla="*/ 981327 w 1217984"/>
                <a:gd name="connsiteY3" fmla="*/ 1065045 h 1389369"/>
                <a:gd name="connsiteX4" fmla="*/ 938464 w 1217984"/>
                <a:gd name="connsiteY4" fmla="*/ 1346033 h 1389369"/>
                <a:gd name="connsiteX5" fmla="*/ 400302 w 1217984"/>
                <a:gd name="connsiteY5" fmla="*/ 1365084 h 1389369"/>
                <a:gd name="connsiteX6" fmla="*/ 443164 w 1217984"/>
                <a:gd name="connsiteY6" fmla="*/ 1103146 h 1389369"/>
                <a:gd name="connsiteX7" fmla="*/ 342900 w 1217984"/>
                <a:gd name="connsiteY7" fmla="*/ 962127 h 1389369"/>
                <a:gd name="connsiteX8" fmla="*/ 0 w 1217984"/>
                <a:gd name="connsiteY8" fmla="*/ 481013 h 1389369"/>
                <a:gd name="connsiteX0" fmla="*/ 0 w 1217984"/>
                <a:gd name="connsiteY0" fmla="*/ 481013 h 1389369"/>
                <a:gd name="connsiteX1" fmla="*/ 1052765 w 1217984"/>
                <a:gd name="connsiteY1" fmla="*/ 0 h 1389369"/>
                <a:gd name="connsiteX2" fmla="*/ 1200402 w 1217984"/>
                <a:gd name="connsiteY2" fmla="*/ 571603 h 1389369"/>
                <a:gd name="connsiteX3" fmla="*/ 981327 w 1217984"/>
                <a:gd name="connsiteY3" fmla="*/ 1065045 h 1389369"/>
                <a:gd name="connsiteX4" fmla="*/ 938464 w 1217984"/>
                <a:gd name="connsiteY4" fmla="*/ 1346033 h 1389369"/>
                <a:gd name="connsiteX5" fmla="*/ 400302 w 1217984"/>
                <a:gd name="connsiteY5" fmla="*/ 1365084 h 1389369"/>
                <a:gd name="connsiteX6" fmla="*/ 443164 w 1217984"/>
                <a:gd name="connsiteY6" fmla="*/ 1103146 h 1389369"/>
                <a:gd name="connsiteX7" fmla="*/ 342900 w 1217984"/>
                <a:gd name="connsiteY7" fmla="*/ 962127 h 1389369"/>
                <a:gd name="connsiteX8" fmla="*/ 0 w 1217984"/>
                <a:gd name="connsiteY8" fmla="*/ 481013 h 1389369"/>
                <a:gd name="connsiteX0" fmla="*/ 0 w 1210181"/>
                <a:gd name="connsiteY0" fmla="*/ 503808 h 1412164"/>
                <a:gd name="connsiteX1" fmla="*/ 976565 w 1210181"/>
                <a:gd name="connsiteY1" fmla="*/ 0 h 1412164"/>
                <a:gd name="connsiteX2" fmla="*/ 1200402 w 1210181"/>
                <a:gd name="connsiteY2" fmla="*/ 594398 h 1412164"/>
                <a:gd name="connsiteX3" fmla="*/ 981327 w 1210181"/>
                <a:gd name="connsiteY3" fmla="*/ 1087840 h 1412164"/>
                <a:gd name="connsiteX4" fmla="*/ 938464 w 1210181"/>
                <a:gd name="connsiteY4" fmla="*/ 1368828 h 1412164"/>
                <a:gd name="connsiteX5" fmla="*/ 400302 w 1210181"/>
                <a:gd name="connsiteY5" fmla="*/ 1387879 h 1412164"/>
                <a:gd name="connsiteX6" fmla="*/ 443164 w 1210181"/>
                <a:gd name="connsiteY6" fmla="*/ 1125941 h 1412164"/>
                <a:gd name="connsiteX7" fmla="*/ 342900 w 1210181"/>
                <a:gd name="connsiteY7" fmla="*/ 984922 h 1412164"/>
                <a:gd name="connsiteX8" fmla="*/ 0 w 1210181"/>
                <a:gd name="connsiteY8" fmla="*/ 503808 h 141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0181" h="1412164">
                  <a:moveTo>
                    <a:pt x="0" y="503808"/>
                  </a:moveTo>
                  <a:lnTo>
                    <a:pt x="976565" y="0"/>
                  </a:lnTo>
                  <a:cubicBezTo>
                    <a:pt x="1132140" y="217521"/>
                    <a:pt x="1244852" y="491177"/>
                    <a:pt x="1200402" y="594398"/>
                  </a:cubicBezTo>
                  <a:cubicBezTo>
                    <a:pt x="1194052" y="686974"/>
                    <a:pt x="1015458" y="1021474"/>
                    <a:pt x="981327" y="1087840"/>
                  </a:cubicBezTo>
                  <a:cubicBezTo>
                    <a:pt x="947196" y="1154206"/>
                    <a:pt x="1013077" y="1321997"/>
                    <a:pt x="938464" y="1368828"/>
                  </a:cubicBezTo>
                  <a:cubicBezTo>
                    <a:pt x="820989" y="1415659"/>
                    <a:pt x="455864" y="1428360"/>
                    <a:pt x="400302" y="1387879"/>
                  </a:cubicBezTo>
                  <a:cubicBezTo>
                    <a:pt x="325690" y="1385498"/>
                    <a:pt x="483687" y="1145475"/>
                    <a:pt x="443164" y="1125941"/>
                  </a:cubicBezTo>
                  <a:lnTo>
                    <a:pt x="342900" y="984922"/>
                  </a:lnTo>
                  <a:cubicBezTo>
                    <a:pt x="-33337" y="719776"/>
                    <a:pt x="19050" y="616554"/>
                    <a:pt x="0" y="503808"/>
                  </a:cubicBezTo>
                  <a:close/>
                </a:path>
              </a:pathLst>
            </a:custGeom>
            <a:solidFill>
              <a:srgbClr val="A98A4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1" name="Rectangle 23">
              <a:extLst>
                <a:ext uri="{FF2B5EF4-FFF2-40B4-BE49-F238E27FC236}">
                  <a16:creationId xmlns:a16="http://schemas.microsoft.com/office/drawing/2014/main" id="{4E74155E-9C0D-40D0-9ACD-AD4B142107C7}"/>
                </a:ext>
              </a:extLst>
            </p:cNvPr>
            <p:cNvSpPr/>
            <p:nvPr/>
          </p:nvSpPr>
          <p:spPr>
            <a:xfrm>
              <a:off x="3687293" y="1760396"/>
              <a:ext cx="1036316" cy="419315"/>
            </a:xfrm>
            <a:custGeom>
              <a:avLst/>
              <a:gdLst>
                <a:gd name="connsiteX0" fmla="*/ 0 w 1089219"/>
                <a:gd name="connsiteY0" fmla="*/ 0 h 150276"/>
                <a:gd name="connsiteX1" fmla="*/ 1089219 w 1089219"/>
                <a:gd name="connsiteY1" fmla="*/ 0 h 150276"/>
                <a:gd name="connsiteX2" fmla="*/ 1089219 w 1089219"/>
                <a:gd name="connsiteY2" fmla="*/ 150276 h 150276"/>
                <a:gd name="connsiteX3" fmla="*/ 0 w 1089219"/>
                <a:gd name="connsiteY3" fmla="*/ 150276 h 150276"/>
                <a:gd name="connsiteX4" fmla="*/ 0 w 1089219"/>
                <a:gd name="connsiteY4" fmla="*/ 0 h 150276"/>
                <a:gd name="connsiteX0" fmla="*/ 0 w 1089219"/>
                <a:gd name="connsiteY0" fmla="*/ 25400 h 150276"/>
                <a:gd name="connsiteX1" fmla="*/ 1089219 w 1089219"/>
                <a:gd name="connsiteY1" fmla="*/ 0 h 150276"/>
                <a:gd name="connsiteX2" fmla="*/ 1089219 w 1089219"/>
                <a:gd name="connsiteY2" fmla="*/ 150276 h 150276"/>
                <a:gd name="connsiteX3" fmla="*/ 0 w 1089219"/>
                <a:gd name="connsiteY3" fmla="*/ 150276 h 150276"/>
                <a:gd name="connsiteX4" fmla="*/ 0 w 1089219"/>
                <a:gd name="connsiteY4" fmla="*/ 25400 h 150276"/>
                <a:gd name="connsiteX0" fmla="*/ 0 w 1089219"/>
                <a:gd name="connsiteY0" fmla="*/ 25799 h 150675"/>
                <a:gd name="connsiteX1" fmla="*/ 1089219 w 1089219"/>
                <a:gd name="connsiteY1" fmla="*/ 399 h 150675"/>
                <a:gd name="connsiteX2" fmla="*/ 1089219 w 1089219"/>
                <a:gd name="connsiteY2" fmla="*/ 150675 h 150675"/>
                <a:gd name="connsiteX3" fmla="*/ 0 w 1089219"/>
                <a:gd name="connsiteY3" fmla="*/ 150675 h 150675"/>
                <a:gd name="connsiteX4" fmla="*/ 0 w 1089219"/>
                <a:gd name="connsiteY4" fmla="*/ 25799 h 150675"/>
                <a:gd name="connsiteX0" fmla="*/ 0 w 1089219"/>
                <a:gd name="connsiteY0" fmla="*/ 30890 h 155766"/>
                <a:gd name="connsiteX1" fmla="*/ 1089219 w 1089219"/>
                <a:gd name="connsiteY1" fmla="*/ 5490 h 155766"/>
                <a:gd name="connsiteX2" fmla="*/ 1089219 w 1089219"/>
                <a:gd name="connsiteY2" fmla="*/ 155766 h 155766"/>
                <a:gd name="connsiteX3" fmla="*/ 0 w 1089219"/>
                <a:gd name="connsiteY3" fmla="*/ 155766 h 155766"/>
                <a:gd name="connsiteX4" fmla="*/ 0 w 1089219"/>
                <a:gd name="connsiteY4" fmla="*/ 30890 h 155766"/>
                <a:gd name="connsiteX0" fmla="*/ 0 w 1089219"/>
                <a:gd name="connsiteY0" fmla="*/ 23152 h 148028"/>
                <a:gd name="connsiteX1" fmla="*/ 1066994 w 1089219"/>
                <a:gd name="connsiteY1" fmla="*/ 23152 h 148028"/>
                <a:gd name="connsiteX2" fmla="*/ 1089219 w 1089219"/>
                <a:gd name="connsiteY2" fmla="*/ 148028 h 148028"/>
                <a:gd name="connsiteX3" fmla="*/ 0 w 1089219"/>
                <a:gd name="connsiteY3" fmla="*/ 148028 h 148028"/>
                <a:gd name="connsiteX4" fmla="*/ 0 w 1089219"/>
                <a:gd name="connsiteY4" fmla="*/ 23152 h 148028"/>
                <a:gd name="connsiteX0" fmla="*/ 0 w 1089219"/>
                <a:gd name="connsiteY0" fmla="*/ 26074 h 150950"/>
                <a:gd name="connsiteX1" fmla="*/ 499979 w 1089219"/>
                <a:gd name="connsiteY1" fmla="*/ 0 h 150950"/>
                <a:gd name="connsiteX2" fmla="*/ 1066994 w 1089219"/>
                <a:gd name="connsiteY2" fmla="*/ 26074 h 150950"/>
                <a:gd name="connsiteX3" fmla="*/ 1089219 w 1089219"/>
                <a:gd name="connsiteY3" fmla="*/ 150950 h 150950"/>
                <a:gd name="connsiteX4" fmla="*/ 0 w 1089219"/>
                <a:gd name="connsiteY4" fmla="*/ 150950 h 150950"/>
                <a:gd name="connsiteX5" fmla="*/ 0 w 1089219"/>
                <a:gd name="connsiteY5" fmla="*/ 26074 h 150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219" h="150950">
                  <a:moveTo>
                    <a:pt x="0" y="26074"/>
                  </a:moveTo>
                  <a:cubicBezTo>
                    <a:pt x="82801" y="1792"/>
                    <a:pt x="322147" y="0"/>
                    <a:pt x="499979" y="0"/>
                  </a:cubicBezTo>
                  <a:cubicBezTo>
                    <a:pt x="677811" y="0"/>
                    <a:pt x="968258" y="1792"/>
                    <a:pt x="1066994" y="26074"/>
                  </a:cubicBezTo>
                  <a:lnTo>
                    <a:pt x="1089219" y="150950"/>
                  </a:lnTo>
                  <a:lnTo>
                    <a:pt x="0" y="150950"/>
                  </a:lnTo>
                  <a:lnTo>
                    <a:pt x="0" y="26074"/>
                  </a:lnTo>
                  <a:close/>
                </a:path>
              </a:pathLst>
            </a:custGeom>
            <a:solidFill>
              <a:srgbClr val="A98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87238D98-E7D0-455C-89D3-86A454FEEC8D}"/>
                </a:ext>
              </a:extLst>
            </p:cNvPr>
            <p:cNvSpPr/>
            <p:nvPr/>
          </p:nvSpPr>
          <p:spPr>
            <a:xfrm rot="8911078">
              <a:off x="4135252" y="2011125"/>
              <a:ext cx="667036" cy="649356"/>
            </a:xfrm>
            <a:custGeom>
              <a:avLst/>
              <a:gdLst>
                <a:gd name="connsiteX0" fmla="*/ 384313 w 667036"/>
                <a:gd name="connsiteY0" fmla="*/ 0 h 649356"/>
                <a:gd name="connsiteX1" fmla="*/ 656063 w 667036"/>
                <a:gd name="connsiteY1" fmla="*/ 95096 h 649356"/>
                <a:gd name="connsiteX2" fmla="*/ 667036 w 667036"/>
                <a:gd name="connsiteY2" fmla="*/ 106331 h 649356"/>
                <a:gd name="connsiteX3" fmla="*/ 632387 w 667036"/>
                <a:gd name="connsiteY3" fmla="*/ 99910 h 649356"/>
                <a:gd name="connsiteX4" fmla="*/ 554935 w 667036"/>
                <a:gd name="connsiteY4" fmla="*/ 95249 h 649356"/>
                <a:gd name="connsiteX5" fmla="*/ 170622 w 667036"/>
                <a:gd name="connsiteY5" fmla="*/ 324678 h 649356"/>
                <a:gd name="connsiteX6" fmla="*/ 554935 w 667036"/>
                <a:gd name="connsiteY6" fmla="*/ 554107 h 649356"/>
                <a:gd name="connsiteX7" fmla="*/ 632387 w 667036"/>
                <a:gd name="connsiteY7" fmla="*/ 549446 h 649356"/>
                <a:gd name="connsiteX8" fmla="*/ 667036 w 667036"/>
                <a:gd name="connsiteY8" fmla="*/ 543025 h 649356"/>
                <a:gd name="connsiteX9" fmla="*/ 656063 w 667036"/>
                <a:gd name="connsiteY9" fmla="*/ 554260 h 649356"/>
                <a:gd name="connsiteX10" fmla="*/ 384313 w 667036"/>
                <a:gd name="connsiteY10" fmla="*/ 649356 h 649356"/>
                <a:gd name="connsiteX11" fmla="*/ 0 w 667036"/>
                <a:gd name="connsiteY11" fmla="*/ 324678 h 649356"/>
                <a:gd name="connsiteX12" fmla="*/ 384313 w 667036"/>
                <a:gd name="connsiteY12" fmla="*/ 0 h 649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7036" h="649356">
                  <a:moveTo>
                    <a:pt x="384313" y="0"/>
                  </a:moveTo>
                  <a:cubicBezTo>
                    <a:pt x="490438" y="0"/>
                    <a:pt x="586516" y="36341"/>
                    <a:pt x="656063" y="95096"/>
                  </a:cubicBezTo>
                  <a:lnTo>
                    <a:pt x="667036" y="106331"/>
                  </a:lnTo>
                  <a:lnTo>
                    <a:pt x="632387" y="99910"/>
                  </a:lnTo>
                  <a:cubicBezTo>
                    <a:pt x="607370" y="96854"/>
                    <a:pt x="581466" y="95249"/>
                    <a:pt x="554935" y="95249"/>
                  </a:cubicBezTo>
                  <a:cubicBezTo>
                    <a:pt x="342685" y="95249"/>
                    <a:pt x="170622" y="197968"/>
                    <a:pt x="170622" y="324678"/>
                  </a:cubicBezTo>
                  <a:cubicBezTo>
                    <a:pt x="170622" y="451388"/>
                    <a:pt x="342685" y="554107"/>
                    <a:pt x="554935" y="554107"/>
                  </a:cubicBezTo>
                  <a:cubicBezTo>
                    <a:pt x="581466" y="554107"/>
                    <a:pt x="607370" y="552502"/>
                    <a:pt x="632387" y="549446"/>
                  </a:cubicBezTo>
                  <a:lnTo>
                    <a:pt x="667036" y="543025"/>
                  </a:lnTo>
                  <a:lnTo>
                    <a:pt x="656063" y="554260"/>
                  </a:lnTo>
                  <a:cubicBezTo>
                    <a:pt x="586516" y="613015"/>
                    <a:pt x="490438" y="649356"/>
                    <a:pt x="384313" y="649356"/>
                  </a:cubicBezTo>
                  <a:cubicBezTo>
                    <a:pt x="172063" y="649356"/>
                    <a:pt x="0" y="503993"/>
                    <a:pt x="0" y="324678"/>
                  </a:cubicBezTo>
                  <a:cubicBezTo>
                    <a:pt x="0" y="145363"/>
                    <a:pt x="172063" y="0"/>
                    <a:pt x="38431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78836FF6-59CD-4CA0-BA14-7B4DB87B491C}"/>
                </a:ext>
              </a:extLst>
            </p:cNvPr>
            <p:cNvSpPr/>
            <p:nvPr/>
          </p:nvSpPr>
          <p:spPr>
            <a:xfrm>
              <a:off x="3197086" y="1961321"/>
              <a:ext cx="1467679" cy="1467679"/>
            </a:xfrm>
            <a:prstGeom prst="ellipse">
              <a:avLst/>
            </a:prstGeom>
            <a:solidFill>
              <a:srgbClr val="A98A4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DBE16E65-0CE8-49AB-BA7A-FF4B0F92CBAE}"/>
                </a:ext>
              </a:extLst>
            </p:cNvPr>
            <p:cNvSpPr/>
            <p:nvPr/>
          </p:nvSpPr>
          <p:spPr>
            <a:xfrm>
              <a:off x="3499841" y="2657057"/>
              <a:ext cx="178712" cy="1787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42F59F03-92C3-40F0-BD3D-8A89C76F1C59}"/>
                </a:ext>
              </a:extLst>
            </p:cNvPr>
            <p:cNvSpPr/>
            <p:nvPr/>
          </p:nvSpPr>
          <p:spPr>
            <a:xfrm>
              <a:off x="4068867" y="2657057"/>
              <a:ext cx="178712" cy="1787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9DBF6D63-909B-4347-81AD-3CA1214C24E3}"/>
                </a:ext>
              </a:extLst>
            </p:cNvPr>
            <p:cNvSpPr/>
            <p:nvPr/>
          </p:nvSpPr>
          <p:spPr>
            <a:xfrm flipH="1">
              <a:off x="3889069" y="3007518"/>
              <a:ext cx="245059" cy="180701"/>
            </a:xfrm>
            <a:custGeom>
              <a:avLst/>
              <a:gdLst>
                <a:gd name="connsiteX0" fmla="*/ 176212 w 209047"/>
                <a:gd name="connsiteY0" fmla="*/ 0 h 195751"/>
                <a:gd name="connsiteX1" fmla="*/ 204787 w 209047"/>
                <a:gd name="connsiteY1" fmla="*/ 123825 h 195751"/>
                <a:gd name="connsiteX2" fmla="*/ 95250 w 209047"/>
                <a:gd name="connsiteY2" fmla="*/ 195263 h 195751"/>
                <a:gd name="connsiteX3" fmla="*/ 0 w 209047"/>
                <a:gd name="connsiteY3" fmla="*/ 157163 h 195751"/>
                <a:gd name="connsiteX4" fmla="*/ 0 w 209047"/>
                <a:gd name="connsiteY4" fmla="*/ 157163 h 195751"/>
                <a:gd name="connsiteX0" fmla="*/ 192881 w 213716"/>
                <a:gd name="connsiteY0" fmla="*/ 0 h 210038"/>
                <a:gd name="connsiteX1" fmla="*/ 204787 w 213716"/>
                <a:gd name="connsiteY1" fmla="*/ 138112 h 210038"/>
                <a:gd name="connsiteX2" fmla="*/ 95250 w 213716"/>
                <a:gd name="connsiteY2" fmla="*/ 209550 h 210038"/>
                <a:gd name="connsiteX3" fmla="*/ 0 w 213716"/>
                <a:gd name="connsiteY3" fmla="*/ 171450 h 210038"/>
                <a:gd name="connsiteX4" fmla="*/ 0 w 213716"/>
                <a:gd name="connsiteY4" fmla="*/ 171450 h 210038"/>
                <a:gd name="connsiteX0" fmla="*/ 192881 w 213716"/>
                <a:gd name="connsiteY0" fmla="*/ 0 h 229088"/>
                <a:gd name="connsiteX1" fmla="*/ 204787 w 213716"/>
                <a:gd name="connsiteY1" fmla="*/ 157162 h 229088"/>
                <a:gd name="connsiteX2" fmla="*/ 95250 w 213716"/>
                <a:gd name="connsiteY2" fmla="*/ 228600 h 229088"/>
                <a:gd name="connsiteX3" fmla="*/ 0 w 213716"/>
                <a:gd name="connsiteY3" fmla="*/ 190500 h 229088"/>
                <a:gd name="connsiteX4" fmla="*/ 0 w 213716"/>
                <a:gd name="connsiteY4" fmla="*/ 190500 h 229088"/>
                <a:gd name="connsiteX0" fmla="*/ 192881 w 206926"/>
                <a:gd name="connsiteY0" fmla="*/ 0 h 229088"/>
                <a:gd name="connsiteX1" fmla="*/ 192880 w 206926"/>
                <a:gd name="connsiteY1" fmla="*/ 157162 h 229088"/>
                <a:gd name="connsiteX2" fmla="*/ 95250 w 206926"/>
                <a:gd name="connsiteY2" fmla="*/ 228600 h 229088"/>
                <a:gd name="connsiteX3" fmla="*/ 0 w 206926"/>
                <a:gd name="connsiteY3" fmla="*/ 190500 h 229088"/>
                <a:gd name="connsiteX4" fmla="*/ 0 w 206926"/>
                <a:gd name="connsiteY4" fmla="*/ 190500 h 229088"/>
                <a:gd name="connsiteX0" fmla="*/ 192881 w 206926"/>
                <a:gd name="connsiteY0" fmla="*/ 0 h 229088"/>
                <a:gd name="connsiteX1" fmla="*/ 192880 w 206926"/>
                <a:gd name="connsiteY1" fmla="*/ 157162 h 229088"/>
                <a:gd name="connsiteX2" fmla="*/ 95250 w 206926"/>
                <a:gd name="connsiteY2" fmla="*/ 228600 h 229088"/>
                <a:gd name="connsiteX3" fmla="*/ 0 w 206926"/>
                <a:gd name="connsiteY3" fmla="*/ 190500 h 229088"/>
                <a:gd name="connsiteX4" fmla="*/ 23812 w 206926"/>
                <a:gd name="connsiteY4" fmla="*/ 171450 h 229088"/>
                <a:gd name="connsiteX0" fmla="*/ 192881 w 206926"/>
                <a:gd name="connsiteY0" fmla="*/ 0 h 229088"/>
                <a:gd name="connsiteX1" fmla="*/ 192880 w 206926"/>
                <a:gd name="connsiteY1" fmla="*/ 157162 h 229088"/>
                <a:gd name="connsiteX2" fmla="*/ 95250 w 206926"/>
                <a:gd name="connsiteY2" fmla="*/ 228600 h 229088"/>
                <a:gd name="connsiteX3" fmla="*/ 0 w 206926"/>
                <a:gd name="connsiteY3" fmla="*/ 190500 h 229088"/>
                <a:gd name="connsiteX0" fmla="*/ 178593 w 192638"/>
                <a:gd name="connsiteY0" fmla="*/ 0 h 229006"/>
                <a:gd name="connsiteX1" fmla="*/ 178592 w 192638"/>
                <a:gd name="connsiteY1" fmla="*/ 157162 h 229006"/>
                <a:gd name="connsiteX2" fmla="*/ 80962 w 192638"/>
                <a:gd name="connsiteY2" fmla="*/ 228600 h 229006"/>
                <a:gd name="connsiteX3" fmla="*/ 0 w 192638"/>
                <a:gd name="connsiteY3" fmla="*/ 188119 h 229006"/>
                <a:gd name="connsiteX0" fmla="*/ 178593 w 197780"/>
                <a:gd name="connsiteY0" fmla="*/ 0 h 188119"/>
                <a:gd name="connsiteX1" fmla="*/ 178592 w 197780"/>
                <a:gd name="connsiteY1" fmla="*/ 157162 h 188119"/>
                <a:gd name="connsiteX2" fmla="*/ 0 w 197780"/>
                <a:gd name="connsiteY2" fmla="*/ 188119 h 188119"/>
                <a:gd name="connsiteX0" fmla="*/ 178593 w 197780"/>
                <a:gd name="connsiteY0" fmla="*/ 0 h 212887"/>
                <a:gd name="connsiteX1" fmla="*/ 178592 w 197780"/>
                <a:gd name="connsiteY1" fmla="*/ 157162 h 212887"/>
                <a:gd name="connsiteX2" fmla="*/ 0 w 197780"/>
                <a:gd name="connsiteY2" fmla="*/ 188119 h 212887"/>
                <a:gd name="connsiteX0" fmla="*/ 173831 w 195514"/>
                <a:gd name="connsiteY0" fmla="*/ 0 h 225193"/>
                <a:gd name="connsiteX1" fmla="*/ 178592 w 195514"/>
                <a:gd name="connsiteY1" fmla="*/ 169069 h 225193"/>
                <a:gd name="connsiteX2" fmla="*/ 0 w 195514"/>
                <a:gd name="connsiteY2" fmla="*/ 200026 h 225193"/>
                <a:gd name="connsiteX0" fmla="*/ 220071 w 245059"/>
                <a:gd name="connsiteY0" fmla="*/ 0 h 180702"/>
                <a:gd name="connsiteX1" fmla="*/ 224832 w 245059"/>
                <a:gd name="connsiteY1" fmla="*/ 169069 h 180702"/>
                <a:gd name="connsiteX2" fmla="*/ 0 w 245059"/>
                <a:gd name="connsiteY2" fmla="*/ 127776 h 180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5059" h="180702">
                  <a:moveTo>
                    <a:pt x="220071" y="0"/>
                  </a:moveTo>
                  <a:cubicBezTo>
                    <a:pt x="241105" y="45640"/>
                    <a:pt x="261511" y="147773"/>
                    <a:pt x="224832" y="169069"/>
                  </a:cubicBezTo>
                  <a:cubicBezTo>
                    <a:pt x="188153" y="190365"/>
                    <a:pt x="120551" y="185621"/>
                    <a:pt x="0" y="12777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0E498DC8-FF64-46FF-922C-7A46C7BBA7C9}"/>
                </a:ext>
              </a:extLst>
            </p:cNvPr>
            <p:cNvSpPr/>
            <p:nvPr/>
          </p:nvSpPr>
          <p:spPr>
            <a:xfrm>
              <a:off x="3662180" y="3007517"/>
              <a:ext cx="232667" cy="178812"/>
            </a:xfrm>
            <a:custGeom>
              <a:avLst/>
              <a:gdLst>
                <a:gd name="connsiteX0" fmla="*/ 176212 w 209047"/>
                <a:gd name="connsiteY0" fmla="*/ 0 h 195751"/>
                <a:gd name="connsiteX1" fmla="*/ 204787 w 209047"/>
                <a:gd name="connsiteY1" fmla="*/ 123825 h 195751"/>
                <a:gd name="connsiteX2" fmla="*/ 95250 w 209047"/>
                <a:gd name="connsiteY2" fmla="*/ 195263 h 195751"/>
                <a:gd name="connsiteX3" fmla="*/ 0 w 209047"/>
                <a:gd name="connsiteY3" fmla="*/ 157163 h 195751"/>
                <a:gd name="connsiteX4" fmla="*/ 0 w 209047"/>
                <a:gd name="connsiteY4" fmla="*/ 157163 h 195751"/>
                <a:gd name="connsiteX0" fmla="*/ 192881 w 213716"/>
                <a:gd name="connsiteY0" fmla="*/ 0 h 210038"/>
                <a:gd name="connsiteX1" fmla="*/ 204787 w 213716"/>
                <a:gd name="connsiteY1" fmla="*/ 138112 h 210038"/>
                <a:gd name="connsiteX2" fmla="*/ 95250 w 213716"/>
                <a:gd name="connsiteY2" fmla="*/ 209550 h 210038"/>
                <a:gd name="connsiteX3" fmla="*/ 0 w 213716"/>
                <a:gd name="connsiteY3" fmla="*/ 171450 h 210038"/>
                <a:gd name="connsiteX4" fmla="*/ 0 w 213716"/>
                <a:gd name="connsiteY4" fmla="*/ 171450 h 210038"/>
                <a:gd name="connsiteX0" fmla="*/ 192881 w 213716"/>
                <a:gd name="connsiteY0" fmla="*/ 0 h 229088"/>
                <a:gd name="connsiteX1" fmla="*/ 204787 w 213716"/>
                <a:gd name="connsiteY1" fmla="*/ 157162 h 229088"/>
                <a:gd name="connsiteX2" fmla="*/ 95250 w 213716"/>
                <a:gd name="connsiteY2" fmla="*/ 228600 h 229088"/>
                <a:gd name="connsiteX3" fmla="*/ 0 w 213716"/>
                <a:gd name="connsiteY3" fmla="*/ 190500 h 229088"/>
                <a:gd name="connsiteX4" fmla="*/ 0 w 213716"/>
                <a:gd name="connsiteY4" fmla="*/ 190500 h 229088"/>
                <a:gd name="connsiteX0" fmla="*/ 192881 w 206926"/>
                <a:gd name="connsiteY0" fmla="*/ 0 h 229088"/>
                <a:gd name="connsiteX1" fmla="*/ 192880 w 206926"/>
                <a:gd name="connsiteY1" fmla="*/ 157162 h 229088"/>
                <a:gd name="connsiteX2" fmla="*/ 95250 w 206926"/>
                <a:gd name="connsiteY2" fmla="*/ 228600 h 229088"/>
                <a:gd name="connsiteX3" fmla="*/ 0 w 206926"/>
                <a:gd name="connsiteY3" fmla="*/ 190500 h 229088"/>
                <a:gd name="connsiteX4" fmla="*/ 0 w 206926"/>
                <a:gd name="connsiteY4" fmla="*/ 190500 h 229088"/>
                <a:gd name="connsiteX0" fmla="*/ 192881 w 206926"/>
                <a:gd name="connsiteY0" fmla="*/ 0 h 229088"/>
                <a:gd name="connsiteX1" fmla="*/ 192880 w 206926"/>
                <a:gd name="connsiteY1" fmla="*/ 157162 h 229088"/>
                <a:gd name="connsiteX2" fmla="*/ 95250 w 206926"/>
                <a:gd name="connsiteY2" fmla="*/ 228600 h 229088"/>
                <a:gd name="connsiteX3" fmla="*/ 0 w 206926"/>
                <a:gd name="connsiteY3" fmla="*/ 190500 h 229088"/>
                <a:gd name="connsiteX4" fmla="*/ 23812 w 206926"/>
                <a:gd name="connsiteY4" fmla="*/ 171450 h 229088"/>
                <a:gd name="connsiteX0" fmla="*/ 192881 w 206926"/>
                <a:gd name="connsiteY0" fmla="*/ 0 h 229088"/>
                <a:gd name="connsiteX1" fmla="*/ 192880 w 206926"/>
                <a:gd name="connsiteY1" fmla="*/ 157162 h 229088"/>
                <a:gd name="connsiteX2" fmla="*/ 95250 w 206926"/>
                <a:gd name="connsiteY2" fmla="*/ 228600 h 229088"/>
                <a:gd name="connsiteX3" fmla="*/ 0 w 206926"/>
                <a:gd name="connsiteY3" fmla="*/ 190500 h 229088"/>
                <a:gd name="connsiteX0" fmla="*/ 178593 w 192638"/>
                <a:gd name="connsiteY0" fmla="*/ 0 h 229006"/>
                <a:gd name="connsiteX1" fmla="*/ 178592 w 192638"/>
                <a:gd name="connsiteY1" fmla="*/ 157162 h 229006"/>
                <a:gd name="connsiteX2" fmla="*/ 80962 w 192638"/>
                <a:gd name="connsiteY2" fmla="*/ 228600 h 229006"/>
                <a:gd name="connsiteX3" fmla="*/ 0 w 192638"/>
                <a:gd name="connsiteY3" fmla="*/ 188119 h 229006"/>
                <a:gd name="connsiteX0" fmla="*/ 178593 w 197780"/>
                <a:gd name="connsiteY0" fmla="*/ 0 h 188119"/>
                <a:gd name="connsiteX1" fmla="*/ 178592 w 197780"/>
                <a:gd name="connsiteY1" fmla="*/ 157162 h 188119"/>
                <a:gd name="connsiteX2" fmla="*/ 0 w 197780"/>
                <a:gd name="connsiteY2" fmla="*/ 188119 h 188119"/>
                <a:gd name="connsiteX0" fmla="*/ 178593 w 197780"/>
                <a:gd name="connsiteY0" fmla="*/ 0 h 212887"/>
                <a:gd name="connsiteX1" fmla="*/ 178592 w 197780"/>
                <a:gd name="connsiteY1" fmla="*/ 157162 h 212887"/>
                <a:gd name="connsiteX2" fmla="*/ 0 w 197780"/>
                <a:gd name="connsiteY2" fmla="*/ 188119 h 212887"/>
                <a:gd name="connsiteX0" fmla="*/ 173831 w 195514"/>
                <a:gd name="connsiteY0" fmla="*/ 0 h 225193"/>
                <a:gd name="connsiteX1" fmla="*/ 178592 w 195514"/>
                <a:gd name="connsiteY1" fmla="*/ 169069 h 225193"/>
                <a:gd name="connsiteX2" fmla="*/ 0 w 195514"/>
                <a:gd name="connsiteY2" fmla="*/ 200026 h 225193"/>
                <a:gd name="connsiteX0" fmla="*/ 208511 w 232668"/>
                <a:gd name="connsiteY0" fmla="*/ 0 h 178812"/>
                <a:gd name="connsiteX1" fmla="*/ 213272 w 232668"/>
                <a:gd name="connsiteY1" fmla="*/ 169069 h 178812"/>
                <a:gd name="connsiteX2" fmla="*/ 0 w 232668"/>
                <a:gd name="connsiteY2" fmla="*/ 121996 h 178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2668" h="178812">
                  <a:moveTo>
                    <a:pt x="208511" y="0"/>
                  </a:moveTo>
                  <a:cubicBezTo>
                    <a:pt x="229545" y="45640"/>
                    <a:pt x="248024" y="148736"/>
                    <a:pt x="213272" y="169069"/>
                  </a:cubicBezTo>
                  <a:cubicBezTo>
                    <a:pt x="178520" y="189402"/>
                    <a:pt x="120551" y="179841"/>
                    <a:pt x="0" y="12199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E9A998F0-3B01-44D5-B629-0879B6E27F16}"/>
                </a:ext>
              </a:extLst>
            </p:cNvPr>
            <p:cNvSpPr/>
            <p:nvPr/>
          </p:nvSpPr>
          <p:spPr>
            <a:xfrm>
              <a:off x="3678553" y="2890363"/>
              <a:ext cx="395953" cy="174851"/>
            </a:xfrm>
            <a:custGeom>
              <a:avLst/>
              <a:gdLst>
                <a:gd name="connsiteX0" fmla="*/ 9265 w 537214"/>
                <a:gd name="connsiteY0" fmla="*/ 0 h 230664"/>
                <a:gd name="connsiteX1" fmla="*/ 532463 w 537214"/>
                <a:gd name="connsiteY1" fmla="*/ 0 h 230664"/>
                <a:gd name="connsiteX2" fmla="*/ 536944 w 537214"/>
                <a:gd name="connsiteY2" fmla="*/ 21796 h 230664"/>
                <a:gd name="connsiteX3" fmla="*/ 280554 w 537214"/>
                <a:gd name="connsiteY3" fmla="*/ 229921 h 230664"/>
                <a:gd name="connsiteX4" fmla="*/ 271 w 537214"/>
                <a:gd name="connsiteY4" fmla="*/ 55299 h 230664"/>
                <a:gd name="connsiteX5" fmla="*/ 3315 w 537214"/>
                <a:gd name="connsiteY5" fmla="*/ 16391 h 230664"/>
                <a:gd name="connsiteX6" fmla="*/ 9265 w 537214"/>
                <a:gd name="connsiteY6" fmla="*/ 0 h 230664"/>
                <a:gd name="connsiteX0" fmla="*/ 3315 w 537214"/>
                <a:gd name="connsiteY0" fmla="*/ 16391 h 230664"/>
                <a:gd name="connsiteX1" fmla="*/ 532463 w 537214"/>
                <a:gd name="connsiteY1" fmla="*/ 0 h 230664"/>
                <a:gd name="connsiteX2" fmla="*/ 536944 w 537214"/>
                <a:gd name="connsiteY2" fmla="*/ 21796 h 230664"/>
                <a:gd name="connsiteX3" fmla="*/ 280554 w 537214"/>
                <a:gd name="connsiteY3" fmla="*/ 229921 h 230664"/>
                <a:gd name="connsiteX4" fmla="*/ 271 w 537214"/>
                <a:gd name="connsiteY4" fmla="*/ 55299 h 230664"/>
                <a:gd name="connsiteX5" fmla="*/ 3315 w 537214"/>
                <a:gd name="connsiteY5" fmla="*/ 16391 h 230664"/>
                <a:gd name="connsiteX0" fmla="*/ 3315 w 537214"/>
                <a:gd name="connsiteY0" fmla="*/ 16391 h 268539"/>
                <a:gd name="connsiteX1" fmla="*/ 532463 w 537214"/>
                <a:gd name="connsiteY1" fmla="*/ 0 h 268539"/>
                <a:gd name="connsiteX2" fmla="*/ 536944 w 537214"/>
                <a:gd name="connsiteY2" fmla="*/ 21796 h 268539"/>
                <a:gd name="connsiteX3" fmla="*/ 280554 w 537214"/>
                <a:gd name="connsiteY3" fmla="*/ 268021 h 268539"/>
                <a:gd name="connsiteX4" fmla="*/ 271 w 537214"/>
                <a:gd name="connsiteY4" fmla="*/ 55299 h 268539"/>
                <a:gd name="connsiteX5" fmla="*/ 3315 w 537214"/>
                <a:gd name="connsiteY5" fmla="*/ 16391 h 268539"/>
                <a:gd name="connsiteX0" fmla="*/ 0 w 536943"/>
                <a:gd name="connsiteY0" fmla="*/ 55299 h 268539"/>
                <a:gd name="connsiteX1" fmla="*/ 532192 w 536943"/>
                <a:gd name="connsiteY1" fmla="*/ 0 h 268539"/>
                <a:gd name="connsiteX2" fmla="*/ 536673 w 536943"/>
                <a:gd name="connsiteY2" fmla="*/ 21796 h 268539"/>
                <a:gd name="connsiteX3" fmla="*/ 280283 w 536943"/>
                <a:gd name="connsiteY3" fmla="*/ 268021 h 268539"/>
                <a:gd name="connsiteX4" fmla="*/ 0 w 536943"/>
                <a:gd name="connsiteY4" fmla="*/ 55299 h 268539"/>
                <a:gd name="connsiteX0" fmla="*/ 0 w 532192"/>
                <a:gd name="connsiteY0" fmla="*/ 55299 h 268539"/>
                <a:gd name="connsiteX1" fmla="*/ 532192 w 532192"/>
                <a:gd name="connsiteY1" fmla="*/ 0 h 268539"/>
                <a:gd name="connsiteX2" fmla="*/ 280283 w 532192"/>
                <a:gd name="connsiteY2" fmla="*/ 268021 h 268539"/>
                <a:gd name="connsiteX3" fmla="*/ 0 w 532192"/>
                <a:gd name="connsiteY3" fmla="*/ 55299 h 268539"/>
                <a:gd name="connsiteX0" fmla="*/ 0 w 532192"/>
                <a:gd name="connsiteY0" fmla="*/ 83036 h 296276"/>
                <a:gd name="connsiteX1" fmla="*/ 532192 w 532192"/>
                <a:gd name="connsiteY1" fmla="*/ 27737 h 296276"/>
                <a:gd name="connsiteX2" fmla="*/ 280283 w 532192"/>
                <a:gd name="connsiteY2" fmla="*/ 295758 h 296276"/>
                <a:gd name="connsiteX3" fmla="*/ 0 w 532192"/>
                <a:gd name="connsiteY3" fmla="*/ 83036 h 296276"/>
                <a:gd name="connsiteX0" fmla="*/ 0 w 494092"/>
                <a:gd name="connsiteY0" fmla="*/ 83036 h 296272"/>
                <a:gd name="connsiteX1" fmla="*/ 494092 w 494092"/>
                <a:gd name="connsiteY1" fmla="*/ 27737 h 296272"/>
                <a:gd name="connsiteX2" fmla="*/ 280283 w 494092"/>
                <a:gd name="connsiteY2" fmla="*/ 295758 h 296272"/>
                <a:gd name="connsiteX3" fmla="*/ 0 w 494092"/>
                <a:gd name="connsiteY3" fmla="*/ 83036 h 296272"/>
                <a:gd name="connsiteX0" fmla="*/ 0 w 470280"/>
                <a:gd name="connsiteY0" fmla="*/ 75473 h 288556"/>
                <a:gd name="connsiteX1" fmla="*/ 470280 w 470280"/>
                <a:gd name="connsiteY1" fmla="*/ 29699 h 288556"/>
                <a:gd name="connsiteX2" fmla="*/ 280283 w 470280"/>
                <a:gd name="connsiteY2" fmla="*/ 288195 h 288556"/>
                <a:gd name="connsiteX3" fmla="*/ 0 w 470280"/>
                <a:gd name="connsiteY3" fmla="*/ 75473 h 288556"/>
                <a:gd name="connsiteX0" fmla="*/ 0 w 432180"/>
                <a:gd name="connsiteY0" fmla="*/ 90825 h 304238"/>
                <a:gd name="connsiteX1" fmla="*/ 432180 w 432180"/>
                <a:gd name="connsiteY1" fmla="*/ 26001 h 304238"/>
                <a:gd name="connsiteX2" fmla="*/ 280283 w 432180"/>
                <a:gd name="connsiteY2" fmla="*/ 303547 h 304238"/>
                <a:gd name="connsiteX3" fmla="*/ 0 w 432180"/>
                <a:gd name="connsiteY3" fmla="*/ 90825 h 304238"/>
                <a:gd name="connsiteX0" fmla="*/ 0 w 432180"/>
                <a:gd name="connsiteY0" fmla="*/ 84459 h 297872"/>
                <a:gd name="connsiteX1" fmla="*/ 432180 w 432180"/>
                <a:gd name="connsiteY1" fmla="*/ 19635 h 297872"/>
                <a:gd name="connsiteX2" fmla="*/ 280283 w 432180"/>
                <a:gd name="connsiteY2" fmla="*/ 297181 h 297872"/>
                <a:gd name="connsiteX3" fmla="*/ 0 w 432180"/>
                <a:gd name="connsiteY3" fmla="*/ 84459 h 297872"/>
                <a:gd name="connsiteX0" fmla="*/ 0 w 398843"/>
                <a:gd name="connsiteY0" fmla="*/ 59343 h 300826"/>
                <a:gd name="connsiteX1" fmla="*/ 398843 w 398843"/>
                <a:gd name="connsiteY1" fmla="*/ 23094 h 300826"/>
                <a:gd name="connsiteX2" fmla="*/ 246946 w 398843"/>
                <a:gd name="connsiteY2" fmla="*/ 300640 h 300826"/>
                <a:gd name="connsiteX3" fmla="*/ 0 w 398843"/>
                <a:gd name="connsiteY3" fmla="*/ 59343 h 300826"/>
                <a:gd name="connsiteX0" fmla="*/ 0 w 398843"/>
                <a:gd name="connsiteY0" fmla="*/ 46086 h 287569"/>
                <a:gd name="connsiteX1" fmla="*/ 398843 w 398843"/>
                <a:gd name="connsiteY1" fmla="*/ 9837 h 287569"/>
                <a:gd name="connsiteX2" fmla="*/ 246946 w 398843"/>
                <a:gd name="connsiteY2" fmla="*/ 287383 h 287569"/>
                <a:gd name="connsiteX3" fmla="*/ 0 w 398843"/>
                <a:gd name="connsiteY3" fmla="*/ 46086 h 287569"/>
                <a:gd name="connsiteX0" fmla="*/ 0 w 398843"/>
                <a:gd name="connsiteY0" fmla="*/ 46086 h 183237"/>
                <a:gd name="connsiteX1" fmla="*/ 398843 w 398843"/>
                <a:gd name="connsiteY1" fmla="*/ 9837 h 183237"/>
                <a:gd name="connsiteX2" fmla="*/ 223133 w 398843"/>
                <a:gd name="connsiteY2" fmla="*/ 182608 h 183237"/>
                <a:gd name="connsiteX3" fmla="*/ 0 w 398843"/>
                <a:gd name="connsiteY3" fmla="*/ 46086 h 183237"/>
                <a:gd name="connsiteX0" fmla="*/ 0 w 398843"/>
                <a:gd name="connsiteY0" fmla="*/ 46086 h 183793"/>
                <a:gd name="connsiteX1" fmla="*/ 398843 w 398843"/>
                <a:gd name="connsiteY1" fmla="*/ 9837 h 183793"/>
                <a:gd name="connsiteX2" fmla="*/ 223133 w 398843"/>
                <a:gd name="connsiteY2" fmla="*/ 182608 h 183793"/>
                <a:gd name="connsiteX3" fmla="*/ 0 w 398843"/>
                <a:gd name="connsiteY3" fmla="*/ 46086 h 183793"/>
                <a:gd name="connsiteX0" fmla="*/ 0 w 398843"/>
                <a:gd name="connsiteY0" fmla="*/ 46086 h 183793"/>
                <a:gd name="connsiteX1" fmla="*/ 398843 w 398843"/>
                <a:gd name="connsiteY1" fmla="*/ 9837 h 183793"/>
                <a:gd name="connsiteX2" fmla="*/ 223133 w 398843"/>
                <a:gd name="connsiteY2" fmla="*/ 182608 h 183793"/>
                <a:gd name="connsiteX3" fmla="*/ 0 w 398843"/>
                <a:gd name="connsiteY3" fmla="*/ 46086 h 183793"/>
                <a:gd name="connsiteX0" fmla="*/ 0 w 398843"/>
                <a:gd name="connsiteY0" fmla="*/ 49940 h 187647"/>
                <a:gd name="connsiteX1" fmla="*/ 398843 w 398843"/>
                <a:gd name="connsiteY1" fmla="*/ 13691 h 187647"/>
                <a:gd name="connsiteX2" fmla="*/ 223133 w 398843"/>
                <a:gd name="connsiteY2" fmla="*/ 186462 h 187647"/>
                <a:gd name="connsiteX3" fmla="*/ 0 w 398843"/>
                <a:gd name="connsiteY3" fmla="*/ 49940 h 187647"/>
                <a:gd name="connsiteX0" fmla="*/ 0 w 398843"/>
                <a:gd name="connsiteY0" fmla="*/ 49940 h 190506"/>
                <a:gd name="connsiteX1" fmla="*/ 398843 w 398843"/>
                <a:gd name="connsiteY1" fmla="*/ 13691 h 190506"/>
                <a:gd name="connsiteX2" fmla="*/ 202904 w 398843"/>
                <a:gd name="connsiteY2" fmla="*/ 189352 h 190506"/>
                <a:gd name="connsiteX3" fmla="*/ 0 w 398843"/>
                <a:gd name="connsiteY3" fmla="*/ 49940 h 190506"/>
                <a:gd name="connsiteX0" fmla="*/ 0 w 395953"/>
                <a:gd name="connsiteY0" fmla="*/ 42908 h 182685"/>
                <a:gd name="connsiteX1" fmla="*/ 395953 w 395953"/>
                <a:gd name="connsiteY1" fmla="*/ 15330 h 182685"/>
                <a:gd name="connsiteX2" fmla="*/ 202904 w 395953"/>
                <a:gd name="connsiteY2" fmla="*/ 182320 h 182685"/>
                <a:gd name="connsiteX3" fmla="*/ 0 w 395953"/>
                <a:gd name="connsiteY3" fmla="*/ 42908 h 182685"/>
                <a:gd name="connsiteX0" fmla="*/ 0 w 395953"/>
                <a:gd name="connsiteY0" fmla="*/ 34084 h 173861"/>
                <a:gd name="connsiteX1" fmla="*/ 395953 w 395953"/>
                <a:gd name="connsiteY1" fmla="*/ 6506 h 173861"/>
                <a:gd name="connsiteX2" fmla="*/ 202904 w 395953"/>
                <a:gd name="connsiteY2" fmla="*/ 173496 h 173861"/>
                <a:gd name="connsiteX3" fmla="*/ 0 w 395953"/>
                <a:gd name="connsiteY3" fmla="*/ 34084 h 173861"/>
                <a:gd name="connsiteX0" fmla="*/ 0 w 395953"/>
                <a:gd name="connsiteY0" fmla="*/ 32614 h 172391"/>
                <a:gd name="connsiteX1" fmla="*/ 395953 w 395953"/>
                <a:gd name="connsiteY1" fmla="*/ 5036 h 172391"/>
                <a:gd name="connsiteX2" fmla="*/ 202904 w 395953"/>
                <a:gd name="connsiteY2" fmla="*/ 172026 h 172391"/>
                <a:gd name="connsiteX3" fmla="*/ 0 w 395953"/>
                <a:gd name="connsiteY3" fmla="*/ 32614 h 172391"/>
                <a:gd name="connsiteX0" fmla="*/ 0 w 395953"/>
                <a:gd name="connsiteY0" fmla="*/ 35074 h 174851"/>
                <a:gd name="connsiteX1" fmla="*/ 395953 w 395953"/>
                <a:gd name="connsiteY1" fmla="*/ 7496 h 174851"/>
                <a:gd name="connsiteX2" fmla="*/ 202904 w 395953"/>
                <a:gd name="connsiteY2" fmla="*/ 174486 h 174851"/>
                <a:gd name="connsiteX3" fmla="*/ 0 w 395953"/>
                <a:gd name="connsiteY3" fmla="*/ 35074 h 174851"/>
                <a:gd name="connsiteX0" fmla="*/ 0 w 395953"/>
                <a:gd name="connsiteY0" fmla="*/ 35074 h 174851"/>
                <a:gd name="connsiteX1" fmla="*/ 395953 w 395953"/>
                <a:gd name="connsiteY1" fmla="*/ 7496 h 174851"/>
                <a:gd name="connsiteX2" fmla="*/ 202904 w 395953"/>
                <a:gd name="connsiteY2" fmla="*/ 174486 h 174851"/>
                <a:gd name="connsiteX3" fmla="*/ 0 w 395953"/>
                <a:gd name="connsiteY3" fmla="*/ 35074 h 174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953" h="174851">
                  <a:moveTo>
                    <a:pt x="0" y="35074"/>
                  </a:moveTo>
                  <a:cubicBezTo>
                    <a:pt x="142486" y="3673"/>
                    <a:pt x="68383" y="-9553"/>
                    <a:pt x="395953" y="7496"/>
                  </a:cubicBezTo>
                  <a:cubicBezTo>
                    <a:pt x="324683" y="96836"/>
                    <a:pt x="268896" y="169890"/>
                    <a:pt x="202904" y="174486"/>
                  </a:cubicBezTo>
                  <a:cubicBezTo>
                    <a:pt x="136912" y="179082"/>
                    <a:pt x="87560" y="140767"/>
                    <a:pt x="0" y="35074"/>
                  </a:cubicBezTo>
                  <a:close/>
                </a:path>
              </a:pathLst>
            </a:custGeom>
            <a:solidFill>
              <a:srgbClr val="A98A4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F7D5DD5B-17A8-413A-B4D1-53752378D786}"/>
                </a:ext>
              </a:extLst>
            </p:cNvPr>
            <p:cNvSpPr/>
            <p:nvPr/>
          </p:nvSpPr>
          <p:spPr>
            <a:xfrm flipV="1">
              <a:off x="4103944" y="2710327"/>
              <a:ext cx="91882" cy="918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3B9AA996-582D-442F-9897-091C82BFD088}"/>
                </a:ext>
              </a:extLst>
            </p:cNvPr>
            <p:cNvSpPr/>
            <p:nvPr/>
          </p:nvSpPr>
          <p:spPr>
            <a:xfrm flipV="1">
              <a:off x="3533425" y="2712640"/>
              <a:ext cx="91882" cy="918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75441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0">
        <p15:prstTrans prst="pageCurlDouble"/>
      </p:transition>
    </mc:Choice>
    <mc:Fallback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-1"/>
            <a:chExt cx="12192000" cy="685800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8118652-CB9E-4617-903E-E31E1991ADD4}"/>
                </a:ext>
              </a:extLst>
            </p:cNvPr>
            <p:cNvSpPr/>
            <p:nvPr/>
          </p:nvSpPr>
          <p:spPr>
            <a:xfrm>
              <a:off x="6597748" y="-1"/>
              <a:ext cx="5594252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582402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329124" y="1319248"/>
            <a:ext cx="574214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illy picks a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erry and eats it.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15CE49-4AED-45F7-9D6D-969CEE17E97F}"/>
              </a:ext>
            </a:extLst>
          </p:cNvPr>
          <p:cNvSpPr/>
          <p:nvPr/>
        </p:nvSpPr>
        <p:spPr>
          <a:xfrm>
            <a:off x="-42363" y="-11375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27FC4AD0-8C71-498C-B050-12615D6AC18B}"/>
              </a:ext>
            </a:extLst>
          </p:cNvPr>
          <p:cNvSpPr/>
          <p:nvPr/>
        </p:nvSpPr>
        <p:spPr>
          <a:xfrm>
            <a:off x="298022" y="32385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E246AB4E-8E1F-42D6-B06E-A0D6E556319A}"/>
              </a:ext>
            </a:extLst>
          </p:cNvPr>
          <p:cNvSpPr/>
          <p:nvPr/>
        </p:nvSpPr>
        <p:spPr>
          <a:xfrm>
            <a:off x="3465794" y="19849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46694FB-F955-43DE-82AD-99DA5107FD12}"/>
              </a:ext>
            </a:extLst>
          </p:cNvPr>
          <p:cNvGrpSpPr/>
          <p:nvPr/>
        </p:nvGrpSpPr>
        <p:grpSpPr>
          <a:xfrm flipH="1">
            <a:off x="133918" y="1775791"/>
            <a:ext cx="2759924" cy="2558595"/>
            <a:chOff x="8115536" y="2226170"/>
            <a:chExt cx="3986558" cy="3695748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70CC18-B344-41AD-9671-E7B2EE6C18CF}"/>
                </a:ext>
              </a:extLst>
            </p:cNvPr>
            <p:cNvGrpSpPr/>
            <p:nvPr/>
          </p:nvGrpSpPr>
          <p:grpSpPr>
            <a:xfrm>
              <a:off x="8291710" y="2460143"/>
              <a:ext cx="3810384" cy="3461775"/>
              <a:chOff x="2886139" y="689203"/>
              <a:chExt cx="3599801" cy="2643638"/>
            </a:xfrm>
          </p:grpSpPr>
          <p:sp>
            <p:nvSpPr>
              <p:cNvPr id="164" name="Cloud 163">
                <a:extLst>
                  <a:ext uri="{FF2B5EF4-FFF2-40B4-BE49-F238E27FC236}">
                    <a16:creationId xmlns:a16="http://schemas.microsoft.com/office/drawing/2014/main" id="{8ED61B89-C588-4DC3-AD60-ED1CF4C98C80}"/>
                  </a:ext>
                </a:extLst>
              </p:cNvPr>
              <p:cNvSpPr/>
              <p:nvPr/>
            </p:nvSpPr>
            <p:spPr>
              <a:xfrm>
                <a:off x="2886139" y="689203"/>
                <a:ext cx="3599801" cy="2544323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Cloud 164">
                <a:extLst>
                  <a:ext uri="{FF2B5EF4-FFF2-40B4-BE49-F238E27FC236}">
                    <a16:creationId xmlns:a16="http://schemas.microsoft.com/office/drawing/2014/main" id="{ED3ED171-353B-451F-83D2-521E84C0B39D}"/>
                  </a:ext>
                </a:extLst>
              </p:cNvPr>
              <p:cNvSpPr/>
              <p:nvPr/>
            </p:nvSpPr>
            <p:spPr>
              <a:xfrm>
                <a:off x="3714360" y="1143818"/>
                <a:ext cx="1833467" cy="1480296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Cloud 165">
                <a:extLst>
                  <a:ext uri="{FF2B5EF4-FFF2-40B4-BE49-F238E27FC236}">
                    <a16:creationId xmlns:a16="http://schemas.microsoft.com/office/drawing/2014/main" id="{35D2658B-3203-4798-B821-7ED7A32D2472}"/>
                  </a:ext>
                </a:extLst>
              </p:cNvPr>
              <p:cNvSpPr/>
              <p:nvPr/>
            </p:nvSpPr>
            <p:spPr>
              <a:xfrm rot="1588661">
                <a:off x="4927419" y="1652027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Cloud 166">
                <a:extLst>
                  <a:ext uri="{FF2B5EF4-FFF2-40B4-BE49-F238E27FC236}">
                    <a16:creationId xmlns:a16="http://schemas.microsoft.com/office/drawing/2014/main" id="{09CA97F6-4930-49B3-B537-E8C589E352D0}"/>
                  </a:ext>
                </a:extLst>
              </p:cNvPr>
              <p:cNvSpPr/>
              <p:nvPr/>
            </p:nvSpPr>
            <p:spPr>
              <a:xfrm rot="20312248">
                <a:off x="3051836" y="1953362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Rectangle 19">
                <a:extLst>
                  <a:ext uri="{FF2B5EF4-FFF2-40B4-BE49-F238E27FC236}">
                    <a16:creationId xmlns:a16="http://schemas.microsoft.com/office/drawing/2014/main" id="{E00E5977-AE96-4EFF-97A5-27150367FDC8}"/>
                  </a:ext>
                </a:extLst>
              </p:cNvPr>
              <p:cNvSpPr/>
              <p:nvPr/>
            </p:nvSpPr>
            <p:spPr>
              <a:xfrm rot="21406047">
                <a:off x="3270380" y="2327441"/>
                <a:ext cx="3083438" cy="1005400"/>
              </a:xfrm>
              <a:custGeom>
                <a:avLst/>
                <a:gdLst>
                  <a:gd name="connsiteX0" fmla="*/ 0 w 2128244"/>
                  <a:gd name="connsiteY0" fmla="*/ 0 h 111019"/>
                  <a:gd name="connsiteX1" fmla="*/ 2128244 w 2128244"/>
                  <a:gd name="connsiteY1" fmla="*/ 0 h 111019"/>
                  <a:gd name="connsiteX2" fmla="*/ 2128244 w 2128244"/>
                  <a:gd name="connsiteY2" fmla="*/ 111019 h 111019"/>
                  <a:gd name="connsiteX3" fmla="*/ 0 w 2128244"/>
                  <a:gd name="connsiteY3" fmla="*/ 111019 h 111019"/>
                  <a:gd name="connsiteX4" fmla="*/ 0 w 2128244"/>
                  <a:gd name="connsiteY4" fmla="*/ 0 h 111019"/>
                  <a:gd name="connsiteX0" fmla="*/ 152400 w 2280644"/>
                  <a:gd name="connsiteY0" fmla="*/ 0 h 111019"/>
                  <a:gd name="connsiteX1" fmla="*/ 2280644 w 2280644"/>
                  <a:gd name="connsiteY1" fmla="*/ 0 h 111019"/>
                  <a:gd name="connsiteX2" fmla="*/ 2280644 w 2280644"/>
                  <a:gd name="connsiteY2" fmla="*/ 111019 h 111019"/>
                  <a:gd name="connsiteX3" fmla="*/ 0 w 2280644"/>
                  <a:gd name="connsiteY3" fmla="*/ 66569 h 111019"/>
                  <a:gd name="connsiteX4" fmla="*/ 152400 w 2280644"/>
                  <a:gd name="connsiteY4" fmla="*/ 0 h 111019"/>
                  <a:gd name="connsiteX0" fmla="*/ 0 w 2344144"/>
                  <a:gd name="connsiteY0" fmla="*/ 0 h 155469"/>
                  <a:gd name="connsiteX1" fmla="*/ 2344144 w 2344144"/>
                  <a:gd name="connsiteY1" fmla="*/ 44450 h 155469"/>
                  <a:gd name="connsiteX2" fmla="*/ 2344144 w 2344144"/>
                  <a:gd name="connsiteY2" fmla="*/ 155469 h 155469"/>
                  <a:gd name="connsiteX3" fmla="*/ 63500 w 2344144"/>
                  <a:gd name="connsiteY3" fmla="*/ 111019 h 155469"/>
                  <a:gd name="connsiteX4" fmla="*/ 0 w 2344144"/>
                  <a:gd name="connsiteY4" fmla="*/ 0 h 155469"/>
                  <a:gd name="connsiteX0" fmla="*/ 122295 w 2466439"/>
                  <a:gd name="connsiteY0" fmla="*/ 182616 h 338085"/>
                  <a:gd name="connsiteX1" fmla="*/ 11121 w 2466439"/>
                  <a:gd name="connsiteY1" fmla="*/ 1 h 338085"/>
                  <a:gd name="connsiteX2" fmla="*/ 2466439 w 2466439"/>
                  <a:gd name="connsiteY2" fmla="*/ 227066 h 338085"/>
                  <a:gd name="connsiteX3" fmla="*/ 2466439 w 2466439"/>
                  <a:gd name="connsiteY3" fmla="*/ 338085 h 338085"/>
                  <a:gd name="connsiteX4" fmla="*/ 185795 w 2466439"/>
                  <a:gd name="connsiteY4" fmla="*/ 293635 h 338085"/>
                  <a:gd name="connsiteX5" fmla="*/ 122295 w 2466439"/>
                  <a:gd name="connsiteY5" fmla="*/ 182616 h 338085"/>
                  <a:gd name="connsiteX0" fmla="*/ 245902 w 2590046"/>
                  <a:gd name="connsiteY0" fmla="*/ 183993 h 339462"/>
                  <a:gd name="connsiteX1" fmla="*/ 356979 w 2590046"/>
                  <a:gd name="connsiteY1" fmla="*/ 172828 h 339462"/>
                  <a:gd name="connsiteX2" fmla="*/ 134728 w 2590046"/>
                  <a:gd name="connsiteY2" fmla="*/ 1378 h 339462"/>
                  <a:gd name="connsiteX3" fmla="*/ 2590046 w 2590046"/>
                  <a:gd name="connsiteY3" fmla="*/ 228443 h 339462"/>
                  <a:gd name="connsiteX4" fmla="*/ 2590046 w 2590046"/>
                  <a:gd name="connsiteY4" fmla="*/ 339462 h 339462"/>
                  <a:gd name="connsiteX5" fmla="*/ 309402 w 2590046"/>
                  <a:gd name="connsiteY5" fmla="*/ 295012 h 339462"/>
                  <a:gd name="connsiteX6" fmla="*/ 245902 w 2590046"/>
                  <a:gd name="connsiteY6" fmla="*/ 183993 h 339462"/>
                  <a:gd name="connsiteX0" fmla="*/ 113446 w 2457590"/>
                  <a:gd name="connsiteY0" fmla="*/ 462193 h 617662"/>
                  <a:gd name="connsiteX1" fmla="*/ 224523 w 2457590"/>
                  <a:gd name="connsiteY1" fmla="*/ 451028 h 617662"/>
                  <a:gd name="connsiteX2" fmla="*/ 2272 w 2457590"/>
                  <a:gd name="connsiteY2" fmla="*/ 279578 h 617662"/>
                  <a:gd name="connsiteX3" fmla="*/ 243573 w 2457590"/>
                  <a:gd name="connsiteY3" fmla="*/ 178 h 617662"/>
                  <a:gd name="connsiteX4" fmla="*/ 2457590 w 2457590"/>
                  <a:gd name="connsiteY4" fmla="*/ 506643 h 617662"/>
                  <a:gd name="connsiteX5" fmla="*/ 2457590 w 2457590"/>
                  <a:gd name="connsiteY5" fmla="*/ 617662 h 617662"/>
                  <a:gd name="connsiteX6" fmla="*/ 176946 w 2457590"/>
                  <a:gd name="connsiteY6" fmla="*/ 573212 h 617662"/>
                  <a:gd name="connsiteX7" fmla="*/ 113446 w 2457590"/>
                  <a:gd name="connsiteY7" fmla="*/ 462193 h 617662"/>
                  <a:gd name="connsiteX0" fmla="*/ 111771 w 2455915"/>
                  <a:gd name="connsiteY0" fmla="*/ 470277 h 625746"/>
                  <a:gd name="connsiteX1" fmla="*/ 222848 w 2455915"/>
                  <a:gd name="connsiteY1" fmla="*/ 459112 h 625746"/>
                  <a:gd name="connsiteX2" fmla="*/ 597 w 2455915"/>
                  <a:gd name="connsiteY2" fmla="*/ 287662 h 625746"/>
                  <a:gd name="connsiteX3" fmla="*/ 330798 w 2455915"/>
                  <a:gd name="connsiteY3" fmla="*/ 300362 h 625746"/>
                  <a:gd name="connsiteX4" fmla="*/ 241898 w 2455915"/>
                  <a:gd name="connsiteY4" fmla="*/ 8262 h 625746"/>
                  <a:gd name="connsiteX5" fmla="*/ 2455915 w 2455915"/>
                  <a:gd name="connsiteY5" fmla="*/ 514727 h 625746"/>
                  <a:gd name="connsiteX6" fmla="*/ 2455915 w 2455915"/>
                  <a:gd name="connsiteY6" fmla="*/ 625746 h 625746"/>
                  <a:gd name="connsiteX7" fmla="*/ 175271 w 2455915"/>
                  <a:gd name="connsiteY7" fmla="*/ 581296 h 625746"/>
                  <a:gd name="connsiteX8" fmla="*/ 111771 w 2455915"/>
                  <a:gd name="connsiteY8" fmla="*/ 470277 h 625746"/>
                  <a:gd name="connsiteX0" fmla="*/ 111771 w 2455915"/>
                  <a:gd name="connsiteY0" fmla="*/ 462015 h 617484"/>
                  <a:gd name="connsiteX1" fmla="*/ 222848 w 2455915"/>
                  <a:gd name="connsiteY1" fmla="*/ 450850 h 617484"/>
                  <a:gd name="connsiteX2" fmla="*/ 597 w 2455915"/>
                  <a:gd name="connsiteY2" fmla="*/ 279400 h 617484"/>
                  <a:gd name="connsiteX3" fmla="*/ 330798 w 2455915"/>
                  <a:gd name="connsiteY3" fmla="*/ 292100 h 617484"/>
                  <a:gd name="connsiteX4" fmla="*/ 241898 w 2455915"/>
                  <a:gd name="connsiteY4" fmla="*/ 0 h 617484"/>
                  <a:gd name="connsiteX5" fmla="*/ 533998 w 2455915"/>
                  <a:gd name="connsiteY5" fmla="*/ 247650 h 617484"/>
                  <a:gd name="connsiteX6" fmla="*/ 2455915 w 2455915"/>
                  <a:gd name="connsiteY6" fmla="*/ 506465 h 617484"/>
                  <a:gd name="connsiteX7" fmla="*/ 2455915 w 2455915"/>
                  <a:gd name="connsiteY7" fmla="*/ 617484 h 617484"/>
                  <a:gd name="connsiteX8" fmla="*/ 175271 w 2455915"/>
                  <a:gd name="connsiteY8" fmla="*/ 573034 h 617484"/>
                  <a:gd name="connsiteX9" fmla="*/ 111771 w 2455915"/>
                  <a:gd name="connsiteY9" fmla="*/ 462015 h 61748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2455915 w 2455915"/>
                  <a:gd name="connsiteY7" fmla="*/ 563625 h 674644"/>
                  <a:gd name="connsiteX8" fmla="*/ 2455915 w 2455915"/>
                  <a:gd name="connsiteY8" fmla="*/ 674644 h 674644"/>
                  <a:gd name="connsiteX9" fmla="*/ 175271 w 2455915"/>
                  <a:gd name="connsiteY9" fmla="*/ 630194 h 674644"/>
                  <a:gd name="connsiteX10" fmla="*/ 111771 w 2455915"/>
                  <a:gd name="connsiteY10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2455915 w 2455915"/>
                  <a:gd name="connsiteY8" fmla="*/ 563625 h 674644"/>
                  <a:gd name="connsiteX9" fmla="*/ 2455915 w 2455915"/>
                  <a:gd name="connsiteY9" fmla="*/ 674644 h 674644"/>
                  <a:gd name="connsiteX10" fmla="*/ 175271 w 2455915"/>
                  <a:gd name="connsiteY10" fmla="*/ 630194 h 674644"/>
                  <a:gd name="connsiteX11" fmla="*/ 111771 w 2455915"/>
                  <a:gd name="connsiteY11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1016598 w 2455915"/>
                  <a:gd name="connsiteY8" fmla="*/ 177810 h 674644"/>
                  <a:gd name="connsiteX9" fmla="*/ 2455915 w 2455915"/>
                  <a:gd name="connsiteY9" fmla="*/ 563625 h 674644"/>
                  <a:gd name="connsiteX10" fmla="*/ 2455915 w 2455915"/>
                  <a:gd name="connsiteY10" fmla="*/ 674644 h 674644"/>
                  <a:gd name="connsiteX11" fmla="*/ 175271 w 2455915"/>
                  <a:gd name="connsiteY11" fmla="*/ 630194 h 674644"/>
                  <a:gd name="connsiteX12" fmla="*/ 111771 w 2455915"/>
                  <a:gd name="connsiteY12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2455915 w 2455915"/>
                  <a:gd name="connsiteY10" fmla="*/ 563625 h 674644"/>
                  <a:gd name="connsiteX11" fmla="*/ 2455915 w 2455915"/>
                  <a:gd name="connsiteY11" fmla="*/ 674644 h 674644"/>
                  <a:gd name="connsiteX12" fmla="*/ 175271 w 2455915"/>
                  <a:gd name="connsiteY12" fmla="*/ 630194 h 674644"/>
                  <a:gd name="connsiteX13" fmla="*/ 111771 w 2455915"/>
                  <a:gd name="connsiteY13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2455915 w 2455915"/>
                  <a:gd name="connsiteY10" fmla="*/ 563625 h 674644"/>
                  <a:gd name="connsiteX11" fmla="*/ 2455915 w 2455915"/>
                  <a:gd name="connsiteY11" fmla="*/ 674644 h 674644"/>
                  <a:gd name="connsiteX12" fmla="*/ 175271 w 2455915"/>
                  <a:gd name="connsiteY12" fmla="*/ 630194 h 674644"/>
                  <a:gd name="connsiteX13" fmla="*/ 111771 w 2455915"/>
                  <a:gd name="connsiteY13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2455915 w 2455915"/>
                  <a:gd name="connsiteY11" fmla="*/ 563625 h 674644"/>
                  <a:gd name="connsiteX12" fmla="*/ 2455915 w 2455915"/>
                  <a:gd name="connsiteY12" fmla="*/ 674644 h 674644"/>
                  <a:gd name="connsiteX13" fmla="*/ 175271 w 2455915"/>
                  <a:gd name="connsiteY13" fmla="*/ 630194 h 674644"/>
                  <a:gd name="connsiteX14" fmla="*/ 111771 w 2455915"/>
                  <a:gd name="connsiteY14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2455915 w 2455915"/>
                  <a:gd name="connsiteY12" fmla="*/ 563625 h 674644"/>
                  <a:gd name="connsiteX13" fmla="*/ 2455915 w 2455915"/>
                  <a:gd name="connsiteY13" fmla="*/ 674644 h 674644"/>
                  <a:gd name="connsiteX14" fmla="*/ 175271 w 2455915"/>
                  <a:gd name="connsiteY14" fmla="*/ 630194 h 674644"/>
                  <a:gd name="connsiteX15" fmla="*/ 111771 w 2455915"/>
                  <a:gd name="connsiteY15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2455915 w 2455915"/>
                  <a:gd name="connsiteY13" fmla="*/ 563625 h 674644"/>
                  <a:gd name="connsiteX14" fmla="*/ 2455915 w 2455915"/>
                  <a:gd name="connsiteY14" fmla="*/ 674644 h 674644"/>
                  <a:gd name="connsiteX15" fmla="*/ 175271 w 2455915"/>
                  <a:gd name="connsiteY15" fmla="*/ 630194 h 674644"/>
                  <a:gd name="connsiteX16" fmla="*/ 111771 w 2455915"/>
                  <a:gd name="connsiteY16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2455915 w 2455915"/>
                  <a:gd name="connsiteY14" fmla="*/ 563625 h 674644"/>
                  <a:gd name="connsiteX15" fmla="*/ 2455915 w 2455915"/>
                  <a:gd name="connsiteY15" fmla="*/ 674644 h 674644"/>
                  <a:gd name="connsiteX16" fmla="*/ 175271 w 2455915"/>
                  <a:gd name="connsiteY16" fmla="*/ 630194 h 674644"/>
                  <a:gd name="connsiteX17" fmla="*/ 111771 w 2455915"/>
                  <a:gd name="connsiteY17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1600798 w 2455915"/>
                  <a:gd name="connsiteY14" fmla="*/ 450860 h 674644"/>
                  <a:gd name="connsiteX15" fmla="*/ 2455915 w 2455915"/>
                  <a:gd name="connsiteY15" fmla="*/ 563625 h 674644"/>
                  <a:gd name="connsiteX16" fmla="*/ 2455915 w 2455915"/>
                  <a:gd name="connsiteY16" fmla="*/ 674644 h 674644"/>
                  <a:gd name="connsiteX17" fmla="*/ 175271 w 2455915"/>
                  <a:gd name="connsiteY17" fmla="*/ 630194 h 674644"/>
                  <a:gd name="connsiteX18" fmla="*/ 111771 w 2455915"/>
                  <a:gd name="connsiteY18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1600798 w 2455915"/>
                  <a:gd name="connsiteY14" fmla="*/ 450860 h 674644"/>
                  <a:gd name="connsiteX15" fmla="*/ 1676998 w 2455915"/>
                  <a:gd name="connsiteY15" fmla="*/ 361960 h 674644"/>
                  <a:gd name="connsiteX16" fmla="*/ 2455915 w 2455915"/>
                  <a:gd name="connsiteY16" fmla="*/ 563625 h 674644"/>
                  <a:gd name="connsiteX17" fmla="*/ 2455915 w 2455915"/>
                  <a:gd name="connsiteY17" fmla="*/ 674644 h 674644"/>
                  <a:gd name="connsiteX18" fmla="*/ 175271 w 2455915"/>
                  <a:gd name="connsiteY18" fmla="*/ 630194 h 674644"/>
                  <a:gd name="connsiteX19" fmla="*/ 111771 w 2455915"/>
                  <a:gd name="connsiteY19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1600798 w 2455915"/>
                  <a:gd name="connsiteY14" fmla="*/ 450860 h 674644"/>
                  <a:gd name="connsiteX15" fmla="*/ 1676998 w 2455915"/>
                  <a:gd name="connsiteY15" fmla="*/ 361960 h 674644"/>
                  <a:gd name="connsiteX16" fmla="*/ 1784948 w 2455915"/>
                  <a:gd name="connsiteY16" fmla="*/ 482610 h 674644"/>
                  <a:gd name="connsiteX17" fmla="*/ 2455915 w 2455915"/>
                  <a:gd name="connsiteY17" fmla="*/ 563625 h 674644"/>
                  <a:gd name="connsiteX18" fmla="*/ 2455915 w 2455915"/>
                  <a:gd name="connsiteY18" fmla="*/ 674644 h 674644"/>
                  <a:gd name="connsiteX19" fmla="*/ 175271 w 2455915"/>
                  <a:gd name="connsiteY19" fmla="*/ 630194 h 674644"/>
                  <a:gd name="connsiteX20" fmla="*/ 111771 w 2455915"/>
                  <a:gd name="connsiteY20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1600798 w 2455915"/>
                  <a:gd name="connsiteY14" fmla="*/ 450860 h 674644"/>
                  <a:gd name="connsiteX15" fmla="*/ 1676998 w 2455915"/>
                  <a:gd name="connsiteY15" fmla="*/ 361960 h 674644"/>
                  <a:gd name="connsiteX16" fmla="*/ 1784948 w 2455915"/>
                  <a:gd name="connsiteY16" fmla="*/ 482610 h 674644"/>
                  <a:gd name="connsiteX17" fmla="*/ 2426298 w 2455915"/>
                  <a:gd name="connsiteY17" fmla="*/ 76210 h 674644"/>
                  <a:gd name="connsiteX18" fmla="*/ 2455915 w 2455915"/>
                  <a:gd name="connsiteY18" fmla="*/ 563625 h 674644"/>
                  <a:gd name="connsiteX19" fmla="*/ 2455915 w 2455915"/>
                  <a:gd name="connsiteY19" fmla="*/ 674644 h 674644"/>
                  <a:gd name="connsiteX20" fmla="*/ 175271 w 2455915"/>
                  <a:gd name="connsiteY20" fmla="*/ 630194 h 674644"/>
                  <a:gd name="connsiteX21" fmla="*/ 111771 w 2455915"/>
                  <a:gd name="connsiteY21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1600798 w 2455915"/>
                  <a:gd name="connsiteY14" fmla="*/ 450860 h 674644"/>
                  <a:gd name="connsiteX15" fmla="*/ 1676998 w 2455915"/>
                  <a:gd name="connsiteY15" fmla="*/ 361960 h 674644"/>
                  <a:gd name="connsiteX16" fmla="*/ 1784948 w 2455915"/>
                  <a:gd name="connsiteY16" fmla="*/ 482610 h 674644"/>
                  <a:gd name="connsiteX17" fmla="*/ 2134198 w 2455915"/>
                  <a:gd name="connsiteY17" fmla="*/ 457210 h 674644"/>
                  <a:gd name="connsiteX18" fmla="*/ 2426298 w 2455915"/>
                  <a:gd name="connsiteY18" fmla="*/ 76210 h 674644"/>
                  <a:gd name="connsiteX19" fmla="*/ 2455915 w 2455915"/>
                  <a:gd name="connsiteY19" fmla="*/ 563625 h 674644"/>
                  <a:gd name="connsiteX20" fmla="*/ 2455915 w 2455915"/>
                  <a:gd name="connsiteY20" fmla="*/ 674644 h 674644"/>
                  <a:gd name="connsiteX21" fmla="*/ 175271 w 2455915"/>
                  <a:gd name="connsiteY21" fmla="*/ 630194 h 674644"/>
                  <a:gd name="connsiteX22" fmla="*/ 111771 w 2455915"/>
                  <a:gd name="connsiteY22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1600798 w 2455915"/>
                  <a:gd name="connsiteY14" fmla="*/ 450860 h 674644"/>
                  <a:gd name="connsiteX15" fmla="*/ 1676998 w 2455915"/>
                  <a:gd name="connsiteY15" fmla="*/ 361960 h 674644"/>
                  <a:gd name="connsiteX16" fmla="*/ 1784948 w 2455915"/>
                  <a:gd name="connsiteY16" fmla="*/ 482610 h 674644"/>
                  <a:gd name="connsiteX17" fmla="*/ 2026248 w 2455915"/>
                  <a:gd name="connsiteY17" fmla="*/ 323860 h 674644"/>
                  <a:gd name="connsiteX18" fmla="*/ 2134198 w 2455915"/>
                  <a:gd name="connsiteY18" fmla="*/ 457210 h 674644"/>
                  <a:gd name="connsiteX19" fmla="*/ 2426298 w 2455915"/>
                  <a:gd name="connsiteY19" fmla="*/ 76210 h 674644"/>
                  <a:gd name="connsiteX20" fmla="*/ 2455915 w 2455915"/>
                  <a:gd name="connsiteY20" fmla="*/ 563625 h 674644"/>
                  <a:gd name="connsiteX21" fmla="*/ 2455915 w 2455915"/>
                  <a:gd name="connsiteY21" fmla="*/ 674644 h 674644"/>
                  <a:gd name="connsiteX22" fmla="*/ 175271 w 2455915"/>
                  <a:gd name="connsiteY22" fmla="*/ 630194 h 674644"/>
                  <a:gd name="connsiteX23" fmla="*/ 111771 w 2455915"/>
                  <a:gd name="connsiteY23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1600798 w 2455915"/>
                  <a:gd name="connsiteY14" fmla="*/ 450860 h 674644"/>
                  <a:gd name="connsiteX15" fmla="*/ 1676998 w 2455915"/>
                  <a:gd name="connsiteY15" fmla="*/ 361960 h 674644"/>
                  <a:gd name="connsiteX16" fmla="*/ 1784948 w 2455915"/>
                  <a:gd name="connsiteY16" fmla="*/ 482610 h 674644"/>
                  <a:gd name="connsiteX17" fmla="*/ 1943698 w 2455915"/>
                  <a:gd name="connsiteY17" fmla="*/ 476260 h 674644"/>
                  <a:gd name="connsiteX18" fmla="*/ 2026248 w 2455915"/>
                  <a:gd name="connsiteY18" fmla="*/ 323860 h 674644"/>
                  <a:gd name="connsiteX19" fmla="*/ 2134198 w 2455915"/>
                  <a:gd name="connsiteY19" fmla="*/ 457210 h 674644"/>
                  <a:gd name="connsiteX20" fmla="*/ 2426298 w 2455915"/>
                  <a:gd name="connsiteY20" fmla="*/ 76210 h 674644"/>
                  <a:gd name="connsiteX21" fmla="*/ 2455915 w 2455915"/>
                  <a:gd name="connsiteY21" fmla="*/ 563625 h 674644"/>
                  <a:gd name="connsiteX22" fmla="*/ 2455915 w 2455915"/>
                  <a:gd name="connsiteY22" fmla="*/ 674644 h 674644"/>
                  <a:gd name="connsiteX23" fmla="*/ 175271 w 2455915"/>
                  <a:gd name="connsiteY23" fmla="*/ 630194 h 674644"/>
                  <a:gd name="connsiteX24" fmla="*/ 111771 w 2455915"/>
                  <a:gd name="connsiteY24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1600798 w 2455915"/>
                  <a:gd name="connsiteY14" fmla="*/ 450860 h 674644"/>
                  <a:gd name="connsiteX15" fmla="*/ 1676998 w 2455915"/>
                  <a:gd name="connsiteY15" fmla="*/ 361960 h 674644"/>
                  <a:gd name="connsiteX16" fmla="*/ 1784948 w 2455915"/>
                  <a:gd name="connsiteY16" fmla="*/ 482610 h 674644"/>
                  <a:gd name="connsiteX17" fmla="*/ 1943698 w 2455915"/>
                  <a:gd name="connsiteY17" fmla="*/ 476260 h 674644"/>
                  <a:gd name="connsiteX18" fmla="*/ 2026248 w 2455915"/>
                  <a:gd name="connsiteY18" fmla="*/ 323860 h 674644"/>
                  <a:gd name="connsiteX19" fmla="*/ 2134198 w 2455915"/>
                  <a:gd name="connsiteY19" fmla="*/ 457210 h 674644"/>
                  <a:gd name="connsiteX20" fmla="*/ 2426298 w 2455915"/>
                  <a:gd name="connsiteY20" fmla="*/ 76210 h 674644"/>
                  <a:gd name="connsiteX21" fmla="*/ 2455915 w 2455915"/>
                  <a:gd name="connsiteY21" fmla="*/ 563625 h 674644"/>
                  <a:gd name="connsiteX22" fmla="*/ 2455915 w 2455915"/>
                  <a:gd name="connsiteY22" fmla="*/ 674644 h 674644"/>
                  <a:gd name="connsiteX23" fmla="*/ 175271 w 2455915"/>
                  <a:gd name="connsiteY23" fmla="*/ 630194 h 674644"/>
                  <a:gd name="connsiteX24" fmla="*/ 111771 w 2455915"/>
                  <a:gd name="connsiteY24" fmla="*/ 519175 h 674644"/>
                  <a:gd name="connsiteX0" fmla="*/ 736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1600798 w 2455915"/>
                  <a:gd name="connsiteY14" fmla="*/ 450860 h 674644"/>
                  <a:gd name="connsiteX15" fmla="*/ 1676998 w 2455915"/>
                  <a:gd name="connsiteY15" fmla="*/ 361960 h 674644"/>
                  <a:gd name="connsiteX16" fmla="*/ 1784948 w 2455915"/>
                  <a:gd name="connsiteY16" fmla="*/ 482610 h 674644"/>
                  <a:gd name="connsiteX17" fmla="*/ 1943698 w 2455915"/>
                  <a:gd name="connsiteY17" fmla="*/ 476260 h 674644"/>
                  <a:gd name="connsiteX18" fmla="*/ 2026248 w 2455915"/>
                  <a:gd name="connsiteY18" fmla="*/ 323860 h 674644"/>
                  <a:gd name="connsiteX19" fmla="*/ 2134198 w 2455915"/>
                  <a:gd name="connsiteY19" fmla="*/ 457210 h 674644"/>
                  <a:gd name="connsiteX20" fmla="*/ 2426298 w 2455915"/>
                  <a:gd name="connsiteY20" fmla="*/ 76210 h 674644"/>
                  <a:gd name="connsiteX21" fmla="*/ 2455915 w 2455915"/>
                  <a:gd name="connsiteY21" fmla="*/ 563625 h 674644"/>
                  <a:gd name="connsiteX22" fmla="*/ 2455915 w 2455915"/>
                  <a:gd name="connsiteY22" fmla="*/ 674644 h 674644"/>
                  <a:gd name="connsiteX23" fmla="*/ 175271 w 2455915"/>
                  <a:gd name="connsiteY23" fmla="*/ 630194 h 674644"/>
                  <a:gd name="connsiteX24" fmla="*/ 73671 w 2455915"/>
                  <a:gd name="connsiteY24" fmla="*/ 519175 h 674644"/>
                  <a:gd name="connsiteX0" fmla="*/ 736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1529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1600798 w 2455915"/>
                  <a:gd name="connsiteY14" fmla="*/ 450860 h 674644"/>
                  <a:gd name="connsiteX15" fmla="*/ 1676998 w 2455915"/>
                  <a:gd name="connsiteY15" fmla="*/ 361960 h 674644"/>
                  <a:gd name="connsiteX16" fmla="*/ 1784948 w 2455915"/>
                  <a:gd name="connsiteY16" fmla="*/ 482610 h 674644"/>
                  <a:gd name="connsiteX17" fmla="*/ 1943698 w 2455915"/>
                  <a:gd name="connsiteY17" fmla="*/ 476260 h 674644"/>
                  <a:gd name="connsiteX18" fmla="*/ 2026248 w 2455915"/>
                  <a:gd name="connsiteY18" fmla="*/ 323860 h 674644"/>
                  <a:gd name="connsiteX19" fmla="*/ 2134198 w 2455915"/>
                  <a:gd name="connsiteY19" fmla="*/ 457210 h 674644"/>
                  <a:gd name="connsiteX20" fmla="*/ 2426298 w 2455915"/>
                  <a:gd name="connsiteY20" fmla="*/ 76210 h 674644"/>
                  <a:gd name="connsiteX21" fmla="*/ 2455915 w 2455915"/>
                  <a:gd name="connsiteY21" fmla="*/ 563625 h 674644"/>
                  <a:gd name="connsiteX22" fmla="*/ 2455915 w 2455915"/>
                  <a:gd name="connsiteY22" fmla="*/ 674644 h 674644"/>
                  <a:gd name="connsiteX23" fmla="*/ 175271 w 2455915"/>
                  <a:gd name="connsiteY23" fmla="*/ 630194 h 674644"/>
                  <a:gd name="connsiteX24" fmla="*/ 73671 w 2455915"/>
                  <a:gd name="connsiteY24" fmla="*/ 519175 h 674644"/>
                  <a:gd name="connsiteX0" fmla="*/ 736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1529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11798 w 2455915"/>
                  <a:gd name="connsiteY7" fmla="*/ 41911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1600798 w 2455915"/>
                  <a:gd name="connsiteY14" fmla="*/ 450860 h 674644"/>
                  <a:gd name="connsiteX15" fmla="*/ 1676998 w 2455915"/>
                  <a:gd name="connsiteY15" fmla="*/ 361960 h 674644"/>
                  <a:gd name="connsiteX16" fmla="*/ 1784948 w 2455915"/>
                  <a:gd name="connsiteY16" fmla="*/ 482610 h 674644"/>
                  <a:gd name="connsiteX17" fmla="*/ 1943698 w 2455915"/>
                  <a:gd name="connsiteY17" fmla="*/ 476260 h 674644"/>
                  <a:gd name="connsiteX18" fmla="*/ 2026248 w 2455915"/>
                  <a:gd name="connsiteY18" fmla="*/ 323860 h 674644"/>
                  <a:gd name="connsiteX19" fmla="*/ 2134198 w 2455915"/>
                  <a:gd name="connsiteY19" fmla="*/ 457210 h 674644"/>
                  <a:gd name="connsiteX20" fmla="*/ 2426298 w 2455915"/>
                  <a:gd name="connsiteY20" fmla="*/ 76210 h 674644"/>
                  <a:gd name="connsiteX21" fmla="*/ 2455915 w 2455915"/>
                  <a:gd name="connsiteY21" fmla="*/ 563625 h 674644"/>
                  <a:gd name="connsiteX22" fmla="*/ 2455915 w 2455915"/>
                  <a:gd name="connsiteY22" fmla="*/ 674644 h 674644"/>
                  <a:gd name="connsiteX23" fmla="*/ 175271 w 2455915"/>
                  <a:gd name="connsiteY23" fmla="*/ 630194 h 674644"/>
                  <a:gd name="connsiteX24" fmla="*/ 73671 w 2455915"/>
                  <a:gd name="connsiteY24" fmla="*/ 519175 h 674644"/>
                  <a:gd name="connsiteX0" fmla="*/ 736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1529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11798 w 2455915"/>
                  <a:gd name="connsiteY7" fmla="*/ 41911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1600798 w 2455915"/>
                  <a:gd name="connsiteY14" fmla="*/ 450860 h 674644"/>
                  <a:gd name="connsiteX15" fmla="*/ 1676998 w 2455915"/>
                  <a:gd name="connsiteY15" fmla="*/ 361960 h 674644"/>
                  <a:gd name="connsiteX16" fmla="*/ 1784948 w 2455915"/>
                  <a:gd name="connsiteY16" fmla="*/ 482610 h 674644"/>
                  <a:gd name="connsiteX17" fmla="*/ 1943698 w 2455915"/>
                  <a:gd name="connsiteY17" fmla="*/ 476260 h 674644"/>
                  <a:gd name="connsiteX18" fmla="*/ 2026248 w 2455915"/>
                  <a:gd name="connsiteY18" fmla="*/ 323860 h 674644"/>
                  <a:gd name="connsiteX19" fmla="*/ 2134198 w 2455915"/>
                  <a:gd name="connsiteY19" fmla="*/ 457210 h 674644"/>
                  <a:gd name="connsiteX20" fmla="*/ 2426298 w 2455915"/>
                  <a:gd name="connsiteY20" fmla="*/ 76210 h 674644"/>
                  <a:gd name="connsiteX21" fmla="*/ 2455915 w 2455915"/>
                  <a:gd name="connsiteY21" fmla="*/ 563625 h 674644"/>
                  <a:gd name="connsiteX22" fmla="*/ 2455915 w 2455915"/>
                  <a:gd name="connsiteY22" fmla="*/ 674644 h 674644"/>
                  <a:gd name="connsiteX23" fmla="*/ 175271 w 2455915"/>
                  <a:gd name="connsiteY23" fmla="*/ 630194 h 674644"/>
                  <a:gd name="connsiteX24" fmla="*/ 73671 w 2455915"/>
                  <a:gd name="connsiteY24" fmla="*/ 519175 h 674644"/>
                  <a:gd name="connsiteX0" fmla="*/ 736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1529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11798 w 2455915"/>
                  <a:gd name="connsiteY7" fmla="*/ 419110 h 674644"/>
                  <a:gd name="connsiteX8" fmla="*/ 870548 w 2455915"/>
                  <a:gd name="connsiteY8" fmla="*/ 444510 h 674644"/>
                  <a:gd name="connsiteX9" fmla="*/ 934048 w 2455915"/>
                  <a:gd name="connsiteY9" fmla="*/ 374660 h 674644"/>
                  <a:gd name="connsiteX10" fmla="*/ 1016598 w 2455915"/>
                  <a:gd name="connsiteY10" fmla="*/ 177810 h 674644"/>
                  <a:gd name="connsiteX11" fmla="*/ 1194398 w 2455915"/>
                  <a:gd name="connsiteY11" fmla="*/ 400060 h 674644"/>
                  <a:gd name="connsiteX12" fmla="*/ 1226148 w 2455915"/>
                  <a:gd name="connsiteY12" fmla="*/ 114310 h 674644"/>
                  <a:gd name="connsiteX13" fmla="*/ 1473798 w 2455915"/>
                  <a:gd name="connsiteY13" fmla="*/ 444510 h 674644"/>
                  <a:gd name="connsiteX14" fmla="*/ 1537298 w 2455915"/>
                  <a:gd name="connsiteY14" fmla="*/ 374660 h 674644"/>
                  <a:gd name="connsiteX15" fmla="*/ 1600798 w 2455915"/>
                  <a:gd name="connsiteY15" fmla="*/ 450860 h 674644"/>
                  <a:gd name="connsiteX16" fmla="*/ 1676998 w 2455915"/>
                  <a:gd name="connsiteY16" fmla="*/ 361960 h 674644"/>
                  <a:gd name="connsiteX17" fmla="*/ 1784948 w 2455915"/>
                  <a:gd name="connsiteY17" fmla="*/ 482610 h 674644"/>
                  <a:gd name="connsiteX18" fmla="*/ 1943698 w 2455915"/>
                  <a:gd name="connsiteY18" fmla="*/ 476260 h 674644"/>
                  <a:gd name="connsiteX19" fmla="*/ 2026248 w 2455915"/>
                  <a:gd name="connsiteY19" fmla="*/ 323860 h 674644"/>
                  <a:gd name="connsiteX20" fmla="*/ 2134198 w 2455915"/>
                  <a:gd name="connsiteY20" fmla="*/ 457210 h 674644"/>
                  <a:gd name="connsiteX21" fmla="*/ 2426298 w 2455915"/>
                  <a:gd name="connsiteY21" fmla="*/ 76210 h 674644"/>
                  <a:gd name="connsiteX22" fmla="*/ 2455915 w 2455915"/>
                  <a:gd name="connsiteY22" fmla="*/ 563625 h 674644"/>
                  <a:gd name="connsiteX23" fmla="*/ 2455915 w 2455915"/>
                  <a:gd name="connsiteY23" fmla="*/ 674644 h 674644"/>
                  <a:gd name="connsiteX24" fmla="*/ 175271 w 2455915"/>
                  <a:gd name="connsiteY24" fmla="*/ 630194 h 674644"/>
                  <a:gd name="connsiteX25" fmla="*/ 73671 w 2455915"/>
                  <a:gd name="connsiteY25" fmla="*/ 519175 h 674644"/>
                  <a:gd name="connsiteX0" fmla="*/ 736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1529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11798 w 2455915"/>
                  <a:gd name="connsiteY7" fmla="*/ 419110 h 674644"/>
                  <a:gd name="connsiteX8" fmla="*/ 870548 w 2455915"/>
                  <a:gd name="connsiteY8" fmla="*/ 444510 h 674644"/>
                  <a:gd name="connsiteX9" fmla="*/ 934048 w 2455915"/>
                  <a:gd name="connsiteY9" fmla="*/ 374660 h 674644"/>
                  <a:gd name="connsiteX10" fmla="*/ 1016598 w 2455915"/>
                  <a:gd name="connsiteY10" fmla="*/ 177810 h 674644"/>
                  <a:gd name="connsiteX11" fmla="*/ 1194398 w 2455915"/>
                  <a:gd name="connsiteY11" fmla="*/ 400060 h 674644"/>
                  <a:gd name="connsiteX12" fmla="*/ 1226148 w 2455915"/>
                  <a:gd name="connsiteY12" fmla="*/ 114310 h 674644"/>
                  <a:gd name="connsiteX13" fmla="*/ 1473798 w 2455915"/>
                  <a:gd name="connsiteY13" fmla="*/ 444510 h 674644"/>
                  <a:gd name="connsiteX14" fmla="*/ 1537298 w 2455915"/>
                  <a:gd name="connsiteY14" fmla="*/ 374660 h 674644"/>
                  <a:gd name="connsiteX15" fmla="*/ 1600798 w 2455915"/>
                  <a:gd name="connsiteY15" fmla="*/ 450860 h 674644"/>
                  <a:gd name="connsiteX16" fmla="*/ 1676998 w 2455915"/>
                  <a:gd name="connsiteY16" fmla="*/ 361960 h 674644"/>
                  <a:gd name="connsiteX17" fmla="*/ 1784948 w 2455915"/>
                  <a:gd name="connsiteY17" fmla="*/ 482610 h 674644"/>
                  <a:gd name="connsiteX18" fmla="*/ 1943698 w 2455915"/>
                  <a:gd name="connsiteY18" fmla="*/ 476260 h 674644"/>
                  <a:gd name="connsiteX19" fmla="*/ 2026248 w 2455915"/>
                  <a:gd name="connsiteY19" fmla="*/ 323860 h 674644"/>
                  <a:gd name="connsiteX20" fmla="*/ 2134198 w 2455915"/>
                  <a:gd name="connsiteY20" fmla="*/ 457210 h 674644"/>
                  <a:gd name="connsiteX21" fmla="*/ 2426298 w 2455915"/>
                  <a:gd name="connsiteY21" fmla="*/ 76210 h 674644"/>
                  <a:gd name="connsiteX22" fmla="*/ 2455915 w 2455915"/>
                  <a:gd name="connsiteY22" fmla="*/ 563625 h 674644"/>
                  <a:gd name="connsiteX23" fmla="*/ 2455915 w 2455915"/>
                  <a:gd name="connsiteY23" fmla="*/ 674644 h 674644"/>
                  <a:gd name="connsiteX24" fmla="*/ 175271 w 2455915"/>
                  <a:gd name="connsiteY24" fmla="*/ 630194 h 674644"/>
                  <a:gd name="connsiteX25" fmla="*/ 73671 w 2455915"/>
                  <a:gd name="connsiteY25" fmla="*/ 519175 h 674644"/>
                  <a:gd name="connsiteX0" fmla="*/ 736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1529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11798 w 2455915"/>
                  <a:gd name="connsiteY7" fmla="*/ 419110 h 674644"/>
                  <a:gd name="connsiteX8" fmla="*/ 781648 w 2455915"/>
                  <a:gd name="connsiteY8" fmla="*/ 400060 h 674644"/>
                  <a:gd name="connsiteX9" fmla="*/ 870548 w 2455915"/>
                  <a:gd name="connsiteY9" fmla="*/ 444510 h 674644"/>
                  <a:gd name="connsiteX10" fmla="*/ 934048 w 2455915"/>
                  <a:gd name="connsiteY10" fmla="*/ 374660 h 674644"/>
                  <a:gd name="connsiteX11" fmla="*/ 1016598 w 2455915"/>
                  <a:gd name="connsiteY11" fmla="*/ 177810 h 674644"/>
                  <a:gd name="connsiteX12" fmla="*/ 1194398 w 2455915"/>
                  <a:gd name="connsiteY12" fmla="*/ 400060 h 674644"/>
                  <a:gd name="connsiteX13" fmla="*/ 1226148 w 2455915"/>
                  <a:gd name="connsiteY13" fmla="*/ 114310 h 674644"/>
                  <a:gd name="connsiteX14" fmla="*/ 1473798 w 2455915"/>
                  <a:gd name="connsiteY14" fmla="*/ 444510 h 674644"/>
                  <a:gd name="connsiteX15" fmla="*/ 1537298 w 2455915"/>
                  <a:gd name="connsiteY15" fmla="*/ 374660 h 674644"/>
                  <a:gd name="connsiteX16" fmla="*/ 1600798 w 2455915"/>
                  <a:gd name="connsiteY16" fmla="*/ 450860 h 674644"/>
                  <a:gd name="connsiteX17" fmla="*/ 1676998 w 2455915"/>
                  <a:gd name="connsiteY17" fmla="*/ 361960 h 674644"/>
                  <a:gd name="connsiteX18" fmla="*/ 1784948 w 2455915"/>
                  <a:gd name="connsiteY18" fmla="*/ 482610 h 674644"/>
                  <a:gd name="connsiteX19" fmla="*/ 1943698 w 2455915"/>
                  <a:gd name="connsiteY19" fmla="*/ 476260 h 674644"/>
                  <a:gd name="connsiteX20" fmla="*/ 2026248 w 2455915"/>
                  <a:gd name="connsiteY20" fmla="*/ 323860 h 674644"/>
                  <a:gd name="connsiteX21" fmla="*/ 2134198 w 2455915"/>
                  <a:gd name="connsiteY21" fmla="*/ 457210 h 674644"/>
                  <a:gd name="connsiteX22" fmla="*/ 2426298 w 2455915"/>
                  <a:gd name="connsiteY22" fmla="*/ 76210 h 674644"/>
                  <a:gd name="connsiteX23" fmla="*/ 2455915 w 2455915"/>
                  <a:gd name="connsiteY23" fmla="*/ 563625 h 674644"/>
                  <a:gd name="connsiteX24" fmla="*/ 2455915 w 2455915"/>
                  <a:gd name="connsiteY24" fmla="*/ 674644 h 674644"/>
                  <a:gd name="connsiteX25" fmla="*/ 175271 w 2455915"/>
                  <a:gd name="connsiteY25" fmla="*/ 630194 h 674644"/>
                  <a:gd name="connsiteX26" fmla="*/ 73671 w 2455915"/>
                  <a:gd name="connsiteY26" fmla="*/ 519175 h 674644"/>
                  <a:gd name="connsiteX0" fmla="*/ 73671 w 2455915"/>
                  <a:gd name="connsiteY0" fmla="*/ 519172 h 674641"/>
                  <a:gd name="connsiteX1" fmla="*/ 222848 w 2455915"/>
                  <a:gd name="connsiteY1" fmla="*/ 508007 h 674641"/>
                  <a:gd name="connsiteX2" fmla="*/ 597 w 2455915"/>
                  <a:gd name="connsiteY2" fmla="*/ 336557 h 674641"/>
                  <a:gd name="connsiteX3" fmla="*/ 330798 w 2455915"/>
                  <a:gd name="connsiteY3" fmla="*/ 349257 h 674641"/>
                  <a:gd name="connsiteX4" fmla="*/ 152998 w 2455915"/>
                  <a:gd name="connsiteY4" fmla="*/ 57157 h 674641"/>
                  <a:gd name="connsiteX5" fmla="*/ 565748 w 2455915"/>
                  <a:gd name="connsiteY5" fmla="*/ 476257 h 674641"/>
                  <a:gd name="connsiteX6" fmla="*/ 426048 w 2455915"/>
                  <a:gd name="connsiteY6" fmla="*/ 7 h 674641"/>
                  <a:gd name="connsiteX7" fmla="*/ 711798 w 2455915"/>
                  <a:gd name="connsiteY7" fmla="*/ 419107 h 674641"/>
                  <a:gd name="connsiteX8" fmla="*/ 781648 w 2455915"/>
                  <a:gd name="connsiteY8" fmla="*/ 400057 h 674641"/>
                  <a:gd name="connsiteX9" fmla="*/ 870548 w 2455915"/>
                  <a:gd name="connsiteY9" fmla="*/ 444507 h 674641"/>
                  <a:gd name="connsiteX10" fmla="*/ 934048 w 2455915"/>
                  <a:gd name="connsiteY10" fmla="*/ 374657 h 674641"/>
                  <a:gd name="connsiteX11" fmla="*/ 1016598 w 2455915"/>
                  <a:gd name="connsiteY11" fmla="*/ 177807 h 674641"/>
                  <a:gd name="connsiteX12" fmla="*/ 1194398 w 2455915"/>
                  <a:gd name="connsiteY12" fmla="*/ 400057 h 674641"/>
                  <a:gd name="connsiteX13" fmla="*/ 1226148 w 2455915"/>
                  <a:gd name="connsiteY13" fmla="*/ 114307 h 674641"/>
                  <a:gd name="connsiteX14" fmla="*/ 1473798 w 2455915"/>
                  <a:gd name="connsiteY14" fmla="*/ 444507 h 674641"/>
                  <a:gd name="connsiteX15" fmla="*/ 1537298 w 2455915"/>
                  <a:gd name="connsiteY15" fmla="*/ 374657 h 674641"/>
                  <a:gd name="connsiteX16" fmla="*/ 1600798 w 2455915"/>
                  <a:gd name="connsiteY16" fmla="*/ 450857 h 674641"/>
                  <a:gd name="connsiteX17" fmla="*/ 1676998 w 2455915"/>
                  <a:gd name="connsiteY17" fmla="*/ 361957 h 674641"/>
                  <a:gd name="connsiteX18" fmla="*/ 1784948 w 2455915"/>
                  <a:gd name="connsiteY18" fmla="*/ 482607 h 674641"/>
                  <a:gd name="connsiteX19" fmla="*/ 1943698 w 2455915"/>
                  <a:gd name="connsiteY19" fmla="*/ 476257 h 674641"/>
                  <a:gd name="connsiteX20" fmla="*/ 2026248 w 2455915"/>
                  <a:gd name="connsiteY20" fmla="*/ 323857 h 674641"/>
                  <a:gd name="connsiteX21" fmla="*/ 2134198 w 2455915"/>
                  <a:gd name="connsiteY21" fmla="*/ 457207 h 674641"/>
                  <a:gd name="connsiteX22" fmla="*/ 2426298 w 2455915"/>
                  <a:gd name="connsiteY22" fmla="*/ 76207 h 674641"/>
                  <a:gd name="connsiteX23" fmla="*/ 2455915 w 2455915"/>
                  <a:gd name="connsiteY23" fmla="*/ 563622 h 674641"/>
                  <a:gd name="connsiteX24" fmla="*/ 2455915 w 2455915"/>
                  <a:gd name="connsiteY24" fmla="*/ 674641 h 674641"/>
                  <a:gd name="connsiteX25" fmla="*/ 175271 w 2455915"/>
                  <a:gd name="connsiteY25" fmla="*/ 630191 h 674641"/>
                  <a:gd name="connsiteX26" fmla="*/ 73671 w 2455915"/>
                  <a:gd name="connsiteY26" fmla="*/ 519172 h 674641"/>
                  <a:gd name="connsiteX0" fmla="*/ 73671 w 2455915"/>
                  <a:gd name="connsiteY0" fmla="*/ 519173 h 674642"/>
                  <a:gd name="connsiteX1" fmla="*/ 222848 w 2455915"/>
                  <a:gd name="connsiteY1" fmla="*/ 508008 h 674642"/>
                  <a:gd name="connsiteX2" fmla="*/ 597 w 2455915"/>
                  <a:gd name="connsiteY2" fmla="*/ 336558 h 674642"/>
                  <a:gd name="connsiteX3" fmla="*/ 330798 w 2455915"/>
                  <a:gd name="connsiteY3" fmla="*/ 349258 h 674642"/>
                  <a:gd name="connsiteX4" fmla="*/ 152998 w 2455915"/>
                  <a:gd name="connsiteY4" fmla="*/ 57158 h 674642"/>
                  <a:gd name="connsiteX5" fmla="*/ 521298 w 2455915"/>
                  <a:gd name="connsiteY5" fmla="*/ 381008 h 674642"/>
                  <a:gd name="connsiteX6" fmla="*/ 426048 w 2455915"/>
                  <a:gd name="connsiteY6" fmla="*/ 8 h 674642"/>
                  <a:gd name="connsiteX7" fmla="*/ 711798 w 2455915"/>
                  <a:gd name="connsiteY7" fmla="*/ 419108 h 674642"/>
                  <a:gd name="connsiteX8" fmla="*/ 781648 w 2455915"/>
                  <a:gd name="connsiteY8" fmla="*/ 400058 h 674642"/>
                  <a:gd name="connsiteX9" fmla="*/ 870548 w 2455915"/>
                  <a:gd name="connsiteY9" fmla="*/ 444508 h 674642"/>
                  <a:gd name="connsiteX10" fmla="*/ 934048 w 2455915"/>
                  <a:gd name="connsiteY10" fmla="*/ 374658 h 674642"/>
                  <a:gd name="connsiteX11" fmla="*/ 1016598 w 2455915"/>
                  <a:gd name="connsiteY11" fmla="*/ 177808 h 674642"/>
                  <a:gd name="connsiteX12" fmla="*/ 1194398 w 2455915"/>
                  <a:gd name="connsiteY12" fmla="*/ 400058 h 674642"/>
                  <a:gd name="connsiteX13" fmla="*/ 1226148 w 2455915"/>
                  <a:gd name="connsiteY13" fmla="*/ 114308 h 674642"/>
                  <a:gd name="connsiteX14" fmla="*/ 1473798 w 2455915"/>
                  <a:gd name="connsiteY14" fmla="*/ 444508 h 674642"/>
                  <a:gd name="connsiteX15" fmla="*/ 1537298 w 2455915"/>
                  <a:gd name="connsiteY15" fmla="*/ 374658 h 674642"/>
                  <a:gd name="connsiteX16" fmla="*/ 1600798 w 2455915"/>
                  <a:gd name="connsiteY16" fmla="*/ 450858 h 674642"/>
                  <a:gd name="connsiteX17" fmla="*/ 1676998 w 2455915"/>
                  <a:gd name="connsiteY17" fmla="*/ 361958 h 674642"/>
                  <a:gd name="connsiteX18" fmla="*/ 1784948 w 2455915"/>
                  <a:gd name="connsiteY18" fmla="*/ 482608 h 674642"/>
                  <a:gd name="connsiteX19" fmla="*/ 1943698 w 2455915"/>
                  <a:gd name="connsiteY19" fmla="*/ 476258 h 674642"/>
                  <a:gd name="connsiteX20" fmla="*/ 2026248 w 2455915"/>
                  <a:gd name="connsiteY20" fmla="*/ 323858 h 674642"/>
                  <a:gd name="connsiteX21" fmla="*/ 2134198 w 2455915"/>
                  <a:gd name="connsiteY21" fmla="*/ 457208 h 674642"/>
                  <a:gd name="connsiteX22" fmla="*/ 2426298 w 2455915"/>
                  <a:gd name="connsiteY22" fmla="*/ 76208 h 674642"/>
                  <a:gd name="connsiteX23" fmla="*/ 2455915 w 2455915"/>
                  <a:gd name="connsiteY23" fmla="*/ 563623 h 674642"/>
                  <a:gd name="connsiteX24" fmla="*/ 2455915 w 2455915"/>
                  <a:gd name="connsiteY24" fmla="*/ 674642 h 674642"/>
                  <a:gd name="connsiteX25" fmla="*/ 175271 w 2455915"/>
                  <a:gd name="connsiteY25" fmla="*/ 630192 h 674642"/>
                  <a:gd name="connsiteX26" fmla="*/ 73671 w 2455915"/>
                  <a:gd name="connsiteY26" fmla="*/ 519173 h 674642"/>
                  <a:gd name="connsiteX0" fmla="*/ 73671 w 2455915"/>
                  <a:gd name="connsiteY0" fmla="*/ 519173 h 674642"/>
                  <a:gd name="connsiteX1" fmla="*/ 222848 w 2455915"/>
                  <a:gd name="connsiteY1" fmla="*/ 508008 h 674642"/>
                  <a:gd name="connsiteX2" fmla="*/ 597 w 2455915"/>
                  <a:gd name="connsiteY2" fmla="*/ 336558 h 674642"/>
                  <a:gd name="connsiteX3" fmla="*/ 330798 w 2455915"/>
                  <a:gd name="connsiteY3" fmla="*/ 349258 h 674642"/>
                  <a:gd name="connsiteX4" fmla="*/ 152998 w 2455915"/>
                  <a:gd name="connsiteY4" fmla="*/ 57158 h 674642"/>
                  <a:gd name="connsiteX5" fmla="*/ 584798 w 2455915"/>
                  <a:gd name="connsiteY5" fmla="*/ 450858 h 674642"/>
                  <a:gd name="connsiteX6" fmla="*/ 426048 w 2455915"/>
                  <a:gd name="connsiteY6" fmla="*/ 8 h 674642"/>
                  <a:gd name="connsiteX7" fmla="*/ 711798 w 2455915"/>
                  <a:gd name="connsiteY7" fmla="*/ 419108 h 674642"/>
                  <a:gd name="connsiteX8" fmla="*/ 781648 w 2455915"/>
                  <a:gd name="connsiteY8" fmla="*/ 400058 h 674642"/>
                  <a:gd name="connsiteX9" fmla="*/ 870548 w 2455915"/>
                  <a:gd name="connsiteY9" fmla="*/ 444508 h 674642"/>
                  <a:gd name="connsiteX10" fmla="*/ 934048 w 2455915"/>
                  <a:gd name="connsiteY10" fmla="*/ 374658 h 674642"/>
                  <a:gd name="connsiteX11" fmla="*/ 1016598 w 2455915"/>
                  <a:gd name="connsiteY11" fmla="*/ 177808 h 674642"/>
                  <a:gd name="connsiteX12" fmla="*/ 1194398 w 2455915"/>
                  <a:gd name="connsiteY12" fmla="*/ 400058 h 674642"/>
                  <a:gd name="connsiteX13" fmla="*/ 1226148 w 2455915"/>
                  <a:gd name="connsiteY13" fmla="*/ 114308 h 674642"/>
                  <a:gd name="connsiteX14" fmla="*/ 1473798 w 2455915"/>
                  <a:gd name="connsiteY14" fmla="*/ 444508 h 674642"/>
                  <a:gd name="connsiteX15" fmla="*/ 1537298 w 2455915"/>
                  <a:gd name="connsiteY15" fmla="*/ 374658 h 674642"/>
                  <a:gd name="connsiteX16" fmla="*/ 1600798 w 2455915"/>
                  <a:gd name="connsiteY16" fmla="*/ 450858 h 674642"/>
                  <a:gd name="connsiteX17" fmla="*/ 1676998 w 2455915"/>
                  <a:gd name="connsiteY17" fmla="*/ 361958 h 674642"/>
                  <a:gd name="connsiteX18" fmla="*/ 1784948 w 2455915"/>
                  <a:gd name="connsiteY18" fmla="*/ 482608 h 674642"/>
                  <a:gd name="connsiteX19" fmla="*/ 1943698 w 2455915"/>
                  <a:gd name="connsiteY19" fmla="*/ 476258 h 674642"/>
                  <a:gd name="connsiteX20" fmla="*/ 2026248 w 2455915"/>
                  <a:gd name="connsiteY20" fmla="*/ 323858 h 674642"/>
                  <a:gd name="connsiteX21" fmla="*/ 2134198 w 2455915"/>
                  <a:gd name="connsiteY21" fmla="*/ 457208 h 674642"/>
                  <a:gd name="connsiteX22" fmla="*/ 2426298 w 2455915"/>
                  <a:gd name="connsiteY22" fmla="*/ 76208 h 674642"/>
                  <a:gd name="connsiteX23" fmla="*/ 2455915 w 2455915"/>
                  <a:gd name="connsiteY23" fmla="*/ 563623 h 674642"/>
                  <a:gd name="connsiteX24" fmla="*/ 2455915 w 2455915"/>
                  <a:gd name="connsiteY24" fmla="*/ 674642 h 674642"/>
                  <a:gd name="connsiteX25" fmla="*/ 175271 w 2455915"/>
                  <a:gd name="connsiteY25" fmla="*/ 630192 h 674642"/>
                  <a:gd name="connsiteX26" fmla="*/ 73671 w 2455915"/>
                  <a:gd name="connsiteY26" fmla="*/ 519173 h 674642"/>
                  <a:gd name="connsiteX0" fmla="*/ 73671 w 2455915"/>
                  <a:gd name="connsiteY0" fmla="*/ 519173 h 674642"/>
                  <a:gd name="connsiteX1" fmla="*/ 222848 w 2455915"/>
                  <a:gd name="connsiteY1" fmla="*/ 508008 h 674642"/>
                  <a:gd name="connsiteX2" fmla="*/ 597 w 2455915"/>
                  <a:gd name="connsiteY2" fmla="*/ 336558 h 674642"/>
                  <a:gd name="connsiteX3" fmla="*/ 330798 w 2455915"/>
                  <a:gd name="connsiteY3" fmla="*/ 349258 h 674642"/>
                  <a:gd name="connsiteX4" fmla="*/ 152998 w 2455915"/>
                  <a:gd name="connsiteY4" fmla="*/ 57158 h 674642"/>
                  <a:gd name="connsiteX5" fmla="*/ 483198 w 2455915"/>
                  <a:gd name="connsiteY5" fmla="*/ 463558 h 674642"/>
                  <a:gd name="connsiteX6" fmla="*/ 584798 w 2455915"/>
                  <a:gd name="connsiteY6" fmla="*/ 450858 h 674642"/>
                  <a:gd name="connsiteX7" fmla="*/ 426048 w 2455915"/>
                  <a:gd name="connsiteY7" fmla="*/ 8 h 674642"/>
                  <a:gd name="connsiteX8" fmla="*/ 711798 w 2455915"/>
                  <a:gd name="connsiteY8" fmla="*/ 419108 h 674642"/>
                  <a:gd name="connsiteX9" fmla="*/ 781648 w 2455915"/>
                  <a:gd name="connsiteY9" fmla="*/ 400058 h 674642"/>
                  <a:gd name="connsiteX10" fmla="*/ 870548 w 2455915"/>
                  <a:gd name="connsiteY10" fmla="*/ 444508 h 674642"/>
                  <a:gd name="connsiteX11" fmla="*/ 934048 w 2455915"/>
                  <a:gd name="connsiteY11" fmla="*/ 374658 h 674642"/>
                  <a:gd name="connsiteX12" fmla="*/ 1016598 w 2455915"/>
                  <a:gd name="connsiteY12" fmla="*/ 177808 h 674642"/>
                  <a:gd name="connsiteX13" fmla="*/ 1194398 w 2455915"/>
                  <a:gd name="connsiteY13" fmla="*/ 400058 h 674642"/>
                  <a:gd name="connsiteX14" fmla="*/ 1226148 w 2455915"/>
                  <a:gd name="connsiteY14" fmla="*/ 114308 h 674642"/>
                  <a:gd name="connsiteX15" fmla="*/ 1473798 w 2455915"/>
                  <a:gd name="connsiteY15" fmla="*/ 444508 h 674642"/>
                  <a:gd name="connsiteX16" fmla="*/ 1537298 w 2455915"/>
                  <a:gd name="connsiteY16" fmla="*/ 374658 h 674642"/>
                  <a:gd name="connsiteX17" fmla="*/ 1600798 w 2455915"/>
                  <a:gd name="connsiteY17" fmla="*/ 450858 h 674642"/>
                  <a:gd name="connsiteX18" fmla="*/ 1676998 w 2455915"/>
                  <a:gd name="connsiteY18" fmla="*/ 361958 h 674642"/>
                  <a:gd name="connsiteX19" fmla="*/ 1784948 w 2455915"/>
                  <a:gd name="connsiteY19" fmla="*/ 482608 h 674642"/>
                  <a:gd name="connsiteX20" fmla="*/ 1943698 w 2455915"/>
                  <a:gd name="connsiteY20" fmla="*/ 476258 h 674642"/>
                  <a:gd name="connsiteX21" fmla="*/ 2026248 w 2455915"/>
                  <a:gd name="connsiteY21" fmla="*/ 323858 h 674642"/>
                  <a:gd name="connsiteX22" fmla="*/ 2134198 w 2455915"/>
                  <a:gd name="connsiteY22" fmla="*/ 457208 h 674642"/>
                  <a:gd name="connsiteX23" fmla="*/ 2426298 w 2455915"/>
                  <a:gd name="connsiteY23" fmla="*/ 76208 h 674642"/>
                  <a:gd name="connsiteX24" fmla="*/ 2455915 w 2455915"/>
                  <a:gd name="connsiteY24" fmla="*/ 563623 h 674642"/>
                  <a:gd name="connsiteX25" fmla="*/ 2455915 w 2455915"/>
                  <a:gd name="connsiteY25" fmla="*/ 674642 h 674642"/>
                  <a:gd name="connsiteX26" fmla="*/ 175271 w 2455915"/>
                  <a:gd name="connsiteY26" fmla="*/ 630192 h 674642"/>
                  <a:gd name="connsiteX27" fmla="*/ 73671 w 2455915"/>
                  <a:gd name="connsiteY27" fmla="*/ 519173 h 674642"/>
                  <a:gd name="connsiteX0" fmla="*/ 73671 w 2455915"/>
                  <a:gd name="connsiteY0" fmla="*/ 519173 h 674642"/>
                  <a:gd name="connsiteX1" fmla="*/ 222848 w 2455915"/>
                  <a:gd name="connsiteY1" fmla="*/ 508008 h 674642"/>
                  <a:gd name="connsiteX2" fmla="*/ 597 w 2455915"/>
                  <a:gd name="connsiteY2" fmla="*/ 336558 h 674642"/>
                  <a:gd name="connsiteX3" fmla="*/ 330798 w 2455915"/>
                  <a:gd name="connsiteY3" fmla="*/ 349258 h 674642"/>
                  <a:gd name="connsiteX4" fmla="*/ 152998 w 2455915"/>
                  <a:gd name="connsiteY4" fmla="*/ 57158 h 674642"/>
                  <a:gd name="connsiteX5" fmla="*/ 483198 w 2455915"/>
                  <a:gd name="connsiteY5" fmla="*/ 463558 h 674642"/>
                  <a:gd name="connsiteX6" fmla="*/ 584798 w 2455915"/>
                  <a:gd name="connsiteY6" fmla="*/ 450858 h 674642"/>
                  <a:gd name="connsiteX7" fmla="*/ 426048 w 2455915"/>
                  <a:gd name="connsiteY7" fmla="*/ 8 h 674642"/>
                  <a:gd name="connsiteX8" fmla="*/ 711798 w 2455915"/>
                  <a:gd name="connsiteY8" fmla="*/ 419108 h 674642"/>
                  <a:gd name="connsiteX9" fmla="*/ 781648 w 2455915"/>
                  <a:gd name="connsiteY9" fmla="*/ 400058 h 674642"/>
                  <a:gd name="connsiteX10" fmla="*/ 870548 w 2455915"/>
                  <a:gd name="connsiteY10" fmla="*/ 444508 h 674642"/>
                  <a:gd name="connsiteX11" fmla="*/ 934048 w 2455915"/>
                  <a:gd name="connsiteY11" fmla="*/ 374658 h 674642"/>
                  <a:gd name="connsiteX12" fmla="*/ 1016598 w 2455915"/>
                  <a:gd name="connsiteY12" fmla="*/ 177808 h 674642"/>
                  <a:gd name="connsiteX13" fmla="*/ 1194398 w 2455915"/>
                  <a:gd name="connsiteY13" fmla="*/ 400058 h 674642"/>
                  <a:gd name="connsiteX14" fmla="*/ 1226148 w 2455915"/>
                  <a:gd name="connsiteY14" fmla="*/ 114308 h 674642"/>
                  <a:gd name="connsiteX15" fmla="*/ 1473798 w 2455915"/>
                  <a:gd name="connsiteY15" fmla="*/ 444508 h 674642"/>
                  <a:gd name="connsiteX16" fmla="*/ 1537298 w 2455915"/>
                  <a:gd name="connsiteY16" fmla="*/ 374658 h 674642"/>
                  <a:gd name="connsiteX17" fmla="*/ 1600798 w 2455915"/>
                  <a:gd name="connsiteY17" fmla="*/ 450858 h 674642"/>
                  <a:gd name="connsiteX18" fmla="*/ 1676998 w 2455915"/>
                  <a:gd name="connsiteY18" fmla="*/ 361958 h 674642"/>
                  <a:gd name="connsiteX19" fmla="*/ 1784948 w 2455915"/>
                  <a:gd name="connsiteY19" fmla="*/ 482608 h 674642"/>
                  <a:gd name="connsiteX20" fmla="*/ 1943698 w 2455915"/>
                  <a:gd name="connsiteY20" fmla="*/ 476258 h 674642"/>
                  <a:gd name="connsiteX21" fmla="*/ 2026248 w 2455915"/>
                  <a:gd name="connsiteY21" fmla="*/ 323858 h 674642"/>
                  <a:gd name="connsiteX22" fmla="*/ 2134198 w 2455915"/>
                  <a:gd name="connsiteY22" fmla="*/ 457208 h 674642"/>
                  <a:gd name="connsiteX23" fmla="*/ 2426298 w 2455915"/>
                  <a:gd name="connsiteY23" fmla="*/ 76208 h 674642"/>
                  <a:gd name="connsiteX24" fmla="*/ 2455915 w 2455915"/>
                  <a:gd name="connsiteY24" fmla="*/ 563623 h 674642"/>
                  <a:gd name="connsiteX25" fmla="*/ 2455915 w 2455915"/>
                  <a:gd name="connsiteY25" fmla="*/ 674642 h 674642"/>
                  <a:gd name="connsiteX26" fmla="*/ 175271 w 2455915"/>
                  <a:gd name="connsiteY26" fmla="*/ 630192 h 674642"/>
                  <a:gd name="connsiteX27" fmla="*/ 73671 w 2455915"/>
                  <a:gd name="connsiteY27" fmla="*/ 519173 h 674642"/>
                  <a:gd name="connsiteX0" fmla="*/ 73659 w 2455903"/>
                  <a:gd name="connsiteY0" fmla="*/ 519173 h 674642"/>
                  <a:gd name="connsiteX1" fmla="*/ 222836 w 2455903"/>
                  <a:gd name="connsiteY1" fmla="*/ 508008 h 674642"/>
                  <a:gd name="connsiteX2" fmla="*/ 585 w 2455903"/>
                  <a:gd name="connsiteY2" fmla="*/ 336558 h 674642"/>
                  <a:gd name="connsiteX3" fmla="*/ 337136 w 2455903"/>
                  <a:gd name="connsiteY3" fmla="*/ 469908 h 674642"/>
                  <a:gd name="connsiteX4" fmla="*/ 152986 w 2455903"/>
                  <a:gd name="connsiteY4" fmla="*/ 57158 h 674642"/>
                  <a:gd name="connsiteX5" fmla="*/ 483186 w 2455903"/>
                  <a:gd name="connsiteY5" fmla="*/ 463558 h 674642"/>
                  <a:gd name="connsiteX6" fmla="*/ 584786 w 2455903"/>
                  <a:gd name="connsiteY6" fmla="*/ 450858 h 674642"/>
                  <a:gd name="connsiteX7" fmla="*/ 426036 w 2455903"/>
                  <a:gd name="connsiteY7" fmla="*/ 8 h 674642"/>
                  <a:gd name="connsiteX8" fmla="*/ 711786 w 2455903"/>
                  <a:gd name="connsiteY8" fmla="*/ 419108 h 674642"/>
                  <a:gd name="connsiteX9" fmla="*/ 781636 w 2455903"/>
                  <a:gd name="connsiteY9" fmla="*/ 400058 h 674642"/>
                  <a:gd name="connsiteX10" fmla="*/ 870536 w 2455903"/>
                  <a:gd name="connsiteY10" fmla="*/ 444508 h 674642"/>
                  <a:gd name="connsiteX11" fmla="*/ 934036 w 2455903"/>
                  <a:gd name="connsiteY11" fmla="*/ 374658 h 674642"/>
                  <a:gd name="connsiteX12" fmla="*/ 1016586 w 2455903"/>
                  <a:gd name="connsiteY12" fmla="*/ 177808 h 674642"/>
                  <a:gd name="connsiteX13" fmla="*/ 1194386 w 2455903"/>
                  <a:gd name="connsiteY13" fmla="*/ 400058 h 674642"/>
                  <a:gd name="connsiteX14" fmla="*/ 1226136 w 2455903"/>
                  <a:gd name="connsiteY14" fmla="*/ 114308 h 674642"/>
                  <a:gd name="connsiteX15" fmla="*/ 1473786 w 2455903"/>
                  <a:gd name="connsiteY15" fmla="*/ 444508 h 674642"/>
                  <a:gd name="connsiteX16" fmla="*/ 1537286 w 2455903"/>
                  <a:gd name="connsiteY16" fmla="*/ 374658 h 674642"/>
                  <a:gd name="connsiteX17" fmla="*/ 1600786 w 2455903"/>
                  <a:gd name="connsiteY17" fmla="*/ 450858 h 674642"/>
                  <a:gd name="connsiteX18" fmla="*/ 1676986 w 2455903"/>
                  <a:gd name="connsiteY18" fmla="*/ 361958 h 674642"/>
                  <a:gd name="connsiteX19" fmla="*/ 1784936 w 2455903"/>
                  <a:gd name="connsiteY19" fmla="*/ 482608 h 674642"/>
                  <a:gd name="connsiteX20" fmla="*/ 1943686 w 2455903"/>
                  <a:gd name="connsiteY20" fmla="*/ 476258 h 674642"/>
                  <a:gd name="connsiteX21" fmla="*/ 2026236 w 2455903"/>
                  <a:gd name="connsiteY21" fmla="*/ 323858 h 674642"/>
                  <a:gd name="connsiteX22" fmla="*/ 2134186 w 2455903"/>
                  <a:gd name="connsiteY22" fmla="*/ 457208 h 674642"/>
                  <a:gd name="connsiteX23" fmla="*/ 2426286 w 2455903"/>
                  <a:gd name="connsiteY23" fmla="*/ 76208 h 674642"/>
                  <a:gd name="connsiteX24" fmla="*/ 2455903 w 2455903"/>
                  <a:gd name="connsiteY24" fmla="*/ 563623 h 674642"/>
                  <a:gd name="connsiteX25" fmla="*/ 2455903 w 2455903"/>
                  <a:gd name="connsiteY25" fmla="*/ 674642 h 674642"/>
                  <a:gd name="connsiteX26" fmla="*/ 175259 w 2455903"/>
                  <a:gd name="connsiteY26" fmla="*/ 630192 h 674642"/>
                  <a:gd name="connsiteX27" fmla="*/ 73659 w 2455903"/>
                  <a:gd name="connsiteY27" fmla="*/ 519173 h 674642"/>
                  <a:gd name="connsiteX0" fmla="*/ 73617 w 2455861"/>
                  <a:gd name="connsiteY0" fmla="*/ 519173 h 674642"/>
                  <a:gd name="connsiteX1" fmla="*/ 222794 w 2455861"/>
                  <a:gd name="connsiteY1" fmla="*/ 508008 h 674642"/>
                  <a:gd name="connsiteX2" fmla="*/ 543 w 2455861"/>
                  <a:gd name="connsiteY2" fmla="*/ 336558 h 674642"/>
                  <a:gd name="connsiteX3" fmla="*/ 362494 w 2455861"/>
                  <a:gd name="connsiteY3" fmla="*/ 406408 h 674642"/>
                  <a:gd name="connsiteX4" fmla="*/ 152944 w 2455861"/>
                  <a:gd name="connsiteY4" fmla="*/ 57158 h 674642"/>
                  <a:gd name="connsiteX5" fmla="*/ 483144 w 2455861"/>
                  <a:gd name="connsiteY5" fmla="*/ 463558 h 674642"/>
                  <a:gd name="connsiteX6" fmla="*/ 584744 w 2455861"/>
                  <a:gd name="connsiteY6" fmla="*/ 450858 h 674642"/>
                  <a:gd name="connsiteX7" fmla="*/ 425994 w 2455861"/>
                  <a:gd name="connsiteY7" fmla="*/ 8 h 674642"/>
                  <a:gd name="connsiteX8" fmla="*/ 711744 w 2455861"/>
                  <a:gd name="connsiteY8" fmla="*/ 419108 h 674642"/>
                  <a:gd name="connsiteX9" fmla="*/ 781594 w 2455861"/>
                  <a:gd name="connsiteY9" fmla="*/ 400058 h 674642"/>
                  <a:gd name="connsiteX10" fmla="*/ 870494 w 2455861"/>
                  <a:gd name="connsiteY10" fmla="*/ 444508 h 674642"/>
                  <a:gd name="connsiteX11" fmla="*/ 933994 w 2455861"/>
                  <a:gd name="connsiteY11" fmla="*/ 374658 h 674642"/>
                  <a:gd name="connsiteX12" fmla="*/ 1016544 w 2455861"/>
                  <a:gd name="connsiteY12" fmla="*/ 177808 h 674642"/>
                  <a:gd name="connsiteX13" fmla="*/ 1194344 w 2455861"/>
                  <a:gd name="connsiteY13" fmla="*/ 400058 h 674642"/>
                  <a:gd name="connsiteX14" fmla="*/ 1226094 w 2455861"/>
                  <a:gd name="connsiteY14" fmla="*/ 114308 h 674642"/>
                  <a:gd name="connsiteX15" fmla="*/ 1473744 w 2455861"/>
                  <a:gd name="connsiteY15" fmla="*/ 444508 h 674642"/>
                  <a:gd name="connsiteX16" fmla="*/ 1537244 w 2455861"/>
                  <a:gd name="connsiteY16" fmla="*/ 374658 h 674642"/>
                  <a:gd name="connsiteX17" fmla="*/ 1600744 w 2455861"/>
                  <a:gd name="connsiteY17" fmla="*/ 450858 h 674642"/>
                  <a:gd name="connsiteX18" fmla="*/ 1676944 w 2455861"/>
                  <a:gd name="connsiteY18" fmla="*/ 361958 h 674642"/>
                  <a:gd name="connsiteX19" fmla="*/ 1784894 w 2455861"/>
                  <a:gd name="connsiteY19" fmla="*/ 482608 h 674642"/>
                  <a:gd name="connsiteX20" fmla="*/ 1943644 w 2455861"/>
                  <a:gd name="connsiteY20" fmla="*/ 476258 h 674642"/>
                  <a:gd name="connsiteX21" fmla="*/ 2026194 w 2455861"/>
                  <a:gd name="connsiteY21" fmla="*/ 323858 h 674642"/>
                  <a:gd name="connsiteX22" fmla="*/ 2134144 w 2455861"/>
                  <a:gd name="connsiteY22" fmla="*/ 457208 h 674642"/>
                  <a:gd name="connsiteX23" fmla="*/ 2426244 w 2455861"/>
                  <a:gd name="connsiteY23" fmla="*/ 76208 h 674642"/>
                  <a:gd name="connsiteX24" fmla="*/ 2455861 w 2455861"/>
                  <a:gd name="connsiteY24" fmla="*/ 563623 h 674642"/>
                  <a:gd name="connsiteX25" fmla="*/ 2455861 w 2455861"/>
                  <a:gd name="connsiteY25" fmla="*/ 674642 h 674642"/>
                  <a:gd name="connsiteX26" fmla="*/ 175217 w 2455861"/>
                  <a:gd name="connsiteY26" fmla="*/ 630192 h 674642"/>
                  <a:gd name="connsiteX27" fmla="*/ 73617 w 2455861"/>
                  <a:gd name="connsiteY27" fmla="*/ 519173 h 674642"/>
                  <a:gd name="connsiteX0" fmla="*/ 73782 w 2456026"/>
                  <a:gd name="connsiteY0" fmla="*/ 519173 h 674642"/>
                  <a:gd name="connsiteX1" fmla="*/ 222959 w 2456026"/>
                  <a:gd name="connsiteY1" fmla="*/ 508008 h 674642"/>
                  <a:gd name="connsiteX2" fmla="*/ 708 w 2456026"/>
                  <a:gd name="connsiteY2" fmla="*/ 336558 h 674642"/>
                  <a:gd name="connsiteX3" fmla="*/ 362659 w 2456026"/>
                  <a:gd name="connsiteY3" fmla="*/ 406408 h 674642"/>
                  <a:gd name="connsiteX4" fmla="*/ 153109 w 2456026"/>
                  <a:gd name="connsiteY4" fmla="*/ 57158 h 674642"/>
                  <a:gd name="connsiteX5" fmla="*/ 483309 w 2456026"/>
                  <a:gd name="connsiteY5" fmla="*/ 463558 h 674642"/>
                  <a:gd name="connsiteX6" fmla="*/ 584909 w 2456026"/>
                  <a:gd name="connsiteY6" fmla="*/ 450858 h 674642"/>
                  <a:gd name="connsiteX7" fmla="*/ 426159 w 2456026"/>
                  <a:gd name="connsiteY7" fmla="*/ 8 h 674642"/>
                  <a:gd name="connsiteX8" fmla="*/ 711909 w 2456026"/>
                  <a:gd name="connsiteY8" fmla="*/ 419108 h 674642"/>
                  <a:gd name="connsiteX9" fmla="*/ 781759 w 2456026"/>
                  <a:gd name="connsiteY9" fmla="*/ 400058 h 674642"/>
                  <a:gd name="connsiteX10" fmla="*/ 870659 w 2456026"/>
                  <a:gd name="connsiteY10" fmla="*/ 444508 h 674642"/>
                  <a:gd name="connsiteX11" fmla="*/ 934159 w 2456026"/>
                  <a:gd name="connsiteY11" fmla="*/ 374658 h 674642"/>
                  <a:gd name="connsiteX12" fmla="*/ 1016709 w 2456026"/>
                  <a:gd name="connsiteY12" fmla="*/ 177808 h 674642"/>
                  <a:gd name="connsiteX13" fmla="*/ 1194509 w 2456026"/>
                  <a:gd name="connsiteY13" fmla="*/ 400058 h 674642"/>
                  <a:gd name="connsiteX14" fmla="*/ 1226259 w 2456026"/>
                  <a:gd name="connsiteY14" fmla="*/ 114308 h 674642"/>
                  <a:gd name="connsiteX15" fmla="*/ 1473909 w 2456026"/>
                  <a:gd name="connsiteY15" fmla="*/ 444508 h 674642"/>
                  <a:gd name="connsiteX16" fmla="*/ 1537409 w 2456026"/>
                  <a:gd name="connsiteY16" fmla="*/ 374658 h 674642"/>
                  <a:gd name="connsiteX17" fmla="*/ 1600909 w 2456026"/>
                  <a:gd name="connsiteY17" fmla="*/ 450858 h 674642"/>
                  <a:gd name="connsiteX18" fmla="*/ 1677109 w 2456026"/>
                  <a:gd name="connsiteY18" fmla="*/ 361958 h 674642"/>
                  <a:gd name="connsiteX19" fmla="*/ 1785059 w 2456026"/>
                  <a:gd name="connsiteY19" fmla="*/ 482608 h 674642"/>
                  <a:gd name="connsiteX20" fmla="*/ 1943809 w 2456026"/>
                  <a:gd name="connsiteY20" fmla="*/ 476258 h 674642"/>
                  <a:gd name="connsiteX21" fmla="*/ 2026359 w 2456026"/>
                  <a:gd name="connsiteY21" fmla="*/ 323858 h 674642"/>
                  <a:gd name="connsiteX22" fmla="*/ 2134309 w 2456026"/>
                  <a:gd name="connsiteY22" fmla="*/ 457208 h 674642"/>
                  <a:gd name="connsiteX23" fmla="*/ 2426409 w 2456026"/>
                  <a:gd name="connsiteY23" fmla="*/ 76208 h 674642"/>
                  <a:gd name="connsiteX24" fmla="*/ 2456026 w 2456026"/>
                  <a:gd name="connsiteY24" fmla="*/ 563623 h 674642"/>
                  <a:gd name="connsiteX25" fmla="*/ 2456026 w 2456026"/>
                  <a:gd name="connsiteY25" fmla="*/ 674642 h 674642"/>
                  <a:gd name="connsiteX26" fmla="*/ 175382 w 2456026"/>
                  <a:gd name="connsiteY26" fmla="*/ 630192 h 674642"/>
                  <a:gd name="connsiteX27" fmla="*/ 73782 w 2456026"/>
                  <a:gd name="connsiteY27" fmla="*/ 519173 h 674642"/>
                  <a:gd name="connsiteX0" fmla="*/ 73856 w 2456100"/>
                  <a:gd name="connsiteY0" fmla="*/ 519173 h 674642"/>
                  <a:gd name="connsiteX1" fmla="*/ 223033 w 2456100"/>
                  <a:gd name="connsiteY1" fmla="*/ 508008 h 674642"/>
                  <a:gd name="connsiteX2" fmla="*/ 782 w 2456100"/>
                  <a:gd name="connsiteY2" fmla="*/ 336558 h 674642"/>
                  <a:gd name="connsiteX3" fmla="*/ 337333 w 2456100"/>
                  <a:gd name="connsiteY3" fmla="*/ 469908 h 674642"/>
                  <a:gd name="connsiteX4" fmla="*/ 153183 w 2456100"/>
                  <a:gd name="connsiteY4" fmla="*/ 57158 h 674642"/>
                  <a:gd name="connsiteX5" fmla="*/ 483383 w 2456100"/>
                  <a:gd name="connsiteY5" fmla="*/ 463558 h 674642"/>
                  <a:gd name="connsiteX6" fmla="*/ 584983 w 2456100"/>
                  <a:gd name="connsiteY6" fmla="*/ 450858 h 674642"/>
                  <a:gd name="connsiteX7" fmla="*/ 426233 w 2456100"/>
                  <a:gd name="connsiteY7" fmla="*/ 8 h 674642"/>
                  <a:gd name="connsiteX8" fmla="*/ 711983 w 2456100"/>
                  <a:gd name="connsiteY8" fmla="*/ 419108 h 674642"/>
                  <a:gd name="connsiteX9" fmla="*/ 781833 w 2456100"/>
                  <a:gd name="connsiteY9" fmla="*/ 400058 h 674642"/>
                  <a:gd name="connsiteX10" fmla="*/ 870733 w 2456100"/>
                  <a:gd name="connsiteY10" fmla="*/ 444508 h 674642"/>
                  <a:gd name="connsiteX11" fmla="*/ 934233 w 2456100"/>
                  <a:gd name="connsiteY11" fmla="*/ 374658 h 674642"/>
                  <a:gd name="connsiteX12" fmla="*/ 1016783 w 2456100"/>
                  <a:gd name="connsiteY12" fmla="*/ 177808 h 674642"/>
                  <a:gd name="connsiteX13" fmla="*/ 1194583 w 2456100"/>
                  <a:gd name="connsiteY13" fmla="*/ 400058 h 674642"/>
                  <a:gd name="connsiteX14" fmla="*/ 1226333 w 2456100"/>
                  <a:gd name="connsiteY14" fmla="*/ 114308 h 674642"/>
                  <a:gd name="connsiteX15" fmla="*/ 1473983 w 2456100"/>
                  <a:gd name="connsiteY15" fmla="*/ 444508 h 674642"/>
                  <a:gd name="connsiteX16" fmla="*/ 1537483 w 2456100"/>
                  <a:gd name="connsiteY16" fmla="*/ 374658 h 674642"/>
                  <a:gd name="connsiteX17" fmla="*/ 1600983 w 2456100"/>
                  <a:gd name="connsiteY17" fmla="*/ 450858 h 674642"/>
                  <a:gd name="connsiteX18" fmla="*/ 1677183 w 2456100"/>
                  <a:gd name="connsiteY18" fmla="*/ 361958 h 674642"/>
                  <a:gd name="connsiteX19" fmla="*/ 1785133 w 2456100"/>
                  <a:gd name="connsiteY19" fmla="*/ 482608 h 674642"/>
                  <a:gd name="connsiteX20" fmla="*/ 1943883 w 2456100"/>
                  <a:gd name="connsiteY20" fmla="*/ 476258 h 674642"/>
                  <a:gd name="connsiteX21" fmla="*/ 2026433 w 2456100"/>
                  <a:gd name="connsiteY21" fmla="*/ 323858 h 674642"/>
                  <a:gd name="connsiteX22" fmla="*/ 2134383 w 2456100"/>
                  <a:gd name="connsiteY22" fmla="*/ 457208 h 674642"/>
                  <a:gd name="connsiteX23" fmla="*/ 2426483 w 2456100"/>
                  <a:gd name="connsiteY23" fmla="*/ 76208 h 674642"/>
                  <a:gd name="connsiteX24" fmla="*/ 2456100 w 2456100"/>
                  <a:gd name="connsiteY24" fmla="*/ 563623 h 674642"/>
                  <a:gd name="connsiteX25" fmla="*/ 2456100 w 2456100"/>
                  <a:gd name="connsiteY25" fmla="*/ 674642 h 674642"/>
                  <a:gd name="connsiteX26" fmla="*/ 175456 w 2456100"/>
                  <a:gd name="connsiteY26" fmla="*/ 630192 h 674642"/>
                  <a:gd name="connsiteX27" fmla="*/ 73856 w 2456100"/>
                  <a:gd name="connsiteY27" fmla="*/ 519173 h 674642"/>
                  <a:gd name="connsiteX0" fmla="*/ 73856 w 2456100"/>
                  <a:gd name="connsiteY0" fmla="*/ 519173 h 674642"/>
                  <a:gd name="connsiteX1" fmla="*/ 223033 w 2456100"/>
                  <a:gd name="connsiteY1" fmla="*/ 508008 h 674642"/>
                  <a:gd name="connsiteX2" fmla="*/ 782 w 2456100"/>
                  <a:gd name="connsiteY2" fmla="*/ 336558 h 674642"/>
                  <a:gd name="connsiteX3" fmla="*/ 337333 w 2456100"/>
                  <a:gd name="connsiteY3" fmla="*/ 469908 h 674642"/>
                  <a:gd name="connsiteX4" fmla="*/ 153183 w 2456100"/>
                  <a:gd name="connsiteY4" fmla="*/ 57158 h 674642"/>
                  <a:gd name="connsiteX5" fmla="*/ 483383 w 2456100"/>
                  <a:gd name="connsiteY5" fmla="*/ 463558 h 674642"/>
                  <a:gd name="connsiteX6" fmla="*/ 584983 w 2456100"/>
                  <a:gd name="connsiteY6" fmla="*/ 450858 h 674642"/>
                  <a:gd name="connsiteX7" fmla="*/ 426233 w 2456100"/>
                  <a:gd name="connsiteY7" fmla="*/ 8 h 674642"/>
                  <a:gd name="connsiteX8" fmla="*/ 711983 w 2456100"/>
                  <a:gd name="connsiteY8" fmla="*/ 419108 h 674642"/>
                  <a:gd name="connsiteX9" fmla="*/ 781833 w 2456100"/>
                  <a:gd name="connsiteY9" fmla="*/ 400058 h 674642"/>
                  <a:gd name="connsiteX10" fmla="*/ 870733 w 2456100"/>
                  <a:gd name="connsiteY10" fmla="*/ 444508 h 674642"/>
                  <a:gd name="connsiteX11" fmla="*/ 934233 w 2456100"/>
                  <a:gd name="connsiteY11" fmla="*/ 374658 h 674642"/>
                  <a:gd name="connsiteX12" fmla="*/ 1016783 w 2456100"/>
                  <a:gd name="connsiteY12" fmla="*/ 177808 h 674642"/>
                  <a:gd name="connsiteX13" fmla="*/ 1194583 w 2456100"/>
                  <a:gd name="connsiteY13" fmla="*/ 400058 h 674642"/>
                  <a:gd name="connsiteX14" fmla="*/ 1226333 w 2456100"/>
                  <a:gd name="connsiteY14" fmla="*/ 114308 h 674642"/>
                  <a:gd name="connsiteX15" fmla="*/ 1473983 w 2456100"/>
                  <a:gd name="connsiteY15" fmla="*/ 444508 h 674642"/>
                  <a:gd name="connsiteX16" fmla="*/ 1537483 w 2456100"/>
                  <a:gd name="connsiteY16" fmla="*/ 374658 h 674642"/>
                  <a:gd name="connsiteX17" fmla="*/ 1600983 w 2456100"/>
                  <a:gd name="connsiteY17" fmla="*/ 450858 h 674642"/>
                  <a:gd name="connsiteX18" fmla="*/ 1677183 w 2456100"/>
                  <a:gd name="connsiteY18" fmla="*/ 361958 h 674642"/>
                  <a:gd name="connsiteX19" fmla="*/ 1785133 w 2456100"/>
                  <a:gd name="connsiteY19" fmla="*/ 482608 h 674642"/>
                  <a:gd name="connsiteX20" fmla="*/ 1943883 w 2456100"/>
                  <a:gd name="connsiteY20" fmla="*/ 476258 h 674642"/>
                  <a:gd name="connsiteX21" fmla="*/ 2026433 w 2456100"/>
                  <a:gd name="connsiteY21" fmla="*/ 323858 h 674642"/>
                  <a:gd name="connsiteX22" fmla="*/ 2134383 w 2456100"/>
                  <a:gd name="connsiteY22" fmla="*/ 457208 h 674642"/>
                  <a:gd name="connsiteX23" fmla="*/ 2426483 w 2456100"/>
                  <a:gd name="connsiteY23" fmla="*/ 76208 h 674642"/>
                  <a:gd name="connsiteX24" fmla="*/ 2456100 w 2456100"/>
                  <a:gd name="connsiteY24" fmla="*/ 563623 h 674642"/>
                  <a:gd name="connsiteX25" fmla="*/ 2456100 w 2456100"/>
                  <a:gd name="connsiteY25" fmla="*/ 674642 h 674642"/>
                  <a:gd name="connsiteX26" fmla="*/ 175456 w 2456100"/>
                  <a:gd name="connsiteY26" fmla="*/ 630192 h 674642"/>
                  <a:gd name="connsiteX27" fmla="*/ 73856 w 2456100"/>
                  <a:gd name="connsiteY27" fmla="*/ 519173 h 674642"/>
                  <a:gd name="connsiteX0" fmla="*/ 73856 w 2456100"/>
                  <a:gd name="connsiteY0" fmla="*/ 519173 h 674642"/>
                  <a:gd name="connsiteX1" fmla="*/ 223033 w 2456100"/>
                  <a:gd name="connsiteY1" fmla="*/ 508008 h 674642"/>
                  <a:gd name="connsiteX2" fmla="*/ 782 w 2456100"/>
                  <a:gd name="connsiteY2" fmla="*/ 336558 h 674642"/>
                  <a:gd name="connsiteX3" fmla="*/ 337333 w 2456100"/>
                  <a:gd name="connsiteY3" fmla="*/ 469908 h 674642"/>
                  <a:gd name="connsiteX4" fmla="*/ 153183 w 2456100"/>
                  <a:gd name="connsiteY4" fmla="*/ 57158 h 674642"/>
                  <a:gd name="connsiteX5" fmla="*/ 483383 w 2456100"/>
                  <a:gd name="connsiteY5" fmla="*/ 463558 h 674642"/>
                  <a:gd name="connsiteX6" fmla="*/ 584983 w 2456100"/>
                  <a:gd name="connsiteY6" fmla="*/ 450858 h 674642"/>
                  <a:gd name="connsiteX7" fmla="*/ 394483 w 2456100"/>
                  <a:gd name="connsiteY7" fmla="*/ 8 h 674642"/>
                  <a:gd name="connsiteX8" fmla="*/ 711983 w 2456100"/>
                  <a:gd name="connsiteY8" fmla="*/ 419108 h 674642"/>
                  <a:gd name="connsiteX9" fmla="*/ 781833 w 2456100"/>
                  <a:gd name="connsiteY9" fmla="*/ 400058 h 674642"/>
                  <a:gd name="connsiteX10" fmla="*/ 870733 w 2456100"/>
                  <a:gd name="connsiteY10" fmla="*/ 444508 h 674642"/>
                  <a:gd name="connsiteX11" fmla="*/ 934233 w 2456100"/>
                  <a:gd name="connsiteY11" fmla="*/ 374658 h 674642"/>
                  <a:gd name="connsiteX12" fmla="*/ 1016783 w 2456100"/>
                  <a:gd name="connsiteY12" fmla="*/ 177808 h 674642"/>
                  <a:gd name="connsiteX13" fmla="*/ 1194583 w 2456100"/>
                  <a:gd name="connsiteY13" fmla="*/ 400058 h 674642"/>
                  <a:gd name="connsiteX14" fmla="*/ 1226333 w 2456100"/>
                  <a:gd name="connsiteY14" fmla="*/ 114308 h 674642"/>
                  <a:gd name="connsiteX15" fmla="*/ 1473983 w 2456100"/>
                  <a:gd name="connsiteY15" fmla="*/ 444508 h 674642"/>
                  <a:gd name="connsiteX16" fmla="*/ 1537483 w 2456100"/>
                  <a:gd name="connsiteY16" fmla="*/ 374658 h 674642"/>
                  <a:gd name="connsiteX17" fmla="*/ 1600983 w 2456100"/>
                  <a:gd name="connsiteY17" fmla="*/ 450858 h 674642"/>
                  <a:gd name="connsiteX18" fmla="*/ 1677183 w 2456100"/>
                  <a:gd name="connsiteY18" fmla="*/ 361958 h 674642"/>
                  <a:gd name="connsiteX19" fmla="*/ 1785133 w 2456100"/>
                  <a:gd name="connsiteY19" fmla="*/ 482608 h 674642"/>
                  <a:gd name="connsiteX20" fmla="*/ 1943883 w 2456100"/>
                  <a:gd name="connsiteY20" fmla="*/ 476258 h 674642"/>
                  <a:gd name="connsiteX21" fmla="*/ 2026433 w 2456100"/>
                  <a:gd name="connsiteY21" fmla="*/ 323858 h 674642"/>
                  <a:gd name="connsiteX22" fmla="*/ 2134383 w 2456100"/>
                  <a:gd name="connsiteY22" fmla="*/ 457208 h 674642"/>
                  <a:gd name="connsiteX23" fmla="*/ 2426483 w 2456100"/>
                  <a:gd name="connsiteY23" fmla="*/ 76208 h 674642"/>
                  <a:gd name="connsiteX24" fmla="*/ 2456100 w 2456100"/>
                  <a:gd name="connsiteY24" fmla="*/ 563623 h 674642"/>
                  <a:gd name="connsiteX25" fmla="*/ 2456100 w 2456100"/>
                  <a:gd name="connsiteY25" fmla="*/ 674642 h 674642"/>
                  <a:gd name="connsiteX26" fmla="*/ 175456 w 2456100"/>
                  <a:gd name="connsiteY26" fmla="*/ 630192 h 674642"/>
                  <a:gd name="connsiteX27" fmla="*/ 73856 w 2456100"/>
                  <a:gd name="connsiteY27" fmla="*/ 519173 h 674642"/>
                  <a:gd name="connsiteX0" fmla="*/ 73856 w 2456100"/>
                  <a:gd name="connsiteY0" fmla="*/ 519173 h 674642"/>
                  <a:gd name="connsiteX1" fmla="*/ 223033 w 2456100"/>
                  <a:gd name="connsiteY1" fmla="*/ 508008 h 674642"/>
                  <a:gd name="connsiteX2" fmla="*/ 782 w 2456100"/>
                  <a:gd name="connsiteY2" fmla="*/ 336558 h 674642"/>
                  <a:gd name="connsiteX3" fmla="*/ 337333 w 2456100"/>
                  <a:gd name="connsiteY3" fmla="*/ 469908 h 674642"/>
                  <a:gd name="connsiteX4" fmla="*/ 153183 w 2456100"/>
                  <a:gd name="connsiteY4" fmla="*/ 57158 h 674642"/>
                  <a:gd name="connsiteX5" fmla="*/ 483383 w 2456100"/>
                  <a:gd name="connsiteY5" fmla="*/ 463558 h 674642"/>
                  <a:gd name="connsiteX6" fmla="*/ 584983 w 2456100"/>
                  <a:gd name="connsiteY6" fmla="*/ 450858 h 674642"/>
                  <a:gd name="connsiteX7" fmla="*/ 394483 w 2456100"/>
                  <a:gd name="connsiteY7" fmla="*/ 8 h 674642"/>
                  <a:gd name="connsiteX8" fmla="*/ 711983 w 2456100"/>
                  <a:gd name="connsiteY8" fmla="*/ 419108 h 674642"/>
                  <a:gd name="connsiteX9" fmla="*/ 781833 w 2456100"/>
                  <a:gd name="connsiteY9" fmla="*/ 400058 h 674642"/>
                  <a:gd name="connsiteX10" fmla="*/ 870733 w 2456100"/>
                  <a:gd name="connsiteY10" fmla="*/ 444508 h 674642"/>
                  <a:gd name="connsiteX11" fmla="*/ 934233 w 2456100"/>
                  <a:gd name="connsiteY11" fmla="*/ 374658 h 674642"/>
                  <a:gd name="connsiteX12" fmla="*/ 1016783 w 2456100"/>
                  <a:gd name="connsiteY12" fmla="*/ 177808 h 674642"/>
                  <a:gd name="connsiteX13" fmla="*/ 1194583 w 2456100"/>
                  <a:gd name="connsiteY13" fmla="*/ 400058 h 674642"/>
                  <a:gd name="connsiteX14" fmla="*/ 1226333 w 2456100"/>
                  <a:gd name="connsiteY14" fmla="*/ 114308 h 674642"/>
                  <a:gd name="connsiteX15" fmla="*/ 1473983 w 2456100"/>
                  <a:gd name="connsiteY15" fmla="*/ 444508 h 674642"/>
                  <a:gd name="connsiteX16" fmla="*/ 1537483 w 2456100"/>
                  <a:gd name="connsiteY16" fmla="*/ 374658 h 674642"/>
                  <a:gd name="connsiteX17" fmla="*/ 1600983 w 2456100"/>
                  <a:gd name="connsiteY17" fmla="*/ 450858 h 674642"/>
                  <a:gd name="connsiteX18" fmla="*/ 1677183 w 2456100"/>
                  <a:gd name="connsiteY18" fmla="*/ 361958 h 674642"/>
                  <a:gd name="connsiteX19" fmla="*/ 1785133 w 2456100"/>
                  <a:gd name="connsiteY19" fmla="*/ 482608 h 674642"/>
                  <a:gd name="connsiteX20" fmla="*/ 1943883 w 2456100"/>
                  <a:gd name="connsiteY20" fmla="*/ 476258 h 674642"/>
                  <a:gd name="connsiteX21" fmla="*/ 2026433 w 2456100"/>
                  <a:gd name="connsiteY21" fmla="*/ 323858 h 674642"/>
                  <a:gd name="connsiteX22" fmla="*/ 2134383 w 2456100"/>
                  <a:gd name="connsiteY22" fmla="*/ 457208 h 674642"/>
                  <a:gd name="connsiteX23" fmla="*/ 2426483 w 2456100"/>
                  <a:gd name="connsiteY23" fmla="*/ 76208 h 674642"/>
                  <a:gd name="connsiteX24" fmla="*/ 2456100 w 2456100"/>
                  <a:gd name="connsiteY24" fmla="*/ 563623 h 674642"/>
                  <a:gd name="connsiteX25" fmla="*/ 2456100 w 2456100"/>
                  <a:gd name="connsiteY25" fmla="*/ 674642 h 674642"/>
                  <a:gd name="connsiteX26" fmla="*/ 175456 w 2456100"/>
                  <a:gd name="connsiteY26" fmla="*/ 630192 h 674642"/>
                  <a:gd name="connsiteX27" fmla="*/ 73856 w 2456100"/>
                  <a:gd name="connsiteY27" fmla="*/ 519173 h 674642"/>
                  <a:gd name="connsiteX0" fmla="*/ 73856 w 2456100"/>
                  <a:gd name="connsiteY0" fmla="*/ 519173 h 674642"/>
                  <a:gd name="connsiteX1" fmla="*/ 223033 w 2456100"/>
                  <a:gd name="connsiteY1" fmla="*/ 508008 h 674642"/>
                  <a:gd name="connsiteX2" fmla="*/ 782 w 2456100"/>
                  <a:gd name="connsiteY2" fmla="*/ 336558 h 674642"/>
                  <a:gd name="connsiteX3" fmla="*/ 337333 w 2456100"/>
                  <a:gd name="connsiteY3" fmla="*/ 469908 h 674642"/>
                  <a:gd name="connsiteX4" fmla="*/ 153183 w 2456100"/>
                  <a:gd name="connsiteY4" fmla="*/ 57158 h 674642"/>
                  <a:gd name="connsiteX5" fmla="*/ 483383 w 2456100"/>
                  <a:gd name="connsiteY5" fmla="*/ 463558 h 674642"/>
                  <a:gd name="connsiteX6" fmla="*/ 584983 w 2456100"/>
                  <a:gd name="connsiteY6" fmla="*/ 450858 h 674642"/>
                  <a:gd name="connsiteX7" fmla="*/ 394483 w 2456100"/>
                  <a:gd name="connsiteY7" fmla="*/ 8 h 674642"/>
                  <a:gd name="connsiteX8" fmla="*/ 711983 w 2456100"/>
                  <a:gd name="connsiteY8" fmla="*/ 419108 h 674642"/>
                  <a:gd name="connsiteX9" fmla="*/ 781833 w 2456100"/>
                  <a:gd name="connsiteY9" fmla="*/ 400058 h 674642"/>
                  <a:gd name="connsiteX10" fmla="*/ 870733 w 2456100"/>
                  <a:gd name="connsiteY10" fmla="*/ 444508 h 674642"/>
                  <a:gd name="connsiteX11" fmla="*/ 934233 w 2456100"/>
                  <a:gd name="connsiteY11" fmla="*/ 374658 h 674642"/>
                  <a:gd name="connsiteX12" fmla="*/ 1016783 w 2456100"/>
                  <a:gd name="connsiteY12" fmla="*/ 177808 h 674642"/>
                  <a:gd name="connsiteX13" fmla="*/ 1194583 w 2456100"/>
                  <a:gd name="connsiteY13" fmla="*/ 400058 h 674642"/>
                  <a:gd name="connsiteX14" fmla="*/ 1226333 w 2456100"/>
                  <a:gd name="connsiteY14" fmla="*/ 114308 h 674642"/>
                  <a:gd name="connsiteX15" fmla="*/ 1473983 w 2456100"/>
                  <a:gd name="connsiteY15" fmla="*/ 444508 h 674642"/>
                  <a:gd name="connsiteX16" fmla="*/ 1537483 w 2456100"/>
                  <a:gd name="connsiteY16" fmla="*/ 374658 h 674642"/>
                  <a:gd name="connsiteX17" fmla="*/ 1600983 w 2456100"/>
                  <a:gd name="connsiteY17" fmla="*/ 450858 h 674642"/>
                  <a:gd name="connsiteX18" fmla="*/ 1677183 w 2456100"/>
                  <a:gd name="connsiteY18" fmla="*/ 361958 h 674642"/>
                  <a:gd name="connsiteX19" fmla="*/ 1785133 w 2456100"/>
                  <a:gd name="connsiteY19" fmla="*/ 482608 h 674642"/>
                  <a:gd name="connsiteX20" fmla="*/ 1943883 w 2456100"/>
                  <a:gd name="connsiteY20" fmla="*/ 476258 h 674642"/>
                  <a:gd name="connsiteX21" fmla="*/ 2026433 w 2456100"/>
                  <a:gd name="connsiteY21" fmla="*/ 323858 h 674642"/>
                  <a:gd name="connsiteX22" fmla="*/ 2134383 w 2456100"/>
                  <a:gd name="connsiteY22" fmla="*/ 457208 h 674642"/>
                  <a:gd name="connsiteX23" fmla="*/ 2426483 w 2456100"/>
                  <a:gd name="connsiteY23" fmla="*/ 76208 h 674642"/>
                  <a:gd name="connsiteX24" fmla="*/ 2191533 w 2456100"/>
                  <a:gd name="connsiteY24" fmla="*/ 565158 h 674642"/>
                  <a:gd name="connsiteX25" fmla="*/ 2456100 w 2456100"/>
                  <a:gd name="connsiteY25" fmla="*/ 563623 h 674642"/>
                  <a:gd name="connsiteX26" fmla="*/ 2456100 w 2456100"/>
                  <a:gd name="connsiteY26" fmla="*/ 674642 h 674642"/>
                  <a:gd name="connsiteX27" fmla="*/ 175456 w 2456100"/>
                  <a:gd name="connsiteY27" fmla="*/ 630192 h 674642"/>
                  <a:gd name="connsiteX28" fmla="*/ 73856 w 2456100"/>
                  <a:gd name="connsiteY28" fmla="*/ 519173 h 674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456100" h="674642">
                    <a:moveTo>
                      <a:pt x="73856" y="519173"/>
                    </a:moveTo>
                    <a:cubicBezTo>
                      <a:pt x="58502" y="490342"/>
                      <a:pt x="241562" y="538444"/>
                      <a:pt x="223033" y="508008"/>
                    </a:cubicBezTo>
                    <a:cubicBezTo>
                      <a:pt x="204504" y="477572"/>
                      <a:pt x="16657" y="389475"/>
                      <a:pt x="782" y="336558"/>
                    </a:cubicBezTo>
                    <a:cubicBezTo>
                      <a:pt x="-15093" y="283641"/>
                      <a:pt x="214566" y="338675"/>
                      <a:pt x="337333" y="469908"/>
                    </a:cubicBezTo>
                    <a:cubicBezTo>
                      <a:pt x="377550" y="423341"/>
                      <a:pt x="130958" y="60333"/>
                      <a:pt x="153183" y="57158"/>
                    </a:cubicBezTo>
                    <a:cubicBezTo>
                      <a:pt x="175408" y="53983"/>
                      <a:pt x="424117" y="283642"/>
                      <a:pt x="483383" y="463558"/>
                    </a:cubicBezTo>
                    <a:cubicBezTo>
                      <a:pt x="555349" y="529174"/>
                      <a:pt x="591333" y="505891"/>
                      <a:pt x="584983" y="450858"/>
                    </a:cubicBezTo>
                    <a:cubicBezTo>
                      <a:pt x="620966" y="452975"/>
                      <a:pt x="358500" y="-2109"/>
                      <a:pt x="394483" y="8"/>
                    </a:cubicBezTo>
                    <a:cubicBezTo>
                      <a:pt x="661183" y="105841"/>
                      <a:pt x="623083" y="395825"/>
                      <a:pt x="711983" y="419108"/>
                    </a:cubicBezTo>
                    <a:cubicBezTo>
                      <a:pt x="771250" y="492133"/>
                      <a:pt x="755375" y="395825"/>
                      <a:pt x="781833" y="400058"/>
                    </a:cubicBezTo>
                    <a:cubicBezTo>
                      <a:pt x="808291" y="404291"/>
                      <a:pt x="845333" y="455091"/>
                      <a:pt x="870733" y="444508"/>
                    </a:cubicBezTo>
                    <a:cubicBezTo>
                      <a:pt x="907775" y="437100"/>
                      <a:pt x="909891" y="409583"/>
                      <a:pt x="934233" y="374658"/>
                    </a:cubicBezTo>
                    <a:cubicBezTo>
                      <a:pt x="958575" y="339733"/>
                      <a:pt x="975508" y="201091"/>
                      <a:pt x="1016783" y="177808"/>
                    </a:cubicBezTo>
                    <a:cubicBezTo>
                      <a:pt x="1071816" y="196858"/>
                      <a:pt x="1139550" y="381008"/>
                      <a:pt x="1194583" y="400058"/>
                    </a:cubicBezTo>
                    <a:cubicBezTo>
                      <a:pt x="1247500" y="402175"/>
                      <a:pt x="1173416" y="112191"/>
                      <a:pt x="1226333" y="114308"/>
                    </a:cubicBezTo>
                    <a:cubicBezTo>
                      <a:pt x="1298300" y="141825"/>
                      <a:pt x="1402016" y="416991"/>
                      <a:pt x="1473983" y="444508"/>
                    </a:cubicBezTo>
                    <a:cubicBezTo>
                      <a:pt x="1495150" y="442391"/>
                      <a:pt x="1516316" y="376775"/>
                      <a:pt x="1537483" y="374658"/>
                    </a:cubicBezTo>
                    <a:cubicBezTo>
                      <a:pt x="1569233" y="378891"/>
                      <a:pt x="1569233" y="446625"/>
                      <a:pt x="1600983" y="450858"/>
                    </a:cubicBezTo>
                    <a:cubicBezTo>
                      <a:pt x="1626383" y="450858"/>
                      <a:pt x="1651783" y="361958"/>
                      <a:pt x="1677183" y="361958"/>
                    </a:cubicBezTo>
                    <a:cubicBezTo>
                      <a:pt x="1717400" y="370425"/>
                      <a:pt x="1744916" y="474141"/>
                      <a:pt x="1785133" y="482608"/>
                    </a:cubicBezTo>
                    <a:cubicBezTo>
                      <a:pt x="1826408" y="486841"/>
                      <a:pt x="1903666" y="502716"/>
                      <a:pt x="1943883" y="476258"/>
                    </a:cubicBezTo>
                    <a:cubicBezTo>
                      <a:pt x="1984100" y="449800"/>
                      <a:pt x="1991508" y="312216"/>
                      <a:pt x="2026433" y="323858"/>
                    </a:cubicBezTo>
                    <a:cubicBezTo>
                      <a:pt x="2061358" y="335500"/>
                      <a:pt x="2074058" y="522825"/>
                      <a:pt x="2134383" y="457208"/>
                    </a:cubicBezTo>
                    <a:cubicBezTo>
                      <a:pt x="2194708" y="391591"/>
                      <a:pt x="2375683" y="101608"/>
                      <a:pt x="2426483" y="76208"/>
                    </a:cubicBezTo>
                    <a:cubicBezTo>
                      <a:pt x="2430716" y="152408"/>
                      <a:pt x="2187300" y="488958"/>
                      <a:pt x="2191533" y="565158"/>
                    </a:cubicBezTo>
                    <a:lnTo>
                      <a:pt x="2456100" y="563623"/>
                    </a:lnTo>
                    <a:lnTo>
                      <a:pt x="2456100" y="674642"/>
                    </a:lnTo>
                    <a:lnTo>
                      <a:pt x="175456" y="630192"/>
                    </a:lnTo>
                    <a:lnTo>
                      <a:pt x="73856" y="519173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9F5E197-5A6E-4378-B6C1-87CC17137800}"/>
                </a:ext>
              </a:extLst>
            </p:cNvPr>
            <p:cNvGrpSpPr/>
            <p:nvPr/>
          </p:nvGrpSpPr>
          <p:grpSpPr>
            <a:xfrm>
              <a:off x="8115536" y="2226170"/>
              <a:ext cx="3441092" cy="3173900"/>
              <a:chOff x="8115536" y="2226170"/>
              <a:chExt cx="3441092" cy="3173900"/>
            </a:xfrm>
          </p:grpSpPr>
          <p:sp>
            <p:nvSpPr>
              <p:cNvPr id="51" name="Rectangle 57">
                <a:extLst>
                  <a:ext uri="{FF2B5EF4-FFF2-40B4-BE49-F238E27FC236}">
                    <a16:creationId xmlns:a16="http://schemas.microsoft.com/office/drawing/2014/main" id="{8E9FE521-B4CB-4E65-8655-E19923108600}"/>
                  </a:ext>
                </a:extLst>
              </p:cNvPr>
              <p:cNvSpPr/>
              <p:nvPr/>
            </p:nvSpPr>
            <p:spPr>
              <a:xfrm rot="21253922">
                <a:off x="9549094" y="2568539"/>
                <a:ext cx="571953" cy="2163401"/>
              </a:xfrm>
              <a:custGeom>
                <a:avLst/>
                <a:gdLst>
                  <a:gd name="connsiteX0" fmla="*/ 0 w 45719"/>
                  <a:gd name="connsiteY0" fmla="*/ 0 h 357564"/>
                  <a:gd name="connsiteX1" fmla="*/ 45719 w 45719"/>
                  <a:gd name="connsiteY1" fmla="*/ 0 h 357564"/>
                  <a:gd name="connsiteX2" fmla="*/ 45719 w 45719"/>
                  <a:gd name="connsiteY2" fmla="*/ 357564 h 357564"/>
                  <a:gd name="connsiteX3" fmla="*/ 0 w 45719"/>
                  <a:gd name="connsiteY3" fmla="*/ 357564 h 357564"/>
                  <a:gd name="connsiteX4" fmla="*/ 0 w 45719"/>
                  <a:gd name="connsiteY4" fmla="*/ 0 h 357564"/>
                  <a:gd name="connsiteX0" fmla="*/ 0 w 93054"/>
                  <a:gd name="connsiteY0" fmla="*/ 0 h 357564"/>
                  <a:gd name="connsiteX1" fmla="*/ 93054 w 93054"/>
                  <a:gd name="connsiteY1" fmla="*/ 52649 h 357564"/>
                  <a:gd name="connsiteX2" fmla="*/ 45719 w 93054"/>
                  <a:gd name="connsiteY2" fmla="*/ 357564 h 357564"/>
                  <a:gd name="connsiteX3" fmla="*/ 0 w 93054"/>
                  <a:gd name="connsiteY3" fmla="*/ 357564 h 357564"/>
                  <a:gd name="connsiteX4" fmla="*/ 0 w 93054"/>
                  <a:gd name="connsiteY4" fmla="*/ 0 h 357564"/>
                  <a:gd name="connsiteX0" fmla="*/ 47384 w 93054"/>
                  <a:gd name="connsiteY0" fmla="*/ 0 h 352778"/>
                  <a:gd name="connsiteX1" fmla="*/ 93054 w 93054"/>
                  <a:gd name="connsiteY1" fmla="*/ 47863 h 352778"/>
                  <a:gd name="connsiteX2" fmla="*/ 45719 w 93054"/>
                  <a:gd name="connsiteY2" fmla="*/ 352778 h 352778"/>
                  <a:gd name="connsiteX3" fmla="*/ 0 w 93054"/>
                  <a:gd name="connsiteY3" fmla="*/ 352778 h 352778"/>
                  <a:gd name="connsiteX4" fmla="*/ 47384 w 93054"/>
                  <a:gd name="connsiteY4" fmla="*/ 0 h 352778"/>
                  <a:gd name="connsiteX0" fmla="*/ 47384 w 93054"/>
                  <a:gd name="connsiteY0" fmla="*/ 0 h 352778"/>
                  <a:gd name="connsiteX1" fmla="*/ 93054 w 93054"/>
                  <a:gd name="connsiteY1" fmla="*/ 47863 h 352778"/>
                  <a:gd name="connsiteX2" fmla="*/ 45719 w 93054"/>
                  <a:gd name="connsiteY2" fmla="*/ 352778 h 352778"/>
                  <a:gd name="connsiteX3" fmla="*/ 0 w 93054"/>
                  <a:gd name="connsiteY3" fmla="*/ 352778 h 352778"/>
                  <a:gd name="connsiteX4" fmla="*/ 47384 w 93054"/>
                  <a:gd name="connsiteY4" fmla="*/ 0 h 352778"/>
                  <a:gd name="connsiteX0" fmla="*/ 67710 w 113380"/>
                  <a:gd name="connsiteY0" fmla="*/ 0 h 352778"/>
                  <a:gd name="connsiteX1" fmla="*/ 113380 w 113380"/>
                  <a:gd name="connsiteY1" fmla="*/ 47863 h 352778"/>
                  <a:gd name="connsiteX2" fmla="*/ 66045 w 113380"/>
                  <a:gd name="connsiteY2" fmla="*/ 352778 h 352778"/>
                  <a:gd name="connsiteX3" fmla="*/ 20326 w 113380"/>
                  <a:gd name="connsiteY3" fmla="*/ 352778 h 352778"/>
                  <a:gd name="connsiteX4" fmla="*/ 67710 w 113380"/>
                  <a:gd name="connsiteY4" fmla="*/ 0 h 352778"/>
                  <a:gd name="connsiteX0" fmla="*/ 67710 w 113380"/>
                  <a:gd name="connsiteY0" fmla="*/ 0 h 352778"/>
                  <a:gd name="connsiteX1" fmla="*/ 113380 w 113380"/>
                  <a:gd name="connsiteY1" fmla="*/ 47863 h 352778"/>
                  <a:gd name="connsiteX2" fmla="*/ 66045 w 113380"/>
                  <a:gd name="connsiteY2" fmla="*/ 352778 h 352778"/>
                  <a:gd name="connsiteX3" fmla="*/ 20326 w 113380"/>
                  <a:gd name="connsiteY3" fmla="*/ 352778 h 352778"/>
                  <a:gd name="connsiteX4" fmla="*/ 67710 w 113380"/>
                  <a:gd name="connsiteY4" fmla="*/ 0 h 352778"/>
                  <a:gd name="connsiteX0" fmla="*/ 67710 w 113380"/>
                  <a:gd name="connsiteY0" fmla="*/ 0 h 352778"/>
                  <a:gd name="connsiteX1" fmla="*/ 113380 w 113380"/>
                  <a:gd name="connsiteY1" fmla="*/ 47863 h 352778"/>
                  <a:gd name="connsiteX2" fmla="*/ 66045 w 113380"/>
                  <a:gd name="connsiteY2" fmla="*/ 352778 h 352778"/>
                  <a:gd name="connsiteX3" fmla="*/ 20326 w 113380"/>
                  <a:gd name="connsiteY3" fmla="*/ 352778 h 352778"/>
                  <a:gd name="connsiteX4" fmla="*/ 67710 w 113380"/>
                  <a:gd name="connsiteY4" fmla="*/ 0 h 352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380" h="352778">
                    <a:moveTo>
                      <a:pt x="67710" y="0"/>
                    </a:moveTo>
                    <a:lnTo>
                      <a:pt x="113380" y="47863"/>
                    </a:lnTo>
                    <a:cubicBezTo>
                      <a:pt x="55913" y="135718"/>
                      <a:pt x="81823" y="251140"/>
                      <a:pt x="66045" y="352778"/>
                    </a:cubicBezTo>
                    <a:lnTo>
                      <a:pt x="20326" y="352778"/>
                    </a:lnTo>
                    <a:cubicBezTo>
                      <a:pt x="36121" y="235185"/>
                      <a:pt x="-60848" y="96629"/>
                      <a:pt x="67710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A60A20EF-2DEC-4780-B8FC-7B6624238CB1}"/>
                  </a:ext>
                </a:extLst>
              </p:cNvPr>
              <p:cNvSpPr/>
              <p:nvPr/>
            </p:nvSpPr>
            <p:spPr>
              <a:xfrm rot="18785527">
                <a:off x="9504154" y="2730228"/>
                <a:ext cx="1878417" cy="870302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ectangle 56">
                <a:extLst>
                  <a:ext uri="{FF2B5EF4-FFF2-40B4-BE49-F238E27FC236}">
                    <a16:creationId xmlns:a16="http://schemas.microsoft.com/office/drawing/2014/main" id="{D007D6D5-4F56-4D9E-BAD3-CD4820CB7062}"/>
                  </a:ext>
                </a:extLst>
              </p:cNvPr>
              <p:cNvSpPr/>
              <p:nvPr/>
            </p:nvSpPr>
            <p:spPr>
              <a:xfrm rot="13686997">
                <a:off x="8199825" y="3293889"/>
                <a:ext cx="1878417" cy="870302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Rectangle 56">
                <a:extLst>
                  <a:ext uri="{FF2B5EF4-FFF2-40B4-BE49-F238E27FC236}">
                    <a16:creationId xmlns:a16="http://schemas.microsoft.com/office/drawing/2014/main" id="{8DDC1BCC-4115-4D7E-8A3F-E5C6916461B0}"/>
                  </a:ext>
                </a:extLst>
              </p:cNvPr>
              <p:cNvSpPr/>
              <p:nvPr/>
            </p:nvSpPr>
            <p:spPr>
              <a:xfrm rot="20780167">
                <a:off x="9678211" y="3536497"/>
                <a:ext cx="1878417" cy="870302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56">
                <a:extLst>
                  <a:ext uri="{FF2B5EF4-FFF2-40B4-BE49-F238E27FC236}">
                    <a16:creationId xmlns:a16="http://schemas.microsoft.com/office/drawing/2014/main" id="{D3164F69-E5AF-4673-BBAA-EC307C489E5F}"/>
                  </a:ext>
                </a:extLst>
              </p:cNvPr>
              <p:cNvSpPr/>
              <p:nvPr/>
            </p:nvSpPr>
            <p:spPr>
              <a:xfrm rot="10283546">
                <a:off x="8115536" y="4235067"/>
                <a:ext cx="1878417" cy="870302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12E88000-C804-4FB0-8254-60B79105FF95}"/>
                  </a:ext>
                </a:extLst>
              </p:cNvPr>
              <p:cNvGrpSpPr/>
              <p:nvPr/>
            </p:nvGrpSpPr>
            <p:grpSpPr>
              <a:xfrm>
                <a:off x="9577934" y="3177173"/>
                <a:ext cx="914400" cy="984238"/>
                <a:chOff x="8583171" y="1691055"/>
                <a:chExt cx="914400" cy="984238"/>
              </a:xfrm>
            </p:grpSpPr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11DC8DE4-FC06-433C-BE04-720D214FD1AB}"/>
                    </a:ext>
                  </a:extLst>
                </p:cNvPr>
                <p:cNvSpPr/>
                <p:nvPr/>
              </p:nvSpPr>
              <p:spPr>
                <a:xfrm>
                  <a:off x="8583171" y="1760893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Rectangle 56">
                  <a:extLst>
                    <a:ext uri="{FF2B5EF4-FFF2-40B4-BE49-F238E27FC236}">
                      <a16:creationId xmlns:a16="http://schemas.microsoft.com/office/drawing/2014/main" id="{F2A7AD79-D4DE-43D4-99F9-1933D7C4F59D}"/>
                    </a:ext>
                  </a:extLst>
                </p:cNvPr>
                <p:cNvSpPr/>
                <p:nvPr/>
              </p:nvSpPr>
              <p:spPr>
                <a:xfrm rot="7808444" flipH="1">
                  <a:off x="9259962" y="17990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Rectangle 56">
                  <a:extLst>
                    <a:ext uri="{FF2B5EF4-FFF2-40B4-BE49-F238E27FC236}">
                      <a16:creationId xmlns:a16="http://schemas.microsoft.com/office/drawing/2014/main" id="{8F047EA4-178A-4EFF-AC35-76C3BBC78D72}"/>
                    </a:ext>
                  </a:extLst>
                </p:cNvPr>
                <p:cNvSpPr/>
                <p:nvPr/>
              </p:nvSpPr>
              <p:spPr>
                <a:xfrm rot="5645453" flipH="1">
                  <a:off x="9192544" y="176179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Rectangle 56">
                  <a:extLst>
                    <a:ext uri="{FF2B5EF4-FFF2-40B4-BE49-F238E27FC236}">
                      <a16:creationId xmlns:a16="http://schemas.microsoft.com/office/drawing/2014/main" id="{981CC3AF-2A1B-48C4-A6F1-8E4E0D7DAC91}"/>
                    </a:ext>
                  </a:extLst>
                </p:cNvPr>
                <p:cNvSpPr/>
                <p:nvPr/>
              </p:nvSpPr>
              <p:spPr>
                <a:xfrm rot="4881750" flipH="1">
                  <a:off x="9117475" y="1744282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Rectangle 56">
                  <a:extLst>
                    <a:ext uri="{FF2B5EF4-FFF2-40B4-BE49-F238E27FC236}">
                      <a16:creationId xmlns:a16="http://schemas.microsoft.com/office/drawing/2014/main" id="{79B19CA4-D3E6-4C27-B1CB-224F80C905FE}"/>
                    </a:ext>
                  </a:extLst>
                </p:cNvPr>
                <p:cNvSpPr/>
                <p:nvPr/>
              </p:nvSpPr>
              <p:spPr>
                <a:xfrm rot="4881750" flipH="1">
                  <a:off x="9040872" y="1727278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Rectangle 56">
                  <a:extLst>
                    <a:ext uri="{FF2B5EF4-FFF2-40B4-BE49-F238E27FC236}">
                      <a16:creationId xmlns:a16="http://schemas.microsoft.com/office/drawing/2014/main" id="{7D4E65D9-1D9E-47DD-B9B8-95A23B2ADA57}"/>
                    </a:ext>
                  </a:extLst>
                </p:cNvPr>
                <p:cNvSpPr/>
                <p:nvPr/>
              </p:nvSpPr>
              <p:spPr>
                <a:xfrm rot="4881750" flipH="1">
                  <a:off x="8964706" y="173578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Rectangle 56">
                  <a:extLst>
                    <a:ext uri="{FF2B5EF4-FFF2-40B4-BE49-F238E27FC236}">
                      <a16:creationId xmlns:a16="http://schemas.microsoft.com/office/drawing/2014/main" id="{085A0892-ACFC-47A4-88A7-675705569E88}"/>
                    </a:ext>
                  </a:extLst>
                </p:cNvPr>
                <p:cNvSpPr/>
                <p:nvPr/>
              </p:nvSpPr>
              <p:spPr>
                <a:xfrm rot="2858822" flipH="1">
                  <a:off x="8901610" y="177066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Rectangle 56">
                  <a:extLst>
                    <a:ext uri="{FF2B5EF4-FFF2-40B4-BE49-F238E27FC236}">
                      <a16:creationId xmlns:a16="http://schemas.microsoft.com/office/drawing/2014/main" id="{E89E91DD-AAEA-4091-A4FF-6A2F7614D67B}"/>
                    </a:ext>
                  </a:extLst>
                </p:cNvPr>
                <p:cNvSpPr/>
                <p:nvPr/>
              </p:nvSpPr>
              <p:spPr>
                <a:xfrm rot="471569" flipH="1">
                  <a:off x="8928261" y="18138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Rectangle 56">
                  <a:extLst>
                    <a:ext uri="{FF2B5EF4-FFF2-40B4-BE49-F238E27FC236}">
                      <a16:creationId xmlns:a16="http://schemas.microsoft.com/office/drawing/2014/main" id="{A7B65B47-4582-4CC6-A187-05268AB9AC46}"/>
                    </a:ext>
                  </a:extLst>
                </p:cNvPr>
                <p:cNvSpPr/>
                <p:nvPr/>
              </p:nvSpPr>
              <p:spPr>
                <a:xfrm rot="17719418" flipH="1">
                  <a:off x="9008874" y="1838961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Rectangle 56">
                  <a:extLst>
                    <a:ext uri="{FF2B5EF4-FFF2-40B4-BE49-F238E27FC236}">
                      <a16:creationId xmlns:a16="http://schemas.microsoft.com/office/drawing/2014/main" id="{1A584967-C3C5-4159-83CF-53E4125AC2E1}"/>
                    </a:ext>
                  </a:extLst>
                </p:cNvPr>
                <p:cNvSpPr/>
                <p:nvPr/>
              </p:nvSpPr>
              <p:spPr>
                <a:xfrm rot="16402527" flipH="1">
                  <a:off x="9071317" y="185733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ectangle 56">
                  <a:extLst>
                    <a:ext uri="{FF2B5EF4-FFF2-40B4-BE49-F238E27FC236}">
                      <a16:creationId xmlns:a16="http://schemas.microsoft.com/office/drawing/2014/main" id="{9B13CB4C-761A-4F1A-A54D-41E0500850D0}"/>
                    </a:ext>
                  </a:extLst>
                </p:cNvPr>
                <p:cNvSpPr/>
                <p:nvPr/>
              </p:nvSpPr>
              <p:spPr>
                <a:xfrm rot="16402527" flipH="1">
                  <a:off x="9214232" y="1881334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Rectangle 56">
                  <a:extLst>
                    <a:ext uri="{FF2B5EF4-FFF2-40B4-BE49-F238E27FC236}">
                      <a16:creationId xmlns:a16="http://schemas.microsoft.com/office/drawing/2014/main" id="{441B10D7-C1DE-44A1-AB02-4B5595C9A909}"/>
                    </a:ext>
                  </a:extLst>
                </p:cNvPr>
                <p:cNvSpPr/>
                <p:nvPr/>
              </p:nvSpPr>
              <p:spPr>
                <a:xfrm rot="16402527" flipH="1">
                  <a:off x="9141979" y="186861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Rectangle 56">
                  <a:extLst>
                    <a:ext uri="{FF2B5EF4-FFF2-40B4-BE49-F238E27FC236}">
                      <a16:creationId xmlns:a16="http://schemas.microsoft.com/office/drawing/2014/main" id="{2124CBEF-71F6-4E25-93EA-571AAD98C1DC}"/>
                    </a:ext>
                  </a:extLst>
                </p:cNvPr>
                <p:cNvSpPr/>
                <p:nvPr/>
              </p:nvSpPr>
              <p:spPr>
                <a:xfrm rot="11786322" flipH="1">
                  <a:off x="9290942" y="1873022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183CE0D2-05C0-432C-845E-3BE64BB9B1F4}"/>
                  </a:ext>
                </a:extLst>
              </p:cNvPr>
              <p:cNvGrpSpPr/>
              <p:nvPr/>
            </p:nvGrpSpPr>
            <p:grpSpPr>
              <a:xfrm flipH="1">
                <a:off x="8981538" y="3662801"/>
                <a:ext cx="914400" cy="984238"/>
                <a:chOff x="8583171" y="1691055"/>
                <a:chExt cx="914400" cy="984238"/>
              </a:xfrm>
            </p:grpSpPr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FD08E633-C1D3-4222-8845-9A113F55551B}"/>
                    </a:ext>
                  </a:extLst>
                </p:cNvPr>
                <p:cNvSpPr/>
                <p:nvPr/>
              </p:nvSpPr>
              <p:spPr>
                <a:xfrm>
                  <a:off x="8583171" y="1760893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Rectangle 56">
                  <a:extLst>
                    <a:ext uri="{FF2B5EF4-FFF2-40B4-BE49-F238E27FC236}">
                      <a16:creationId xmlns:a16="http://schemas.microsoft.com/office/drawing/2014/main" id="{CD1A8BCB-9D0A-4AB2-A9F4-1F0BA7B91232}"/>
                    </a:ext>
                  </a:extLst>
                </p:cNvPr>
                <p:cNvSpPr/>
                <p:nvPr/>
              </p:nvSpPr>
              <p:spPr>
                <a:xfrm rot="7808444" flipH="1">
                  <a:off x="9259962" y="17990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Rectangle 56">
                  <a:extLst>
                    <a:ext uri="{FF2B5EF4-FFF2-40B4-BE49-F238E27FC236}">
                      <a16:creationId xmlns:a16="http://schemas.microsoft.com/office/drawing/2014/main" id="{FE064426-B22E-4333-8916-67CCCD18CBE5}"/>
                    </a:ext>
                  </a:extLst>
                </p:cNvPr>
                <p:cNvSpPr/>
                <p:nvPr/>
              </p:nvSpPr>
              <p:spPr>
                <a:xfrm rot="5645453" flipH="1">
                  <a:off x="9192544" y="176179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Rectangle 56">
                  <a:extLst>
                    <a:ext uri="{FF2B5EF4-FFF2-40B4-BE49-F238E27FC236}">
                      <a16:creationId xmlns:a16="http://schemas.microsoft.com/office/drawing/2014/main" id="{3115F1DB-1176-413B-9672-2DDC02AD72CC}"/>
                    </a:ext>
                  </a:extLst>
                </p:cNvPr>
                <p:cNvSpPr/>
                <p:nvPr/>
              </p:nvSpPr>
              <p:spPr>
                <a:xfrm rot="4881750" flipH="1">
                  <a:off x="9117475" y="1744282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Rectangle 56">
                  <a:extLst>
                    <a:ext uri="{FF2B5EF4-FFF2-40B4-BE49-F238E27FC236}">
                      <a16:creationId xmlns:a16="http://schemas.microsoft.com/office/drawing/2014/main" id="{B8298E72-E7F7-46C0-ABF1-217D2F939542}"/>
                    </a:ext>
                  </a:extLst>
                </p:cNvPr>
                <p:cNvSpPr/>
                <p:nvPr/>
              </p:nvSpPr>
              <p:spPr>
                <a:xfrm rot="4881750" flipH="1">
                  <a:off x="9040872" y="1727278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ectangle 56">
                  <a:extLst>
                    <a:ext uri="{FF2B5EF4-FFF2-40B4-BE49-F238E27FC236}">
                      <a16:creationId xmlns:a16="http://schemas.microsoft.com/office/drawing/2014/main" id="{4ED7EA83-98E1-4BD6-BA55-B007E5A308B5}"/>
                    </a:ext>
                  </a:extLst>
                </p:cNvPr>
                <p:cNvSpPr/>
                <p:nvPr/>
              </p:nvSpPr>
              <p:spPr>
                <a:xfrm rot="4881750" flipH="1">
                  <a:off x="8964706" y="173578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ectangle 56">
                  <a:extLst>
                    <a:ext uri="{FF2B5EF4-FFF2-40B4-BE49-F238E27FC236}">
                      <a16:creationId xmlns:a16="http://schemas.microsoft.com/office/drawing/2014/main" id="{03D07CD4-E5B1-4E94-92FC-6A6BDB2D4F97}"/>
                    </a:ext>
                  </a:extLst>
                </p:cNvPr>
                <p:cNvSpPr/>
                <p:nvPr/>
              </p:nvSpPr>
              <p:spPr>
                <a:xfrm rot="2858822" flipH="1">
                  <a:off x="8901610" y="177066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Rectangle 56">
                  <a:extLst>
                    <a:ext uri="{FF2B5EF4-FFF2-40B4-BE49-F238E27FC236}">
                      <a16:creationId xmlns:a16="http://schemas.microsoft.com/office/drawing/2014/main" id="{404238EF-679E-496A-A4C4-36A41D7F9F0E}"/>
                    </a:ext>
                  </a:extLst>
                </p:cNvPr>
                <p:cNvSpPr/>
                <p:nvPr/>
              </p:nvSpPr>
              <p:spPr>
                <a:xfrm rot="471569" flipH="1">
                  <a:off x="8928261" y="18138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Rectangle 56">
                  <a:extLst>
                    <a:ext uri="{FF2B5EF4-FFF2-40B4-BE49-F238E27FC236}">
                      <a16:creationId xmlns:a16="http://schemas.microsoft.com/office/drawing/2014/main" id="{9D38E9D7-4BB7-45AA-94DA-1C5DAB136DBB}"/>
                    </a:ext>
                  </a:extLst>
                </p:cNvPr>
                <p:cNvSpPr/>
                <p:nvPr/>
              </p:nvSpPr>
              <p:spPr>
                <a:xfrm rot="17719418" flipH="1">
                  <a:off x="9008874" y="1838961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ectangle 56">
                  <a:extLst>
                    <a:ext uri="{FF2B5EF4-FFF2-40B4-BE49-F238E27FC236}">
                      <a16:creationId xmlns:a16="http://schemas.microsoft.com/office/drawing/2014/main" id="{871C647A-0FEB-470C-9EAB-D16B8B9465BB}"/>
                    </a:ext>
                  </a:extLst>
                </p:cNvPr>
                <p:cNvSpPr/>
                <p:nvPr/>
              </p:nvSpPr>
              <p:spPr>
                <a:xfrm rot="16402527" flipH="1">
                  <a:off x="9071317" y="185733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 56">
                  <a:extLst>
                    <a:ext uri="{FF2B5EF4-FFF2-40B4-BE49-F238E27FC236}">
                      <a16:creationId xmlns:a16="http://schemas.microsoft.com/office/drawing/2014/main" id="{27A192A3-3A12-4D6B-BB4D-ED637D03DC02}"/>
                    </a:ext>
                  </a:extLst>
                </p:cNvPr>
                <p:cNvSpPr/>
                <p:nvPr/>
              </p:nvSpPr>
              <p:spPr>
                <a:xfrm rot="16402527" flipH="1">
                  <a:off x="9214232" y="1881334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Rectangle 56">
                  <a:extLst>
                    <a:ext uri="{FF2B5EF4-FFF2-40B4-BE49-F238E27FC236}">
                      <a16:creationId xmlns:a16="http://schemas.microsoft.com/office/drawing/2014/main" id="{580E7A0E-3F5B-43EC-B2B8-C0CA1C1A59F5}"/>
                    </a:ext>
                  </a:extLst>
                </p:cNvPr>
                <p:cNvSpPr/>
                <p:nvPr/>
              </p:nvSpPr>
              <p:spPr>
                <a:xfrm rot="16402527" flipH="1">
                  <a:off x="9141979" y="186861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ectangle 56">
                  <a:extLst>
                    <a:ext uri="{FF2B5EF4-FFF2-40B4-BE49-F238E27FC236}">
                      <a16:creationId xmlns:a16="http://schemas.microsoft.com/office/drawing/2014/main" id="{65B6A47E-425F-4A35-8394-9045ABCB76C6}"/>
                    </a:ext>
                  </a:extLst>
                </p:cNvPr>
                <p:cNvSpPr/>
                <p:nvPr/>
              </p:nvSpPr>
              <p:spPr>
                <a:xfrm rot="11786322" flipH="1">
                  <a:off x="9290942" y="1873022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EE603719-D18F-4BE8-B7DE-0F81CB384CD6}"/>
                  </a:ext>
                </a:extLst>
              </p:cNvPr>
              <p:cNvGrpSpPr/>
              <p:nvPr/>
            </p:nvGrpSpPr>
            <p:grpSpPr>
              <a:xfrm flipH="1">
                <a:off x="9666169" y="3876328"/>
                <a:ext cx="914400" cy="984238"/>
                <a:chOff x="8583171" y="1691055"/>
                <a:chExt cx="914400" cy="984238"/>
              </a:xfrm>
            </p:grpSpPr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68BEAFF4-7BB3-4CA6-957A-2255C2CB3851}"/>
                    </a:ext>
                  </a:extLst>
                </p:cNvPr>
                <p:cNvSpPr/>
                <p:nvPr/>
              </p:nvSpPr>
              <p:spPr>
                <a:xfrm>
                  <a:off x="8583171" y="1760893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56">
                  <a:extLst>
                    <a:ext uri="{FF2B5EF4-FFF2-40B4-BE49-F238E27FC236}">
                      <a16:creationId xmlns:a16="http://schemas.microsoft.com/office/drawing/2014/main" id="{457A75BE-66D8-4282-8F63-95591734201F}"/>
                    </a:ext>
                  </a:extLst>
                </p:cNvPr>
                <p:cNvSpPr/>
                <p:nvPr/>
              </p:nvSpPr>
              <p:spPr>
                <a:xfrm rot="7808444" flipH="1">
                  <a:off x="9259962" y="17990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56">
                  <a:extLst>
                    <a:ext uri="{FF2B5EF4-FFF2-40B4-BE49-F238E27FC236}">
                      <a16:creationId xmlns:a16="http://schemas.microsoft.com/office/drawing/2014/main" id="{15E5AFD3-0CAF-4BF3-9B9C-7D47A2C7ED9E}"/>
                    </a:ext>
                  </a:extLst>
                </p:cNvPr>
                <p:cNvSpPr/>
                <p:nvPr/>
              </p:nvSpPr>
              <p:spPr>
                <a:xfrm rot="5645453" flipH="1">
                  <a:off x="9192544" y="176179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 56">
                  <a:extLst>
                    <a:ext uri="{FF2B5EF4-FFF2-40B4-BE49-F238E27FC236}">
                      <a16:creationId xmlns:a16="http://schemas.microsoft.com/office/drawing/2014/main" id="{7E28ED08-9E83-4724-8703-6BBB585FEBD2}"/>
                    </a:ext>
                  </a:extLst>
                </p:cNvPr>
                <p:cNvSpPr/>
                <p:nvPr/>
              </p:nvSpPr>
              <p:spPr>
                <a:xfrm rot="4881750" flipH="1">
                  <a:off x="9117475" y="1744282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56">
                  <a:extLst>
                    <a:ext uri="{FF2B5EF4-FFF2-40B4-BE49-F238E27FC236}">
                      <a16:creationId xmlns:a16="http://schemas.microsoft.com/office/drawing/2014/main" id="{23F5B71C-B812-494E-A9D9-64656006A68E}"/>
                    </a:ext>
                  </a:extLst>
                </p:cNvPr>
                <p:cNvSpPr/>
                <p:nvPr/>
              </p:nvSpPr>
              <p:spPr>
                <a:xfrm rot="4881750" flipH="1">
                  <a:off x="9040872" y="1727278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56">
                  <a:extLst>
                    <a:ext uri="{FF2B5EF4-FFF2-40B4-BE49-F238E27FC236}">
                      <a16:creationId xmlns:a16="http://schemas.microsoft.com/office/drawing/2014/main" id="{89CB2740-2370-4159-9891-7E8B6C645FC0}"/>
                    </a:ext>
                  </a:extLst>
                </p:cNvPr>
                <p:cNvSpPr/>
                <p:nvPr/>
              </p:nvSpPr>
              <p:spPr>
                <a:xfrm rot="4881750" flipH="1">
                  <a:off x="8964706" y="173578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ectangle 56">
                  <a:extLst>
                    <a:ext uri="{FF2B5EF4-FFF2-40B4-BE49-F238E27FC236}">
                      <a16:creationId xmlns:a16="http://schemas.microsoft.com/office/drawing/2014/main" id="{23ED2610-3568-4CB4-957B-AB5A53575890}"/>
                    </a:ext>
                  </a:extLst>
                </p:cNvPr>
                <p:cNvSpPr/>
                <p:nvPr/>
              </p:nvSpPr>
              <p:spPr>
                <a:xfrm rot="2858822" flipH="1">
                  <a:off x="8901610" y="177066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56">
                  <a:extLst>
                    <a:ext uri="{FF2B5EF4-FFF2-40B4-BE49-F238E27FC236}">
                      <a16:creationId xmlns:a16="http://schemas.microsoft.com/office/drawing/2014/main" id="{C49842A5-919C-4D6B-98D5-CB2B32FA6F9B}"/>
                    </a:ext>
                  </a:extLst>
                </p:cNvPr>
                <p:cNvSpPr/>
                <p:nvPr/>
              </p:nvSpPr>
              <p:spPr>
                <a:xfrm rot="471569" flipH="1">
                  <a:off x="8928261" y="18138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56">
                  <a:extLst>
                    <a:ext uri="{FF2B5EF4-FFF2-40B4-BE49-F238E27FC236}">
                      <a16:creationId xmlns:a16="http://schemas.microsoft.com/office/drawing/2014/main" id="{C48A31CB-32C0-4771-981E-BB4CC88F0A0B}"/>
                    </a:ext>
                  </a:extLst>
                </p:cNvPr>
                <p:cNvSpPr/>
                <p:nvPr/>
              </p:nvSpPr>
              <p:spPr>
                <a:xfrm rot="17719418" flipH="1">
                  <a:off x="9008874" y="1838961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Rectangle 56">
                  <a:extLst>
                    <a:ext uri="{FF2B5EF4-FFF2-40B4-BE49-F238E27FC236}">
                      <a16:creationId xmlns:a16="http://schemas.microsoft.com/office/drawing/2014/main" id="{DA944FAD-7CFB-44C0-BA7B-E788E73947DB}"/>
                    </a:ext>
                  </a:extLst>
                </p:cNvPr>
                <p:cNvSpPr/>
                <p:nvPr/>
              </p:nvSpPr>
              <p:spPr>
                <a:xfrm rot="16402527" flipH="1">
                  <a:off x="9071317" y="185733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56">
                  <a:extLst>
                    <a:ext uri="{FF2B5EF4-FFF2-40B4-BE49-F238E27FC236}">
                      <a16:creationId xmlns:a16="http://schemas.microsoft.com/office/drawing/2014/main" id="{B334AB93-EBEF-4CB1-AA7E-60D599CEF64C}"/>
                    </a:ext>
                  </a:extLst>
                </p:cNvPr>
                <p:cNvSpPr/>
                <p:nvPr/>
              </p:nvSpPr>
              <p:spPr>
                <a:xfrm rot="16402527" flipH="1">
                  <a:off x="9214232" y="1881334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56">
                  <a:extLst>
                    <a:ext uri="{FF2B5EF4-FFF2-40B4-BE49-F238E27FC236}">
                      <a16:creationId xmlns:a16="http://schemas.microsoft.com/office/drawing/2014/main" id="{4E49BCFF-DAB9-46C7-8B14-8B0DE05C91F4}"/>
                    </a:ext>
                  </a:extLst>
                </p:cNvPr>
                <p:cNvSpPr/>
                <p:nvPr/>
              </p:nvSpPr>
              <p:spPr>
                <a:xfrm rot="16402527" flipH="1">
                  <a:off x="9141979" y="186861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56">
                  <a:extLst>
                    <a:ext uri="{FF2B5EF4-FFF2-40B4-BE49-F238E27FC236}">
                      <a16:creationId xmlns:a16="http://schemas.microsoft.com/office/drawing/2014/main" id="{FB01F751-4572-4B97-9026-1903D080794B}"/>
                    </a:ext>
                  </a:extLst>
                </p:cNvPr>
                <p:cNvSpPr/>
                <p:nvPr/>
              </p:nvSpPr>
              <p:spPr>
                <a:xfrm rot="11786322" flipH="1">
                  <a:off x="9290942" y="1873022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6A8F6CDF-D0DC-4252-A00E-A0FA2A1B213C}"/>
                  </a:ext>
                </a:extLst>
              </p:cNvPr>
              <p:cNvGrpSpPr/>
              <p:nvPr/>
            </p:nvGrpSpPr>
            <p:grpSpPr>
              <a:xfrm rot="5811908" flipH="1">
                <a:off x="10353025" y="3562588"/>
                <a:ext cx="914400" cy="984238"/>
                <a:chOff x="8583171" y="1691055"/>
                <a:chExt cx="914400" cy="984238"/>
              </a:xfrm>
            </p:grpSpPr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EE8F5EED-551D-41C6-A5E7-5A3E2A9B7837}"/>
                    </a:ext>
                  </a:extLst>
                </p:cNvPr>
                <p:cNvSpPr/>
                <p:nvPr/>
              </p:nvSpPr>
              <p:spPr>
                <a:xfrm>
                  <a:off x="8583171" y="1760893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56">
                  <a:extLst>
                    <a:ext uri="{FF2B5EF4-FFF2-40B4-BE49-F238E27FC236}">
                      <a16:creationId xmlns:a16="http://schemas.microsoft.com/office/drawing/2014/main" id="{0A6B5BAA-D49D-447E-A018-3769231AACD5}"/>
                    </a:ext>
                  </a:extLst>
                </p:cNvPr>
                <p:cNvSpPr/>
                <p:nvPr/>
              </p:nvSpPr>
              <p:spPr>
                <a:xfrm rot="7808444" flipH="1">
                  <a:off x="9259962" y="17990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56">
                  <a:extLst>
                    <a:ext uri="{FF2B5EF4-FFF2-40B4-BE49-F238E27FC236}">
                      <a16:creationId xmlns:a16="http://schemas.microsoft.com/office/drawing/2014/main" id="{C7A6D76D-0CBB-4A1D-9274-C1E26F9C6226}"/>
                    </a:ext>
                  </a:extLst>
                </p:cNvPr>
                <p:cNvSpPr/>
                <p:nvPr/>
              </p:nvSpPr>
              <p:spPr>
                <a:xfrm rot="5645453" flipH="1">
                  <a:off x="9192544" y="176179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56">
                  <a:extLst>
                    <a:ext uri="{FF2B5EF4-FFF2-40B4-BE49-F238E27FC236}">
                      <a16:creationId xmlns:a16="http://schemas.microsoft.com/office/drawing/2014/main" id="{C1FB6CE3-D89A-48D4-83F0-53FC88C797B3}"/>
                    </a:ext>
                  </a:extLst>
                </p:cNvPr>
                <p:cNvSpPr/>
                <p:nvPr/>
              </p:nvSpPr>
              <p:spPr>
                <a:xfrm rot="4881750" flipH="1">
                  <a:off x="9117475" y="1744282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56">
                  <a:extLst>
                    <a:ext uri="{FF2B5EF4-FFF2-40B4-BE49-F238E27FC236}">
                      <a16:creationId xmlns:a16="http://schemas.microsoft.com/office/drawing/2014/main" id="{AD0D6434-CA99-4BE7-902F-8760DF16AD89}"/>
                    </a:ext>
                  </a:extLst>
                </p:cNvPr>
                <p:cNvSpPr/>
                <p:nvPr/>
              </p:nvSpPr>
              <p:spPr>
                <a:xfrm rot="4881750" flipH="1">
                  <a:off x="9040872" y="1727278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56">
                  <a:extLst>
                    <a:ext uri="{FF2B5EF4-FFF2-40B4-BE49-F238E27FC236}">
                      <a16:creationId xmlns:a16="http://schemas.microsoft.com/office/drawing/2014/main" id="{D82BCBCB-7510-47B2-88CD-D777833FC944}"/>
                    </a:ext>
                  </a:extLst>
                </p:cNvPr>
                <p:cNvSpPr/>
                <p:nvPr/>
              </p:nvSpPr>
              <p:spPr>
                <a:xfrm rot="4881750" flipH="1">
                  <a:off x="8964706" y="173578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Rectangle 56">
                  <a:extLst>
                    <a:ext uri="{FF2B5EF4-FFF2-40B4-BE49-F238E27FC236}">
                      <a16:creationId xmlns:a16="http://schemas.microsoft.com/office/drawing/2014/main" id="{1BF5E07F-7952-47FE-9DBC-53921EFACD4C}"/>
                    </a:ext>
                  </a:extLst>
                </p:cNvPr>
                <p:cNvSpPr/>
                <p:nvPr/>
              </p:nvSpPr>
              <p:spPr>
                <a:xfrm rot="2858822" flipH="1">
                  <a:off x="8901610" y="177066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ectangle 56">
                  <a:extLst>
                    <a:ext uri="{FF2B5EF4-FFF2-40B4-BE49-F238E27FC236}">
                      <a16:creationId xmlns:a16="http://schemas.microsoft.com/office/drawing/2014/main" id="{A0BD3A43-EF48-41DD-AFD7-34E107A6F03B}"/>
                    </a:ext>
                  </a:extLst>
                </p:cNvPr>
                <p:cNvSpPr/>
                <p:nvPr/>
              </p:nvSpPr>
              <p:spPr>
                <a:xfrm rot="471569" flipH="1">
                  <a:off x="8928261" y="18138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Rectangle 56">
                  <a:extLst>
                    <a:ext uri="{FF2B5EF4-FFF2-40B4-BE49-F238E27FC236}">
                      <a16:creationId xmlns:a16="http://schemas.microsoft.com/office/drawing/2014/main" id="{AB0B732A-0FF0-4B2F-BD5E-C147F76E0963}"/>
                    </a:ext>
                  </a:extLst>
                </p:cNvPr>
                <p:cNvSpPr/>
                <p:nvPr/>
              </p:nvSpPr>
              <p:spPr>
                <a:xfrm rot="17719418" flipH="1">
                  <a:off x="9008874" y="1838961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Rectangle 56">
                  <a:extLst>
                    <a:ext uri="{FF2B5EF4-FFF2-40B4-BE49-F238E27FC236}">
                      <a16:creationId xmlns:a16="http://schemas.microsoft.com/office/drawing/2014/main" id="{24CF143E-6FB2-4994-9217-0A8D728A134E}"/>
                    </a:ext>
                  </a:extLst>
                </p:cNvPr>
                <p:cNvSpPr/>
                <p:nvPr/>
              </p:nvSpPr>
              <p:spPr>
                <a:xfrm rot="16402527" flipH="1">
                  <a:off x="9071317" y="185733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Rectangle 56">
                  <a:extLst>
                    <a:ext uri="{FF2B5EF4-FFF2-40B4-BE49-F238E27FC236}">
                      <a16:creationId xmlns:a16="http://schemas.microsoft.com/office/drawing/2014/main" id="{C2334ADE-AA53-4C36-B0F9-F71286F48D3B}"/>
                    </a:ext>
                  </a:extLst>
                </p:cNvPr>
                <p:cNvSpPr/>
                <p:nvPr/>
              </p:nvSpPr>
              <p:spPr>
                <a:xfrm rot="16402527" flipH="1">
                  <a:off x="9214232" y="1881334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Rectangle 56">
                  <a:extLst>
                    <a:ext uri="{FF2B5EF4-FFF2-40B4-BE49-F238E27FC236}">
                      <a16:creationId xmlns:a16="http://schemas.microsoft.com/office/drawing/2014/main" id="{D8975229-AF67-4A45-8562-ACCFA07AC70E}"/>
                    </a:ext>
                  </a:extLst>
                </p:cNvPr>
                <p:cNvSpPr/>
                <p:nvPr/>
              </p:nvSpPr>
              <p:spPr>
                <a:xfrm rot="16402527" flipH="1">
                  <a:off x="9141979" y="186861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ectangle 56">
                  <a:extLst>
                    <a:ext uri="{FF2B5EF4-FFF2-40B4-BE49-F238E27FC236}">
                      <a16:creationId xmlns:a16="http://schemas.microsoft.com/office/drawing/2014/main" id="{09D2803A-FA53-4C78-B341-B5443B355C6E}"/>
                    </a:ext>
                  </a:extLst>
                </p:cNvPr>
                <p:cNvSpPr/>
                <p:nvPr/>
              </p:nvSpPr>
              <p:spPr>
                <a:xfrm rot="11786322" flipH="1">
                  <a:off x="9290942" y="1873022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37EDE466-F639-471A-B5EA-EEBD74C94210}"/>
                  </a:ext>
                </a:extLst>
              </p:cNvPr>
              <p:cNvGrpSpPr/>
              <p:nvPr/>
            </p:nvGrpSpPr>
            <p:grpSpPr>
              <a:xfrm rot="15788092">
                <a:off x="9097291" y="4450751"/>
                <a:ext cx="914400" cy="984238"/>
                <a:chOff x="8583171" y="1691055"/>
                <a:chExt cx="914400" cy="984238"/>
              </a:xfrm>
            </p:grpSpPr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0EC1632D-996B-427C-94FF-1B60A7E23014}"/>
                    </a:ext>
                  </a:extLst>
                </p:cNvPr>
                <p:cNvSpPr/>
                <p:nvPr/>
              </p:nvSpPr>
              <p:spPr>
                <a:xfrm>
                  <a:off x="8583171" y="1760893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56">
                  <a:extLst>
                    <a:ext uri="{FF2B5EF4-FFF2-40B4-BE49-F238E27FC236}">
                      <a16:creationId xmlns:a16="http://schemas.microsoft.com/office/drawing/2014/main" id="{25D68EB7-1354-48F3-97C0-3D14B0B5F06F}"/>
                    </a:ext>
                  </a:extLst>
                </p:cNvPr>
                <p:cNvSpPr/>
                <p:nvPr/>
              </p:nvSpPr>
              <p:spPr>
                <a:xfrm rot="7808444" flipH="1">
                  <a:off x="9259962" y="17990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56">
                  <a:extLst>
                    <a:ext uri="{FF2B5EF4-FFF2-40B4-BE49-F238E27FC236}">
                      <a16:creationId xmlns:a16="http://schemas.microsoft.com/office/drawing/2014/main" id="{BEEA8F84-FD2F-4148-A68D-F1348B752B8E}"/>
                    </a:ext>
                  </a:extLst>
                </p:cNvPr>
                <p:cNvSpPr/>
                <p:nvPr/>
              </p:nvSpPr>
              <p:spPr>
                <a:xfrm rot="5645453" flipH="1">
                  <a:off x="9192544" y="176179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 56">
                  <a:extLst>
                    <a:ext uri="{FF2B5EF4-FFF2-40B4-BE49-F238E27FC236}">
                      <a16:creationId xmlns:a16="http://schemas.microsoft.com/office/drawing/2014/main" id="{A66C3263-1C92-4491-9563-AC31860994DE}"/>
                    </a:ext>
                  </a:extLst>
                </p:cNvPr>
                <p:cNvSpPr/>
                <p:nvPr/>
              </p:nvSpPr>
              <p:spPr>
                <a:xfrm rot="4881750" flipH="1">
                  <a:off x="9117475" y="1744282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Rectangle 56">
                  <a:extLst>
                    <a:ext uri="{FF2B5EF4-FFF2-40B4-BE49-F238E27FC236}">
                      <a16:creationId xmlns:a16="http://schemas.microsoft.com/office/drawing/2014/main" id="{BDB23223-6F83-4A36-BFBB-DF9A7EDC1BA6}"/>
                    </a:ext>
                  </a:extLst>
                </p:cNvPr>
                <p:cNvSpPr/>
                <p:nvPr/>
              </p:nvSpPr>
              <p:spPr>
                <a:xfrm rot="4881750" flipH="1">
                  <a:off x="9040872" y="1727278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 56">
                  <a:extLst>
                    <a:ext uri="{FF2B5EF4-FFF2-40B4-BE49-F238E27FC236}">
                      <a16:creationId xmlns:a16="http://schemas.microsoft.com/office/drawing/2014/main" id="{5F947AFE-C352-4185-A441-02A08A915E25}"/>
                    </a:ext>
                  </a:extLst>
                </p:cNvPr>
                <p:cNvSpPr/>
                <p:nvPr/>
              </p:nvSpPr>
              <p:spPr>
                <a:xfrm rot="4881750" flipH="1">
                  <a:off x="8964706" y="173578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ectangle 56">
                  <a:extLst>
                    <a:ext uri="{FF2B5EF4-FFF2-40B4-BE49-F238E27FC236}">
                      <a16:creationId xmlns:a16="http://schemas.microsoft.com/office/drawing/2014/main" id="{33E5BAFF-E1DD-4569-A7B2-F92023E93112}"/>
                    </a:ext>
                  </a:extLst>
                </p:cNvPr>
                <p:cNvSpPr/>
                <p:nvPr/>
              </p:nvSpPr>
              <p:spPr>
                <a:xfrm rot="2858822" flipH="1">
                  <a:off x="8901610" y="177066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Rectangle 56">
                  <a:extLst>
                    <a:ext uri="{FF2B5EF4-FFF2-40B4-BE49-F238E27FC236}">
                      <a16:creationId xmlns:a16="http://schemas.microsoft.com/office/drawing/2014/main" id="{9B8D3088-78E6-4BBB-B3E6-4257C7562ABB}"/>
                    </a:ext>
                  </a:extLst>
                </p:cNvPr>
                <p:cNvSpPr/>
                <p:nvPr/>
              </p:nvSpPr>
              <p:spPr>
                <a:xfrm rot="471569" flipH="1">
                  <a:off x="8928261" y="18138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56">
                  <a:extLst>
                    <a:ext uri="{FF2B5EF4-FFF2-40B4-BE49-F238E27FC236}">
                      <a16:creationId xmlns:a16="http://schemas.microsoft.com/office/drawing/2014/main" id="{4EA2CA96-97CE-4B9A-85C2-D36C6B8C028E}"/>
                    </a:ext>
                  </a:extLst>
                </p:cNvPr>
                <p:cNvSpPr/>
                <p:nvPr/>
              </p:nvSpPr>
              <p:spPr>
                <a:xfrm rot="17719418" flipH="1">
                  <a:off x="9008874" y="1838961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56">
                  <a:extLst>
                    <a:ext uri="{FF2B5EF4-FFF2-40B4-BE49-F238E27FC236}">
                      <a16:creationId xmlns:a16="http://schemas.microsoft.com/office/drawing/2014/main" id="{D01088EB-4E00-48C2-B48C-27E18D676E92}"/>
                    </a:ext>
                  </a:extLst>
                </p:cNvPr>
                <p:cNvSpPr/>
                <p:nvPr/>
              </p:nvSpPr>
              <p:spPr>
                <a:xfrm rot="16402527" flipH="1">
                  <a:off x="9071317" y="185733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56">
                  <a:extLst>
                    <a:ext uri="{FF2B5EF4-FFF2-40B4-BE49-F238E27FC236}">
                      <a16:creationId xmlns:a16="http://schemas.microsoft.com/office/drawing/2014/main" id="{617E0232-1BC9-435E-A2B3-CBEA7882D6D6}"/>
                    </a:ext>
                  </a:extLst>
                </p:cNvPr>
                <p:cNvSpPr/>
                <p:nvPr/>
              </p:nvSpPr>
              <p:spPr>
                <a:xfrm rot="16402527" flipH="1">
                  <a:off x="9214232" y="1881334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56">
                  <a:extLst>
                    <a:ext uri="{FF2B5EF4-FFF2-40B4-BE49-F238E27FC236}">
                      <a16:creationId xmlns:a16="http://schemas.microsoft.com/office/drawing/2014/main" id="{BFCCA2B7-1C44-437F-924E-EB2DF87653B9}"/>
                    </a:ext>
                  </a:extLst>
                </p:cNvPr>
                <p:cNvSpPr/>
                <p:nvPr/>
              </p:nvSpPr>
              <p:spPr>
                <a:xfrm rot="16402527" flipH="1">
                  <a:off x="9141979" y="186861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56">
                  <a:extLst>
                    <a:ext uri="{FF2B5EF4-FFF2-40B4-BE49-F238E27FC236}">
                      <a16:creationId xmlns:a16="http://schemas.microsoft.com/office/drawing/2014/main" id="{BBAF9FDC-B908-48BA-A472-773696ED20E7}"/>
                    </a:ext>
                  </a:extLst>
                </p:cNvPr>
                <p:cNvSpPr/>
                <p:nvPr/>
              </p:nvSpPr>
              <p:spPr>
                <a:xfrm rot="11786322" flipH="1">
                  <a:off x="9290942" y="1873022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3BB4829B-F53F-4D79-9FC8-ABFFBFC67C9B}"/>
                  </a:ext>
                </a:extLst>
              </p:cNvPr>
              <p:cNvGrpSpPr/>
              <p:nvPr/>
            </p:nvGrpSpPr>
            <p:grpSpPr>
              <a:xfrm rot="8248827">
                <a:off x="9957954" y="4348516"/>
                <a:ext cx="914400" cy="984238"/>
                <a:chOff x="8583171" y="1691055"/>
                <a:chExt cx="914400" cy="984238"/>
              </a:xfrm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1828BF18-5FD6-41D6-82EA-E5E7F16FA8E5}"/>
                    </a:ext>
                  </a:extLst>
                </p:cNvPr>
                <p:cNvSpPr/>
                <p:nvPr/>
              </p:nvSpPr>
              <p:spPr>
                <a:xfrm>
                  <a:off x="8583171" y="1760893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Rectangle 56">
                  <a:extLst>
                    <a:ext uri="{FF2B5EF4-FFF2-40B4-BE49-F238E27FC236}">
                      <a16:creationId xmlns:a16="http://schemas.microsoft.com/office/drawing/2014/main" id="{23B7B360-61EE-4D92-956E-5C8250AEA983}"/>
                    </a:ext>
                  </a:extLst>
                </p:cNvPr>
                <p:cNvSpPr/>
                <p:nvPr/>
              </p:nvSpPr>
              <p:spPr>
                <a:xfrm rot="7808444" flipH="1">
                  <a:off x="9259962" y="17990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56">
                  <a:extLst>
                    <a:ext uri="{FF2B5EF4-FFF2-40B4-BE49-F238E27FC236}">
                      <a16:creationId xmlns:a16="http://schemas.microsoft.com/office/drawing/2014/main" id="{B5008AC4-8467-419F-BDFB-28CBA48D399F}"/>
                    </a:ext>
                  </a:extLst>
                </p:cNvPr>
                <p:cNvSpPr/>
                <p:nvPr/>
              </p:nvSpPr>
              <p:spPr>
                <a:xfrm rot="5645453" flipH="1">
                  <a:off x="9192544" y="176179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56">
                  <a:extLst>
                    <a:ext uri="{FF2B5EF4-FFF2-40B4-BE49-F238E27FC236}">
                      <a16:creationId xmlns:a16="http://schemas.microsoft.com/office/drawing/2014/main" id="{C119CBCB-06F2-4978-B3C5-4AE3F5C32EC3}"/>
                    </a:ext>
                  </a:extLst>
                </p:cNvPr>
                <p:cNvSpPr/>
                <p:nvPr/>
              </p:nvSpPr>
              <p:spPr>
                <a:xfrm rot="4881750" flipH="1">
                  <a:off x="9117475" y="1744282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 56">
                  <a:extLst>
                    <a:ext uri="{FF2B5EF4-FFF2-40B4-BE49-F238E27FC236}">
                      <a16:creationId xmlns:a16="http://schemas.microsoft.com/office/drawing/2014/main" id="{58121223-349D-44AE-8294-02317E1CABEE}"/>
                    </a:ext>
                  </a:extLst>
                </p:cNvPr>
                <p:cNvSpPr/>
                <p:nvPr/>
              </p:nvSpPr>
              <p:spPr>
                <a:xfrm rot="4881750" flipH="1">
                  <a:off x="9040872" y="1727278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ectangle 56">
                  <a:extLst>
                    <a:ext uri="{FF2B5EF4-FFF2-40B4-BE49-F238E27FC236}">
                      <a16:creationId xmlns:a16="http://schemas.microsoft.com/office/drawing/2014/main" id="{D4B27864-9E13-4B59-8A02-4D45D74628AE}"/>
                    </a:ext>
                  </a:extLst>
                </p:cNvPr>
                <p:cNvSpPr/>
                <p:nvPr/>
              </p:nvSpPr>
              <p:spPr>
                <a:xfrm rot="4881750" flipH="1">
                  <a:off x="8964706" y="173578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Rectangle 56">
                  <a:extLst>
                    <a:ext uri="{FF2B5EF4-FFF2-40B4-BE49-F238E27FC236}">
                      <a16:creationId xmlns:a16="http://schemas.microsoft.com/office/drawing/2014/main" id="{979BCE62-99BA-4C81-B5F0-E36C74AAA361}"/>
                    </a:ext>
                  </a:extLst>
                </p:cNvPr>
                <p:cNvSpPr/>
                <p:nvPr/>
              </p:nvSpPr>
              <p:spPr>
                <a:xfrm rot="2858822" flipH="1">
                  <a:off x="8901610" y="177066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56">
                  <a:extLst>
                    <a:ext uri="{FF2B5EF4-FFF2-40B4-BE49-F238E27FC236}">
                      <a16:creationId xmlns:a16="http://schemas.microsoft.com/office/drawing/2014/main" id="{BFCE3138-40B8-490C-B688-D8ADC53BA84A}"/>
                    </a:ext>
                  </a:extLst>
                </p:cNvPr>
                <p:cNvSpPr/>
                <p:nvPr/>
              </p:nvSpPr>
              <p:spPr>
                <a:xfrm rot="471569" flipH="1">
                  <a:off x="8928261" y="18138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 56">
                  <a:extLst>
                    <a:ext uri="{FF2B5EF4-FFF2-40B4-BE49-F238E27FC236}">
                      <a16:creationId xmlns:a16="http://schemas.microsoft.com/office/drawing/2014/main" id="{80301309-EBBE-4255-8BB4-7DF2B24A09C4}"/>
                    </a:ext>
                  </a:extLst>
                </p:cNvPr>
                <p:cNvSpPr/>
                <p:nvPr/>
              </p:nvSpPr>
              <p:spPr>
                <a:xfrm rot="17719418" flipH="1">
                  <a:off x="9008874" y="1838961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Rectangle 56">
                  <a:extLst>
                    <a:ext uri="{FF2B5EF4-FFF2-40B4-BE49-F238E27FC236}">
                      <a16:creationId xmlns:a16="http://schemas.microsoft.com/office/drawing/2014/main" id="{268FC9E8-F8BE-4A63-B6C3-1C9CF3B531EB}"/>
                    </a:ext>
                  </a:extLst>
                </p:cNvPr>
                <p:cNvSpPr/>
                <p:nvPr/>
              </p:nvSpPr>
              <p:spPr>
                <a:xfrm rot="16402527" flipH="1">
                  <a:off x="9071317" y="185733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56">
                  <a:extLst>
                    <a:ext uri="{FF2B5EF4-FFF2-40B4-BE49-F238E27FC236}">
                      <a16:creationId xmlns:a16="http://schemas.microsoft.com/office/drawing/2014/main" id="{AC637CBC-DB45-4E0B-8A02-EE02ECC39470}"/>
                    </a:ext>
                  </a:extLst>
                </p:cNvPr>
                <p:cNvSpPr/>
                <p:nvPr/>
              </p:nvSpPr>
              <p:spPr>
                <a:xfrm rot="16402527" flipH="1">
                  <a:off x="9214232" y="1881334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56">
                  <a:extLst>
                    <a:ext uri="{FF2B5EF4-FFF2-40B4-BE49-F238E27FC236}">
                      <a16:creationId xmlns:a16="http://schemas.microsoft.com/office/drawing/2014/main" id="{54E0FD0F-7796-43B5-A0F4-E2882B898B8E}"/>
                    </a:ext>
                  </a:extLst>
                </p:cNvPr>
                <p:cNvSpPr/>
                <p:nvPr/>
              </p:nvSpPr>
              <p:spPr>
                <a:xfrm rot="16402527" flipH="1">
                  <a:off x="9141979" y="186861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56">
                  <a:extLst>
                    <a:ext uri="{FF2B5EF4-FFF2-40B4-BE49-F238E27FC236}">
                      <a16:creationId xmlns:a16="http://schemas.microsoft.com/office/drawing/2014/main" id="{A61B0083-072E-40AB-A977-BB4A64EF04F0}"/>
                    </a:ext>
                  </a:extLst>
                </p:cNvPr>
                <p:cNvSpPr/>
                <p:nvPr/>
              </p:nvSpPr>
              <p:spPr>
                <a:xfrm rot="11786322" flipH="1">
                  <a:off x="9290942" y="1873022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70" name="Rectangle 24">
            <a:extLst>
              <a:ext uri="{FF2B5EF4-FFF2-40B4-BE49-F238E27FC236}">
                <a16:creationId xmlns:a16="http://schemas.microsoft.com/office/drawing/2014/main" id="{5E2192FE-FE24-4C42-93F8-92548872A243}"/>
              </a:ext>
            </a:extLst>
          </p:cNvPr>
          <p:cNvSpPr/>
          <p:nvPr/>
        </p:nvSpPr>
        <p:spPr>
          <a:xfrm rot="686428">
            <a:off x="4968188" y="4494954"/>
            <a:ext cx="579391" cy="399175"/>
          </a:xfrm>
          <a:custGeom>
            <a:avLst/>
            <a:gdLst>
              <a:gd name="connsiteX0" fmla="*/ 0 w 311298"/>
              <a:gd name="connsiteY0" fmla="*/ 0 h 451062"/>
              <a:gd name="connsiteX1" fmla="*/ 311298 w 311298"/>
              <a:gd name="connsiteY1" fmla="*/ 0 h 451062"/>
              <a:gd name="connsiteX2" fmla="*/ 311298 w 311298"/>
              <a:gd name="connsiteY2" fmla="*/ 451062 h 451062"/>
              <a:gd name="connsiteX3" fmla="*/ 0 w 311298"/>
              <a:gd name="connsiteY3" fmla="*/ 451062 h 451062"/>
              <a:gd name="connsiteX4" fmla="*/ 0 w 311298"/>
              <a:gd name="connsiteY4" fmla="*/ 0 h 451062"/>
              <a:gd name="connsiteX0" fmla="*/ 0 w 341778"/>
              <a:gd name="connsiteY0" fmla="*/ 0 h 519642"/>
              <a:gd name="connsiteX1" fmla="*/ 341778 w 341778"/>
              <a:gd name="connsiteY1" fmla="*/ 68580 h 519642"/>
              <a:gd name="connsiteX2" fmla="*/ 341778 w 341778"/>
              <a:gd name="connsiteY2" fmla="*/ 519642 h 519642"/>
              <a:gd name="connsiteX3" fmla="*/ 30480 w 341778"/>
              <a:gd name="connsiteY3" fmla="*/ 519642 h 519642"/>
              <a:gd name="connsiteX4" fmla="*/ 0 w 341778"/>
              <a:gd name="connsiteY4" fmla="*/ 0 h 519642"/>
              <a:gd name="connsiteX0" fmla="*/ 0 w 395118"/>
              <a:gd name="connsiteY0" fmla="*/ 0 h 519642"/>
              <a:gd name="connsiteX1" fmla="*/ 395118 w 395118"/>
              <a:gd name="connsiteY1" fmla="*/ 144780 h 519642"/>
              <a:gd name="connsiteX2" fmla="*/ 341778 w 395118"/>
              <a:gd name="connsiteY2" fmla="*/ 519642 h 519642"/>
              <a:gd name="connsiteX3" fmla="*/ 30480 w 395118"/>
              <a:gd name="connsiteY3" fmla="*/ 519642 h 519642"/>
              <a:gd name="connsiteX4" fmla="*/ 0 w 395118"/>
              <a:gd name="connsiteY4" fmla="*/ 0 h 519642"/>
              <a:gd name="connsiteX0" fmla="*/ 0 w 395118"/>
              <a:gd name="connsiteY0" fmla="*/ 0 h 519642"/>
              <a:gd name="connsiteX1" fmla="*/ 395118 w 395118"/>
              <a:gd name="connsiteY1" fmla="*/ 144780 h 519642"/>
              <a:gd name="connsiteX2" fmla="*/ 341778 w 395118"/>
              <a:gd name="connsiteY2" fmla="*/ 519642 h 519642"/>
              <a:gd name="connsiteX3" fmla="*/ 30480 w 395118"/>
              <a:gd name="connsiteY3" fmla="*/ 519642 h 519642"/>
              <a:gd name="connsiteX4" fmla="*/ 0 w 395118"/>
              <a:gd name="connsiteY4" fmla="*/ 0 h 519642"/>
              <a:gd name="connsiteX0" fmla="*/ 0 w 404968"/>
              <a:gd name="connsiteY0" fmla="*/ 0 h 519642"/>
              <a:gd name="connsiteX1" fmla="*/ 395118 w 404968"/>
              <a:gd name="connsiteY1" fmla="*/ 144780 h 519642"/>
              <a:gd name="connsiteX2" fmla="*/ 402738 w 404968"/>
              <a:gd name="connsiteY2" fmla="*/ 428202 h 519642"/>
              <a:gd name="connsiteX3" fmla="*/ 30480 w 404968"/>
              <a:gd name="connsiteY3" fmla="*/ 519642 h 519642"/>
              <a:gd name="connsiteX4" fmla="*/ 0 w 404968"/>
              <a:gd name="connsiteY4" fmla="*/ 0 h 519642"/>
              <a:gd name="connsiteX0" fmla="*/ 0 w 402738"/>
              <a:gd name="connsiteY0" fmla="*/ 0 h 519642"/>
              <a:gd name="connsiteX1" fmla="*/ 395118 w 402738"/>
              <a:gd name="connsiteY1" fmla="*/ 144780 h 519642"/>
              <a:gd name="connsiteX2" fmla="*/ 402738 w 402738"/>
              <a:gd name="connsiteY2" fmla="*/ 428202 h 519642"/>
              <a:gd name="connsiteX3" fmla="*/ 30480 w 402738"/>
              <a:gd name="connsiteY3" fmla="*/ 519642 h 519642"/>
              <a:gd name="connsiteX4" fmla="*/ 0 w 402738"/>
              <a:gd name="connsiteY4" fmla="*/ 0 h 519642"/>
              <a:gd name="connsiteX0" fmla="*/ 0 w 433218"/>
              <a:gd name="connsiteY0" fmla="*/ 0 h 519642"/>
              <a:gd name="connsiteX1" fmla="*/ 395118 w 433218"/>
              <a:gd name="connsiteY1" fmla="*/ 144780 h 519642"/>
              <a:gd name="connsiteX2" fmla="*/ 433218 w 433218"/>
              <a:gd name="connsiteY2" fmla="*/ 367242 h 519642"/>
              <a:gd name="connsiteX3" fmla="*/ 30480 w 433218"/>
              <a:gd name="connsiteY3" fmla="*/ 519642 h 519642"/>
              <a:gd name="connsiteX4" fmla="*/ 0 w 433218"/>
              <a:gd name="connsiteY4" fmla="*/ 0 h 519642"/>
              <a:gd name="connsiteX0" fmla="*/ 0 w 433218"/>
              <a:gd name="connsiteY0" fmla="*/ 0 h 554166"/>
              <a:gd name="connsiteX1" fmla="*/ 395118 w 433218"/>
              <a:gd name="connsiteY1" fmla="*/ 144780 h 554166"/>
              <a:gd name="connsiteX2" fmla="*/ 433218 w 433218"/>
              <a:gd name="connsiteY2" fmla="*/ 367242 h 554166"/>
              <a:gd name="connsiteX3" fmla="*/ 30480 w 433218"/>
              <a:gd name="connsiteY3" fmla="*/ 519642 h 554166"/>
              <a:gd name="connsiteX4" fmla="*/ 0 w 433218"/>
              <a:gd name="connsiteY4" fmla="*/ 0 h 554166"/>
              <a:gd name="connsiteX0" fmla="*/ 0 w 433218"/>
              <a:gd name="connsiteY0" fmla="*/ 0 h 554166"/>
              <a:gd name="connsiteX1" fmla="*/ 395118 w 433218"/>
              <a:gd name="connsiteY1" fmla="*/ 144780 h 554166"/>
              <a:gd name="connsiteX2" fmla="*/ 433218 w 433218"/>
              <a:gd name="connsiteY2" fmla="*/ 367242 h 554166"/>
              <a:gd name="connsiteX3" fmla="*/ 30480 w 433218"/>
              <a:gd name="connsiteY3" fmla="*/ 519642 h 554166"/>
              <a:gd name="connsiteX4" fmla="*/ 0 w 433218"/>
              <a:gd name="connsiteY4" fmla="*/ 0 h 554166"/>
              <a:gd name="connsiteX0" fmla="*/ 0 w 501798"/>
              <a:gd name="connsiteY0" fmla="*/ 0 h 554166"/>
              <a:gd name="connsiteX1" fmla="*/ 463698 w 501798"/>
              <a:gd name="connsiteY1" fmla="*/ 144780 h 554166"/>
              <a:gd name="connsiteX2" fmla="*/ 501798 w 501798"/>
              <a:gd name="connsiteY2" fmla="*/ 367242 h 554166"/>
              <a:gd name="connsiteX3" fmla="*/ 99060 w 501798"/>
              <a:gd name="connsiteY3" fmla="*/ 519642 h 554166"/>
              <a:gd name="connsiteX4" fmla="*/ 0 w 501798"/>
              <a:gd name="connsiteY4" fmla="*/ 0 h 554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1798" h="554166">
                <a:moveTo>
                  <a:pt x="0" y="0"/>
                </a:moveTo>
                <a:cubicBezTo>
                  <a:pt x="131706" y="48260"/>
                  <a:pt x="362472" y="-55880"/>
                  <a:pt x="463698" y="144780"/>
                </a:cubicBezTo>
                <a:cubicBezTo>
                  <a:pt x="392578" y="269734"/>
                  <a:pt x="420518" y="242288"/>
                  <a:pt x="501798" y="367242"/>
                </a:cubicBezTo>
                <a:cubicBezTo>
                  <a:pt x="367552" y="707602"/>
                  <a:pt x="233306" y="468842"/>
                  <a:pt x="99060" y="519642"/>
                </a:cubicBezTo>
                <a:lnTo>
                  <a:pt x="0" y="0"/>
                </a:lnTo>
                <a:close/>
              </a:path>
            </a:pathLst>
          </a:custGeom>
          <a:solidFill>
            <a:srgbClr val="A98A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21">
            <a:extLst>
              <a:ext uri="{FF2B5EF4-FFF2-40B4-BE49-F238E27FC236}">
                <a16:creationId xmlns:a16="http://schemas.microsoft.com/office/drawing/2014/main" id="{701BBAFA-89A3-4515-A155-C79ECD6F4FCC}"/>
              </a:ext>
            </a:extLst>
          </p:cNvPr>
          <p:cNvSpPr/>
          <p:nvPr/>
        </p:nvSpPr>
        <p:spPr>
          <a:xfrm>
            <a:off x="3692130" y="4330284"/>
            <a:ext cx="1034191" cy="1525760"/>
          </a:xfrm>
          <a:custGeom>
            <a:avLst/>
            <a:gdLst>
              <a:gd name="connsiteX0" fmla="*/ 0 w 971802"/>
              <a:gd name="connsiteY0" fmla="*/ 0 h 419202"/>
              <a:gd name="connsiteX1" fmla="*/ 971802 w 971802"/>
              <a:gd name="connsiteY1" fmla="*/ 0 h 419202"/>
              <a:gd name="connsiteX2" fmla="*/ 971802 w 971802"/>
              <a:gd name="connsiteY2" fmla="*/ 419202 h 419202"/>
              <a:gd name="connsiteX3" fmla="*/ 0 w 971802"/>
              <a:gd name="connsiteY3" fmla="*/ 419202 h 419202"/>
              <a:gd name="connsiteX4" fmla="*/ 0 w 971802"/>
              <a:gd name="connsiteY4" fmla="*/ 0 h 419202"/>
              <a:gd name="connsiteX0" fmla="*/ 0 w 1143252"/>
              <a:gd name="connsiteY0" fmla="*/ 0 h 466827"/>
              <a:gd name="connsiteX1" fmla="*/ 1143252 w 1143252"/>
              <a:gd name="connsiteY1" fmla="*/ 47625 h 466827"/>
              <a:gd name="connsiteX2" fmla="*/ 1143252 w 1143252"/>
              <a:gd name="connsiteY2" fmla="*/ 466827 h 466827"/>
              <a:gd name="connsiteX3" fmla="*/ 171450 w 1143252"/>
              <a:gd name="connsiteY3" fmla="*/ 466827 h 466827"/>
              <a:gd name="connsiteX4" fmla="*/ 0 w 1143252"/>
              <a:gd name="connsiteY4" fmla="*/ 0 h 466827"/>
              <a:gd name="connsiteX0" fmla="*/ 0 w 1143252"/>
              <a:gd name="connsiteY0" fmla="*/ 0 h 481114"/>
              <a:gd name="connsiteX1" fmla="*/ 1143252 w 1143252"/>
              <a:gd name="connsiteY1" fmla="*/ 47625 h 481114"/>
              <a:gd name="connsiteX2" fmla="*/ 1143252 w 1143252"/>
              <a:gd name="connsiteY2" fmla="*/ 466827 h 481114"/>
              <a:gd name="connsiteX3" fmla="*/ 342900 w 1143252"/>
              <a:gd name="connsiteY3" fmla="*/ 481114 h 481114"/>
              <a:gd name="connsiteX4" fmla="*/ 0 w 1143252"/>
              <a:gd name="connsiteY4" fmla="*/ 0 h 481114"/>
              <a:gd name="connsiteX0" fmla="*/ 0 w 1143252"/>
              <a:gd name="connsiteY0" fmla="*/ 0 h 481114"/>
              <a:gd name="connsiteX1" fmla="*/ 1143252 w 1143252"/>
              <a:gd name="connsiteY1" fmla="*/ 47625 h 481114"/>
              <a:gd name="connsiteX2" fmla="*/ 1143252 w 1143252"/>
              <a:gd name="connsiteY2" fmla="*/ 466827 h 481114"/>
              <a:gd name="connsiteX3" fmla="*/ 342900 w 1143252"/>
              <a:gd name="connsiteY3" fmla="*/ 481114 h 481114"/>
              <a:gd name="connsiteX4" fmla="*/ 0 w 1143252"/>
              <a:gd name="connsiteY4" fmla="*/ 0 h 481114"/>
              <a:gd name="connsiteX0" fmla="*/ 0 w 1143252"/>
              <a:gd name="connsiteY0" fmla="*/ 0 h 481114"/>
              <a:gd name="connsiteX1" fmla="*/ 1143252 w 1143252"/>
              <a:gd name="connsiteY1" fmla="*/ 47625 h 481114"/>
              <a:gd name="connsiteX2" fmla="*/ 1143252 w 1143252"/>
              <a:gd name="connsiteY2" fmla="*/ 466827 h 481114"/>
              <a:gd name="connsiteX3" fmla="*/ 342900 w 1143252"/>
              <a:gd name="connsiteY3" fmla="*/ 481114 h 481114"/>
              <a:gd name="connsiteX4" fmla="*/ 0 w 1143252"/>
              <a:gd name="connsiteY4" fmla="*/ 0 h 481114"/>
              <a:gd name="connsiteX0" fmla="*/ 0 w 1143252"/>
              <a:gd name="connsiteY0" fmla="*/ 0 h 622133"/>
              <a:gd name="connsiteX1" fmla="*/ 1143252 w 1143252"/>
              <a:gd name="connsiteY1" fmla="*/ 47625 h 622133"/>
              <a:gd name="connsiteX2" fmla="*/ 1143252 w 1143252"/>
              <a:gd name="connsiteY2" fmla="*/ 466827 h 622133"/>
              <a:gd name="connsiteX3" fmla="*/ 443164 w 1143252"/>
              <a:gd name="connsiteY3" fmla="*/ 622133 h 622133"/>
              <a:gd name="connsiteX4" fmla="*/ 342900 w 1143252"/>
              <a:gd name="connsiteY4" fmla="*/ 481114 h 622133"/>
              <a:gd name="connsiteX5" fmla="*/ 0 w 1143252"/>
              <a:gd name="connsiteY5" fmla="*/ 0 h 622133"/>
              <a:gd name="connsiteX0" fmla="*/ 0 w 1143252"/>
              <a:gd name="connsiteY0" fmla="*/ 0 h 885828"/>
              <a:gd name="connsiteX1" fmla="*/ 1143252 w 1143252"/>
              <a:gd name="connsiteY1" fmla="*/ 47625 h 885828"/>
              <a:gd name="connsiteX2" fmla="*/ 1143252 w 1143252"/>
              <a:gd name="connsiteY2" fmla="*/ 466827 h 885828"/>
              <a:gd name="connsiteX3" fmla="*/ 400302 w 1143252"/>
              <a:gd name="connsiteY3" fmla="*/ 884071 h 885828"/>
              <a:gd name="connsiteX4" fmla="*/ 443164 w 1143252"/>
              <a:gd name="connsiteY4" fmla="*/ 622133 h 885828"/>
              <a:gd name="connsiteX5" fmla="*/ 342900 w 1143252"/>
              <a:gd name="connsiteY5" fmla="*/ 481114 h 885828"/>
              <a:gd name="connsiteX6" fmla="*/ 0 w 1143252"/>
              <a:gd name="connsiteY6" fmla="*/ 0 h 885828"/>
              <a:gd name="connsiteX0" fmla="*/ 0 w 1143252"/>
              <a:gd name="connsiteY0" fmla="*/ 0 h 902488"/>
              <a:gd name="connsiteX1" fmla="*/ 1143252 w 1143252"/>
              <a:gd name="connsiteY1" fmla="*/ 47625 h 902488"/>
              <a:gd name="connsiteX2" fmla="*/ 1143252 w 1143252"/>
              <a:gd name="connsiteY2" fmla="*/ 466827 h 902488"/>
              <a:gd name="connsiteX3" fmla="*/ 938464 w 1143252"/>
              <a:gd name="connsiteY3" fmla="*/ 865020 h 902488"/>
              <a:gd name="connsiteX4" fmla="*/ 400302 w 1143252"/>
              <a:gd name="connsiteY4" fmla="*/ 884071 h 902488"/>
              <a:gd name="connsiteX5" fmla="*/ 443164 w 1143252"/>
              <a:gd name="connsiteY5" fmla="*/ 622133 h 902488"/>
              <a:gd name="connsiteX6" fmla="*/ 342900 w 1143252"/>
              <a:gd name="connsiteY6" fmla="*/ 481114 h 902488"/>
              <a:gd name="connsiteX7" fmla="*/ 0 w 1143252"/>
              <a:gd name="connsiteY7" fmla="*/ 0 h 902488"/>
              <a:gd name="connsiteX0" fmla="*/ 0 w 1143252"/>
              <a:gd name="connsiteY0" fmla="*/ 0 h 893073"/>
              <a:gd name="connsiteX1" fmla="*/ 1143252 w 1143252"/>
              <a:gd name="connsiteY1" fmla="*/ 47625 h 893073"/>
              <a:gd name="connsiteX2" fmla="*/ 1143252 w 1143252"/>
              <a:gd name="connsiteY2" fmla="*/ 466827 h 893073"/>
              <a:gd name="connsiteX3" fmla="*/ 981327 w 1143252"/>
              <a:gd name="connsiteY3" fmla="*/ 584032 h 893073"/>
              <a:gd name="connsiteX4" fmla="*/ 938464 w 1143252"/>
              <a:gd name="connsiteY4" fmla="*/ 865020 h 893073"/>
              <a:gd name="connsiteX5" fmla="*/ 400302 w 1143252"/>
              <a:gd name="connsiteY5" fmla="*/ 884071 h 893073"/>
              <a:gd name="connsiteX6" fmla="*/ 443164 w 1143252"/>
              <a:gd name="connsiteY6" fmla="*/ 622133 h 893073"/>
              <a:gd name="connsiteX7" fmla="*/ 342900 w 1143252"/>
              <a:gd name="connsiteY7" fmla="*/ 481114 h 893073"/>
              <a:gd name="connsiteX8" fmla="*/ 0 w 1143252"/>
              <a:gd name="connsiteY8" fmla="*/ 0 h 893073"/>
              <a:gd name="connsiteX0" fmla="*/ 0 w 1200402"/>
              <a:gd name="connsiteY0" fmla="*/ 0 h 893073"/>
              <a:gd name="connsiteX1" fmla="*/ 1143252 w 1200402"/>
              <a:gd name="connsiteY1" fmla="*/ 47625 h 893073"/>
              <a:gd name="connsiteX2" fmla="*/ 1200402 w 1200402"/>
              <a:gd name="connsiteY2" fmla="*/ 90590 h 893073"/>
              <a:gd name="connsiteX3" fmla="*/ 981327 w 1200402"/>
              <a:gd name="connsiteY3" fmla="*/ 584032 h 893073"/>
              <a:gd name="connsiteX4" fmla="*/ 938464 w 1200402"/>
              <a:gd name="connsiteY4" fmla="*/ 865020 h 893073"/>
              <a:gd name="connsiteX5" fmla="*/ 400302 w 1200402"/>
              <a:gd name="connsiteY5" fmla="*/ 884071 h 893073"/>
              <a:gd name="connsiteX6" fmla="*/ 443164 w 1200402"/>
              <a:gd name="connsiteY6" fmla="*/ 622133 h 893073"/>
              <a:gd name="connsiteX7" fmla="*/ 342900 w 1200402"/>
              <a:gd name="connsiteY7" fmla="*/ 481114 h 893073"/>
              <a:gd name="connsiteX8" fmla="*/ 0 w 1200402"/>
              <a:gd name="connsiteY8" fmla="*/ 0 h 893073"/>
              <a:gd name="connsiteX0" fmla="*/ 0 w 1200402"/>
              <a:gd name="connsiteY0" fmla="*/ 490538 h 1383611"/>
              <a:gd name="connsiteX1" fmla="*/ 1090865 w 1200402"/>
              <a:gd name="connsiteY1" fmla="*/ 0 h 1383611"/>
              <a:gd name="connsiteX2" fmla="*/ 1200402 w 1200402"/>
              <a:gd name="connsiteY2" fmla="*/ 581128 h 1383611"/>
              <a:gd name="connsiteX3" fmla="*/ 981327 w 1200402"/>
              <a:gd name="connsiteY3" fmla="*/ 1074570 h 1383611"/>
              <a:gd name="connsiteX4" fmla="*/ 938464 w 1200402"/>
              <a:gd name="connsiteY4" fmla="*/ 1355558 h 1383611"/>
              <a:gd name="connsiteX5" fmla="*/ 400302 w 1200402"/>
              <a:gd name="connsiteY5" fmla="*/ 1374609 h 1383611"/>
              <a:gd name="connsiteX6" fmla="*/ 443164 w 1200402"/>
              <a:gd name="connsiteY6" fmla="*/ 1112671 h 1383611"/>
              <a:gd name="connsiteX7" fmla="*/ 342900 w 1200402"/>
              <a:gd name="connsiteY7" fmla="*/ 971652 h 1383611"/>
              <a:gd name="connsiteX8" fmla="*/ 0 w 1200402"/>
              <a:gd name="connsiteY8" fmla="*/ 490538 h 1383611"/>
              <a:gd name="connsiteX0" fmla="*/ 0 w 1200402"/>
              <a:gd name="connsiteY0" fmla="*/ 490538 h 1383611"/>
              <a:gd name="connsiteX1" fmla="*/ 1090865 w 1200402"/>
              <a:gd name="connsiteY1" fmla="*/ 0 h 1383611"/>
              <a:gd name="connsiteX2" fmla="*/ 1200402 w 1200402"/>
              <a:gd name="connsiteY2" fmla="*/ 581128 h 1383611"/>
              <a:gd name="connsiteX3" fmla="*/ 981327 w 1200402"/>
              <a:gd name="connsiteY3" fmla="*/ 1074570 h 1383611"/>
              <a:gd name="connsiteX4" fmla="*/ 938464 w 1200402"/>
              <a:gd name="connsiteY4" fmla="*/ 1355558 h 1383611"/>
              <a:gd name="connsiteX5" fmla="*/ 400302 w 1200402"/>
              <a:gd name="connsiteY5" fmla="*/ 1374609 h 1383611"/>
              <a:gd name="connsiteX6" fmla="*/ 443164 w 1200402"/>
              <a:gd name="connsiteY6" fmla="*/ 1112671 h 1383611"/>
              <a:gd name="connsiteX7" fmla="*/ 342900 w 1200402"/>
              <a:gd name="connsiteY7" fmla="*/ 971652 h 1383611"/>
              <a:gd name="connsiteX8" fmla="*/ 0 w 1200402"/>
              <a:gd name="connsiteY8" fmla="*/ 490538 h 1383611"/>
              <a:gd name="connsiteX0" fmla="*/ 0 w 1226423"/>
              <a:gd name="connsiteY0" fmla="*/ 490538 h 1383611"/>
              <a:gd name="connsiteX1" fmla="*/ 1090865 w 1226423"/>
              <a:gd name="connsiteY1" fmla="*/ 0 h 1383611"/>
              <a:gd name="connsiteX2" fmla="*/ 1200402 w 1226423"/>
              <a:gd name="connsiteY2" fmla="*/ 581128 h 1383611"/>
              <a:gd name="connsiteX3" fmla="*/ 981327 w 1226423"/>
              <a:gd name="connsiteY3" fmla="*/ 1074570 h 1383611"/>
              <a:gd name="connsiteX4" fmla="*/ 938464 w 1226423"/>
              <a:gd name="connsiteY4" fmla="*/ 1355558 h 1383611"/>
              <a:gd name="connsiteX5" fmla="*/ 400302 w 1226423"/>
              <a:gd name="connsiteY5" fmla="*/ 1374609 h 1383611"/>
              <a:gd name="connsiteX6" fmla="*/ 443164 w 1226423"/>
              <a:gd name="connsiteY6" fmla="*/ 1112671 h 1383611"/>
              <a:gd name="connsiteX7" fmla="*/ 342900 w 1226423"/>
              <a:gd name="connsiteY7" fmla="*/ 971652 h 1383611"/>
              <a:gd name="connsiteX8" fmla="*/ 0 w 1226423"/>
              <a:gd name="connsiteY8" fmla="*/ 490538 h 1383611"/>
              <a:gd name="connsiteX0" fmla="*/ 0 w 1217984"/>
              <a:gd name="connsiteY0" fmla="*/ 481013 h 1374086"/>
              <a:gd name="connsiteX1" fmla="*/ 1052765 w 1217984"/>
              <a:gd name="connsiteY1" fmla="*/ 0 h 1374086"/>
              <a:gd name="connsiteX2" fmla="*/ 1200402 w 1217984"/>
              <a:gd name="connsiteY2" fmla="*/ 571603 h 1374086"/>
              <a:gd name="connsiteX3" fmla="*/ 981327 w 1217984"/>
              <a:gd name="connsiteY3" fmla="*/ 1065045 h 1374086"/>
              <a:gd name="connsiteX4" fmla="*/ 938464 w 1217984"/>
              <a:gd name="connsiteY4" fmla="*/ 1346033 h 1374086"/>
              <a:gd name="connsiteX5" fmla="*/ 400302 w 1217984"/>
              <a:gd name="connsiteY5" fmla="*/ 1365084 h 1374086"/>
              <a:gd name="connsiteX6" fmla="*/ 443164 w 1217984"/>
              <a:gd name="connsiteY6" fmla="*/ 1103146 h 1374086"/>
              <a:gd name="connsiteX7" fmla="*/ 342900 w 1217984"/>
              <a:gd name="connsiteY7" fmla="*/ 962127 h 1374086"/>
              <a:gd name="connsiteX8" fmla="*/ 0 w 1217984"/>
              <a:gd name="connsiteY8" fmla="*/ 481013 h 1374086"/>
              <a:gd name="connsiteX0" fmla="*/ 0 w 1217984"/>
              <a:gd name="connsiteY0" fmla="*/ 481013 h 1389369"/>
              <a:gd name="connsiteX1" fmla="*/ 1052765 w 1217984"/>
              <a:gd name="connsiteY1" fmla="*/ 0 h 1389369"/>
              <a:gd name="connsiteX2" fmla="*/ 1200402 w 1217984"/>
              <a:gd name="connsiteY2" fmla="*/ 571603 h 1389369"/>
              <a:gd name="connsiteX3" fmla="*/ 981327 w 1217984"/>
              <a:gd name="connsiteY3" fmla="*/ 1065045 h 1389369"/>
              <a:gd name="connsiteX4" fmla="*/ 938464 w 1217984"/>
              <a:gd name="connsiteY4" fmla="*/ 1346033 h 1389369"/>
              <a:gd name="connsiteX5" fmla="*/ 400302 w 1217984"/>
              <a:gd name="connsiteY5" fmla="*/ 1365084 h 1389369"/>
              <a:gd name="connsiteX6" fmla="*/ 443164 w 1217984"/>
              <a:gd name="connsiteY6" fmla="*/ 1103146 h 1389369"/>
              <a:gd name="connsiteX7" fmla="*/ 342900 w 1217984"/>
              <a:gd name="connsiteY7" fmla="*/ 962127 h 1389369"/>
              <a:gd name="connsiteX8" fmla="*/ 0 w 1217984"/>
              <a:gd name="connsiteY8" fmla="*/ 481013 h 1389369"/>
              <a:gd name="connsiteX0" fmla="*/ 0 w 1217984"/>
              <a:gd name="connsiteY0" fmla="*/ 481013 h 1389369"/>
              <a:gd name="connsiteX1" fmla="*/ 1052765 w 1217984"/>
              <a:gd name="connsiteY1" fmla="*/ 0 h 1389369"/>
              <a:gd name="connsiteX2" fmla="*/ 1200402 w 1217984"/>
              <a:gd name="connsiteY2" fmla="*/ 571603 h 1389369"/>
              <a:gd name="connsiteX3" fmla="*/ 981327 w 1217984"/>
              <a:gd name="connsiteY3" fmla="*/ 1065045 h 1389369"/>
              <a:gd name="connsiteX4" fmla="*/ 938464 w 1217984"/>
              <a:gd name="connsiteY4" fmla="*/ 1346033 h 1389369"/>
              <a:gd name="connsiteX5" fmla="*/ 400302 w 1217984"/>
              <a:gd name="connsiteY5" fmla="*/ 1365084 h 1389369"/>
              <a:gd name="connsiteX6" fmla="*/ 443164 w 1217984"/>
              <a:gd name="connsiteY6" fmla="*/ 1103146 h 1389369"/>
              <a:gd name="connsiteX7" fmla="*/ 342900 w 1217984"/>
              <a:gd name="connsiteY7" fmla="*/ 962127 h 1389369"/>
              <a:gd name="connsiteX8" fmla="*/ 0 w 1217984"/>
              <a:gd name="connsiteY8" fmla="*/ 481013 h 1389369"/>
              <a:gd name="connsiteX0" fmla="*/ 0 w 1210181"/>
              <a:gd name="connsiteY0" fmla="*/ 503808 h 1412164"/>
              <a:gd name="connsiteX1" fmla="*/ 976565 w 1210181"/>
              <a:gd name="connsiteY1" fmla="*/ 0 h 1412164"/>
              <a:gd name="connsiteX2" fmla="*/ 1200402 w 1210181"/>
              <a:gd name="connsiteY2" fmla="*/ 594398 h 1412164"/>
              <a:gd name="connsiteX3" fmla="*/ 981327 w 1210181"/>
              <a:gd name="connsiteY3" fmla="*/ 1087840 h 1412164"/>
              <a:gd name="connsiteX4" fmla="*/ 938464 w 1210181"/>
              <a:gd name="connsiteY4" fmla="*/ 1368828 h 1412164"/>
              <a:gd name="connsiteX5" fmla="*/ 400302 w 1210181"/>
              <a:gd name="connsiteY5" fmla="*/ 1387879 h 1412164"/>
              <a:gd name="connsiteX6" fmla="*/ 443164 w 1210181"/>
              <a:gd name="connsiteY6" fmla="*/ 1125941 h 1412164"/>
              <a:gd name="connsiteX7" fmla="*/ 342900 w 1210181"/>
              <a:gd name="connsiteY7" fmla="*/ 984922 h 1412164"/>
              <a:gd name="connsiteX8" fmla="*/ 0 w 1210181"/>
              <a:gd name="connsiteY8" fmla="*/ 503808 h 141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0181" h="1412164">
                <a:moveTo>
                  <a:pt x="0" y="503808"/>
                </a:moveTo>
                <a:lnTo>
                  <a:pt x="976565" y="0"/>
                </a:lnTo>
                <a:cubicBezTo>
                  <a:pt x="1132140" y="217521"/>
                  <a:pt x="1244852" y="491177"/>
                  <a:pt x="1200402" y="594398"/>
                </a:cubicBezTo>
                <a:cubicBezTo>
                  <a:pt x="1194052" y="686974"/>
                  <a:pt x="1015458" y="1021474"/>
                  <a:pt x="981327" y="1087840"/>
                </a:cubicBezTo>
                <a:cubicBezTo>
                  <a:pt x="947196" y="1154206"/>
                  <a:pt x="1013077" y="1321997"/>
                  <a:pt x="938464" y="1368828"/>
                </a:cubicBezTo>
                <a:cubicBezTo>
                  <a:pt x="820989" y="1415659"/>
                  <a:pt x="455864" y="1428360"/>
                  <a:pt x="400302" y="1387879"/>
                </a:cubicBezTo>
                <a:cubicBezTo>
                  <a:pt x="325690" y="1385498"/>
                  <a:pt x="483687" y="1145475"/>
                  <a:pt x="443164" y="1125941"/>
                </a:cubicBezTo>
                <a:lnTo>
                  <a:pt x="342900" y="984922"/>
                </a:lnTo>
                <a:cubicBezTo>
                  <a:pt x="-33337" y="719776"/>
                  <a:pt x="19050" y="616554"/>
                  <a:pt x="0" y="503808"/>
                </a:cubicBezTo>
                <a:close/>
              </a:path>
            </a:pathLst>
          </a:custGeom>
          <a:solidFill>
            <a:srgbClr val="A98A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21">
            <a:extLst>
              <a:ext uri="{FF2B5EF4-FFF2-40B4-BE49-F238E27FC236}">
                <a16:creationId xmlns:a16="http://schemas.microsoft.com/office/drawing/2014/main" id="{E2C1DEF9-0831-4144-B441-9C923EFF5406}"/>
              </a:ext>
            </a:extLst>
          </p:cNvPr>
          <p:cNvSpPr/>
          <p:nvPr/>
        </p:nvSpPr>
        <p:spPr>
          <a:xfrm>
            <a:off x="4052450" y="4039202"/>
            <a:ext cx="1078306" cy="1816842"/>
          </a:xfrm>
          <a:custGeom>
            <a:avLst/>
            <a:gdLst>
              <a:gd name="connsiteX0" fmla="*/ 0 w 971802"/>
              <a:gd name="connsiteY0" fmla="*/ 0 h 419202"/>
              <a:gd name="connsiteX1" fmla="*/ 971802 w 971802"/>
              <a:gd name="connsiteY1" fmla="*/ 0 h 419202"/>
              <a:gd name="connsiteX2" fmla="*/ 971802 w 971802"/>
              <a:gd name="connsiteY2" fmla="*/ 419202 h 419202"/>
              <a:gd name="connsiteX3" fmla="*/ 0 w 971802"/>
              <a:gd name="connsiteY3" fmla="*/ 419202 h 419202"/>
              <a:gd name="connsiteX4" fmla="*/ 0 w 971802"/>
              <a:gd name="connsiteY4" fmla="*/ 0 h 419202"/>
              <a:gd name="connsiteX0" fmla="*/ 0 w 1143252"/>
              <a:gd name="connsiteY0" fmla="*/ 0 h 466827"/>
              <a:gd name="connsiteX1" fmla="*/ 1143252 w 1143252"/>
              <a:gd name="connsiteY1" fmla="*/ 47625 h 466827"/>
              <a:gd name="connsiteX2" fmla="*/ 1143252 w 1143252"/>
              <a:gd name="connsiteY2" fmla="*/ 466827 h 466827"/>
              <a:gd name="connsiteX3" fmla="*/ 171450 w 1143252"/>
              <a:gd name="connsiteY3" fmla="*/ 466827 h 466827"/>
              <a:gd name="connsiteX4" fmla="*/ 0 w 1143252"/>
              <a:gd name="connsiteY4" fmla="*/ 0 h 466827"/>
              <a:gd name="connsiteX0" fmla="*/ 0 w 1143252"/>
              <a:gd name="connsiteY0" fmla="*/ 0 h 481114"/>
              <a:gd name="connsiteX1" fmla="*/ 1143252 w 1143252"/>
              <a:gd name="connsiteY1" fmla="*/ 47625 h 481114"/>
              <a:gd name="connsiteX2" fmla="*/ 1143252 w 1143252"/>
              <a:gd name="connsiteY2" fmla="*/ 466827 h 481114"/>
              <a:gd name="connsiteX3" fmla="*/ 342900 w 1143252"/>
              <a:gd name="connsiteY3" fmla="*/ 481114 h 481114"/>
              <a:gd name="connsiteX4" fmla="*/ 0 w 1143252"/>
              <a:gd name="connsiteY4" fmla="*/ 0 h 481114"/>
              <a:gd name="connsiteX0" fmla="*/ 0 w 1143252"/>
              <a:gd name="connsiteY0" fmla="*/ 0 h 481114"/>
              <a:gd name="connsiteX1" fmla="*/ 1143252 w 1143252"/>
              <a:gd name="connsiteY1" fmla="*/ 47625 h 481114"/>
              <a:gd name="connsiteX2" fmla="*/ 1143252 w 1143252"/>
              <a:gd name="connsiteY2" fmla="*/ 466827 h 481114"/>
              <a:gd name="connsiteX3" fmla="*/ 342900 w 1143252"/>
              <a:gd name="connsiteY3" fmla="*/ 481114 h 481114"/>
              <a:gd name="connsiteX4" fmla="*/ 0 w 1143252"/>
              <a:gd name="connsiteY4" fmla="*/ 0 h 481114"/>
              <a:gd name="connsiteX0" fmla="*/ 0 w 1143252"/>
              <a:gd name="connsiteY0" fmla="*/ 0 h 481114"/>
              <a:gd name="connsiteX1" fmla="*/ 1143252 w 1143252"/>
              <a:gd name="connsiteY1" fmla="*/ 47625 h 481114"/>
              <a:gd name="connsiteX2" fmla="*/ 1143252 w 1143252"/>
              <a:gd name="connsiteY2" fmla="*/ 466827 h 481114"/>
              <a:gd name="connsiteX3" fmla="*/ 342900 w 1143252"/>
              <a:gd name="connsiteY3" fmla="*/ 481114 h 481114"/>
              <a:gd name="connsiteX4" fmla="*/ 0 w 1143252"/>
              <a:gd name="connsiteY4" fmla="*/ 0 h 481114"/>
              <a:gd name="connsiteX0" fmla="*/ 0 w 1143252"/>
              <a:gd name="connsiteY0" fmla="*/ 0 h 622133"/>
              <a:gd name="connsiteX1" fmla="*/ 1143252 w 1143252"/>
              <a:gd name="connsiteY1" fmla="*/ 47625 h 622133"/>
              <a:gd name="connsiteX2" fmla="*/ 1143252 w 1143252"/>
              <a:gd name="connsiteY2" fmla="*/ 466827 h 622133"/>
              <a:gd name="connsiteX3" fmla="*/ 443164 w 1143252"/>
              <a:gd name="connsiteY3" fmla="*/ 622133 h 622133"/>
              <a:gd name="connsiteX4" fmla="*/ 342900 w 1143252"/>
              <a:gd name="connsiteY4" fmla="*/ 481114 h 622133"/>
              <a:gd name="connsiteX5" fmla="*/ 0 w 1143252"/>
              <a:gd name="connsiteY5" fmla="*/ 0 h 622133"/>
              <a:gd name="connsiteX0" fmla="*/ 0 w 1143252"/>
              <a:gd name="connsiteY0" fmla="*/ 0 h 885828"/>
              <a:gd name="connsiteX1" fmla="*/ 1143252 w 1143252"/>
              <a:gd name="connsiteY1" fmla="*/ 47625 h 885828"/>
              <a:gd name="connsiteX2" fmla="*/ 1143252 w 1143252"/>
              <a:gd name="connsiteY2" fmla="*/ 466827 h 885828"/>
              <a:gd name="connsiteX3" fmla="*/ 400302 w 1143252"/>
              <a:gd name="connsiteY3" fmla="*/ 884071 h 885828"/>
              <a:gd name="connsiteX4" fmla="*/ 443164 w 1143252"/>
              <a:gd name="connsiteY4" fmla="*/ 622133 h 885828"/>
              <a:gd name="connsiteX5" fmla="*/ 342900 w 1143252"/>
              <a:gd name="connsiteY5" fmla="*/ 481114 h 885828"/>
              <a:gd name="connsiteX6" fmla="*/ 0 w 1143252"/>
              <a:gd name="connsiteY6" fmla="*/ 0 h 885828"/>
              <a:gd name="connsiteX0" fmla="*/ 0 w 1143252"/>
              <a:gd name="connsiteY0" fmla="*/ 0 h 902488"/>
              <a:gd name="connsiteX1" fmla="*/ 1143252 w 1143252"/>
              <a:gd name="connsiteY1" fmla="*/ 47625 h 902488"/>
              <a:gd name="connsiteX2" fmla="*/ 1143252 w 1143252"/>
              <a:gd name="connsiteY2" fmla="*/ 466827 h 902488"/>
              <a:gd name="connsiteX3" fmla="*/ 938464 w 1143252"/>
              <a:gd name="connsiteY3" fmla="*/ 865020 h 902488"/>
              <a:gd name="connsiteX4" fmla="*/ 400302 w 1143252"/>
              <a:gd name="connsiteY4" fmla="*/ 884071 h 902488"/>
              <a:gd name="connsiteX5" fmla="*/ 443164 w 1143252"/>
              <a:gd name="connsiteY5" fmla="*/ 622133 h 902488"/>
              <a:gd name="connsiteX6" fmla="*/ 342900 w 1143252"/>
              <a:gd name="connsiteY6" fmla="*/ 481114 h 902488"/>
              <a:gd name="connsiteX7" fmla="*/ 0 w 1143252"/>
              <a:gd name="connsiteY7" fmla="*/ 0 h 902488"/>
              <a:gd name="connsiteX0" fmla="*/ 0 w 1143252"/>
              <a:gd name="connsiteY0" fmla="*/ 0 h 893073"/>
              <a:gd name="connsiteX1" fmla="*/ 1143252 w 1143252"/>
              <a:gd name="connsiteY1" fmla="*/ 47625 h 893073"/>
              <a:gd name="connsiteX2" fmla="*/ 1143252 w 1143252"/>
              <a:gd name="connsiteY2" fmla="*/ 466827 h 893073"/>
              <a:gd name="connsiteX3" fmla="*/ 981327 w 1143252"/>
              <a:gd name="connsiteY3" fmla="*/ 584032 h 893073"/>
              <a:gd name="connsiteX4" fmla="*/ 938464 w 1143252"/>
              <a:gd name="connsiteY4" fmla="*/ 865020 h 893073"/>
              <a:gd name="connsiteX5" fmla="*/ 400302 w 1143252"/>
              <a:gd name="connsiteY5" fmla="*/ 884071 h 893073"/>
              <a:gd name="connsiteX6" fmla="*/ 443164 w 1143252"/>
              <a:gd name="connsiteY6" fmla="*/ 622133 h 893073"/>
              <a:gd name="connsiteX7" fmla="*/ 342900 w 1143252"/>
              <a:gd name="connsiteY7" fmla="*/ 481114 h 893073"/>
              <a:gd name="connsiteX8" fmla="*/ 0 w 1143252"/>
              <a:gd name="connsiteY8" fmla="*/ 0 h 893073"/>
              <a:gd name="connsiteX0" fmla="*/ 0 w 1200402"/>
              <a:gd name="connsiteY0" fmla="*/ 0 h 893073"/>
              <a:gd name="connsiteX1" fmla="*/ 1143252 w 1200402"/>
              <a:gd name="connsiteY1" fmla="*/ 47625 h 893073"/>
              <a:gd name="connsiteX2" fmla="*/ 1200402 w 1200402"/>
              <a:gd name="connsiteY2" fmla="*/ 90590 h 893073"/>
              <a:gd name="connsiteX3" fmla="*/ 981327 w 1200402"/>
              <a:gd name="connsiteY3" fmla="*/ 584032 h 893073"/>
              <a:gd name="connsiteX4" fmla="*/ 938464 w 1200402"/>
              <a:gd name="connsiteY4" fmla="*/ 865020 h 893073"/>
              <a:gd name="connsiteX5" fmla="*/ 400302 w 1200402"/>
              <a:gd name="connsiteY5" fmla="*/ 884071 h 893073"/>
              <a:gd name="connsiteX6" fmla="*/ 443164 w 1200402"/>
              <a:gd name="connsiteY6" fmla="*/ 622133 h 893073"/>
              <a:gd name="connsiteX7" fmla="*/ 342900 w 1200402"/>
              <a:gd name="connsiteY7" fmla="*/ 481114 h 893073"/>
              <a:gd name="connsiteX8" fmla="*/ 0 w 1200402"/>
              <a:gd name="connsiteY8" fmla="*/ 0 h 893073"/>
              <a:gd name="connsiteX0" fmla="*/ 0 w 1200402"/>
              <a:gd name="connsiteY0" fmla="*/ 490538 h 1383611"/>
              <a:gd name="connsiteX1" fmla="*/ 1090865 w 1200402"/>
              <a:gd name="connsiteY1" fmla="*/ 0 h 1383611"/>
              <a:gd name="connsiteX2" fmla="*/ 1200402 w 1200402"/>
              <a:gd name="connsiteY2" fmla="*/ 581128 h 1383611"/>
              <a:gd name="connsiteX3" fmla="*/ 981327 w 1200402"/>
              <a:gd name="connsiteY3" fmla="*/ 1074570 h 1383611"/>
              <a:gd name="connsiteX4" fmla="*/ 938464 w 1200402"/>
              <a:gd name="connsiteY4" fmla="*/ 1355558 h 1383611"/>
              <a:gd name="connsiteX5" fmla="*/ 400302 w 1200402"/>
              <a:gd name="connsiteY5" fmla="*/ 1374609 h 1383611"/>
              <a:gd name="connsiteX6" fmla="*/ 443164 w 1200402"/>
              <a:gd name="connsiteY6" fmla="*/ 1112671 h 1383611"/>
              <a:gd name="connsiteX7" fmla="*/ 342900 w 1200402"/>
              <a:gd name="connsiteY7" fmla="*/ 971652 h 1383611"/>
              <a:gd name="connsiteX8" fmla="*/ 0 w 1200402"/>
              <a:gd name="connsiteY8" fmla="*/ 490538 h 1383611"/>
              <a:gd name="connsiteX0" fmla="*/ 0 w 1200402"/>
              <a:gd name="connsiteY0" fmla="*/ 490538 h 1383611"/>
              <a:gd name="connsiteX1" fmla="*/ 1090865 w 1200402"/>
              <a:gd name="connsiteY1" fmla="*/ 0 h 1383611"/>
              <a:gd name="connsiteX2" fmla="*/ 1200402 w 1200402"/>
              <a:gd name="connsiteY2" fmla="*/ 581128 h 1383611"/>
              <a:gd name="connsiteX3" fmla="*/ 981327 w 1200402"/>
              <a:gd name="connsiteY3" fmla="*/ 1074570 h 1383611"/>
              <a:gd name="connsiteX4" fmla="*/ 938464 w 1200402"/>
              <a:gd name="connsiteY4" fmla="*/ 1355558 h 1383611"/>
              <a:gd name="connsiteX5" fmla="*/ 400302 w 1200402"/>
              <a:gd name="connsiteY5" fmla="*/ 1374609 h 1383611"/>
              <a:gd name="connsiteX6" fmla="*/ 443164 w 1200402"/>
              <a:gd name="connsiteY6" fmla="*/ 1112671 h 1383611"/>
              <a:gd name="connsiteX7" fmla="*/ 342900 w 1200402"/>
              <a:gd name="connsiteY7" fmla="*/ 971652 h 1383611"/>
              <a:gd name="connsiteX8" fmla="*/ 0 w 1200402"/>
              <a:gd name="connsiteY8" fmla="*/ 490538 h 1383611"/>
              <a:gd name="connsiteX0" fmla="*/ 0 w 1226423"/>
              <a:gd name="connsiteY0" fmla="*/ 490538 h 1383611"/>
              <a:gd name="connsiteX1" fmla="*/ 1090865 w 1226423"/>
              <a:gd name="connsiteY1" fmla="*/ 0 h 1383611"/>
              <a:gd name="connsiteX2" fmla="*/ 1200402 w 1226423"/>
              <a:gd name="connsiteY2" fmla="*/ 581128 h 1383611"/>
              <a:gd name="connsiteX3" fmla="*/ 981327 w 1226423"/>
              <a:gd name="connsiteY3" fmla="*/ 1074570 h 1383611"/>
              <a:gd name="connsiteX4" fmla="*/ 938464 w 1226423"/>
              <a:gd name="connsiteY4" fmla="*/ 1355558 h 1383611"/>
              <a:gd name="connsiteX5" fmla="*/ 400302 w 1226423"/>
              <a:gd name="connsiteY5" fmla="*/ 1374609 h 1383611"/>
              <a:gd name="connsiteX6" fmla="*/ 443164 w 1226423"/>
              <a:gd name="connsiteY6" fmla="*/ 1112671 h 1383611"/>
              <a:gd name="connsiteX7" fmla="*/ 342900 w 1226423"/>
              <a:gd name="connsiteY7" fmla="*/ 971652 h 1383611"/>
              <a:gd name="connsiteX8" fmla="*/ 0 w 1226423"/>
              <a:gd name="connsiteY8" fmla="*/ 490538 h 1383611"/>
              <a:gd name="connsiteX0" fmla="*/ 0 w 1217984"/>
              <a:gd name="connsiteY0" fmla="*/ 481013 h 1374086"/>
              <a:gd name="connsiteX1" fmla="*/ 1052765 w 1217984"/>
              <a:gd name="connsiteY1" fmla="*/ 0 h 1374086"/>
              <a:gd name="connsiteX2" fmla="*/ 1200402 w 1217984"/>
              <a:gd name="connsiteY2" fmla="*/ 571603 h 1374086"/>
              <a:gd name="connsiteX3" fmla="*/ 981327 w 1217984"/>
              <a:gd name="connsiteY3" fmla="*/ 1065045 h 1374086"/>
              <a:gd name="connsiteX4" fmla="*/ 938464 w 1217984"/>
              <a:gd name="connsiteY4" fmla="*/ 1346033 h 1374086"/>
              <a:gd name="connsiteX5" fmla="*/ 400302 w 1217984"/>
              <a:gd name="connsiteY5" fmla="*/ 1365084 h 1374086"/>
              <a:gd name="connsiteX6" fmla="*/ 443164 w 1217984"/>
              <a:gd name="connsiteY6" fmla="*/ 1103146 h 1374086"/>
              <a:gd name="connsiteX7" fmla="*/ 342900 w 1217984"/>
              <a:gd name="connsiteY7" fmla="*/ 962127 h 1374086"/>
              <a:gd name="connsiteX8" fmla="*/ 0 w 1217984"/>
              <a:gd name="connsiteY8" fmla="*/ 481013 h 1374086"/>
              <a:gd name="connsiteX0" fmla="*/ 0 w 1217984"/>
              <a:gd name="connsiteY0" fmla="*/ 481013 h 1389369"/>
              <a:gd name="connsiteX1" fmla="*/ 1052765 w 1217984"/>
              <a:gd name="connsiteY1" fmla="*/ 0 h 1389369"/>
              <a:gd name="connsiteX2" fmla="*/ 1200402 w 1217984"/>
              <a:gd name="connsiteY2" fmla="*/ 571603 h 1389369"/>
              <a:gd name="connsiteX3" fmla="*/ 981327 w 1217984"/>
              <a:gd name="connsiteY3" fmla="*/ 1065045 h 1389369"/>
              <a:gd name="connsiteX4" fmla="*/ 938464 w 1217984"/>
              <a:gd name="connsiteY4" fmla="*/ 1346033 h 1389369"/>
              <a:gd name="connsiteX5" fmla="*/ 400302 w 1217984"/>
              <a:gd name="connsiteY5" fmla="*/ 1365084 h 1389369"/>
              <a:gd name="connsiteX6" fmla="*/ 443164 w 1217984"/>
              <a:gd name="connsiteY6" fmla="*/ 1103146 h 1389369"/>
              <a:gd name="connsiteX7" fmla="*/ 342900 w 1217984"/>
              <a:gd name="connsiteY7" fmla="*/ 962127 h 1389369"/>
              <a:gd name="connsiteX8" fmla="*/ 0 w 1217984"/>
              <a:gd name="connsiteY8" fmla="*/ 481013 h 1389369"/>
              <a:gd name="connsiteX0" fmla="*/ 0 w 1217984"/>
              <a:gd name="connsiteY0" fmla="*/ 481013 h 1389369"/>
              <a:gd name="connsiteX1" fmla="*/ 1052765 w 1217984"/>
              <a:gd name="connsiteY1" fmla="*/ 0 h 1389369"/>
              <a:gd name="connsiteX2" fmla="*/ 1200402 w 1217984"/>
              <a:gd name="connsiteY2" fmla="*/ 571603 h 1389369"/>
              <a:gd name="connsiteX3" fmla="*/ 981327 w 1217984"/>
              <a:gd name="connsiteY3" fmla="*/ 1065045 h 1389369"/>
              <a:gd name="connsiteX4" fmla="*/ 938464 w 1217984"/>
              <a:gd name="connsiteY4" fmla="*/ 1346033 h 1389369"/>
              <a:gd name="connsiteX5" fmla="*/ 400302 w 1217984"/>
              <a:gd name="connsiteY5" fmla="*/ 1365084 h 1389369"/>
              <a:gd name="connsiteX6" fmla="*/ 443164 w 1217984"/>
              <a:gd name="connsiteY6" fmla="*/ 1103146 h 1389369"/>
              <a:gd name="connsiteX7" fmla="*/ 342900 w 1217984"/>
              <a:gd name="connsiteY7" fmla="*/ 962127 h 1389369"/>
              <a:gd name="connsiteX8" fmla="*/ 0 w 1217984"/>
              <a:gd name="connsiteY8" fmla="*/ 481013 h 1389369"/>
              <a:gd name="connsiteX0" fmla="*/ 0 w 1210181"/>
              <a:gd name="connsiteY0" fmla="*/ 503808 h 1412164"/>
              <a:gd name="connsiteX1" fmla="*/ 976565 w 1210181"/>
              <a:gd name="connsiteY1" fmla="*/ 0 h 1412164"/>
              <a:gd name="connsiteX2" fmla="*/ 1200402 w 1210181"/>
              <a:gd name="connsiteY2" fmla="*/ 594398 h 1412164"/>
              <a:gd name="connsiteX3" fmla="*/ 981327 w 1210181"/>
              <a:gd name="connsiteY3" fmla="*/ 1087840 h 1412164"/>
              <a:gd name="connsiteX4" fmla="*/ 938464 w 1210181"/>
              <a:gd name="connsiteY4" fmla="*/ 1368828 h 1412164"/>
              <a:gd name="connsiteX5" fmla="*/ 400302 w 1210181"/>
              <a:gd name="connsiteY5" fmla="*/ 1387879 h 1412164"/>
              <a:gd name="connsiteX6" fmla="*/ 443164 w 1210181"/>
              <a:gd name="connsiteY6" fmla="*/ 1125941 h 1412164"/>
              <a:gd name="connsiteX7" fmla="*/ 342900 w 1210181"/>
              <a:gd name="connsiteY7" fmla="*/ 984922 h 1412164"/>
              <a:gd name="connsiteX8" fmla="*/ 0 w 1210181"/>
              <a:gd name="connsiteY8" fmla="*/ 503808 h 141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0181" h="1412164">
                <a:moveTo>
                  <a:pt x="0" y="503808"/>
                </a:moveTo>
                <a:lnTo>
                  <a:pt x="976565" y="0"/>
                </a:lnTo>
                <a:cubicBezTo>
                  <a:pt x="1132140" y="217521"/>
                  <a:pt x="1244852" y="491177"/>
                  <a:pt x="1200402" y="594398"/>
                </a:cubicBezTo>
                <a:cubicBezTo>
                  <a:pt x="1194052" y="686974"/>
                  <a:pt x="1015458" y="1021474"/>
                  <a:pt x="981327" y="1087840"/>
                </a:cubicBezTo>
                <a:cubicBezTo>
                  <a:pt x="947196" y="1154206"/>
                  <a:pt x="1013077" y="1321997"/>
                  <a:pt x="938464" y="1368828"/>
                </a:cubicBezTo>
                <a:cubicBezTo>
                  <a:pt x="820989" y="1415659"/>
                  <a:pt x="455864" y="1428360"/>
                  <a:pt x="400302" y="1387879"/>
                </a:cubicBezTo>
                <a:cubicBezTo>
                  <a:pt x="325690" y="1385498"/>
                  <a:pt x="483687" y="1145475"/>
                  <a:pt x="443164" y="1125941"/>
                </a:cubicBezTo>
                <a:lnTo>
                  <a:pt x="342900" y="984922"/>
                </a:lnTo>
                <a:cubicBezTo>
                  <a:pt x="-33337" y="719776"/>
                  <a:pt x="19050" y="616554"/>
                  <a:pt x="0" y="503808"/>
                </a:cubicBezTo>
                <a:close/>
              </a:path>
            </a:pathLst>
          </a:custGeom>
          <a:solidFill>
            <a:srgbClr val="A98A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Rectangle: Rounded Corners 13">
            <a:extLst>
              <a:ext uri="{FF2B5EF4-FFF2-40B4-BE49-F238E27FC236}">
                <a16:creationId xmlns:a16="http://schemas.microsoft.com/office/drawing/2014/main" id="{215DEE2D-28B3-4990-AD9B-537039315513}"/>
              </a:ext>
            </a:extLst>
          </p:cNvPr>
          <p:cNvSpPr/>
          <p:nvPr/>
        </p:nvSpPr>
        <p:spPr>
          <a:xfrm rot="19357593" flipH="1">
            <a:off x="3094003" y="2475632"/>
            <a:ext cx="1535812" cy="1499480"/>
          </a:xfrm>
          <a:custGeom>
            <a:avLst/>
            <a:gdLst>
              <a:gd name="connsiteX0" fmla="*/ 0 w 296014"/>
              <a:gd name="connsiteY0" fmla="*/ 38070 h 228414"/>
              <a:gd name="connsiteX1" fmla="*/ 38070 w 296014"/>
              <a:gd name="connsiteY1" fmla="*/ 0 h 228414"/>
              <a:gd name="connsiteX2" fmla="*/ 257944 w 296014"/>
              <a:gd name="connsiteY2" fmla="*/ 0 h 228414"/>
              <a:gd name="connsiteX3" fmla="*/ 296014 w 296014"/>
              <a:gd name="connsiteY3" fmla="*/ 38070 h 228414"/>
              <a:gd name="connsiteX4" fmla="*/ 296014 w 296014"/>
              <a:gd name="connsiteY4" fmla="*/ 190344 h 228414"/>
              <a:gd name="connsiteX5" fmla="*/ 257944 w 296014"/>
              <a:gd name="connsiteY5" fmla="*/ 228414 h 228414"/>
              <a:gd name="connsiteX6" fmla="*/ 38070 w 296014"/>
              <a:gd name="connsiteY6" fmla="*/ 228414 h 228414"/>
              <a:gd name="connsiteX7" fmla="*/ 0 w 296014"/>
              <a:gd name="connsiteY7" fmla="*/ 190344 h 228414"/>
              <a:gd name="connsiteX8" fmla="*/ 0 w 296014"/>
              <a:gd name="connsiteY8" fmla="*/ 38070 h 228414"/>
              <a:gd name="connsiteX0" fmla="*/ 0 w 296014"/>
              <a:gd name="connsiteY0" fmla="*/ 38070 h 228414"/>
              <a:gd name="connsiteX1" fmla="*/ 38070 w 296014"/>
              <a:gd name="connsiteY1" fmla="*/ 0 h 228414"/>
              <a:gd name="connsiteX2" fmla="*/ 257944 w 296014"/>
              <a:gd name="connsiteY2" fmla="*/ 0 h 228414"/>
              <a:gd name="connsiteX3" fmla="*/ 296014 w 296014"/>
              <a:gd name="connsiteY3" fmla="*/ 38070 h 228414"/>
              <a:gd name="connsiteX4" fmla="*/ 296014 w 296014"/>
              <a:gd name="connsiteY4" fmla="*/ 190344 h 228414"/>
              <a:gd name="connsiteX5" fmla="*/ 38070 w 296014"/>
              <a:gd name="connsiteY5" fmla="*/ 228414 h 228414"/>
              <a:gd name="connsiteX6" fmla="*/ 0 w 296014"/>
              <a:gd name="connsiteY6" fmla="*/ 190344 h 228414"/>
              <a:gd name="connsiteX7" fmla="*/ 0 w 296014"/>
              <a:gd name="connsiteY7" fmla="*/ 38070 h 228414"/>
              <a:gd name="connsiteX0" fmla="*/ 0 w 331960"/>
              <a:gd name="connsiteY0" fmla="*/ 38070 h 382343"/>
              <a:gd name="connsiteX1" fmla="*/ 38070 w 331960"/>
              <a:gd name="connsiteY1" fmla="*/ 0 h 382343"/>
              <a:gd name="connsiteX2" fmla="*/ 257944 w 331960"/>
              <a:gd name="connsiteY2" fmla="*/ 0 h 382343"/>
              <a:gd name="connsiteX3" fmla="*/ 296014 w 331960"/>
              <a:gd name="connsiteY3" fmla="*/ 38070 h 382343"/>
              <a:gd name="connsiteX4" fmla="*/ 331960 w 331960"/>
              <a:gd name="connsiteY4" fmla="*/ 378630 h 382343"/>
              <a:gd name="connsiteX5" fmla="*/ 38070 w 331960"/>
              <a:gd name="connsiteY5" fmla="*/ 228414 h 382343"/>
              <a:gd name="connsiteX6" fmla="*/ 0 w 331960"/>
              <a:gd name="connsiteY6" fmla="*/ 190344 h 382343"/>
              <a:gd name="connsiteX7" fmla="*/ 0 w 331960"/>
              <a:gd name="connsiteY7" fmla="*/ 38070 h 382343"/>
              <a:gd name="connsiteX0" fmla="*/ 0 w 331960"/>
              <a:gd name="connsiteY0" fmla="*/ 38070 h 383186"/>
              <a:gd name="connsiteX1" fmla="*/ 38070 w 331960"/>
              <a:gd name="connsiteY1" fmla="*/ 0 h 383186"/>
              <a:gd name="connsiteX2" fmla="*/ 257944 w 331960"/>
              <a:gd name="connsiteY2" fmla="*/ 0 h 383186"/>
              <a:gd name="connsiteX3" fmla="*/ 296014 w 331960"/>
              <a:gd name="connsiteY3" fmla="*/ 38070 h 383186"/>
              <a:gd name="connsiteX4" fmla="*/ 331960 w 331960"/>
              <a:gd name="connsiteY4" fmla="*/ 378630 h 383186"/>
              <a:gd name="connsiteX5" fmla="*/ 39829 w 331960"/>
              <a:gd name="connsiteY5" fmla="*/ 266024 h 383186"/>
              <a:gd name="connsiteX6" fmla="*/ 0 w 331960"/>
              <a:gd name="connsiteY6" fmla="*/ 190344 h 383186"/>
              <a:gd name="connsiteX7" fmla="*/ 0 w 331960"/>
              <a:gd name="connsiteY7" fmla="*/ 38070 h 383186"/>
              <a:gd name="connsiteX0" fmla="*/ 0 w 331960"/>
              <a:gd name="connsiteY0" fmla="*/ 38070 h 393429"/>
              <a:gd name="connsiteX1" fmla="*/ 38070 w 331960"/>
              <a:gd name="connsiteY1" fmla="*/ 0 h 393429"/>
              <a:gd name="connsiteX2" fmla="*/ 257944 w 331960"/>
              <a:gd name="connsiteY2" fmla="*/ 0 h 393429"/>
              <a:gd name="connsiteX3" fmla="*/ 296014 w 331960"/>
              <a:gd name="connsiteY3" fmla="*/ 38070 h 393429"/>
              <a:gd name="connsiteX4" fmla="*/ 331960 w 331960"/>
              <a:gd name="connsiteY4" fmla="*/ 378630 h 393429"/>
              <a:gd name="connsiteX5" fmla="*/ 39829 w 331960"/>
              <a:gd name="connsiteY5" fmla="*/ 266024 h 393429"/>
              <a:gd name="connsiteX6" fmla="*/ 0 w 331960"/>
              <a:gd name="connsiteY6" fmla="*/ 190344 h 393429"/>
              <a:gd name="connsiteX7" fmla="*/ 0 w 331960"/>
              <a:gd name="connsiteY7" fmla="*/ 38070 h 393429"/>
              <a:gd name="connsiteX0" fmla="*/ 0 w 330857"/>
              <a:gd name="connsiteY0" fmla="*/ 38070 h 380412"/>
              <a:gd name="connsiteX1" fmla="*/ 38070 w 330857"/>
              <a:gd name="connsiteY1" fmla="*/ 0 h 380412"/>
              <a:gd name="connsiteX2" fmla="*/ 257944 w 330857"/>
              <a:gd name="connsiteY2" fmla="*/ 0 h 380412"/>
              <a:gd name="connsiteX3" fmla="*/ 296014 w 330857"/>
              <a:gd name="connsiteY3" fmla="*/ 38070 h 380412"/>
              <a:gd name="connsiteX4" fmla="*/ 330857 w 330857"/>
              <a:gd name="connsiteY4" fmla="*/ 361494 h 380412"/>
              <a:gd name="connsiteX5" fmla="*/ 39829 w 330857"/>
              <a:gd name="connsiteY5" fmla="*/ 266024 h 380412"/>
              <a:gd name="connsiteX6" fmla="*/ 0 w 330857"/>
              <a:gd name="connsiteY6" fmla="*/ 190344 h 380412"/>
              <a:gd name="connsiteX7" fmla="*/ 0 w 330857"/>
              <a:gd name="connsiteY7" fmla="*/ 38070 h 380412"/>
              <a:gd name="connsiteX0" fmla="*/ 0 w 416873"/>
              <a:gd name="connsiteY0" fmla="*/ 38070 h 380412"/>
              <a:gd name="connsiteX1" fmla="*/ 38070 w 416873"/>
              <a:gd name="connsiteY1" fmla="*/ 0 h 380412"/>
              <a:gd name="connsiteX2" fmla="*/ 257944 w 416873"/>
              <a:gd name="connsiteY2" fmla="*/ 0 h 380412"/>
              <a:gd name="connsiteX3" fmla="*/ 296014 w 416873"/>
              <a:gd name="connsiteY3" fmla="*/ 38070 h 380412"/>
              <a:gd name="connsiteX4" fmla="*/ 416873 w 416873"/>
              <a:gd name="connsiteY4" fmla="*/ 243716 h 380412"/>
              <a:gd name="connsiteX5" fmla="*/ 330857 w 416873"/>
              <a:gd name="connsiteY5" fmla="*/ 361494 h 380412"/>
              <a:gd name="connsiteX6" fmla="*/ 39829 w 416873"/>
              <a:gd name="connsiteY6" fmla="*/ 266024 h 380412"/>
              <a:gd name="connsiteX7" fmla="*/ 0 w 416873"/>
              <a:gd name="connsiteY7" fmla="*/ 190344 h 380412"/>
              <a:gd name="connsiteX8" fmla="*/ 0 w 416873"/>
              <a:gd name="connsiteY8" fmla="*/ 38070 h 380412"/>
              <a:gd name="connsiteX0" fmla="*/ 0 w 416873"/>
              <a:gd name="connsiteY0" fmla="*/ 38070 h 380412"/>
              <a:gd name="connsiteX1" fmla="*/ 38070 w 416873"/>
              <a:gd name="connsiteY1" fmla="*/ 0 h 380412"/>
              <a:gd name="connsiteX2" fmla="*/ 257944 w 416873"/>
              <a:gd name="connsiteY2" fmla="*/ 0 h 380412"/>
              <a:gd name="connsiteX3" fmla="*/ 296014 w 416873"/>
              <a:gd name="connsiteY3" fmla="*/ 38070 h 380412"/>
              <a:gd name="connsiteX4" fmla="*/ 416873 w 416873"/>
              <a:gd name="connsiteY4" fmla="*/ 243716 h 380412"/>
              <a:gd name="connsiteX5" fmla="*/ 330857 w 416873"/>
              <a:gd name="connsiteY5" fmla="*/ 361494 h 380412"/>
              <a:gd name="connsiteX6" fmla="*/ 39829 w 416873"/>
              <a:gd name="connsiteY6" fmla="*/ 266024 h 380412"/>
              <a:gd name="connsiteX7" fmla="*/ 0 w 416873"/>
              <a:gd name="connsiteY7" fmla="*/ 190344 h 380412"/>
              <a:gd name="connsiteX8" fmla="*/ 0 w 416873"/>
              <a:gd name="connsiteY8" fmla="*/ 38070 h 380412"/>
              <a:gd name="connsiteX0" fmla="*/ 0 w 416873"/>
              <a:gd name="connsiteY0" fmla="*/ 38070 h 380412"/>
              <a:gd name="connsiteX1" fmla="*/ 38070 w 416873"/>
              <a:gd name="connsiteY1" fmla="*/ 0 h 380412"/>
              <a:gd name="connsiteX2" fmla="*/ 257944 w 416873"/>
              <a:gd name="connsiteY2" fmla="*/ 0 h 380412"/>
              <a:gd name="connsiteX3" fmla="*/ 137397 w 416873"/>
              <a:gd name="connsiteY3" fmla="*/ 144243 h 380412"/>
              <a:gd name="connsiteX4" fmla="*/ 416873 w 416873"/>
              <a:gd name="connsiteY4" fmla="*/ 243716 h 380412"/>
              <a:gd name="connsiteX5" fmla="*/ 330857 w 416873"/>
              <a:gd name="connsiteY5" fmla="*/ 361494 h 380412"/>
              <a:gd name="connsiteX6" fmla="*/ 39829 w 416873"/>
              <a:gd name="connsiteY6" fmla="*/ 266024 h 380412"/>
              <a:gd name="connsiteX7" fmla="*/ 0 w 416873"/>
              <a:gd name="connsiteY7" fmla="*/ 190344 h 380412"/>
              <a:gd name="connsiteX8" fmla="*/ 0 w 416873"/>
              <a:gd name="connsiteY8" fmla="*/ 38070 h 380412"/>
              <a:gd name="connsiteX0" fmla="*/ 0 w 416873"/>
              <a:gd name="connsiteY0" fmla="*/ 38070 h 380412"/>
              <a:gd name="connsiteX1" fmla="*/ 38070 w 416873"/>
              <a:gd name="connsiteY1" fmla="*/ 0 h 380412"/>
              <a:gd name="connsiteX2" fmla="*/ 257944 w 416873"/>
              <a:gd name="connsiteY2" fmla="*/ 0 h 380412"/>
              <a:gd name="connsiteX3" fmla="*/ 137397 w 416873"/>
              <a:gd name="connsiteY3" fmla="*/ 144243 h 380412"/>
              <a:gd name="connsiteX4" fmla="*/ 416873 w 416873"/>
              <a:gd name="connsiteY4" fmla="*/ 243716 h 380412"/>
              <a:gd name="connsiteX5" fmla="*/ 330857 w 416873"/>
              <a:gd name="connsiteY5" fmla="*/ 361494 h 380412"/>
              <a:gd name="connsiteX6" fmla="*/ 39829 w 416873"/>
              <a:gd name="connsiteY6" fmla="*/ 266024 h 380412"/>
              <a:gd name="connsiteX7" fmla="*/ 0 w 416873"/>
              <a:gd name="connsiteY7" fmla="*/ 190344 h 380412"/>
              <a:gd name="connsiteX8" fmla="*/ 0 w 416873"/>
              <a:gd name="connsiteY8" fmla="*/ 38070 h 380412"/>
              <a:gd name="connsiteX0" fmla="*/ 0 w 416873"/>
              <a:gd name="connsiteY0" fmla="*/ 38070 h 380412"/>
              <a:gd name="connsiteX1" fmla="*/ 38070 w 416873"/>
              <a:gd name="connsiteY1" fmla="*/ 0 h 380412"/>
              <a:gd name="connsiteX2" fmla="*/ 16596 w 416873"/>
              <a:gd name="connsiteY2" fmla="*/ 13550 h 380412"/>
              <a:gd name="connsiteX3" fmla="*/ 137397 w 416873"/>
              <a:gd name="connsiteY3" fmla="*/ 144243 h 380412"/>
              <a:gd name="connsiteX4" fmla="*/ 416873 w 416873"/>
              <a:gd name="connsiteY4" fmla="*/ 243716 h 380412"/>
              <a:gd name="connsiteX5" fmla="*/ 330857 w 416873"/>
              <a:gd name="connsiteY5" fmla="*/ 361494 h 380412"/>
              <a:gd name="connsiteX6" fmla="*/ 39829 w 416873"/>
              <a:gd name="connsiteY6" fmla="*/ 266024 h 380412"/>
              <a:gd name="connsiteX7" fmla="*/ 0 w 416873"/>
              <a:gd name="connsiteY7" fmla="*/ 190344 h 380412"/>
              <a:gd name="connsiteX8" fmla="*/ 0 w 416873"/>
              <a:gd name="connsiteY8" fmla="*/ 38070 h 380412"/>
              <a:gd name="connsiteX0" fmla="*/ 0 w 416873"/>
              <a:gd name="connsiteY0" fmla="*/ 38070 h 361494"/>
              <a:gd name="connsiteX1" fmla="*/ 38070 w 416873"/>
              <a:gd name="connsiteY1" fmla="*/ 0 h 361494"/>
              <a:gd name="connsiteX2" fmla="*/ 16596 w 416873"/>
              <a:gd name="connsiteY2" fmla="*/ 13550 h 361494"/>
              <a:gd name="connsiteX3" fmla="*/ 137397 w 416873"/>
              <a:gd name="connsiteY3" fmla="*/ 144243 h 361494"/>
              <a:gd name="connsiteX4" fmla="*/ 416873 w 416873"/>
              <a:gd name="connsiteY4" fmla="*/ 243716 h 361494"/>
              <a:gd name="connsiteX5" fmla="*/ 330857 w 416873"/>
              <a:gd name="connsiteY5" fmla="*/ 361494 h 361494"/>
              <a:gd name="connsiteX6" fmla="*/ 0 w 416873"/>
              <a:gd name="connsiteY6" fmla="*/ 190344 h 361494"/>
              <a:gd name="connsiteX7" fmla="*/ 0 w 416873"/>
              <a:gd name="connsiteY7" fmla="*/ 38070 h 361494"/>
              <a:gd name="connsiteX0" fmla="*/ 0 w 416873"/>
              <a:gd name="connsiteY0" fmla="*/ 38070 h 379655"/>
              <a:gd name="connsiteX1" fmla="*/ 38070 w 416873"/>
              <a:gd name="connsiteY1" fmla="*/ 0 h 379655"/>
              <a:gd name="connsiteX2" fmla="*/ 16596 w 416873"/>
              <a:gd name="connsiteY2" fmla="*/ 13550 h 379655"/>
              <a:gd name="connsiteX3" fmla="*/ 137397 w 416873"/>
              <a:gd name="connsiteY3" fmla="*/ 144243 h 379655"/>
              <a:gd name="connsiteX4" fmla="*/ 416873 w 416873"/>
              <a:gd name="connsiteY4" fmla="*/ 243716 h 379655"/>
              <a:gd name="connsiteX5" fmla="*/ 330857 w 416873"/>
              <a:gd name="connsiteY5" fmla="*/ 361494 h 379655"/>
              <a:gd name="connsiteX6" fmla="*/ 0 w 416873"/>
              <a:gd name="connsiteY6" fmla="*/ 190344 h 379655"/>
              <a:gd name="connsiteX7" fmla="*/ 0 w 416873"/>
              <a:gd name="connsiteY7" fmla="*/ 38070 h 379655"/>
              <a:gd name="connsiteX0" fmla="*/ 0 w 416873"/>
              <a:gd name="connsiteY0" fmla="*/ 38070 h 379655"/>
              <a:gd name="connsiteX1" fmla="*/ 38070 w 416873"/>
              <a:gd name="connsiteY1" fmla="*/ 0 h 379655"/>
              <a:gd name="connsiteX2" fmla="*/ 16596 w 416873"/>
              <a:gd name="connsiteY2" fmla="*/ 13550 h 379655"/>
              <a:gd name="connsiteX3" fmla="*/ 416873 w 416873"/>
              <a:gd name="connsiteY3" fmla="*/ 243716 h 379655"/>
              <a:gd name="connsiteX4" fmla="*/ 330857 w 416873"/>
              <a:gd name="connsiteY4" fmla="*/ 361494 h 379655"/>
              <a:gd name="connsiteX5" fmla="*/ 0 w 416873"/>
              <a:gd name="connsiteY5" fmla="*/ 190344 h 379655"/>
              <a:gd name="connsiteX6" fmla="*/ 0 w 416873"/>
              <a:gd name="connsiteY6" fmla="*/ 38070 h 379655"/>
              <a:gd name="connsiteX0" fmla="*/ 0 w 416873"/>
              <a:gd name="connsiteY0" fmla="*/ 38070 h 379655"/>
              <a:gd name="connsiteX1" fmla="*/ 38070 w 416873"/>
              <a:gd name="connsiteY1" fmla="*/ 0 h 379655"/>
              <a:gd name="connsiteX2" fmla="*/ 16596 w 416873"/>
              <a:gd name="connsiteY2" fmla="*/ 13550 h 379655"/>
              <a:gd name="connsiteX3" fmla="*/ 416873 w 416873"/>
              <a:gd name="connsiteY3" fmla="*/ 243716 h 379655"/>
              <a:gd name="connsiteX4" fmla="*/ 330857 w 416873"/>
              <a:gd name="connsiteY4" fmla="*/ 361494 h 379655"/>
              <a:gd name="connsiteX5" fmla="*/ 0 w 416873"/>
              <a:gd name="connsiteY5" fmla="*/ 190344 h 379655"/>
              <a:gd name="connsiteX6" fmla="*/ 0 w 416873"/>
              <a:gd name="connsiteY6" fmla="*/ 38070 h 379655"/>
              <a:gd name="connsiteX0" fmla="*/ 0 w 416873"/>
              <a:gd name="connsiteY0" fmla="*/ 38070 h 379655"/>
              <a:gd name="connsiteX1" fmla="*/ 38070 w 416873"/>
              <a:gd name="connsiteY1" fmla="*/ 0 h 379655"/>
              <a:gd name="connsiteX2" fmla="*/ 16596 w 416873"/>
              <a:gd name="connsiteY2" fmla="*/ 13550 h 379655"/>
              <a:gd name="connsiteX3" fmla="*/ 416873 w 416873"/>
              <a:gd name="connsiteY3" fmla="*/ 243716 h 379655"/>
              <a:gd name="connsiteX4" fmla="*/ 330857 w 416873"/>
              <a:gd name="connsiteY4" fmla="*/ 361494 h 379655"/>
              <a:gd name="connsiteX5" fmla="*/ 0 w 416873"/>
              <a:gd name="connsiteY5" fmla="*/ 190344 h 379655"/>
              <a:gd name="connsiteX6" fmla="*/ 0 w 416873"/>
              <a:gd name="connsiteY6" fmla="*/ 38070 h 379655"/>
              <a:gd name="connsiteX0" fmla="*/ 0 w 416873"/>
              <a:gd name="connsiteY0" fmla="*/ 38070 h 379655"/>
              <a:gd name="connsiteX1" fmla="*/ 38070 w 416873"/>
              <a:gd name="connsiteY1" fmla="*/ 0 h 379655"/>
              <a:gd name="connsiteX2" fmla="*/ 16596 w 416873"/>
              <a:gd name="connsiteY2" fmla="*/ 13550 h 379655"/>
              <a:gd name="connsiteX3" fmla="*/ 416873 w 416873"/>
              <a:gd name="connsiteY3" fmla="*/ 243716 h 379655"/>
              <a:gd name="connsiteX4" fmla="*/ 330857 w 416873"/>
              <a:gd name="connsiteY4" fmla="*/ 361494 h 379655"/>
              <a:gd name="connsiteX5" fmla="*/ 0 w 416873"/>
              <a:gd name="connsiteY5" fmla="*/ 190344 h 379655"/>
              <a:gd name="connsiteX6" fmla="*/ 0 w 416873"/>
              <a:gd name="connsiteY6" fmla="*/ 38070 h 379655"/>
              <a:gd name="connsiteX0" fmla="*/ 0 w 416873"/>
              <a:gd name="connsiteY0" fmla="*/ 38070 h 379655"/>
              <a:gd name="connsiteX1" fmla="*/ 38070 w 416873"/>
              <a:gd name="connsiteY1" fmla="*/ 0 h 379655"/>
              <a:gd name="connsiteX2" fmla="*/ 16596 w 416873"/>
              <a:gd name="connsiteY2" fmla="*/ 13550 h 379655"/>
              <a:gd name="connsiteX3" fmla="*/ 416873 w 416873"/>
              <a:gd name="connsiteY3" fmla="*/ 243716 h 379655"/>
              <a:gd name="connsiteX4" fmla="*/ 330857 w 416873"/>
              <a:gd name="connsiteY4" fmla="*/ 361494 h 379655"/>
              <a:gd name="connsiteX5" fmla="*/ 0 w 416873"/>
              <a:gd name="connsiteY5" fmla="*/ 190344 h 379655"/>
              <a:gd name="connsiteX6" fmla="*/ 0 w 416873"/>
              <a:gd name="connsiteY6" fmla="*/ 38070 h 379655"/>
              <a:gd name="connsiteX0" fmla="*/ 0 w 416873"/>
              <a:gd name="connsiteY0" fmla="*/ 38070 h 383769"/>
              <a:gd name="connsiteX1" fmla="*/ 38070 w 416873"/>
              <a:gd name="connsiteY1" fmla="*/ 0 h 383769"/>
              <a:gd name="connsiteX2" fmla="*/ 16596 w 416873"/>
              <a:gd name="connsiteY2" fmla="*/ 13550 h 383769"/>
              <a:gd name="connsiteX3" fmla="*/ 416873 w 416873"/>
              <a:gd name="connsiteY3" fmla="*/ 243716 h 383769"/>
              <a:gd name="connsiteX4" fmla="*/ 287059 w 416873"/>
              <a:gd name="connsiteY4" fmla="*/ 365916 h 383769"/>
              <a:gd name="connsiteX5" fmla="*/ 0 w 416873"/>
              <a:gd name="connsiteY5" fmla="*/ 190344 h 383769"/>
              <a:gd name="connsiteX6" fmla="*/ 0 w 416873"/>
              <a:gd name="connsiteY6" fmla="*/ 38070 h 383769"/>
              <a:gd name="connsiteX0" fmla="*/ 0 w 416873"/>
              <a:gd name="connsiteY0" fmla="*/ 38070 h 383769"/>
              <a:gd name="connsiteX1" fmla="*/ 38070 w 416873"/>
              <a:gd name="connsiteY1" fmla="*/ 0 h 383769"/>
              <a:gd name="connsiteX2" fmla="*/ 16596 w 416873"/>
              <a:gd name="connsiteY2" fmla="*/ 13550 h 383769"/>
              <a:gd name="connsiteX3" fmla="*/ 416873 w 416873"/>
              <a:gd name="connsiteY3" fmla="*/ 243716 h 383769"/>
              <a:gd name="connsiteX4" fmla="*/ 287059 w 416873"/>
              <a:gd name="connsiteY4" fmla="*/ 365916 h 383769"/>
              <a:gd name="connsiteX5" fmla="*/ 0 w 416873"/>
              <a:gd name="connsiteY5" fmla="*/ 190344 h 383769"/>
              <a:gd name="connsiteX6" fmla="*/ 0 w 416873"/>
              <a:gd name="connsiteY6" fmla="*/ 38070 h 383769"/>
              <a:gd name="connsiteX0" fmla="*/ 0 w 416873"/>
              <a:gd name="connsiteY0" fmla="*/ 38070 h 365916"/>
              <a:gd name="connsiteX1" fmla="*/ 38070 w 416873"/>
              <a:gd name="connsiteY1" fmla="*/ 0 h 365916"/>
              <a:gd name="connsiteX2" fmla="*/ 16596 w 416873"/>
              <a:gd name="connsiteY2" fmla="*/ 13550 h 365916"/>
              <a:gd name="connsiteX3" fmla="*/ 416873 w 416873"/>
              <a:gd name="connsiteY3" fmla="*/ 243716 h 365916"/>
              <a:gd name="connsiteX4" fmla="*/ 287059 w 416873"/>
              <a:gd name="connsiteY4" fmla="*/ 365916 h 365916"/>
              <a:gd name="connsiteX5" fmla="*/ 0 w 416873"/>
              <a:gd name="connsiteY5" fmla="*/ 38070 h 365916"/>
              <a:gd name="connsiteX0" fmla="*/ 0 w 416873"/>
              <a:gd name="connsiteY0" fmla="*/ 38070 h 365916"/>
              <a:gd name="connsiteX1" fmla="*/ 38070 w 416873"/>
              <a:gd name="connsiteY1" fmla="*/ 0 h 365916"/>
              <a:gd name="connsiteX2" fmla="*/ 16596 w 416873"/>
              <a:gd name="connsiteY2" fmla="*/ 13550 h 365916"/>
              <a:gd name="connsiteX3" fmla="*/ 416873 w 416873"/>
              <a:gd name="connsiteY3" fmla="*/ 243716 h 365916"/>
              <a:gd name="connsiteX4" fmla="*/ 287059 w 416873"/>
              <a:gd name="connsiteY4" fmla="*/ 365916 h 365916"/>
              <a:gd name="connsiteX5" fmla="*/ 0 w 416873"/>
              <a:gd name="connsiteY5" fmla="*/ 38070 h 365916"/>
              <a:gd name="connsiteX0" fmla="*/ 0 w 416873"/>
              <a:gd name="connsiteY0" fmla="*/ 38070 h 365916"/>
              <a:gd name="connsiteX1" fmla="*/ 38070 w 416873"/>
              <a:gd name="connsiteY1" fmla="*/ 0 h 365916"/>
              <a:gd name="connsiteX2" fmla="*/ 16596 w 416873"/>
              <a:gd name="connsiteY2" fmla="*/ 13550 h 365916"/>
              <a:gd name="connsiteX3" fmla="*/ 416873 w 416873"/>
              <a:gd name="connsiteY3" fmla="*/ 243716 h 365916"/>
              <a:gd name="connsiteX4" fmla="*/ 287059 w 416873"/>
              <a:gd name="connsiteY4" fmla="*/ 365916 h 365916"/>
              <a:gd name="connsiteX5" fmla="*/ 0 w 416873"/>
              <a:gd name="connsiteY5" fmla="*/ 38070 h 365916"/>
              <a:gd name="connsiteX0" fmla="*/ 0 w 416873"/>
              <a:gd name="connsiteY0" fmla="*/ 38070 h 388894"/>
              <a:gd name="connsiteX1" fmla="*/ 38070 w 416873"/>
              <a:gd name="connsiteY1" fmla="*/ 0 h 388894"/>
              <a:gd name="connsiteX2" fmla="*/ 16596 w 416873"/>
              <a:gd name="connsiteY2" fmla="*/ 13550 h 388894"/>
              <a:gd name="connsiteX3" fmla="*/ 416873 w 416873"/>
              <a:gd name="connsiteY3" fmla="*/ 243716 h 388894"/>
              <a:gd name="connsiteX4" fmla="*/ 287059 w 416873"/>
              <a:gd name="connsiteY4" fmla="*/ 365916 h 388894"/>
              <a:gd name="connsiteX5" fmla="*/ 0 w 416873"/>
              <a:gd name="connsiteY5" fmla="*/ 38070 h 388894"/>
              <a:gd name="connsiteX0" fmla="*/ 0 w 416873"/>
              <a:gd name="connsiteY0" fmla="*/ 38070 h 410754"/>
              <a:gd name="connsiteX1" fmla="*/ 38070 w 416873"/>
              <a:gd name="connsiteY1" fmla="*/ 0 h 410754"/>
              <a:gd name="connsiteX2" fmla="*/ 16596 w 416873"/>
              <a:gd name="connsiteY2" fmla="*/ 13550 h 410754"/>
              <a:gd name="connsiteX3" fmla="*/ 416873 w 416873"/>
              <a:gd name="connsiteY3" fmla="*/ 243716 h 410754"/>
              <a:gd name="connsiteX4" fmla="*/ 304565 w 416873"/>
              <a:gd name="connsiteY4" fmla="*/ 388834 h 410754"/>
              <a:gd name="connsiteX5" fmla="*/ 0 w 416873"/>
              <a:gd name="connsiteY5" fmla="*/ 38070 h 410754"/>
              <a:gd name="connsiteX0" fmla="*/ 0 w 430877"/>
              <a:gd name="connsiteY0" fmla="*/ 38070 h 410754"/>
              <a:gd name="connsiteX1" fmla="*/ 38070 w 430877"/>
              <a:gd name="connsiteY1" fmla="*/ 0 h 410754"/>
              <a:gd name="connsiteX2" fmla="*/ 16596 w 430877"/>
              <a:gd name="connsiteY2" fmla="*/ 13550 h 410754"/>
              <a:gd name="connsiteX3" fmla="*/ 430877 w 430877"/>
              <a:gd name="connsiteY3" fmla="*/ 262051 h 410754"/>
              <a:gd name="connsiteX4" fmla="*/ 304565 w 430877"/>
              <a:gd name="connsiteY4" fmla="*/ 388834 h 410754"/>
              <a:gd name="connsiteX5" fmla="*/ 0 w 430877"/>
              <a:gd name="connsiteY5" fmla="*/ 38070 h 410754"/>
              <a:gd name="connsiteX0" fmla="*/ 0 w 430877"/>
              <a:gd name="connsiteY0" fmla="*/ 38070 h 410754"/>
              <a:gd name="connsiteX1" fmla="*/ 38070 w 430877"/>
              <a:gd name="connsiteY1" fmla="*/ 0 h 410754"/>
              <a:gd name="connsiteX2" fmla="*/ 16596 w 430877"/>
              <a:gd name="connsiteY2" fmla="*/ 13550 h 410754"/>
              <a:gd name="connsiteX3" fmla="*/ 430877 w 430877"/>
              <a:gd name="connsiteY3" fmla="*/ 262051 h 410754"/>
              <a:gd name="connsiteX4" fmla="*/ 304565 w 430877"/>
              <a:gd name="connsiteY4" fmla="*/ 388834 h 410754"/>
              <a:gd name="connsiteX5" fmla="*/ 0 w 430877"/>
              <a:gd name="connsiteY5" fmla="*/ 38070 h 410754"/>
              <a:gd name="connsiteX0" fmla="*/ 0 w 430877"/>
              <a:gd name="connsiteY0" fmla="*/ 38070 h 410754"/>
              <a:gd name="connsiteX1" fmla="*/ 38070 w 430877"/>
              <a:gd name="connsiteY1" fmla="*/ 0 h 410754"/>
              <a:gd name="connsiteX2" fmla="*/ 16596 w 430877"/>
              <a:gd name="connsiteY2" fmla="*/ 13550 h 410754"/>
              <a:gd name="connsiteX3" fmla="*/ 430877 w 430877"/>
              <a:gd name="connsiteY3" fmla="*/ 262051 h 410754"/>
              <a:gd name="connsiteX4" fmla="*/ 304565 w 430877"/>
              <a:gd name="connsiteY4" fmla="*/ 388834 h 410754"/>
              <a:gd name="connsiteX5" fmla="*/ 0 w 430877"/>
              <a:gd name="connsiteY5" fmla="*/ 38070 h 410754"/>
              <a:gd name="connsiteX0" fmla="*/ 0 w 430877"/>
              <a:gd name="connsiteY0" fmla="*/ 38070 h 420683"/>
              <a:gd name="connsiteX1" fmla="*/ 38070 w 430877"/>
              <a:gd name="connsiteY1" fmla="*/ 0 h 420683"/>
              <a:gd name="connsiteX2" fmla="*/ 16596 w 430877"/>
              <a:gd name="connsiteY2" fmla="*/ 13550 h 420683"/>
              <a:gd name="connsiteX3" fmla="*/ 430877 w 430877"/>
              <a:gd name="connsiteY3" fmla="*/ 262051 h 420683"/>
              <a:gd name="connsiteX4" fmla="*/ 305233 w 430877"/>
              <a:gd name="connsiteY4" fmla="*/ 399210 h 420683"/>
              <a:gd name="connsiteX5" fmla="*/ 0 w 430877"/>
              <a:gd name="connsiteY5" fmla="*/ 38070 h 420683"/>
              <a:gd name="connsiteX0" fmla="*/ 0 w 430877"/>
              <a:gd name="connsiteY0" fmla="*/ 38070 h 420683"/>
              <a:gd name="connsiteX1" fmla="*/ 38070 w 430877"/>
              <a:gd name="connsiteY1" fmla="*/ 0 h 420683"/>
              <a:gd name="connsiteX2" fmla="*/ 16596 w 430877"/>
              <a:gd name="connsiteY2" fmla="*/ 13550 h 420683"/>
              <a:gd name="connsiteX3" fmla="*/ 430877 w 430877"/>
              <a:gd name="connsiteY3" fmla="*/ 262051 h 420683"/>
              <a:gd name="connsiteX4" fmla="*/ 305233 w 430877"/>
              <a:gd name="connsiteY4" fmla="*/ 399210 h 420683"/>
              <a:gd name="connsiteX5" fmla="*/ 0 w 430877"/>
              <a:gd name="connsiteY5" fmla="*/ 38070 h 420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877" h="420683">
                <a:moveTo>
                  <a:pt x="0" y="38070"/>
                </a:moveTo>
                <a:cubicBezTo>
                  <a:pt x="0" y="17045"/>
                  <a:pt x="17045" y="0"/>
                  <a:pt x="38070" y="0"/>
                </a:cubicBezTo>
                <a:lnTo>
                  <a:pt x="16596" y="13550"/>
                </a:lnTo>
                <a:cubicBezTo>
                  <a:pt x="58905" y="285818"/>
                  <a:pt x="392144" y="76778"/>
                  <a:pt x="430877" y="262051"/>
                </a:cubicBezTo>
                <a:cubicBezTo>
                  <a:pt x="411638" y="345044"/>
                  <a:pt x="347368" y="382328"/>
                  <a:pt x="305233" y="399210"/>
                </a:cubicBezTo>
                <a:cubicBezTo>
                  <a:pt x="-70902" y="519332"/>
                  <a:pt x="41498" y="99056"/>
                  <a:pt x="0" y="38070"/>
                </a:cubicBezTo>
                <a:close/>
              </a:path>
            </a:pathLst>
          </a:custGeom>
          <a:solidFill>
            <a:srgbClr val="A98A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23">
            <a:extLst>
              <a:ext uri="{FF2B5EF4-FFF2-40B4-BE49-F238E27FC236}">
                <a16:creationId xmlns:a16="http://schemas.microsoft.com/office/drawing/2014/main" id="{294FEF67-1DA0-4585-9400-5410E0CD5A95}"/>
              </a:ext>
            </a:extLst>
          </p:cNvPr>
          <p:cNvSpPr/>
          <p:nvPr/>
        </p:nvSpPr>
        <p:spPr>
          <a:xfrm>
            <a:off x="3344837" y="2892593"/>
            <a:ext cx="2206600" cy="2744548"/>
          </a:xfrm>
          <a:custGeom>
            <a:avLst/>
            <a:gdLst>
              <a:gd name="connsiteX0" fmla="*/ 0 w 1597635"/>
              <a:gd name="connsiteY0" fmla="*/ 266278 h 2990986"/>
              <a:gd name="connsiteX1" fmla="*/ 266278 w 1597635"/>
              <a:gd name="connsiteY1" fmla="*/ 0 h 2990986"/>
              <a:gd name="connsiteX2" fmla="*/ 1331357 w 1597635"/>
              <a:gd name="connsiteY2" fmla="*/ 0 h 2990986"/>
              <a:gd name="connsiteX3" fmla="*/ 1597635 w 1597635"/>
              <a:gd name="connsiteY3" fmla="*/ 266278 h 2990986"/>
              <a:gd name="connsiteX4" fmla="*/ 1597635 w 1597635"/>
              <a:gd name="connsiteY4" fmla="*/ 2724708 h 2990986"/>
              <a:gd name="connsiteX5" fmla="*/ 1331357 w 1597635"/>
              <a:gd name="connsiteY5" fmla="*/ 2990986 h 2990986"/>
              <a:gd name="connsiteX6" fmla="*/ 266278 w 1597635"/>
              <a:gd name="connsiteY6" fmla="*/ 2990986 h 2990986"/>
              <a:gd name="connsiteX7" fmla="*/ 0 w 1597635"/>
              <a:gd name="connsiteY7" fmla="*/ 2724708 h 2990986"/>
              <a:gd name="connsiteX8" fmla="*/ 0 w 1597635"/>
              <a:gd name="connsiteY8" fmla="*/ 266278 h 2990986"/>
              <a:gd name="connsiteX0" fmla="*/ 58058 w 1655693"/>
              <a:gd name="connsiteY0" fmla="*/ 266278 h 2990986"/>
              <a:gd name="connsiteX1" fmla="*/ 324336 w 1655693"/>
              <a:gd name="connsiteY1" fmla="*/ 0 h 2990986"/>
              <a:gd name="connsiteX2" fmla="*/ 1389415 w 1655693"/>
              <a:gd name="connsiteY2" fmla="*/ 0 h 2990986"/>
              <a:gd name="connsiteX3" fmla="*/ 1655693 w 1655693"/>
              <a:gd name="connsiteY3" fmla="*/ 266278 h 2990986"/>
              <a:gd name="connsiteX4" fmla="*/ 1655693 w 1655693"/>
              <a:gd name="connsiteY4" fmla="*/ 2724708 h 2990986"/>
              <a:gd name="connsiteX5" fmla="*/ 1389415 w 1655693"/>
              <a:gd name="connsiteY5" fmla="*/ 2990986 h 2990986"/>
              <a:gd name="connsiteX6" fmla="*/ 324336 w 1655693"/>
              <a:gd name="connsiteY6" fmla="*/ 2990986 h 2990986"/>
              <a:gd name="connsiteX7" fmla="*/ 0 w 1655693"/>
              <a:gd name="connsiteY7" fmla="*/ 2057050 h 2990986"/>
              <a:gd name="connsiteX8" fmla="*/ 58058 w 1655693"/>
              <a:gd name="connsiteY8" fmla="*/ 266278 h 2990986"/>
              <a:gd name="connsiteX0" fmla="*/ 58058 w 1655693"/>
              <a:gd name="connsiteY0" fmla="*/ 266278 h 3049044"/>
              <a:gd name="connsiteX1" fmla="*/ 324336 w 1655693"/>
              <a:gd name="connsiteY1" fmla="*/ 0 h 3049044"/>
              <a:gd name="connsiteX2" fmla="*/ 1389415 w 1655693"/>
              <a:gd name="connsiteY2" fmla="*/ 0 h 3049044"/>
              <a:gd name="connsiteX3" fmla="*/ 1655693 w 1655693"/>
              <a:gd name="connsiteY3" fmla="*/ 266278 h 3049044"/>
              <a:gd name="connsiteX4" fmla="*/ 1655693 w 1655693"/>
              <a:gd name="connsiteY4" fmla="*/ 2724708 h 3049044"/>
              <a:gd name="connsiteX5" fmla="*/ 1389415 w 1655693"/>
              <a:gd name="connsiteY5" fmla="*/ 2990986 h 3049044"/>
              <a:gd name="connsiteX6" fmla="*/ 759764 w 1655693"/>
              <a:gd name="connsiteY6" fmla="*/ 3049044 h 3049044"/>
              <a:gd name="connsiteX7" fmla="*/ 0 w 1655693"/>
              <a:gd name="connsiteY7" fmla="*/ 2057050 h 3049044"/>
              <a:gd name="connsiteX8" fmla="*/ 58058 w 1655693"/>
              <a:gd name="connsiteY8" fmla="*/ 266278 h 3049044"/>
              <a:gd name="connsiteX0" fmla="*/ 58058 w 1655693"/>
              <a:gd name="connsiteY0" fmla="*/ 266278 h 3121616"/>
              <a:gd name="connsiteX1" fmla="*/ 324336 w 1655693"/>
              <a:gd name="connsiteY1" fmla="*/ 0 h 3121616"/>
              <a:gd name="connsiteX2" fmla="*/ 1389415 w 1655693"/>
              <a:gd name="connsiteY2" fmla="*/ 0 h 3121616"/>
              <a:gd name="connsiteX3" fmla="*/ 1655693 w 1655693"/>
              <a:gd name="connsiteY3" fmla="*/ 266278 h 3121616"/>
              <a:gd name="connsiteX4" fmla="*/ 1655693 w 1655693"/>
              <a:gd name="connsiteY4" fmla="*/ 2724708 h 3121616"/>
              <a:gd name="connsiteX5" fmla="*/ 1389415 w 1655693"/>
              <a:gd name="connsiteY5" fmla="*/ 2990986 h 3121616"/>
              <a:gd name="connsiteX6" fmla="*/ 454964 w 1655693"/>
              <a:gd name="connsiteY6" fmla="*/ 3121616 h 3121616"/>
              <a:gd name="connsiteX7" fmla="*/ 0 w 1655693"/>
              <a:gd name="connsiteY7" fmla="*/ 2057050 h 3121616"/>
              <a:gd name="connsiteX8" fmla="*/ 58058 w 1655693"/>
              <a:gd name="connsiteY8" fmla="*/ 266278 h 3121616"/>
              <a:gd name="connsiteX0" fmla="*/ 86836 w 1684471"/>
              <a:gd name="connsiteY0" fmla="*/ 266278 h 3121616"/>
              <a:gd name="connsiteX1" fmla="*/ 353114 w 1684471"/>
              <a:gd name="connsiteY1" fmla="*/ 0 h 3121616"/>
              <a:gd name="connsiteX2" fmla="*/ 1418193 w 1684471"/>
              <a:gd name="connsiteY2" fmla="*/ 0 h 3121616"/>
              <a:gd name="connsiteX3" fmla="*/ 1684471 w 1684471"/>
              <a:gd name="connsiteY3" fmla="*/ 266278 h 3121616"/>
              <a:gd name="connsiteX4" fmla="*/ 1684471 w 1684471"/>
              <a:gd name="connsiteY4" fmla="*/ 2724708 h 3121616"/>
              <a:gd name="connsiteX5" fmla="*/ 1418193 w 1684471"/>
              <a:gd name="connsiteY5" fmla="*/ 2990986 h 3121616"/>
              <a:gd name="connsiteX6" fmla="*/ 483742 w 1684471"/>
              <a:gd name="connsiteY6" fmla="*/ 3121616 h 3121616"/>
              <a:gd name="connsiteX7" fmla="*/ 28778 w 1684471"/>
              <a:gd name="connsiteY7" fmla="*/ 2057050 h 3121616"/>
              <a:gd name="connsiteX8" fmla="*/ 86836 w 1684471"/>
              <a:gd name="connsiteY8" fmla="*/ 266278 h 3121616"/>
              <a:gd name="connsiteX0" fmla="*/ 204335 w 1801970"/>
              <a:gd name="connsiteY0" fmla="*/ 266278 h 3121616"/>
              <a:gd name="connsiteX1" fmla="*/ 470613 w 1801970"/>
              <a:gd name="connsiteY1" fmla="*/ 0 h 3121616"/>
              <a:gd name="connsiteX2" fmla="*/ 1535692 w 1801970"/>
              <a:gd name="connsiteY2" fmla="*/ 0 h 3121616"/>
              <a:gd name="connsiteX3" fmla="*/ 1801970 w 1801970"/>
              <a:gd name="connsiteY3" fmla="*/ 266278 h 3121616"/>
              <a:gd name="connsiteX4" fmla="*/ 1801970 w 1801970"/>
              <a:gd name="connsiteY4" fmla="*/ 2724708 h 3121616"/>
              <a:gd name="connsiteX5" fmla="*/ 1535692 w 1801970"/>
              <a:gd name="connsiteY5" fmla="*/ 2990986 h 3121616"/>
              <a:gd name="connsiteX6" fmla="*/ 601241 w 1801970"/>
              <a:gd name="connsiteY6" fmla="*/ 3121616 h 3121616"/>
              <a:gd name="connsiteX7" fmla="*/ 1134 w 1801970"/>
              <a:gd name="connsiteY7" fmla="*/ 1998993 h 3121616"/>
              <a:gd name="connsiteX8" fmla="*/ 204335 w 1801970"/>
              <a:gd name="connsiteY8" fmla="*/ 266278 h 3121616"/>
              <a:gd name="connsiteX0" fmla="*/ 348344 w 1945979"/>
              <a:gd name="connsiteY0" fmla="*/ 266278 h 3121616"/>
              <a:gd name="connsiteX1" fmla="*/ 614622 w 1945979"/>
              <a:gd name="connsiteY1" fmla="*/ 0 h 3121616"/>
              <a:gd name="connsiteX2" fmla="*/ 1679701 w 1945979"/>
              <a:gd name="connsiteY2" fmla="*/ 0 h 3121616"/>
              <a:gd name="connsiteX3" fmla="*/ 1945979 w 1945979"/>
              <a:gd name="connsiteY3" fmla="*/ 266278 h 3121616"/>
              <a:gd name="connsiteX4" fmla="*/ 1945979 w 1945979"/>
              <a:gd name="connsiteY4" fmla="*/ 2724708 h 3121616"/>
              <a:gd name="connsiteX5" fmla="*/ 1679701 w 1945979"/>
              <a:gd name="connsiteY5" fmla="*/ 2990986 h 3121616"/>
              <a:gd name="connsiteX6" fmla="*/ 745250 w 1945979"/>
              <a:gd name="connsiteY6" fmla="*/ 3121616 h 3121616"/>
              <a:gd name="connsiteX7" fmla="*/ 0 w 1945979"/>
              <a:gd name="connsiteY7" fmla="*/ 1998993 h 3121616"/>
              <a:gd name="connsiteX8" fmla="*/ 348344 w 1945979"/>
              <a:gd name="connsiteY8" fmla="*/ 266278 h 3121616"/>
              <a:gd name="connsiteX0" fmla="*/ 348344 w 2064309"/>
              <a:gd name="connsiteY0" fmla="*/ 266278 h 3121616"/>
              <a:gd name="connsiteX1" fmla="*/ 614622 w 2064309"/>
              <a:gd name="connsiteY1" fmla="*/ 0 h 3121616"/>
              <a:gd name="connsiteX2" fmla="*/ 1679701 w 2064309"/>
              <a:gd name="connsiteY2" fmla="*/ 0 h 3121616"/>
              <a:gd name="connsiteX3" fmla="*/ 1945979 w 2064309"/>
              <a:gd name="connsiteY3" fmla="*/ 266278 h 3121616"/>
              <a:gd name="connsiteX4" fmla="*/ 1945979 w 2064309"/>
              <a:gd name="connsiteY4" fmla="*/ 2724708 h 3121616"/>
              <a:gd name="connsiteX5" fmla="*/ 1679701 w 2064309"/>
              <a:gd name="connsiteY5" fmla="*/ 2990986 h 3121616"/>
              <a:gd name="connsiteX6" fmla="*/ 745250 w 2064309"/>
              <a:gd name="connsiteY6" fmla="*/ 3121616 h 3121616"/>
              <a:gd name="connsiteX7" fmla="*/ 0 w 2064309"/>
              <a:gd name="connsiteY7" fmla="*/ 1998993 h 3121616"/>
              <a:gd name="connsiteX8" fmla="*/ 348344 w 2064309"/>
              <a:gd name="connsiteY8" fmla="*/ 266278 h 3121616"/>
              <a:gd name="connsiteX0" fmla="*/ 348344 w 2099806"/>
              <a:gd name="connsiteY0" fmla="*/ 266278 h 3121616"/>
              <a:gd name="connsiteX1" fmla="*/ 614622 w 2099806"/>
              <a:gd name="connsiteY1" fmla="*/ 0 h 3121616"/>
              <a:gd name="connsiteX2" fmla="*/ 1679701 w 2099806"/>
              <a:gd name="connsiteY2" fmla="*/ 0 h 3121616"/>
              <a:gd name="connsiteX3" fmla="*/ 1945979 w 2099806"/>
              <a:gd name="connsiteY3" fmla="*/ 266278 h 3121616"/>
              <a:gd name="connsiteX4" fmla="*/ 1945979 w 2099806"/>
              <a:gd name="connsiteY4" fmla="*/ 2724708 h 3121616"/>
              <a:gd name="connsiteX5" fmla="*/ 1679701 w 2099806"/>
              <a:gd name="connsiteY5" fmla="*/ 2990986 h 3121616"/>
              <a:gd name="connsiteX6" fmla="*/ 745250 w 2099806"/>
              <a:gd name="connsiteY6" fmla="*/ 3121616 h 3121616"/>
              <a:gd name="connsiteX7" fmla="*/ 0 w 2099806"/>
              <a:gd name="connsiteY7" fmla="*/ 1998993 h 3121616"/>
              <a:gd name="connsiteX8" fmla="*/ 348344 w 2099806"/>
              <a:gd name="connsiteY8" fmla="*/ 266278 h 3121616"/>
              <a:gd name="connsiteX0" fmla="*/ 348344 w 2158972"/>
              <a:gd name="connsiteY0" fmla="*/ 266278 h 3121616"/>
              <a:gd name="connsiteX1" fmla="*/ 614622 w 2158972"/>
              <a:gd name="connsiteY1" fmla="*/ 0 h 3121616"/>
              <a:gd name="connsiteX2" fmla="*/ 1679701 w 2158972"/>
              <a:gd name="connsiteY2" fmla="*/ 0 h 3121616"/>
              <a:gd name="connsiteX3" fmla="*/ 1945979 w 2158972"/>
              <a:gd name="connsiteY3" fmla="*/ 266278 h 3121616"/>
              <a:gd name="connsiteX4" fmla="*/ 1945979 w 2158972"/>
              <a:gd name="connsiteY4" fmla="*/ 2724708 h 3121616"/>
              <a:gd name="connsiteX5" fmla="*/ 1679701 w 2158972"/>
              <a:gd name="connsiteY5" fmla="*/ 2990986 h 3121616"/>
              <a:gd name="connsiteX6" fmla="*/ 745250 w 2158972"/>
              <a:gd name="connsiteY6" fmla="*/ 3121616 h 3121616"/>
              <a:gd name="connsiteX7" fmla="*/ 0 w 2158972"/>
              <a:gd name="connsiteY7" fmla="*/ 1998993 h 3121616"/>
              <a:gd name="connsiteX8" fmla="*/ 348344 w 2158972"/>
              <a:gd name="connsiteY8" fmla="*/ 266278 h 3121616"/>
              <a:gd name="connsiteX0" fmla="*/ 383341 w 2193968"/>
              <a:gd name="connsiteY0" fmla="*/ 266278 h 3121616"/>
              <a:gd name="connsiteX1" fmla="*/ 649619 w 2193968"/>
              <a:gd name="connsiteY1" fmla="*/ 0 h 3121616"/>
              <a:gd name="connsiteX2" fmla="*/ 1714698 w 2193968"/>
              <a:gd name="connsiteY2" fmla="*/ 0 h 3121616"/>
              <a:gd name="connsiteX3" fmla="*/ 1980976 w 2193968"/>
              <a:gd name="connsiteY3" fmla="*/ 266278 h 3121616"/>
              <a:gd name="connsiteX4" fmla="*/ 1980976 w 2193968"/>
              <a:gd name="connsiteY4" fmla="*/ 2724708 h 3121616"/>
              <a:gd name="connsiteX5" fmla="*/ 1714698 w 2193968"/>
              <a:gd name="connsiteY5" fmla="*/ 2990986 h 3121616"/>
              <a:gd name="connsiteX6" fmla="*/ 780247 w 2193968"/>
              <a:gd name="connsiteY6" fmla="*/ 3121616 h 3121616"/>
              <a:gd name="connsiteX7" fmla="*/ 34997 w 2193968"/>
              <a:gd name="connsiteY7" fmla="*/ 1998993 h 3121616"/>
              <a:gd name="connsiteX8" fmla="*/ 383341 w 2193968"/>
              <a:gd name="connsiteY8" fmla="*/ 266278 h 3121616"/>
              <a:gd name="connsiteX0" fmla="*/ 535877 w 2346504"/>
              <a:gd name="connsiteY0" fmla="*/ 266278 h 3121616"/>
              <a:gd name="connsiteX1" fmla="*/ 802155 w 2346504"/>
              <a:gd name="connsiteY1" fmla="*/ 0 h 3121616"/>
              <a:gd name="connsiteX2" fmla="*/ 1867234 w 2346504"/>
              <a:gd name="connsiteY2" fmla="*/ 0 h 3121616"/>
              <a:gd name="connsiteX3" fmla="*/ 2133512 w 2346504"/>
              <a:gd name="connsiteY3" fmla="*/ 266278 h 3121616"/>
              <a:gd name="connsiteX4" fmla="*/ 2133512 w 2346504"/>
              <a:gd name="connsiteY4" fmla="*/ 2724708 h 3121616"/>
              <a:gd name="connsiteX5" fmla="*/ 1867234 w 2346504"/>
              <a:gd name="connsiteY5" fmla="*/ 2990986 h 3121616"/>
              <a:gd name="connsiteX6" fmla="*/ 932783 w 2346504"/>
              <a:gd name="connsiteY6" fmla="*/ 3121616 h 3121616"/>
              <a:gd name="connsiteX7" fmla="*/ 2322 w 2346504"/>
              <a:gd name="connsiteY7" fmla="*/ 1998994 h 3121616"/>
              <a:gd name="connsiteX8" fmla="*/ 535877 w 2346504"/>
              <a:gd name="connsiteY8" fmla="*/ 266278 h 3121616"/>
              <a:gd name="connsiteX0" fmla="*/ 535877 w 2133512"/>
              <a:gd name="connsiteY0" fmla="*/ 266278 h 3121616"/>
              <a:gd name="connsiteX1" fmla="*/ 802155 w 2133512"/>
              <a:gd name="connsiteY1" fmla="*/ 0 h 3121616"/>
              <a:gd name="connsiteX2" fmla="*/ 1867234 w 2133512"/>
              <a:gd name="connsiteY2" fmla="*/ 0 h 3121616"/>
              <a:gd name="connsiteX3" fmla="*/ 2133512 w 2133512"/>
              <a:gd name="connsiteY3" fmla="*/ 266278 h 3121616"/>
              <a:gd name="connsiteX4" fmla="*/ 1867234 w 2133512"/>
              <a:gd name="connsiteY4" fmla="*/ 2990986 h 3121616"/>
              <a:gd name="connsiteX5" fmla="*/ 932783 w 2133512"/>
              <a:gd name="connsiteY5" fmla="*/ 3121616 h 3121616"/>
              <a:gd name="connsiteX6" fmla="*/ 2322 w 2133512"/>
              <a:gd name="connsiteY6" fmla="*/ 1998994 h 3121616"/>
              <a:gd name="connsiteX7" fmla="*/ 535877 w 2133512"/>
              <a:gd name="connsiteY7" fmla="*/ 266278 h 3121616"/>
              <a:gd name="connsiteX0" fmla="*/ 535877 w 2549694"/>
              <a:gd name="connsiteY0" fmla="*/ 266278 h 3121616"/>
              <a:gd name="connsiteX1" fmla="*/ 802155 w 2549694"/>
              <a:gd name="connsiteY1" fmla="*/ 0 h 3121616"/>
              <a:gd name="connsiteX2" fmla="*/ 1867234 w 2549694"/>
              <a:gd name="connsiteY2" fmla="*/ 0 h 3121616"/>
              <a:gd name="connsiteX3" fmla="*/ 2133512 w 2549694"/>
              <a:gd name="connsiteY3" fmla="*/ 266278 h 3121616"/>
              <a:gd name="connsiteX4" fmla="*/ 1867234 w 2549694"/>
              <a:gd name="connsiteY4" fmla="*/ 2990986 h 3121616"/>
              <a:gd name="connsiteX5" fmla="*/ 932783 w 2549694"/>
              <a:gd name="connsiteY5" fmla="*/ 3121616 h 3121616"/>
              <a:gd name="connsiteX6" fmla="*/ 2322 w 2549694"/>
              <a:gd name="connsiteY6" fmla="*/ 1998994 h 3121616"/>
              <a:gd name="connsiteX7" fmla="*/ 535877 w 2549694"/>
              <a:gd name="connsiteY7" fmla="*/ 266278 h 3121616"/>
              <a:gd name="connsiteX0" fmla="*/ 535877 w 2509761"/>
              <a:gd name="connsiteY0" fmla="*/ 266278 h 3121616"/>
              <a:gd name="connsiteX1" fmla="*/ 802155 w 2509761"/>
              <a:gd name="connsiteY1" fmla="*/ 0 h 3121616"/>
              <a:gd name="connsiteX2" fmla="*/ 1867234 w 2509761"/>
              <a:gd name="connsiteY2" fmla="*/ 0 h 3121616"/>
              <a:gd name="connsiteX3" fmla="*/ 2133512 w 2509761"/>
              <a:gd name="connsiteY3" fmla="*/ 266278 h 3121616"/>
              <a:gd name="connsiteX4" fmla="*/ 1806942 w 2509761"/>
              <a:gd name="connsiteY4" fmla="*/ 3051278 h 3121616"/>
              <a:gd name="connsiteX5" fmla="*/ 932783 w 2509761"/>
              <a:gd name="connsiteY5" fmla="*/ 3121616 h 3121616"/>
              <a:gd name="connsiteX6" fmla="*/ 2322 w 2509761"/>
              <a:gd name="connsiteY6" fmla="*/ 1998994 h 3121616"/>
              <a:gd name="connsiteX7" fmla="*/ 535877 w 2509761"/>
              <a:gd name="connsiteY7" fmla="*/ 266278 h 3121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09761" h="3121616">
                <a:moveTo>
                  <a:pt x="535877" y="266278"/>
                </a:moveTo>
                <a:cubicBezTo>
                  <a:pt x="535877" y="119217"/>
                  <a:pt x="655094" y="0"/>
                  <a:pt x="802155" y="0"/>
                </a:cubicBezTo>
                <a:lnTo>
                  <a:pt x="1867234" y="0"/>
                </a:lnTo>
                <a:cubicBezTo>
                  <a:pt x="2014295" y="0"/>
                  <a:pt x="2133512" y="119217"/>
                  <a:pt x="2133512" y="266278"/>
                </a:cubicBezTo>
                <a:cubicBezTo>
                  <a:pt x="2133512" y="764776"/>
                  <a:pt x="3167673" y="2575388"/>
                  <a:pt x="1806942" y="3051278"/>
                </a:cubicBezTo>
                <a:lnTo>
                  <a:pt x="932783" y="3121616"/>
                </a:lnTo>
                <a:cubicBezTo>
                  <a:pt x="-92699" y="3020017"/>
                  <a:pt x="2322" y="2146055"/>
                  <a:pt x="2322" y="1998994"/>
                </a:cubicBezTo>
                <a:cubicBezTo>
                  <a:pt x="2322" y="1179517"/>
                  <a:pt x="535877" y="1085755"/>
                  <a:pt x="535877" y="266278"/>
                </a:cubicBezTo>
                <a:close/>
              </a:path>
            </a:pathLst>
          </a:custGeom>
          <a:solidFill>
            <a:srgbClr val="A98A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: Rounded Corners 13">
            <a:extLst>
              <a:ext uri="{FF2B5EF4-FFF2-40B4-BE49-F238E27FC236}">
                <a16:creationId xmlns:a16="http://schemas.microsoft.com/office/drawing/2014/main" id="{87686D1B-AFB8-4594-8C31-EEB1FEAEE940}"/>
              </a:ext>
            </a:extLst>
          </p:cNvPr>
          <p:cNvSpPr/>
          <p:nvPr/>
        </p:nvSpPr>
        <p:spPr>
          <a:xfrm rot="19357593" flipH="1">
            <a:off x="3764721" y="2533340"/>
            <a:ext cx="1535812" cy="1499480"/>
          </a:xfrm>
          <a:custGeom>
            <a:avLst/>
            <a:gdLst>
              <a:gd name="connsiteX0" fmla="*/ 0 w 296014"/>
              <a:gd name="connsiteY0" fmla="*/ 38070 h 228414"/>
              <a:gd name="connsiteX1" fmla="*/ 38070 w 296014"/>
              <a:gd name="connsiteY1" fmla="*/ 0 h 228414"/>
              <a:gd name="connsiteX2" fmla="*/ 257944 w 296014"/>
              <a:gd name="connsiteY2" fmla="*/ 0 h 228414"/>
              <a:gd name="connsiteX3" fmla="*/ 296014 w 296014"/>
              <a:gd name="connsiteY3" fmla="*/ 38070 h 228414"/>
              <a:gd name="connsiteX4" fmla="*/ 296014 w 296014"/>
              <a:gd name="connsiteY4" fmla="*/ 190344 h 228414"/>
              <a:gd name="connsiteX5" fmla="*/ 257944 w 296014"/>
              <a:gd name="connsiteY5" fmla="*/ 228414 h 228414"/>
              <a:gd name="connsiteX6" fmla="*/ 38070 w 296014"/>
              <a:gd name="connsiteY6" fmla="*/ 228414 h 228414"/>
              <a:gd name="connsiteX7" fmla="*/ 0 w 296014"/>
              <a:gd name="connsiteY7" fmla="*/ 190344 h 228414"/>
              <a:gd name="connsiteX8" fmla="*/ 0 w 296014"/>
              <a:gd name="connsiteY8" fmla="*/ 38070 h 228414"/>
              <a:gd name="connsiteX0" fmla="*/ 0 w 296014"/>
              <a:gd name="connsiteY0" fmla="*/ 38070 h 228414"/>
              <a:gd name="connsiteX1" fmla="*/ 38070 w 296014"/>
              <a:gd name="connsiteY1" fmla="*/ 0 h 228414"/>
              <a:gd name="connsiteX2" fmla="*/ 257944 w 296014"/>
              <a:gd name="connsiteY2" fmla="*/ 0 h 228414"/>
              <a:gd name="connsiteX3" fmla="*/ 296014 w 296014"/>
              <a:gd name="connsiteY3" fmla="*/ 38070 h 228414"/>
              <a:gd name="connsiteX4" fmla="*/ 296014 w 296014"/>
              <a:gd name="connsiteY4" fmla="*/ 190344 h 228414"/>
              <a:gd name="connsiteX5" fmla="*/ 38070 w 296014"/>
              <a:gd name="connsiteY5" fmla="*/ 228414 h 228414"/>
              <a:gd name="connsiteX6" fmla="*/ 0 w 296014"/>
              <a:gd name="connsiteY6" fmla="*/ 190344 h 228414"/>
              <a:gd name="connsiteX7" fmla="*/ 0 w 296014"/>
              <a:gd name="connsiteY7" fmla="*/ 38070 h 228414"/>
              <a:gd name="connsiteX0" fmla="*/ 0 w 331960"/>
              <a:gd name="connsiteY0" fmla="*/ 38070 h 382343"/>
              <a:gd name="connsiteX1" fmla="*/ 38070 w 331960"/>
              <a:gd name="connsiteY1" fmla="*/ 0 h 382343"/>
              <a:gd name="connsiteX2" fmla="*/ 257944 w 331960"/>
              <a:gd name="connsiteY2" fmla="*/ 0 h 382343"/>
              <a:gd name="connsiteX3" fmla="*/ 296014 w 331960"/>
              <a:gd name="connsiteY3" fmla="*/ 38070 h 382343"/>
              <a:gd name="connsiteX4" fmla="*/ 331960 w 331960"/>
              <a:gd name="connsiteY4" fmla="*/ 378630 h 382343"/>
              <a:gd name="connsiteX5" fmla="*/ 38070 w 331960"/>
              <a:gd name="connsiteY5" fmla="*/ 228414 h 382343"/>
              <a:gd name="connsiteX6" fmla="*/ 0 w 331960"/>
              <a:gd name="connsiteY6" fmla="*/ 190344 h 382343"/>
              <a:gd name="connsiteX7" fmla="*/ 0 w 331960"/>
              <a:gd name="connsiteY7" fmla="*/ 38070 h 382343"/>
              <a:gd name="connsiteX0" fmla="*/ 0 w 331960"/>
              <a:gd name="connsiteY0" fmla="*/ 38070 h 383186"/>
              <a:gd name="connsiteX1" fmla="*/ 38070 w 331960"/>
              <a:gd name="connsiteY1" fmla="*/ 0 h 383186"/>
              <a:gd name="connsiteX2" fmla="*/ 257944 w 331960"/>
              <a:gd name="connsiteY2" fmla="*/ 0 h 383186"/>
              <a:gd name="connsiteX3" fmla="*/ 296014 w 331960"/>
              <a:gd name="connsiteY3" fmla="*/ 38070 h 383186"/>
              <a:gd name="connsiteX4" fmla="*/ 331960 w 331960"/>
              <a:gd name="connsiteY4" fmla="*/ 378630 h 383186"/>
              <a:gd name="connsiteX5" fmla="*/ 39829 w 331960"/>
              <a:gd name="connsiteY5" fmla="*/ 266024 h 383186"/>
              <a:gd name="connsiteX6" fmla="*/ 0 w 331960"/>
              <a:gd name="connsiteY6" fmla="*/ 190344 h 383186"/>
              <a:gd name="connsiteX7" fmla="*/ 0 w 331960"/>
              <a:gd name="connsiteY7" fmla="*/ 38070 h 383186"/>
              <a:gd name="connsiteX0" fmla="*/ 0 w 331960"/>
              <a:gd name="connsiteY0" fmla="*/ 38070 h 393429"/>
              <a:gd name="connsiteX1" fmla="*/ 38070 w 331960"/>
              <a:gd name="connsiteY1" fmla="*/ 0 h 393429"/>
              <a:gd name="connsiteX2" fmla="*/ 257944 w 331960"/>
              <a:gd name="connsiteY2" fmla="*/ 0 h 393429"/>
              <a:gd name="connsiteX3" fmla="*/ 296014 w 331960"/>
              <a:gd name="connsiteY3" fmla="*/ 38070 h 393429"/>
              <a:gd name="connsiteX4" fmla="*/ 331960 w 331960"/>
              <a:gd name="connsiteY4" fmla="*/ 378630 h 393429"/>
              <a:gd name="connsiteX5" fmla="*/ 39829 w 331960"/>
              <a:gd name="connsiteY5" fmla="*/ 266024 h 393429"/>
              <a:gd name="connsiteX6" fmla="*/ 0 w 331960"/>
              <a:gd name="connsiteY6" fmla="*/ 190344 h 393429"/>
              <a:gd name="connsiteX7" fmla="*/ 0 w 331960"/>
              <a:gd name="connsiteY7" fmla="*/ 38070 h 393429"/>
              <a:gd name="connsiteX0" fmla="*/ 0 w 330857"/>
              <a:gd name="connsiteY0" fmla="*/ 38070 h 380412"/>
              <a:gd name="connsiteX1" fmla="*/ 38070 w 330857"/>
              <a:gd name="connsiteY1" fmla="*/ 0 h 380412"/>
              <a:gd name="connsiteX2" fmla="*/ 257944 w 330857"/>
              <a:gd name="connsiteY2" fmla="*/ 0 h 380412"/>
              <a:gd name="connsiteX3" fmla="*/ 296014 w 330857"/>
              <a:gd name="connsiteY3" fmla="*/ 38070 h 380412"/>
              <a:gd name="connsiteX4" fmla="*/ 330857 w 330857"/>
              <a:gd name="connsiteY4" fmla="*/ 361494 h 380412"/>
              <a:gd name="connsiteX5" fmla="*/ 39829 w 330857"/>
              <a:gd name="connsiteY5" fmla="*/ 266024 h 380412"/>
              <a:gd name="connsiteX6" fmla="*/ 0 w 330857"/>
              <a:gd name="connsiteY6" fmla="*/ 190344 h 380412"/>
              <a:gd name="connsiteX7" fmla="*/ 0 w 330857"/>
              <a:gd name="connsiteY7" fmla="*/ 38070 h 380412"/>
              <a:gd name="connsiteX0" fmla="*/ 0 w 416873"/>
              <a:gd name="connsiteY0" fmla="*/ 38070 h 380412"/>
              <a:gd name="connsiteX1" fmla="*/ 38070 w 416873"/>
              <a:gd name="connsiteY1" fmla="*/ 0 h 380412"/>
              <a:gd name="connsiteX2" fmla="*/ 257944 w 416873"/>
              <a:gd name="connsiteY2" fmla="*/ 0 h 380412"/>
              <a:gd name="connsiteX3" fmla="*/ 296014 w 416873"/>
              <a:gd name="connsiteY3" fmla="*/ 38070 h 380412"/>
              <a:gd name="connsiteX4" fmla="*/ 416873 w 416873"/>
              <a:gd name="connsiteY4" fmla="*/ 243716 h 380412"/>
              <a:gd name="connsiteX5" fmla="*/ 330857 w 416873"/>
              <a:gd name="connsiteY5" fmla="*/ 361494 h 380412"/>
              <a:gd name="connsiteX6" fmla="*/ 39829 w 416873"/>
              <a:gd name="connsiteY6" fmla="*/ 266024 h 380412"/>
              <a:gd name="connsiteX7" fmla="*/ 0 w 416873"/>
              <a:gd name="connsiteY7" fmla="*/ 190344 h 380412"/>
              <a:gd name="connsiteX8" fmla="*/ 0 w 416873"/>
              <a:gd name="connsiteY8" fmla="*/ 38070 h 380412"/>
              <a:gd name="connsiteX0" fmla="*/ 0 w 416873"/>
              <a:gd name="connsiteY0" fmla="*/ 38070 h 380412"/>
              <a:gd name="connsiteX1" fmla="*/ 38070 w 416873"/>
              <a:gd name="connsiteY1" fmla="*/ 0 h 380412"/>
              <a:gd name="connsiteX2" fmla="*/ 257944 w 416873"/>
              <a:gd name="connsiteY2" fmla="*/ 0 h 380412"/>
              <a:gd name="connsiteX3" fmla="*/ 296014 w 416873"/>
              <a:gd name="connsiteY3" fmla="*/ 38070 h 380412"/>
              <a:gd name="connsiteX4" fmla="*/ 416873 w 416873"/>
              <a:gd name="connsiteY4" fmla="*/ 243716 h 380412"/>
              <a:gd name="connsiteX5" fmla="*/ 330857 w 416873"/>
              <a:gd name="connsiteY5" fmla="*/ 361494 h 380412"/>
              <a:gd name="connsiteX6" fmla="*/ 39829 w 416873"/>
              <a:gd name="connsiteY6" fmla="*/ 266024 h 380412"/>
              <a:gd name="connsiteX7" fmla="*/ 0 w 416873"/>
              <a:gd name="connsiteY7" fmla="*/ 190344 h 380412"/>
              <a:gd name="connsiteX8" fmla="*/ 0 w 416873"/>
              <a:gd name="connsiteY8" fmla="*/ 38070 h 380412"/>
              <a:gd name="connsiteX0" fmla="*/ 0 w 416873"/>
              <a:gd name="connsiteY0" fmla="*/ 38070 h 380412"/>
              <a:gd name="connsiteX1" fmla="*/ 38070 w 416873"/>
              <a:gd name="connsiteY1" fmla="*/ 0 h 380412"/>
              <a:gd name="connsiteX2" fmla="*/ 257944 w 416873"/>
              <a:gd name="connsiteY2" fmla="*/ 0 h 380412"/>
              <a:gd name="connsiteX3" fmla="*/ 137397 w 416873"/>
              <a:gd name="connsiteY3" fmla="*/ 144243 h 380412"/>
              <a:gd name="connsiteX4" fmla="*/ 416873 w 416873"/>
              <a:gd name="connsiteY4" fmla="*/ 243716 h 380412"/>
              <a:gd name="connsiteX5" fmla="*/ 330857 w 416873"/>
              <a:gd name="connsiteY5" fmla="*/ 361494 h 380412"/>
              <a:gd name="connsiteX6" fmla="*/ 39829 w 416873"/>
              <a:gd name="connsiteY6" fmla="*/ 266024 h 380412"/>
              <a:gd name="connsiteX7" fmla="*/ 0 w 416873"/>
              <a:gd name="connsiteY7" fmla="*/ 190344 h 380412"/>
              <a:gd name="connsiteX8" fmla="*/ 0 w 416873"/>
              <a:gd name="connsiteY8" fmla="*/ 38070 h 380412"/>
              <a:gd name="connsiteX0" fmla="*/ 0 w 416873"/>
              <a:gd name="connsiteY0" fmla="*/ 38070 h 380412"/>
              <a:gd name="connsiteX1" fmla="*/ 38070 w 416873"/>
              <a:gd name="connsiteY1" fmla="*/ 0 h 380412"/>
              <a:gd name="connsiteX2" fmla="*/ 257944 w 416873"/>
              <a:gd name="connsiteY2" fmla="*/ 0 h 380412"/>
              <a:gd name="connsiteX3" fmla="*/ 137397 w 416873"/>
              <a:gd name="connsiteY3" fmla="*/ 144243 h 380412"/>
              <a:gd name="connsiteX4" fmla="*/ 416873 w 416873"/>
              <a:gd name="connsiteY4" fmla="*/ 243716 h 380412"/>
              <a:gd name="connsiteX5" fmla="*/ 330857 w 416873"/>
              <a:gd name="connsiteY5" fmla="*/ 361494 h 380412"/>
              <a:gd name="connsiteX6" fmla="*/ 39829 w 416873"/>
              <a:gd name="connsiteY6" fmla="*/ 266024 h 380412"/>
              <a:gd name="connsiteX7" fmla="*/ 0 w 416873"/>
              <a:gd name="connsiteY7" fmla="*/ 190344 h 380412"/>
              <a:gd name="connsiteX8" fmla="*/ 0 w 416873"/>
              <a:gd name="connsiteY8" fmla="*/ 38070 h 380412"/>
              <a:gd name="connsiteX0" fmla="*/ 0 w 416873"/>
              <a:gd name="connsiteY0" fmla="*/ 38070 h 380412"/>
              <a:gd name="connsiteX1" fmla="*/ 38070 w 416873"/>
              <a:gd name="connsiteY1" fmla="*/ 0 h 380412"/>
              <a:gd name="connsiteX2" fmla="*/ 16596 w 416873"/>
              <a:gd name="connsiteY2" fmla="*/ 13550 h 380412"/>
              <a:gd name="connsiteX3" fmla="*/ 137397 w 416873"/>
              <a:gd name="connsiteY3" fmla="*/ 144243 h 380412"/>
              <a:gd name="connsiteX4" fmla="*/ 416873 w 416873"/>
              <a:gd name="connsiteY4" fmla="*/ 243716 h 380412"/>
              <a:gd name="connsiteX5" fmla="*/ 330857 w 416873"/>
              <a:gd name="connsiteY5" fmla="*/ 361494 h 380412"/>
              <a:gd name="connsiteX6" fmla="*/ 39829 w 416873"/>
              <a:gd name="connsiteY6" fmla="*/ 266024 h 380412"/>
              <a:gd name="connsiteX7" fmla="*/ 0 w 416873"/>
              <a:gd name="connsiteY7" fmla="*/ 190344 h 380412"/>
              <a:gd name="connsiteX8" fmla="*/ 0 w 416873"/>
              <a:gd name="connsiteY8" fmla="*/ 38070 h 380412"/>
              <a:gd name="connsiteX0" fmla="*/ 0 w 416873"/>
              <a:gd name="connsiteY0" fmla="*/ 38070 h 361494"/>
              <a:gd name="connsiteX1" fmla="*/ 38070 w 416873"/>
              <a:gd name="connsiteY1" fmla="*/ 0 h 361494"/>
              <a:gd name="connsiteX2" fmla="*/ 16596 w 416873"/>
              <a:gd name="connsiteY2" fmla="*/ 13550 h 361494"/>
              <a:gd name="connsiteX3" fmla="*/ 137397 w 416873"/>
              <a:gd name="connsiteY3" fmla="*/ 144243 h 361494"/>
              <a:gd name="connsiteX4" fmla="*/ 416873 w 416873"/>
              <a:gd name="connsiteY4" fmla="*/ 243716 h 361494"/>
              <a:gd name="connsiteX5" fmla="*/ 330857 w 416873"/>
              <a:gd name="connsiteY5" fmla="*/ 361494 h 361494"/>
              <a:gd name="connsiteX6" fmla="*/ 0 w 416873"/>
              <a:gd name="connsiteY6" fmla="*/ 190344 h 361494"/>
              <a:gd name="connsiteX7" fmla="*/ 0 w 416873"/>
              <a:gd name="connsiteY7" fmla="*/ 38070 h 361494"/>
              <a:gd name="connsiteX0" fmla="*/ 0 w 416873"/>
              <a:gd name="connsiteY0" fmla="*/ 38070 h 379655"/>
              <a:gd name="connsiteX1" fmla="*/ 38070 w 416873"/>
              <a:gd name="connsiteY1" fmla="*/ 0 h 379655"/>
              <a:gd name="connsiteX2" fmla="*/ 16596 w 416873"/>
              <a:gd name="connsiteY2" fmla="*/ 13550 h 379655"/>
              <a:gd name="connsiteX3" fmla="*/ 137397 w 416873"/>
              <a:gd name="connsiteY3" fmla="*/ 144243 h 379655"/>
              <a:gd name="connsiteX4" fmla="*/ 416873 w 416873"/>
              <a:gd name="connsiteY4" fmla="*/ 243716 h 379655"/>
              <a:gd name="connsiteX5" fmla="*/ 330857 w 416873"/>
              <a:gd name="connsiteY5" fmla="*/ 361494 h 379655"/>
              <a:gd name="connsiteX6" fmla="*/ 0 w 416873"/>
              <a:gd name="connsiteY6" fmla="*/ 190344 h 379655"/>
              <a:gd name="connsiteX7" fmla="*/ 0 w 416873"/>
              <a:gd name="connsiteY7" fmla="*/ 38070 h 379655"/>
              <a:gd name="connsiteX0" fmla="*/ 0 w 416873"/>
              <a:gd name="connsiteY0" fmla="*/ 38070 h 379655"/>
              <a:gd name="connsiteX1" fmla="*/ 38070 w 416873"/>
              <a:gd name="connsiteY1" fmla="*/ 0 h 379655"/>
              <a:gd name="connsiteX2" fmla="*/ 16596 w 416873"/>
              <a:gd name="connsiteY2" fmla="*/ 13550 h 379655"/>
              <a:gd name="connsiteX3" fmla="*/ 416873 w 416873"/>
              <a:gd name="connsiteY3" fmla="*/ 243716 h 379655"/>
              <a:gd name="connsiteX4" fmla="*/ 330857 w 416873"/>
              <a:gd name="connsiteY4" fmla="*/ 361494 h 379655"/>
              <a:gd name="connsiteX5" fmla="*/ 0 w 416873"/>
              <a:gd name="connsiteY5" fmla="*/ 190344 h 379655"/>
              <a:gd name="connsiteX6" fmla="*/ 0 w 416873"/>
              <a:gd name="connsiteY6" fmla="*/ 38070 h 379655"/>
              <a:gd name="connsiteX0" fmla="*/ 0 w 416873"/>
              <a:gd name="connsiteY0" fmla="*/ 38070 h 379655"/>
              <a:gd name="connsiteX1" fmla="*/ 38070 w 416873"/>
              <a:gd name="connsiteY1" fmla="*/ 0 h 379655"/>
              <a:gd name="connsiteX2" fmla="*/ 16596 w 416873"/>
              <a:gd name="connsiteY2" fmla="*/ 13550 h 379655"/>
              <a:gd name="connsiteX3" fmla="*/ 416873 w 416873"/>
              <a:gd name="connsiteY3" fmla="*/ 243716 h 379655"/>
              <a:gd name="connsiteX4" fmla="*/ 330857 w 416873"/>
              <a:gd name="connsiteY4" fmla="*/ 361494 h 379655"/>
              <a:gd name="connsiteX5" fmla="*/ 0 w 416873"/>
              <a:gd name="connsiteY5" fmla="*/ 190344 h 379655"/>
              <a:gd name="connsiteX6" fmla="*/ 0 w 416873"/>
              <a:gd name="connsiteY6" fmla="*/ 38070 h 379655"/>
              <a:gd name="connsiteX0" fmla="*/ 0 w 416873"/>
              <a:gd name="connsiteY0" fmla="*/ 38070 h 379655"/>
              <a:gd name="connsiteX1" fmla="*/ 38070 w 416873"/>
              <a:gd name="connsiteY1" fmla="*/ 0 h 379655"/>
              <a:gd name="connsiteX2" fmla="*/ 16596 w 416873"/>
              <a:gd name="connsiteY2" fmla="*/ 13550 h 379655"/>
              <a:gd name="connsiteX3" fmla="*/ 416873 w 416873"/>
              <a:gd name="connsiteY3" fmla="*/ 243716 h 379655"/>
              <a:gd name="connsiteX4" fmla="*/ 330857 w 416873"/>
              <a:gd name="connsiteY4" fmla="*/ 361494 h 379655"/>
              <a:gd name="connsiteX5" fmla="*/ 0 w 416873"/>
              <a:gd name="connsiteY5" fmla="*/ 190344 h 379655"/>
              <a:gd name="connsiteX6" fmla="*/ 0 w 416873"/>
              <a:gd name="connsiteY6" fmla="*/ 38070 h 379655"/>
              <a:gd name="connsiteX0" fmla="*/ 0 w 416873"/>
              <a:gd name="connsiteY0" fmla="*/ 38070 h 379655"/>
              <a:gd name="connsiteX1" fmla="*/ 38070 w 416873"/>
              <a:gd name="connsiteY1" fmla="*/ 0 h 379655"/>
              <a:gd name="connsiteX2" fmla="*/ 16596 w 416873"/>
              <a:gd name="connsiteY2" fmla="*/ 13550 h 379655"/>
              <a:gd name="connsiteX3" fmla="*/ 416873 w 416873"/>
              <a:gd name="connsiteY3" fmla="*/ 243716 h 379655"/>
              <a:gd name="connsiteX4" fmla="*/ 330857 w 416873"/>
              <a:gd name="connsiteY4" fmla="*/ 361494 h 379655"/>
              <a:gd name="connsiteX5" fmla="*/ 0 w 416873"/>
              <a:gd name="connsiteY5" fmla="*/ 190344 h 379655"/>
              <a:gd name="connsiteX6" fmla="*/ 0 w 416873"/>
              <a:gd name="connsiteY6" fmla="*/ 38070 h 379655"/>
              <a:gd name="connsiteX0" fmla="*/ 0 w 416873"/>
              <a:gd name="connsiteY0" fmla="*/ 38070 h 379655"/>
              <a:gd name="connsiteX1" fmla="*/ 38070 w 416873"/>
              <a:gd name="connsiteY1" fmla="*/ 0 h 379655"/>
              <a:gd name="connsiteX2" fmla="*/ 16596 w 416873"/>
              <a:gd name="connsiteY2" fmla="*/ 13550 h 379655"/>
              <a:gd name="connsiteX3" fmla="*/ 416873 w 416873"/>
              <a:gd name="connsiteY3" fmla="*/ 243716 h 379655"/>
              <a:gd name="connsiteX4" fmla="*/ 330857 w 416873"/>
              <a:gd name="connsiteY4" fmla="*/ 361494 h 379655"/>
              <a:gd name="connsiteX5" fmla="*/ 0 w 416873"/>
              <a:gd name="connsiteY5" fmla="*/ 190344 h 379655"/>
              <a:gd name="connsiteX6" fmla="*/ 0 w 416873"/>
              <a:gd name="connsiteY6" fmla="*/ 38070 h 379655"/>
              <a:gd name="connsiteX0" fmla="*/ 0 w 416873"/>
              <a:gd name="connsiteY0" fmla="*/ 38070 h 383769"/>
              <a:gd name="connsiteX1" fmla="*/ 38070 w 416873"/>
              <a:gd name="connsiteY1" fmla="*/ 0 h 383769"/>
              <a:gd name="connsiteX2" fmla="*/ 16596 w 416873"/>
              <a:gd name="connsiteY2" fmla="*/ 13550 h 383769"/>
              <a:gd name="connsiteX3" fmla="*/ 416873 w 416873"/>
              <a:gd name="connsiteY3" fmla="*/ 243716 h 383769"/>
              <a:gd name="connsiteX4" fmla="*/ 287059 w 416873"/>
              <a:gd name="connsiteY4" fmla="*/ 365916 h 383769"/>
              <a:gd name="connsiteX5" fmla="*/ 0 w 416873"/>
              <a:gd name="connsiteY5" fmla="*/ 190344 h 383769"/>
              <a:gd name="connsiteX6" fmla="*/ 0 w 416873"/>
              <a:gd name="connsiteY6" fmla="*/ 38070 h 383769"/>
              <a:gd name="connsiteX0" fmla="*/ 0 w 416873"/>
              <a:gd name="connsiteY0" fmla="*/ 38070 h 383769"/>
              <a:gd name="connsiteX1" fmla="*/ 38070 w 416873"/>
              <a:gd name="connsiteY1" fmla="*/ 0 h 383769"/>
              <a:gd name="connsiteX2" fmla="*/ 16596 w 416873"/>
              <a:gd name="connsiteY2" fmla="*/ 13550 h 383769"/>
              <a:gd name="connsiteX3" fmla="*/ 416873 w 416873"/>
              <a:gd name="connsiteY3" fmla="*/ 243716 h 383769"/>
              <a:gd name="connsiteX4" fmla="*/ 287059 w 416873"/>
              <a:gd name="connsiteY4" fmla="*/ 365916 h 383769"/>
              <a:gd name="connsiteX5" fmla="*/ 0 w 416873"/>
              <a:gd name="connsiteY5" fmla="*/ 190344 h 383769"/>
              <a:gd name="connsiteX6" fmla="*/ 0 w 416873"/>
              <a:gd name="connsiteY6" fmla="*/ 38070 h 383769"/>
              <a:gd name="connsiteX0" fmla="*/ 0 w 416873"/>
              <a:gd name="connsiteY0" fmla="*/ 38070 h 365916"/>
              <a:gd name="connsiteX1" fmla="*/ 38070 w 416873"/>
              <a:gd name="connsiteY1" fmla="*/ 0 h 365916"/>
              <a:gd name="connsiteX2" fmla="*/ 16596 w 416873"/>
              <a:gd name="connsiteY2" fmla="*/ 13550 h 365916"/>
              <a:gd name="connsiteX3" fmla="*/ 416873 w 416873"/>
              <a:gd name="connsiteY3" fmla="*/ 243716 h 365916"/>
              <a:gd name="connsiteX4" fmla="*/ 287059 w 416873"/>
              <a:gd name="connsiteY4" fmla="*/ 365916 h 365916"/>
              <a:gd name="connsiteX5" fmla="*/ 0 w 416873"/>
              <a:gd name="connsiteY5" fmla="*/ 38070 h 365916"/>
              <a:gd name="connsiteX0" fmla="*/ 0 w 416873"/>
              <a:gd name="connsiteY0" fmla="*/ 38070 h 365916"/>
              <a:gd name="connsiteX1" fmla="*/ 38070 w 416873"/>
              <a:gd name="connsiteY1" fmla="*/ 0 h 365916"/>
              <a:gd name="connsiteX2" fmla="*/ 16596 w 416873"/>
              <a:gd name="connsiteY2" fmla="*/ 13550 h 365916"/>
              <a:gd name="connsiteX3" fmla="*/ 416873 w 416873"/>
              <a:gd name="connsiteY3" fmla="*/ 243716 h 365916"/>
              <a:gd name="connsiteX4" fmla="*/ 287059 w 416873"/>
              <a:gd name="connsiteY4" fmla="*/ 365916 h 365916"/>
              <a:gd name="connsiteX5" fmla="*/ 0 w 416873"/>
              <a:gd name="connsiteY5" fmla="*/ 38070 h 365916"/>
              <a:gd name="connsiteX0" fmla="*/ 0 w 416873"/>
              <a:gd name="connsiteY0" fmla="*/ 38070 h 365916"/>
              <a:gd name="connsiteX1" fmla="*/ 38070 w 416873"/>
              <a:gd name="connsiteY1" fmla="*/ 0 h 365916"/>
              <a:gd name="connsiteX2" fmla="*/ 16596 w 416873"/>
              <a:gd name="connsiteY2" fmla="*/ 13550 h 365916"/>
              <a:gd name="connsiteX3" fmla="*/ 416873 w 416873"/>
              <a:gd name="connsiteY3" fmla="*/ 243716 h 365916"/>
              <a:gd name="connsiteX4" fmla="*/ 287059 w 416873"/>
              <a:gd name="connsiteY4" fmla="*/ 365916 h 365916"/>
              <a:gd name="connsiteX5" fmla="*/ 0 w 416873"/>
              <a:gd name="connsiteY5" fmla="*/ 38070 h 365916"/>
              <a:gd name="connsiteX0" fmla="*/ 0 w 416873"/>
              <a:gd name="connsiteY0" fmla="*/ 38070 h 388894"/>
              <a:gd name="connsiteX1" fmla="*/ 38070 w 416873"/>
              <a:gd name="connsiteY1" fmla="*/ 0 h 388894"/>
              <a:gd name="connsiteX2" fmla="*/ 16596 w 416873"/>
              <a:gd name="connsiteY2" fmla="*/ 13550 h 388894"/>
              <a:gd name="connsiteX3" fmla="*/ 416873 w 416873"/>
              <a:gd name="connsiteY3" fmla="*/ 243716 h 388894"/>
              <a:gd name="connsiteX4" fmla="*/ 287059 w 416873"/>
              <a:gd name="connsiteY4" fmla="*/ 365916 h 388894"/>
              <a:gd name="connsiteX5" fmla="*/ 0 w 416873"/>
              <a:gd name="connsiteY5" fmla="*/ 38070 h 388894"/>
              <a:gd name="connsiteX0" fmla="*/ 0 w 416873"/>
              <a:gd name="connsiteY0" fmla="*/ 38070 h 410754"/>
              <a:gd name="connsiteX1" fmla="*/ 38070 w 416873"/>
              <a:gd name="connsiteY1" fmla="*/ 0 h 410754"/>
              <a:gd name="connsiteX2" fmla="*/ 16596 w 416873"/>
              <a:gd name="connsiteY2" fmla="*/ 13550 h 410754"/>
              <a:gd name="connsiteX3" fmla="*/ 416873 w 416873"/>
              <a:gd name="connsiteY3" fmla="*/ 243716 h 410754"/>
              <a:gd name="connsiteX4" fmla="*/ 304565 w 416873"/>
              <a:gd name="connsiteY4" fmla="*/ 388834 h 410754"/>
              <a:gd name="connsiteX5" fmla="*/ 0 w 416873"/>
              <a:gd name="connsiteY5" fmla="*/ 38070 h 410754"/>
              <a:gd name="connsiteX0" fmla="*/ 0 w 430877"/>
              <a:gd name="connsiteY0" fmla="*/ 38070 h 410754"/>
              <a:gd name="connsiteX1" fmla="*/ 38070 w 430877"/>
              <a:gd name="connsiteY1" fmla="*/ 0 h 410754"/>
              <a:gd name="connsiteX2" fmla="*/ 16596 w 430877"/>
              <a:gd name="connsiteY2" fmla="*/ 13550 h 410754"/>
              <a:gd name="connsiteX3" fmla="*/ 430877 w 430877"/>
              <a:gd name="connsiteY3" fmla="*/ 262051 h 410754"/>
              <a:gd name="connsiteX4" fmla="*/ 304565 w 430877"/>
              <a:gd name="connsiteY4" fmla="*/ 388834 h 410754"/>
              <a:gd name="connsiteX5" fmla="*/ 0 w 430877"/>
              <a:gd name="connsiteY5" fmla="*/ 38070 h 410754"/>
              <a:gd name="connsiteX0" fmla="*/ 0 w 430877"/>
              <a:gd name="connsiteY0" fmla="*/ 38070 h 410754"/>
              <a:gd name="connsiteX1" fmla="*/ 38070 w 430877"/>
              <a:gd name="connsiteY1" fmla="*/ 0 h 410754"/>
              <a:gd name="connsiteX2" fmla="*/ 16596 w 430877"/>
              <a:gd name="connsiteY2" fmla="*/ 13550 h 410754"/>
              <a:gd name="connsiteX3" fmla="*/ 430877 w 430877"/>
              <a:gd name="connsiteY3" fmla="*/ 262051 h 410754"/>
              <a:gd name="connsiteX4" fmla="*/ 304565 w 430877"/>
              <a:gd name="connsiteY4" fmla="*/ 388834 h 410754"/>
              <a:gd name="connsiteX5" fmla="*/ 0 w 430877"/>
              <a:gd name="connsiteY5" fmla="*/ 38070 h 410754"/>
              <a:gd name="connsiteX0" fmla="*/ 0 w 430877"/>
              <a:gd name="connsiteY0" fmla="*/ 38070 h 410754"/>
              <a:gd name="connsiteX1" fmla="*/ 38070 w 430877"/>
              <a:gd name="connsiteY1" fmla="*/ 0 h 410754"/>
              <a:gd name="connsiteX2" fmla="*/ 16596 w 430877"/>
              <a:gd name="connsiteY2" fmla="*/ 13550 h 410754"/>
              <a:gd name="connsiteX3" fmla="*/ 430877 w 430877"/>
              <a:gd name="connsiteY3" fmla="*/ 262051 h 410754"/>
              <a:gd name="connsiteX4" fmla="*/ 304565 w 430877"/>
              <a:gd name="connsiteY4" fmla="*/ 388834 h 410754"/>
              <a:gd name="connsiteX5" fmla="*/ 0 w 430877"/>
              <a:gd name="connsiteY5" fmla="*/ 38070 h 410754"/>
              <a:gd name="connsiteX0" fmla="*/ 0 w 430877"/>
              <a:gd name="connsiteY0" fmla="*/ 38070 h 420683"/>
              <a:gd name="connsiteX1" fmla="*/ 38070 w 430877"/>
              <a:gd name="connsiteY1" fmla="*/ 0 h 420683"/>
              <a:gd name="connsiteX2" fmla="*/ 16596 w 430877"/>
              <a:gd name="connsiteY2" fmla="*/ 13550 h 420683"/>
              <a:gd name="connsiteX3" fmla="*/ 430877 w 430877"/>
              <a:gd name="connsiteY3" fmla="*/ 262051 h 420683"/>
              <a:gd name="connsiteX4" fmla="*/ 305233 w 430877"/>
              <a:gd name="connsiteY4" fmla="*/ 399210 h 420683"/>
              <a:gd name="connsiteX5" fmla="*/ 0 w 430877"/>
              <a:gd name="connsiteY5" fmla="*/ 38070 h 420683"/>
              <a:gd name="connsiteX0" fmla="*/ 0 w 430877"/>
              <a:gd name="connsiteY0" fmla="*/ 38070 h 420683"/>
              <a:gd name="connsiteX1" fmla="*/ 38070 w 430877"/>
              <a:gd name="connsiteY1" fmla="*/ 0 h 420683"/>
              <a:gd name="connsiteX2" fmla="*/ 16596 w 430877"/>
              <a:gd name="connsiteY2" fmla="*/ 13550 h 420683"/>
              <a:gd name="connsiteX3" fmla="*/ 430877 w 430877"/>
              <a:gd name="connsiteY3" fmla="*/ 262051 h 420683"/>
              <a:gd name="connsiteX4" fmla="*/ 305233 w 430877"/>
              <a:gd name="connsiteY4" fmla="*/ 399210 h 420683"/>
              <a:gd name="connsiteX5" fmla="*/ 0 w 430877"/>
              <a:gd name="connsiteY5" fmla="*/ 38070 h 420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877" h="420683">
                <a:moveTo>
                  <a:pt x="0" y="38070"/>
                </a:moveTo>
                <a:cubicBezTo>
                  <a:pt x="0" y="17045"/>
                  <a:pt x="17045" y="0"/>
                  <a:pt x="38070" y="0"/>
                </a:cubicBezTo>
                <a:lnTo>
                  <a:pt x="16596" y="13550"/>
                </a:lnTo>
                <a:cubicBezTo>
                  <a:pt x="58905" y="285818"/>
                  <a:pt x="392144" y="76778"/>
                  <a:pt x="430877" y="262051"/>
                </a:cubicBezTo>
                <a:cubicBezTo>
                  <a:pt x="411638" y="345044"/>
                  <a:pt x="347368" y="382328"/>
                  <a:pt x="305233" y="399210"/>
                </a:cubicBezTo>
                <a:cubicBezTo>
                  <a:pt x="-70902" y="519332"/>
                  <a:pt x="41498" y="99056"/>
                  <a:pt x="0" y="38070"/>
                </a:cubicBezTo>
                <a:close/>
              </a:path>
            </a:pathLst>
          </a:custGeom>
          <a:solidFill>
            <a:srgbClr val="A98A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94AC3E3D-B94B-473A-AB5B-911F7ED1E067}"/>
              </a:ext>
            </a:extLst>
          </p:cNvPr>
          <p:cNvSpPr/>
          <p:nvPr/>
        </p:nvSpPr>
        <p:spPr>
          <a:xfrm rot="18918371" flipH="1">
            <a:off x="4683379" y="1396476"/>
            <a:ext cx="770182" cy="749769"/>
          </a:xfrm>
          <a:custGeom>
            <a:avLst/>
            <a:gdLst>
              <a:gd name="connsiteX0" fmla="*/ 384313 w 667036"/>
              <a:gd name="connsiteY0" fmla="*/ 0 h 649356"/>
              <a:gd name="connsiteX1" fmla="*/ 656063 w 667036"/>
              <a:gd name="connsiteY1" fmla="*/ 95096 h 649356"/>
              <a:gd name="connsiteX2" fmla="*/ 667036 w 667036"/>
              <a:gd name="connsiteY2" fmla="*/ 106331 h 649356"/>
              <a:gd name="connsiteX3" fmla="*/ 632387 w 667036"/>
              <a:gd name="connsiteY3" fmla="*/ 99910 h 649356"/>
              <a:gd name="connsiteX4" fmla="*/ 554935 w 667036"/>
              <a:gd name="connsiteY4" fmla="*/ 95249 h 649356"/>
              <a:gd name="connsiteX5" fmla="*/ 170622 w 667036"/>
              <a:gd name="connsiteY5" fmla="*/ 324678 h 649356"/>
              <a:gd name="connsiteX6" fmla="*/ 554935 w 667036"/>
              <a:gd name="connsiteY6" fmla="*/ 554107 h 649356"/>
              <a:gd name="connsiteX7" fmla="*/ 632387 w 667036"/>
              <a:gd name="connsiteY7" fmla="*/ 549446 h 649356"/>
              <a:gd name="connsiteX8" fmla="*/ 667036 w 667036"/>
              <a:gd name="connsiteY8" fmla="*/ 543025 h 649356"/>
              <a:gd name="connsiteX9" fmla="*/ 656063 w 667036"/>
              <a:gd name="connsiteY9" fmla="*/ 554260 h 649356"/>
              <a:gd name="connsiteX10" fmla="*/ 384313 w 667036"/>
              <a:gd name="connsiteY10" fmla="*/ 649356 h 649356"/>
              <a:gd name="connsiteX11" fmla="*/ 0 w 667036"/>
              <a:gd name="connsiteY11" fmla="*/ 324678 h 649356"/>
              <a:gd name="connsiteX12" fmla="*/ 384313 w 667036"/>
              <a:gd name="connsiteY12" fmla="*/ 0 h 649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67036" h="649356">
                <a:moveTo>
                  <a:pt x="384313" y="0"/>
                </a:moveTo>
                <a:cubicBezTo>
                  <a:pt x="490438" y="0"/>
                  <a:pt x="586516" y="36341"/>
                  <a:pt x="656063" y="95096"/>
                </a:cubicBezTo>
                <a:lnTo>
                  <a:pt x="667036" y="106331"/>
                </a:lnTo>
                <a:lnTo>
                  <a:pt x="632387" y="99910"/>
                </a:lnTo>
                <a:cubicBezTo>
                  <a:pt x="607370" y="96854"/>
                  <a:pt x="581466" y="95249"/>
                  <a:pt x="554935" y="95249"/>
                </a:cubicBezTo>
                <a:cubicBezTo>
                  <a:pt x="342685" y="95249"/>
                  <a:pt x="170622" y="197968"/>
                  <a:pt x="170622" y="324678"/>
                </a:cubicBezTo>
                <a:cubicBezTo>
                  <a:pt x="170622" y="451388"/>
                  <a:pt x="342685" y="554107"/>
                  <a:pt x="554935" y="554107"/>
                </a:cubicBezTo>
                <a:cubicBezTo>
                  <a:pt x="581466" y="554107"/>
                  <a:pt x="607370" y="552502"/>
                  <a:pt x="632387" y="549446"/>
                </a:cubicBezTo>
                <a:lnTo>
                  <a:pt x="667036" y="543025"/>
                </a:lnTo>
                <a:lnTo>
                  <a:pt x="656063" y="554260"/>
                </a:lnTo>
                <a:cubicBezTo>
                  <a:pt x="586516" y="613015"/>
                  <a:pt x="490438" y="649356"/>
                  <a:pt x="384313" y="649356"/>
                </a:cubicBezTo>
                <a:cubicBezTo>
                  <a:pt x="172063" y="649356"/>
                  <a:pt x="0" y="503993"/>
                  <a:pt x="0" y="324678"/>
                </a:cubicBezTo>
                <a:cubicBezTo>
                  <a:pt x="0" y="145363"/>
                  <a:pt x="172063" y="0"/>
                  <a:pt x="384313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11476FD7-02B5-4D62-B9D5-A5045FACF965}"/>
              </a:ext>
            </a:extLst>
          </p:cNvPr>
          <p:cNvSpPr/>
          <p:nvPr/>
        </p:nvSpPr>
        <p:spPr>
          <a:xfrm rot="12688922" flipH="1">
            <a:off x="3699294" y="1319249"/>
            <a:ext cx="770182" cy="749769"/>
          </a:xfrm>
          <a:custGeom>
            <a:avLst/>
            <a:gdLst>
              <a:gd name="connsiteX0" fmla="*/ 384313 w 667036"/>
              <a:gd name="connsiteY0" fmla="*/ 0 h 649356"/>
              <a:gd name="connsiteX1" fmla="*/ 656063 w 667036"/>
              <a:gd name="connsiteY1" fmla="*/ 95096 h 649356"/>
              <a:gd name="connsiteX2" fmla="*/ 667036 w 667036"/>
              <a:gd name="connsiteY2" fmla="*/ 106331 h 649356"/>
              <a:gd name="connsiteX3" fmla="*/ 632387 w 667036"/>
              <a:gd name="connsiteY3" fmla="*/ 99910 h 649356"/>
              <a:gd name="connsiteX4" fmla="*/ 554935 w 667036"/>
              <a:gd name="connsiteY4" fmla="*/ 95249 h 649356"/>
              <a:gd name="connsiteX5" fmla="*/ 170622 w 667036"/>
              <a:gd name="connsiteY5" fmla="*/ 324678 h 649356"/>
              <a:gd name="connsiteX6" fmla="*/ 554935 w 667036"/>
              <a:gd name="connsiteY6" fmla="*/ 554107 h 649356"/>
              <a:gd name="connsiteX7" fmla="*/ 632387 w 667036"/>
              <a:gd name="connsiteY7" fmla="*/ 549446 h 649356"/>
              <a:gd name="connsiteX8" fmla="*/ 667036 w 667036"/>
              <a:gd name="connsiteY8" fmla="*/ 543025 h 649356"/>
              <a:gd name="connsiteX9" fmla="*/ 656063 w 667036"/>
              <a:gd name="connsiteY9" fmla="*/ 554260 h 649356"/>
              <a:gd name="connsiteX10" fmla="*/ 384313 w 667036"/>
              <a:gd name="connsiteY10" fmla="*/ 649356 h 649356"/>
              <a:gd name="connsiteX11" fmla="*/ 0 w 667036"/>
              <a:gd name="connsiteY11" fmla="*/ 324678 h 649356"/>
              <a:gd name="connsiteX12" fmla="*/ 384313 w 667036"/>
              <a:gd name="connsiteY12" fmla="*/ 0 h 649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67036" h="649356">
                <a:moveTo>
                  <a:pt x="384313" y="0"/>
                </a:moveTo>
                <a:cubicBezTo>
                  <a:pt x="490438" y="0"/>
                  <a:pt x="586516" y="36341"/>
                  <a:pt x="656063" y="95096"/>
                </a:cubicBezTo>
                <a:lnTo>
                  <a:pt x="667036" y="106331"/>
                </a:lnTo>
                <a:lnTo>
                  <a:pt x="632387" y="99910"/>
                </a:lnTo>
                <a:cubicBezTo>
                  <a:pt x="607370" y="96854"/>
                  <a:pt x="581466" y="95249"/>
                  <a:pt x="554935" y="95249"/>
                </a:cubicBezTo>
                <a:cubicBezTo>
                  <a:pt x="342685" y="95249"/>
                  <a:pt x="170622" y="197968"/>
                  <a:pt x="170622" y="324678"/>
                </a:cubicBezTo>
                <a:cubicBezTo>
                  <a:pt x="170622" y="451388"/>
                  <a:pt x="342685" y="554107"/>
                  <a:pt x="554935" y="554107"/>
                </a:cubicBezTo>
                <a:cubicBezTo>
                  <a:pt x="581466" y="554107"/>
                  <a:pt x="607370" y="552502"/>
                  <a:pt x="632387" y="549446"/>
                </a:cubicBezTo>
                <a:lnTo>
                  <a:pt x="667036" y="543025"/>
                </a:lnTo>
                <a:lnTo>
                  <a:pt x="656063" y="554260"/>
                </a:lnTo>
                <a:cubicBezTo>
                  <a:pt x="586516" y="613015"/>
                  <a:pt x="490438" y="649356"/>
                  <a:pt x="384313" y="649356"/>
                </a:cubicBezTo>
                <a:cubicBezTo>
                  <a:pt x="172063" y="649356"/>
                  <a:pt x="0" y="503993"/>
                  <a:pt x="0" y="324678"/>
                </a:cubicBezTo>
                <a:cubicBezTo>
                  <a:pt x="0" y="145363"/>
                  <a:pt x="172063" y="0"/>
                  <a:pt x="384313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399F6D50-7685-45F5-A53F-91280C45965B}"/>
              </a:ext>
            </a:extLst>
          </p:cNvPr>
          <p:cNvSpPr/>
          <p:nvPr/>
        </p:nvSpPr>
        <p:spPr>
          <a:xfrm flipH="1">
            <a:off x="3659165" y="1388526"/>
            <a:ext cx="1694631" cy="1694634"/>
          </a:xfrm>
          <a:prstGeom prst="ellipse">
            <a:avLst/>
          </a:prstGeom>
          <a:solidFill>
            <a:srgbClr val="A98A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1F933924-13E2-42B4-9AE8-D33A0794BA85}"/>
              </a:ext>
            </a:extLst>
          </p:cNvPr>
          <p:cNvSpPr/>
          <p:nvPr/>
        </p:nvSpPr>
        <p:spPr>
          <a:xfrm flipH="1">
            <a:off x="4505397" y="2109957"/>
            <a:ext cx="206346" cy="2063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89509882-0E94-4256-BBC2-69105BD45347}"/>
              </a:ext>
            </a:extLst>
          </p:cNvPr>
          <p:cNvSpPr/>
          <p:nvPr/>
        </p:nvSpPr>
        <p:spPr>
          <a:xfrm flipH="1">
            <a:off x="3848378" y="2109957"/>
            <a:ext cx="206346" cy="2063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A049DB11-D48D-43A7-B15B-A6F5A437C871}"/>
              </a:ext>
            </a:extLst>
          </p:cNvPr>
          <p:cNvSpPr/>
          <p:nvPr/>
        </p:nvSpPr>
        <p:spPr>
          <a:xfrm flipH="1">
            <a:off x="4026077" y="2418853"/>
            <a:ext cx="457180" cy="201889"/>
          </a:xfrm>
          <a:custGeom>
            <a:avLst/>
            <a:gdLst>
              <a:gd name="connsiteX0" fmla="*/ 9265 w 537214"/>
              <a:gd name="connsiteY0" fmla="*/ 0 h 230664"/>
              <a:gd name="connsiteX1" fmla="*/ 532463 w 537214"/>
              <a:gd name="connsiteY1" fmla="*/ 0 h 230664"/>
              <a:gd name="connsiteX2" fmla="*/ 536944 w 537214"/>
              <a:gd name="connsiteY2" fmla="*/ 21796 h 230664"/>
              <a:gd name="connsiteX3" fmla="*/ 280554 w 537214"/>
              <a:gd name="connsiteY3" fmla="*/ 229921 h 230664"/>
              <a:gd name="connsiteX4" fmla="*/ 271 w 537214"/>
              <a:gd name="connsiteY4" fmla="*/ 55299 h 230664"/>
              <a:gd name="connsiteX5" fmla="*/ 3315 w 537214"/>
              <a:gd name="connsiteY5" fmla="*/ 16391 h 230664"/>
              <a:gd name="connsiteX6" fmla="*/ 9265 w 537214"/>
              <a:gd name="connsiteY6" fmla="*/ 0 h 230664"/>
              <a:gd name="connsiteX0" fmla="*/ 3315 w 537214"/>
              <a:gd name="connsiteY0" fmla="*/ 16391 h 230664"/>
              <a:gd name="connsiteX1" fmla="*/ 532463 w 537214"/>
              <a:gd name="connsiteY1" fmla="*/ 0 h 230664"/>
              <a:gd name="connsiteX2" fmla="*/ 536944 w 537214"/>
              <a:gd name="connsiteY2" fmla="*/ 21796 h 230664"/>
              <a:gd name="connsiteX3" fmla="*/ 280554 w 537214"/>
              <a:gd name="connsiteY3" fmla="*/ 229921 h 230664"/>
              <a:gd name="connsiteX4" fmla="*/ 271 w 537214"/>
              <a:gd name="connsiteY4" fmla="*/ 55299 h 230664"/>
              <a:gd name="connsiteX5" fmla="*/ 3315 w 537214"/>
              <a:gd name="connsiteY5" fmla="*/ 16391 h 230664"/>
              <a:gd name="connsiteX0" fmla="*/ 3315 w 537214"/>
              <a:gd name="connsiteY0" fmla="*/ 16391 h 268539"/>
              <a:gd name="connsiteX1" fmla="*/ 532463 w 537214"/>
              <a:gd name="connsiteY1" fmla="*/ 0 h 268539"/>
              <a:gd name="connsiteX2" fmla="*/ 536944 w 537214"/>
              <a:gd name="connsiteY2" fmla="*/ 21796 h 268539"/>
              <a:gd name="connsiteX3" fmla="*/ 280554 w 537214"/>
              <a:gd name="connsiteY3" fmla="*/ 268021 h 268539"/>
              <a:gd name="connsiteX4" fmla="*/ 271 w 537214"/>
              <a:gd name="connsiteY4" fmla="*/ 55299 h 268539"/>
              <a:gd name="connsiteX5" fmla="*/ 3315 w 537214"/>
              <a:gd name="connsiteY5" fmla="*/ 16391 h 268539"/>
              <a:gd name="connsiteX0" fmla="*/ 0 w 536943"/>
              <a:gd name="connsiteY0" fmla="*/ 55299 h 268539"/>
              <a:gd name="connsiteX1" fmla="*/ 532192 w 536943"/>
              <a:gd name="connsiteY1" fmla="*/ 0 h 268539"/>
              <a:gd name="connsiteX2" fmla="*/ 536673 w 536943"/>
              <a:gd name="connsiteY2" fmla="*/ 21796 h 268539"/>
              <a:gd name="connsiteX3" fmla="*/ 280283 w 536943"/>
              <a:gd name="connsiteY3" fmla="*/ 268021 h 268539"/>
              <a:gd name="connsiteX4" fmla="*/ 0 w 536943"/>
              <a:gd name="connsiteY4" fmla="*/ 55299 h 268539"/>
              <a:gd name="connsiteX0" fmla="*/ 0 w 532192"/>
              <a:gd name="connsiteY0" fmla="*/ 55299 h 268539"/>
              <a:gd name="connsiteX1" fmla="*/ 532192 w 532192"/>
              <a:gd name="connsiteY1" fmla="*/ 0 h 268539"/>
              <a:gd name="connsiteX2" fmla="*/ 280283 w 532192"/>
              <a:gd name="connsiteY2" fmla="*/ 268021 h 268539"/>
              <a:gd name="connsiteX3" fmla="*/ 0 w 532192"/>
              <a:gd name="connsiteY3" fmla="*/ 55299 h 268539"/>
              <a:gd name="connsiteX0" fmla="*/ 0 w 532192"/>
              <a:gd name="connsiteY0" fmla="*/ 83036 h 296276"/>
              <a:gd name="connsiteX1" fmla="*/ 532192 w 532192"/>
              <a:gd name="connsiteY1" fmla="*/ 27737 h 296276"/>
              <a:gd name="connsiteX2" fmla="*/ 280283 w 532192"/>
              <a:gd name="connsiteY2" fmla="*/ 295758 h 296276"/>
              <a:gd name="connsiteX3" fmla="*/ 0 w 532192"/>
              <a:gd name="connsiteY3" fmla="*/ 83036 h 296276"/>
              <a:gd name="connsiteX0" fmla="*/ 0 w 494092"/>
              <a:gd name="connsiteY0" fmla="*/ 83036 h 296272"/>
              <a:gd name="connsiteX1" fmla="*/ 494092 w 494092"/>
              <a:gd name="connsiteY1" fmla="*/ 27737 h 296272"/>
              <a:gd name="connsiteX2" fmla="*/ 280283 w 494092"/>
              <a:gd name="connsiteY2" fmla="*/ 295758 h 296272"/>
              <a:gd name="connsiteX3" fmla="*/ 0 w 494092"/>
              <a:gd name="connsiteY3" fmla="*/ 83036 h 296272"/>
              <a:gd name="connsiteX0" fmla="*/ 0 w 470280"/>
              <a:gd name="connsiteY0" fmla="*/ 75473 h 288556"/>
              <a:gd name="connsiteX1" fmla="*/ 470280 w 470280"/>
              <a:gd name="connsiteY1" fmla="*/ 29699 h 288556"/>
              <a:gd name="connsiteX2" fmla="*/ 280283 w 470280"/>
              <a:gd name="connsiteY2" fmla="*/ 288195 h 288556"/>
              <a:gd name="connsiteX3" fmla="*/ 0 w 470280"/>
              <a:gd name="connsiteY3" fmla="*/ 75473 h 288556"/>
              <a:gd name="connsiteX0" fmla="*/ 0 w 432180"/>
              <a:gd name="connsiteY0" fmla="*/ 90825 h 304238"/>
              <a:gd name="connsiteX1" fmla="*/ 432180 w 432180"/>
              <a:gd name="connsiteY1" fmla="*/ 26001 h 304238"/>
              <a:gd name="connsiteX2" fmla="*/ 280283 w 432180"/>
              <a:gd name="connsiteY2" fmla="*/ 303547 h 304238"/>
              <a:gd name="connsiteX3" fmla="*/ 0 w 432180"/>
              <a:gd name="connsiteY3" fmla="*/ 90825 h 304238"/>
              <a:gd name="connsiteX0" fmla="*/ 0 w 432180"/>
              <a:gd name="connsiteY0" fmla="*/ 84459 h 297872"/>
              <a:gd name="connsiteX1" fmla="*/ 432180 w 432180"/>
              <a:gd name="connsiteY1" fmla="*/ 19635 h 297872"/>
              <a:gd name="connsiteX2" fmla="*/ 280283 w 432180"/>
              <a:gd name="connsiteY2" fmla="*/ 297181 h 297872"/>
              <a:gd name="connsiteX3" fmla="*/ 0 w 432180"/>
              <a:gd name="connsiteY3" fmla="*/ 84459 h 297872"/>
              <a:gd name="connsiteX0" fmla="*/ 0 w 398843"/>
              <a:gd name="connsiteY0" fmla="*/ 59343 h 300826"/>
              <a:gd name="connsiteX1" fmla="*/ 398843 w 398843"/>
              <a:gd name="connsiteY1" fmla="*/ 23094 h 300826"/>
              <a:gd name="connsiteX2" fmla="*/ 246946 w 398843"/>
              <a:gd name="connsiteY2" fmla="*/ 300640 h 300826"/>
              <a:gd name="connsiteX3" fmla="*/ 0 w 398843"/>
              <a:gd name="connsiteY3" fmla="*/ 59343 h 300826"/>
              <a:gd name="connsiteX0" fmla="*/ 0 w 398843"/>
              <a:gd name="connsiteY0" fmla="*/ 46086 h 287569"/>
              <a:gd name="connsiteX1" fmla="*/ 398843 w 398843"/>
              <a:gd name="connsiteY1" fmla="*/ 9837 h 287569"/>
              <a:gd name="connsiteX2" fmla="*/ 246946 w 398843"/>
              <a:gd name="connsiteY2" fmla="*/ 287383 h 287569"/>
              <a:gd name="connsiteX3" fmla="*/ 0 w 398843"/>
              <a:gd name="connsiteY3" fmla="*/ 46086 h 287569"/>
              <a:gd name="connsiteX0" fmla="*/ 0 w 398843"/>
              <a:gd name="connsiteY0" fmla="*/ 46086 h 183237"/>
              <a:gd name="connsiteX1" fmla="*/ 398843 w 398843"/>
              <a:gd name="connsiteY1" fmla="*/ 9837 h 183237"/>
              <a:gd name="connsiteX2" fmla="*/ 223133 w 398843"/>
              <a:gd name="connsiteY2" fmla="*/ 182608 h 183237"/>
              <a:gd name="connsiteX3" fmla="*/ 0 w 398843"/>
              <a:gd name="connsiteY3" fmla="*/ 46086 h 183237"/>
              <a:gd name="connsiteX0" fmla="*/ 0 w 398843"/>
              <a:gd name="connsiteY0" fmla="*/ 46086 h 183793"/>
              <a:gd name="connsiteX1" fmla="*/ 398843 w 398843"/>
              <a:gd name="connsiteY1" fmla="*/ 9837 h 183793"/>
              <a:gd name="connsiteX2" fmla="*/ 223133 w 398843"/>
              <a:gd name="connsiteY2" fmla="*/ 182608 h 183793"/>
              <a:gd name="connsiteX3" fmla="*/ 0 w 398843"/>
              <a:gd name="connsiteY3" fmla="*/ 46086 h 183793"/>
              <a:gd name="connsiteX0" fmla="*/ 0 w 398843"/>
              <a:gd name="connsiteY0" fmla="*/ 46086 h 183793"/>
              <a:gd name="connsiteX1" fmla="*/ 398843 w 398843"/>
              <a:gd name="connsiteY1" fmla="*/ 9837 h 183793"/>
              <a:gd name="connsiteX2" fmla="*/ 223133 w 398843"/>
              <a:gd name="connsiteY2" fmla="*/ 182608 h 183793"/>
              <a:gd name="connsiteX3" fmla="*/ 0 w 398843"/>
              <a:gd name="connsiteY3" fmla="*/ 46086 h 183793"/>
              <a:gd name="connsiteX0" fmla="*/ 0 w 398843"/>
              <a:gd name="connsiteY0" fmla="*/ 49940 h 187647"/>
              <a:gd name="connsiteX1" fmla="*/ 398843 w 398843"/>
              <a:gd name="connsiteY1" fmla="*/ 13691 h 187647"/>
              <a:gd name="connsiteX2" fmla="*/ 223133 w 398843"/>
              <a:gd name="connsiteY2" fmla="*/ 186462 h 187647"/>
              <a:gd name="connsiteX3" fmla="*/ 0 w 398843"/>
              <a:gd name="connsiteY3" fmla="*/ 49940 h 187647"/>
              <a:gd name="connsiteX0" fmla="*/ 0 w 398843"/>
              <a:gd name="connsiteY0" fmla="*/ 49940 h 190506"/>
              <a:gd name="connsiteX1" fmla="*/ 398843 w 398843"/>
              <a:gd name="connsiteY1" fmla="*/ 13691 h 190506"/>
              <a:gd name="connsiteX2" fmla="*/ 202904 w 398843"/>
              <a:gd name="connsiteY2" fmla="*/ 189352 h 190506"/>
              <a:gd name="connsiteX3" fmla="*/ 0 w 398843"/>
              <a:gd name="connsiteY3" fmla="*/ 49940 h 190506"/>
              <a:gd name="connsiteX0" fmla="*/ 0 w 395953"/>
              <a:gd name="connsiteY0" fmla="*/ 42908 h 182685"/>
              <a:gd name="connsiteX1" fmla="*/ 395953 w 395953"/>
              <a:gd name="connsiteY1" fmla="*/ 15330 h 182685"/>
              <a:gd name="connsiteX2" fmla="*/ 202904 w 395953"/>
              <a:gd name="connsiteY2" fmla="*/ 182320 h 182685"/>
              <a:gd name="connsiteX3" fmla="*/ 0 w 395953"/>
              <a:gd name="connsiteY3" fmla="*/ 42908 h 182685"/>
              <a:gd name="connsiteX0" fmla="*/ 0 w 395953"/>
              <a:gd name="connsiteY0" fmla="*/ 34084 h 173861"/>
              <a:gd name="connsiteX1" fmla="*/ 395953 w 395953"/>
              <a:gd name="connsiteY1" fmla="*/ 6506 h 173861"/>
              <a:gd name="connsiteX2" fmla="*/ 202904 w 395953"/>
              <a:gd name="connsiteY2" fmla="*/ 173496 h 173861"/>
              <a:gd name="connsiteX3" fmla="*/ 0 w 395953"/>
              <a:gd name="connsiteY3" fmla="*/ 34084 h 173861"/>
              <a:gd name="connsiteX0" fmla="*/ 0 w 395953"/>
              <a:gd name="connsiteY0" fmla="*/ 32614 h 172391"/>
              <a:gd name="connsiteX1" fmla="*/ 395953 w 395953"/>
              <a:gd name="connsiteY1" fmla="*/ 5036 h 172391"/>
              <a:gd name="connsiteX2" fmla="*/ 202904 w 395953"/>
              <a:gd name="connsiteY2" fmla="*/ 172026 h 172391"/>
              <a:gd name="connsiteX3" fmla="*/ 0 w 395953"/>
              <a:gd name="connsiteY3" fmla="*/ 32614 h 172391"/>
              <a:gd name="connsiteX0" fmla="*/ 0 w 395953"/>
              <a:gd name="connsiteY0" fmla="*/ 35074 h 174851"/>
              <a:gd name="connsiteX1" fmla="*/ 395953 w 395953"/>
              <a:gd name="connsiteY1" fmla="*/ 7496 h 174851"/>
              <a:gd name="connsiteX2" fmla="*/ 202904 w 395953"/>
              <a:gd name="connsiteY2" fmla="*/ 174486 h 174851"/>
              <a:gd name="connsiteX3" fmla="*/ 0 w 395953"/>
              <a:gd name="connsiteY3" fmla="*/ 35074 h 174851"/>
              <a:gd name="connsiteX0" fmla="*/ 0 w 395953"/>
              <a:gd name="connsiteY0" fmla="*/ 35074 h 174851"/>
              <a:gd name="connsiteX1" fmla="*/ 395953 w 395953"/>
              <a:gd name="connsiteY1" fmla="*/ 7496 h 174851"/>
              <a:gd name="connsiteX2" fmla="*/ 202904 w 395953"/>
              <a:gd name="connsiteY2" fmla="*/ 174486 h 174851"/>
              <a:gd name="connsiteX3" fmla="*/ 0 w 395953"/>
              <a:gd name="connsiteY3" fmla="*/ 35074 h 17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953" h="174851">
                <a:moveTo>
                  <a:pt x="0" y="35074"/>
                </a:moveTo>
                <a:cubicBezTo>
                  <a:pt x="142486" y="3673"/>
                  <a:pt x="68383" y="-9553"/>
                  <a:pt x="395953" y="7496"/>
                </a:cubicBezTo>
                <a:cubicBezTo>
                  <a:pt x="324683" y="96836"/>
                  <a:pt x="268896" y="169890"/>
                  <a:pt x="202904" y="174486"/>
                </a:cubicBezTo>
                <a:cubicBezTo>
                  <a:pt x="136912" y="179082"/>
                  <a:pt x="87560" y="140767"/>
                  <a:pt x="0" y="35074"/>
                </a:cubicBezTo>
                <a:close/>
              </a:path>
            </a:pathLst>
          </a:custGeom>
          <a:solidFill>
            <a:srgbClr val="A98A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88B71FF2-E980-462E-8A41-64F5CFE3BD21}"/>
              </a:ext>
            </a:extLst>
          </p:cNvPr>
          <p:cNvSpPr/>
          <p:nvPr/>
        </p:nvSpPr>
        <p:spPr>
          <a:xfrm flipH="1" flipV="1">
            <a:off x="3936946" y="2201551"/>
            <a:ext cx="106090" cy="1060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386FDE29-C90D-4895-8F83-2F7C198E6651}"/>
              </a:ext>
            </a:extLst>
          </p:cNvPr>
          <p:cNvSpPr/>
          <p:nvPr/>
        </p:nvSpPr>
        <p:spPr>
          <a:xfrm flipH="1" flipV="1">
            <a:off x="4530087" y="2201551"/>
            <a:ext cx="106090" cy="1060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8543FF1-81E9-46B4-BEAF-8CB18C9BDB24}"/>
              </a:ext>
            </a:extLst>
          </p:cNvPr>
          <p:cNvGrpSpPr/>
          <p:nvPr/>
        </p:nvGrpSpPr>
        <p:grpSpPr>
          <a:xfrm flipH="1">
            <a:off x="3953941" y="2673274"/>
            <a:ext cx="560910" cy="290920"/>
            <a:chOff x="3495244" y="308757"/>
            <a:chExt cx="1157177" cy="163808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C18AA957-6199-47C7-BFBE-7F8CB5B51198}"/>
                </a:ext>
              </a:extLst>
            </p:cNvPr>
            <p:cNvGrpSpPr/>
            <p:nvPr/>
          </p:nvGrpSpPr>
          <p:grpSpPr>
            <a:xfrm>
              <a:off x="3495244" y="308757"/>
              <a:ext cx="1157177" cy="1638083"/>
              <a:chOff x="3495244" y="308757"/>
              <a:chExt cx="1157177" cy="1638083"/>
            </a:xfrm>
          </p:grpSpPr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8E784EA1-860D-452D-BF8F-E655A4387421}"/>
                  </a:ext>
                </a:extLst>
              </p:cNvPr>
              <p:cNvSpPr/>
              <p:nvPr/>
            </p:nvSpPr>
            <p:spPr>
              <a:xfrm rot="20471493">
                <a:off x="4532892" y="1527244"/>
                <a:ext cx="119529" cy="34393"/>
              </a:xfrm>
              <a:custGeom>
                <a:avLst/>
                <a:gdLst>
                  <a:gd name="connsiteX0" fmla="*/ 117239 w 119529"/>
                  <a:gd name="connsiteY0" fmla="*/ 0 h 34393"/>
                  <a:gd name="connsiteX1" fmla="*/ 119529 w 119529"/>
                  <a:gd name="connsiteY1" fmla="*/ 3970 h 34393"/>
                  <a:gd name="connsiteX2" fmla="*/ 32613 w 119529"/>
                  <a:gd name="connsiteY2" fmla="*/ 34393 h 34393"/>
                  <a:gd name="connsiteX3" fmla="*/ 0 w 119529"/>
                  <a:gd name="connsiteY3" fmla="*/ 32088 h 34393"/>
                  <a:gd name="connsiteX4" fmla="*/ 42442 w 119529"/>
                  <a:gd name="connsiteY4" fmla="*/ 22166 h 34393"/>
                  <a:gd name="connsiteX5" fmla="*/ 91853 w 119529"/>
                  <a:gd name="connsiteY5" fmla="*/ 7633 h 34393"/>
                  <a:gd name="connsiteX6" fmla="*/ 117239 w 119529"/>
                  <a:gd name="connsiteY6" fmla="*/ 0 h 34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529" h="34393">
                    <a:moveTo>
                      <a:pt x="117239" y="0"/>
                    </a:moveTo>
                    <a:lnTo>
                      <a:pt x="119529" y="3970"/>
                    </a:lnTo>
                    <a:cubicBezTo>
                      <a:pt x="119529" y="20772"/>
                      <a:pt x="80615" y="34393"/>
                      <a:pt x="32613" y="34393"/>
                    </a:cubicBezTo>
                    <a:lnTo>
                      <a:pt x="0" y="32088"/>
                    </a:lnTo>
                    <a:lnTo>
                      <a:pt x="42442" y="22166"/>
                    </a:lnTo>
                    <a:cubicBezTo>
                      <a:pt x="59673" y="17457"/>
                      <a:pt x="76573" y="12329"/>
                      <a:pt x="91853" y="7633"/>
                    </a:cubicBezTo>
                    <a:lnTo>
                      <a:pt x="117239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575C102D-ABD6-457A-8B16-17973636E39E}"/>
                  </a:ext>
                </a:extLst>
              </p:cNvPr>
              <p:cNvGrpSpPr/>
              <p:nvPr/>
            </p:nvGrpSpPr>
            <p:grpSpPr>
              <a:xfrm>
                <a:off x="3495244" y="308757"/>
                <a:ext cx="1035295" cy="1638083"/>
                <a:chOff x="3478211" y="212234"/>
                <a:chExt cx="1035295" cy="1638083"/>
              </a:xfrm>
            </p:grpSpPr>
            <p:grpSp>
              <p:nvGrpSpPr>
                <p:cNvPr id="208" name="Group 207">
                  <a:extLst>
                    <a:ext uri="{FF2B5EF4-FFF2-40B4-BE49-F238E27FC236}">
                      <a16:creationId xmlns:a16="http://schemas.microsoft.com/office/drawing/2014/main" id="{89CC88EB-5454-491A-B612-19D03D014234}"/>
                    </a:ext>
                  </a:extLst>
                </p:cNvPr>
                <p:cNvGrpSpPr/>
                <p:nvPr/>
              </p:nvGrpSpPr>
              <p:grpSpPr>
                <a:xfrm>
                  <a:off x="3478211" y="212234"/>
                  <a:ext cx="1027337" cy="1638083"/>
                  <a:chOff x="5133617" y="2856983"/>
                  <a:chExt cx="213748" cy="340820"/>
                </a:xfrm>
              </p:grpSpPr>
              <p:sp>
                <p:nvSpPr>
                  <p:cNvPr id="210" name="Rectangle: Rounded Corners 6">
                    <a:extLst>
                      <a:ext uri="{FF2B5EF4-FFF2-40B4-BE49-F238E27FC236}">
                        <a16:creationId xmlns:a16="http://schemas.microsoft.com/office/drawing/2014/main" id="{EFFDF42F-B308-41BE-A69B-FD03D763BC1D}"/>
                      </a:ext>
                    </a:extLst>
                  </p:cNvPr>
                  <p:cNvSpPr/>
                  <p:nvPr/>
                </p:nvSpPr>
                <p:spPr>
                  <a:xfrm>
                    <a:off x="5133617" y="2857499"/>
                    <a:ext cx="213748" cy="340304"/>
                  </a:xfrm>
                  <a:custGeom>
                    <a:avLst/>
                    <a:gdLst>
                      <a:gd name="connsiteX0" fmla="*/ 0 w 187325"/>
                      <a:gd name="connsiteY0" fmla="*/ 31221 h 257175"/>
                      <a:gd name="connsiteX1" fmla="*/ 31221 w 187325"/>
                      <a:gd name="connsiteY1" fmla="*/ 0 h 257175"/>
                      <a:gd name="connsiteX2" fmla="*/ 156104 w 187325"/>
                      <a:gd name="connsiteY2" fmla="*/ 0 h 257175"/>
                      <a:gd name="connsiteX3" fmla="*/ 187325 w 187325"/>
                      <a:gd name="connsiteY3" fmla="*/ 31221 h 257175"/>
                      <a:gd name="connsiteX4" fmla="*/ 187325 w 187325"/>
                      <a:gd name="connsiteY4" fmla="*/ 225954 h 257175"/>
                      <a:gd name="connsiteX5" fmla="*/ 156104 w 187325"/>
                      <a:gd name="connsiteY5" fmla="*/ 257175 h 257175"/>
                      <a:gd name="connsiteX6" fmla="*/ 31221 w 187325"/>
                      <a:gd name="connsiteY6" fmla="*/ 257175 h 257175"/>
                      <a:gd name="connsiteX7" fmla="*/ 0 w 187325"/>
                      <a:gd name="connsiteY7" fmla="*/ 225954 h 257175"/>
                      <a:gd name="connsiteX8" fmla="*/ 0 w 187325"/>
                      <a:gd name="connsiteY8" fmla="*/ 31221 h 257175"/>
                      <a:gd name="connsiteX0" fmla="*/ 0 w 187325"/>
                      <a:gd name="connsiteY0" fmla="*/ 45509 h 271463"/>
                      <a:gd name="connsiteX1" fmla="*/ 31221 w 187325"/>
                      <a:gd name="connsiteY1" fmla="*/ 14288 h 271463"/>
                      <a:gd name="connsiteX2" fmla="*/ 95250 w 187325"/>
                      <a:gd name="connsiteY2" fmla="*/ 0 h 271463"/>
                      <a:gd name="connsiteX3" fmla="*/ 156104 w 187325"/>
                      <a:gd name="connsiteY3" fmla="*/ 14288 h 271463"/>
                      <a:gd name="connsiteX4" fmla="*/ 187325 w 187325"/>
                      <a:gd name="connsiteY4" fmla="*/ 45509 h 271463"/>
                      <a:gd name="connsiteX5" fmla="*/ 187325 w 187325"/>
                      <a:gd name="connsiteY5" fmla="*/ 240242 h 271463"/>
                      <a:gd name="connsiteX6" fmla="*/ 156104 w 187325"/>
                      <a:gd name="connsiteY6" fmla="*/ 271463 h 271463"/>
                      <a:gd name="connsiteX7" fmla="*/ 31221 w 187325"/>
                      <a:gd name="connsiteY7" fmla="*/ 271463 h 271463"/>
                      <a:gd name="connsiteX8" fmla="*/ 0 w 187325"/>
                      <a:gd name="connsiteY8" fmla="*/ 240242 h 271463"/>
                      <a:gd name="connsiteX9" fmla="*/ 0 w 187325"/>
                      <a:gd name="connsiteY9" fmla="*/ 45509 h 271463"/>
                      <a:gd name="connsiteX0" fmla="*/ 0 w 187325"/>
                      <a:gd name="connsiteY0" fmla="*/ 47890 h 273844"/>
                      <a:gd name="connsiteX1" fmla="*/ 31221 w 187325"/>
                      <a:gd name="connsiteY1" fmla="*/ 16669 h 273844"/>
                      <a:gd name="connsiteX2" fmla="*/ 95250 w 187325"/>
                      <a:gd name="connsiteY2" fmla="*/ 2381 h 273844"/>
                      <a:gd name="connsiteX3" fmla="*/ 156104 w 187325"/>
                      <a:gd name="connsiteY3" fmla="*/ 0 h 273844"/>
                      <a:gd name="connsiteX4" fmla="*/ 187325 w 187325"/>
                      <a:gd name="connsiteY4" fmla="*/ 47890 h 273844"/>
                      <a:gd name="connsiteX5" fmla="*/ 187325 w 187325"/>
                      <a:gd name="connsiteY5" fmla="*/ 242623 h 273844"/>
                      <a:gd name="connsiteX6" fmla="*/ 156104 w 187325"/>
                      <a:gd name="connsiteY6" fmla="*/ 273844 h 273844"/>
                      <a:gd name="connsiteX7" fmla="*/ 31221 w 187325"/>
                      <a:gd name="connsiteY7" fmla="*/ 273844 h 273844"/>
                      <a:gd name="connsiteX8" fmla="*/ 0 w 187325"/>
                      <a:gd name="connsiteY8" fmla="*/ 242623 h 273844"/>
                      <a:gd name="connsiteX9" fmla="*/ 0 w 187325"/>
                      <a:gd name="connsiteY9" fmla="*/ 47890 h 273844"/>
                      <a:gd name="connsiteX0" fmla="*/ 0 w 187325"/>
                      <a:gd name="connsiteY0" fmla="*/ 47890 h 273844"/>
                      <a:gd name="connsiteX1" fmla="*/ 31221 w 187325"/>
                      <a:gd name="connsiteY1" fmla="*/ 16669 h 273844"/>
                      <a:gd name="connsiteX2" fmla="*/ 95250 w 187325"/>
                      <a:gd name="connsiteY2" fmla="*/ 2381 h 273844"/>
                      <a:gd name="connsiteX3" fmla="*/ 156104 w 187325"/>
                      <a:gd name="connsiteY3" fmla="*/ 0 h 273844"/>
                      <a:gd name="connsiteX4" fmla="*/ 163513 w 187325"/>
                      <a:gd name="connsiteY4" fmla="*/ 55034 h 273844"/>
                      <a:gd name="connsiteX5" fmla="*/ 187325 w 187325"/>
                      <a:gd name="connsiteY5" fmla="*/ 242623 h 273844"/>
                      <a:gd name="connsiteX6" fmla="*/ 156104 w 187325"/>
                      <a:gd name="connsiteY6" fmla="*/ 273844 h 273844"/>
                      <a:gd name="connsiteX7" fmla="*/ 31221 w 187325"/>
                      <a:gd name="connsiteY7" fmla="*/ 273844 h 273844"/>
                      <a:gd name="connsiteX8" fmla="*/ 0 w 187325"/>
                      <a:gd name="connsiteY8" fmla="*/ 242623 h 273844"/>
                      <a:gd name="connsiteX9" fmla="*/ 0 w 187325"/>
                      <a:gd name="connsiteY9" fmla="*/ 47890 h 273844"/>
                      <a:gd name="connsiteX0" fmla="*/ 0 w 187325"/>
                      <a:gd name="connsiteY0" fmla="*/ 47890 h 273844"/>
                      <a:gd name="connsiteX1" fmla="*/ 31221 w 187325"/>
                      <a:gd name="connsiteY1" fmla="*/ 16669 h 273844"/>
                      <a:gd name="connsiteX2" fmla="*/ 95250 w 187325"/>
                      <a:gd name="connsiteY2" fmla="*/ 2381 h 273844"/>
                      <a:gd name="connsiteX3" fmla="*/ 156104 w 187325"/>
                      <a:gd name="connsiteY3" fmla="*/ 0 h 273844"/>
                      <a:gd name="connsiteX4" fmla="*/ 163513 w 187325"/>
                      <a:gd name="connsiteY4" fmla="*/ 55034 h 273844"/>
                      <a:gd name="connsiteX5" fmla="*/ 187325 w 187325"/>
                      <a:gd name="connsiteY5" fmla="*/ 242623 h 273844"/>
                      <a:gd name="connsiteX6" fmla="*/ 156104 w 187325"/>
                      <a:gd name="connsiteY6" fmla="*/ 273844 h 273844"/>
                      <a:gd name="connsiteX7" fmla="*/ 31221 w 187325"/>
                      <a:gd name="connsiteY7" fmla="*/ 273844 h 273844"/>
                      <a:gd name="connsiteX8" fmla="*/ 0 w 187325"/>
                      <a:gd name="connsiteY8" fmla="*/ 242623 h 273844"/>
                      <a:gd name="connsiteX9" fmla="*/ 0 w 187325"/>
                      <a:gd name="connsiteY9" fmla="*/ 47890 h 273844"/>
                      <a:gd name="connsiteX0" fmla="*/ 0 w 187424"/>
                      <a:gd name="connsiteY0" fmla="*/ 47890 h 273844"/>
                      <a:gd name="connsiteX1" fmla="*/ 31221 w 187424"/>
                      <a:gd name="connsiteY1" fmla="*/ 16669 h 273844"/>
                      <a:gd name="connsiteX2" fmla="*/ 95250 w 187424"/>
                      <a:gd name="connsiteY2" fmla="*/ 2381 h 273844"/>
                      <a:gd name="connsiteX3" fmla="*/ 156104 w 187424"/>
                      <a:gd name="connsiteY3" fmla="*/ 0 h 273844"/>
                      <a:gd name="connsiteX4" fmla="*/ 163513 w 187424"/>
                      <a:gd name="connsiteY4" fmla="*/ 55034 h 273844"/>
                      <a:gd name="connsiteX5" fmla="*/ 138112 w 187424"/>
                      <a:gd name="connsiteY5" fmla="*/ 161925 h 273844"/>
                      <a:gd name="connsiteX6" fmla="*/ 187325 w 187424"/>
                      <a:gd name="connsiteY6" fmla="*/ 242623 h 273844"/>
                      <a:gd name="connsiteX7" fmla="*/ 156104 w 187424"/>
                      <a:gd name="connsiteY7" fmla="*/ 273844 h 273844"/>
                      <a:gd name="connsiteX8" fmla="*/ 31221 w 187424"/>
                      <a:gd name="connsiteY8" fmla="*/ 273844 h 273844"/>
                      <a:gd name="connsiteX9" fmla="*/ 0 w 187424"/>
                      <a:gd name="connsiteY9" fmla="*/ 242623 h 273844"/>
                      <a:gd name="connsiteX10" fmla="*/ 0 w 187424"/>
                      <a:gd name="connsiteY10" fmla="*/ 47890 h 273844"/>
                      <a:gd name="connsiteX0" fmla="*/ 0 w 187427"/>
                      <a:gd name="connsiteY0" fmla="*/ 47890 h 273844"/>
                      <a:gd name="connsiteX1" fmla="*/ 31221 w 187427"/>
                      <a:gd name="connsiteY1" fmla="*/ 16669 h 273844"/>
                      <a:gd name="connsiteX2" fmla="*/ 95250 w 187427"/>
                      <a:gd name="connsiteY2" fmla="*/ 2381 h 273844"/>
                      <a:gd name="connsiteX3" fmla="*/ 156104 w 187427"/>
                      <a:gd name="connsiteY3" fmla="*/ 0 h 273844"/>
                      <a:gd name="connsiteX4" fmla="*/ 163513 w 187427"/>
                      <a:gd name="connsiteY4" fmla="*/ 55034 h 273844"/>
                      <a:gd name="connsiteX5" fmla="*/ 142874 w 187427"/>
                      <a:gd name="connsiteY5" fmla="*/ 104775 h 273844"/>
                      <a:gd name="connsiteX6" fmla="*/ 138112 w 187427"/>
                      <a:gd name="connsiteY6" fmla="*/ 161925 h 273844"/>
                      <a:gd name="connsiteX7" fmla="*/ 187325 w 187427"/>
                      <a:gd name="connsiteY7" fmla="*/ 242623 h 273844"/>
                      <a:gd name="connsiteX8" fmla="*/ 156104 w 187427"/>
                      <a:gd name="connsiteY8" fmla="*/ 273844 h 273844"/>
                      <a:gd name="connsiteX9" fmla="*/ 31221 w 187427"/>
                      <a:gd name="connsiteY9" fmla="*/ 273844 h 273844"/>
                      <a:gd name="connsiteX10" fmla="*/ 0 w 187427"/>
                      <a:gd name="connsiteY10" fmla="*/ 242623 h 273844"/>
                      <a:gd name="connsiteX11" fmla="*/ 0 w 187427"/>
                      <a:gd name="connsiteY11" fmla="*/ 47890 h 273844"/>
                      <a:gd name="connsiteX0" fmla="*/ 0 w 166305"/>
                      <a:gd name="connsiteY0" fmla="*/ 47890 h 273844"/>
                      <a:gd name="connsiteX1" fmla="*/ 31221 w 166305"/>
                      <a:gd name="connsiteY1" fmla="*/ 16669 h 273844"/>
                      <a:gd name="connsiteX2" fmla="*/ 95250 w 166305"/>
                      <a:gd name="connsiteY2" fmla="*/ 2381 h 273844"/>
                      <a:gd name="connsiteX3" fmla="*/ 156104 w 166305"/>
                      <a:gd name="connsiteY3" fmla="*/ 0 h 273844"/>
                      <a:gd name="connsiteX4" fmla="*/ 163513 w 166305"/>
                      <a:gd name="connsiteY4" fmla="*/ 55034 h 273844"/>
                      <a:gd name="connsiteX5" fmla="*/ 142874 w 166305"/>
                      <a:gd name="connsiteY5" fmla="*/ 104775 h 273844"/>
                      <a:gd name="connsiteX6" fmla="*/ 138112 w 166305"/>
                      <a:gd name="connsiteY6" fmla="*/ 161925 h 273844"/>
                      <a:gd name="connsiteX7" fmla="*/ 139700 w 166305"/>
                      <a:gd name="connsiteY7" fmla="*/ 216430 h 273844"/>
                      <a:gd name="connsiteX8" fmla="*/ 156104 w 166305"/>
                      <a:gd name="connsiteY8" fmla="*/ 273844 h 273844"/>
                      <a:gd name="connsiteX9" fmla="*/ 31221 w 166305"/>
                      <a:gd name="connsiteY9" fmla="*/ 273844 h 273844"/>
                      <a:gd name="connsiteX10" fmla="*/ 0 w 166305"/>
                      <a:gd name="connsiteY10" fmla="*/ 242623 h 273844"/>
                      <a:gd name="connsiteX11" fmla="*/ 0 w 166305"/>
                      <a:gd name="connsiteY11" fmla="*/ 47890 h 273844"/>
                      <a:gd name="connsiteX0" fmla="*/ 0 w 166305"/>
                      <a:gd name="connsiteY0" fmla="*/ 47890 h 273844"/>
                      <a:gd name="connsiteX1" fmla="*/ 31221 w 166305"/>
                      <a:gd name="connsiteY1" fmla="*/ 16669 h 273844"/>
                      <a:gd name="connsiteX2" fmla="*/ 95250 w 166305"/>
                      <a:gd name="connsiteY2" fmla="*/ 2381 h 273844"/>
                      <a:gd name="connsiteX3" fmla="*/ 156104 w 166305"/>
                      <a:gd name="connsiteY3" fmla="*/ 0 h 273844"/>
                      <a:gd name="connsiteX4" fmla="*/ 163513 w 166305"/>
                      <a:gd name="connsiteY4" fmla="*/ 55034 h 273844"/>
                      <a:gd name="connsiteX5" fmla="*/ 142874 w 166305"/>
                      <a:gd name="connsiteY5" fmla="*/ 104775 h 273844"/>
                      <a:gd name="connsiteX6" fmla="*/ 138112 w 166305"/>
                      <a:gd name="connsiteY6" fmla="*/ 161925 h 273844"/>
                      <a:gd name="connsiteX7" fmla="*/ 128586 w 166305"/>
                      <a:gd name="connsiteY7" fmla="*/ 178593 h 273844"/>
                      <a:gd name="connsiteX8" fmla="*/ 139700 w 166305"/>
                      <a:gd name="connsiteY8" fmla="*/ 216430 h 273844"/>
                      <a:gd name="connsiteX9" fmla="*/ 156104 w 166305"/>
                      <a:gd name="connsiteY9" fmla="*/ 273844 h 273844"/>
                      <a:gd name="connsiteX10" fmla="*/ 31221 w 166305"/>
                      <a:gd name="connsiteY10" fmla="*/ 273844 h 273844"/>
                      <a:gd name="connsiteX11" fmla="*/ 0 w 166305"/>
                      <a:gd name="connsiteY11" fmla="*/ 242623 h 273844"/>
                      <a:gd name="connsiteX12" fmla="*/ 0 w 166305"/>
                      <a:gd name="connsiteY12" fmla="*/ 47890 h 273844"/>
                      <a:gd name="connsiteX0" fmla="*/ 0 w 166305"/>
                      <a:gd name="connsiteY0" fmla="*/ 47890 h 273844"/>
                      <a:gd name="connsiteX1" fmla="*/ 31221 w 166305"/>
                      <a:gd name="connsiteY1" fmla="*/ 16669 h 273844"/>
                      <a:gd name="connsiteX2" fmla="*/ 95250 w 166305"/>
                      <a:gd name="connsiteY2" fmla="*/ 2381 h 273844"/>
                      <a:gd name="connsiteX3" fmla="*/ 156104 w 166305"/>
                      <a:gd name="connsiteY3" fmla="*/ 0 h 273844"/>
                      <a:gd name="connsiteX4" fmla="*/ 163513 w 166305"/>
                      <a:gd name="connsiteY4" fmla="*/ 55034 h 273844"/>
                      <a:gd name="connsiteX5" fmla="*/ 142874 w 166305"/>
                      <a:gd name="connsiteY5" fmla="*/ 104775 h 273844"/>
                      <a:gd name="connsiteX6" fmla="*/ 138112 w 166305"/>
                      <a:gd name="connsiteY6" fmla="*/ 161925 h 273844"/>
                      <a:gd name="connsiteX7" fmla="*/ 139700 w 166305"/>
                      <a:gd name="connsiteY7" fmla="*/ 216430 h 273844"/>
                      <a:gd name="connsiteX8" fmla="*/ 156104 w 166305"/>
                      <a:gd name="connsiteY8" fmla="*/ 273844 h 273844"/>
                      <a:gd name="connsiteX9" fmla="*/ 31221 w 166305"/>
                      <a:gd name="connsiteY9" fmla="*/ 273844 h 273844"/>
                      <a:gd name="connsiteX10" fmla="*/ 0 w 166305"/>
                      <a:gd name="connsiteY10" fmla="*/ 242623 h 273844"/>
                      <a:gd name="connsiteX11" fmla="*/ 0 w 166305"/>
                      <a:gd name="connsiteY11" fmla="*/ 47890 h 273844"/>
                      <a:gd name="connsiteX0" fmla="*/ 0 w 166305"/>
                      <a:gd name="connsiteY0" fmla="*/ 47890 h 273844"/>
                      <a:gd name="connsiteX1" fmla="*/ 31221 w 166305"/>
                      <a:gd name="connsiteY1" fmla="*/ 16669 h 273844"/>
                      <a:gd name="connsiteX2" fmla="*/ 95250 w 166305"/>
                      <a:gd name="connsiteY2" fmla="*/ 2381 h 273844"/>
                      <a:gd name="connsiteX3" fmla="*/ 156104 w 166305"/>
                      <a:gd name="connsiteY3" fmla="*/ 0 h 273844"/>
                      <a:gd name="connsiteX4" fmla="*/ 163513 w 166305"/>
                      <a:gd name="connsiteY4" fmla="*/ 55034 h 273844"/>
                      <a:gd name="connsiteX5" fmla="*/ 142874 w 166305"/>
                      <a:gd name="connsiteY5" fmla="*/ 104775 h 273844"/>
                      <a:gd name="connsiteX6" fmla="*/ 130968 w 166305"/>
                      <a:gd name="connsiteY6" fmla="*/ 161925 h 273844"/>
                      <a:gd name="connsiteX7" fmla="*/ 139700 w 166305"/>
                      <a:gd name="connsiteY7" fmla="*/ 216430 h 273844"/>
                      <a:gd name="connsiteX8" fmla="*/ 156104 w 166305"/>
                      <a:gd name="connsiteY8" fmla="*/ 273844 h 273844"/>
                      <a:gd name="connsiteX9" fmla="*/ 31221 w 166305"/>
                      <a:gd name="connsiteY9" fmla="*/ 273844 h 273844"/>
                      <a:gd name="connsiteX10" fmla="*/ 0 w 166305"/>
                      <a:gd name="connsiteY10" fmla="*/ 242623 h 273844"/>
                      <a:gd name="connsiteX11" fmla="*/ 0 w 166305"/>
                      <a:gd name="connsiteY11" fmla="*/ 47890 h 273844"/>
                      <a:gd name="connsiteX0" fmla="*/ 0 w 166305"/>
                      <a:gd name="connsiteY0" fmla="*/ 47890 h 273844"/>
                      <a:gd name="connsiteX1" fmla="*/ 31221 w 166305"/>
                      <a:gd name="connsiteY1" fmla="*/ 16669 h 273844"/>
                      <a:gd name="connsiteX2" fmla="*/ 95250 w 166305"/>
                      <a:gd name="connsiteY2" fmla="*/ 2381 h 273844"/>
                      <a:gd name="connsiteX3" fmla="*/ 156104 w 166305"/>
                      <a:gd name="connsiteY3" fmla="*/ 0 h 273844"/>
                      <a:gd name="connsiteX4" fmla="*/ 163513 w 166305"/>
                      <a:gd name="connsiteY4" fmla="*/ 55034 h 273844"/>
                      <a:gd name="connsiteX5" fmla="*/ 135730 w 166305"/>
                      <a:gd name="connsiteY5" fmla="*/ 85725 h 273844"/>
                      <a:gd name="connsiteX6" fmla="*/ 130968 w 166305"/>
                      <a:gd name="connsiteY6" fmla="*/ 161925 h 273844"/>
                      <a:gd name="connsiteX7" fmla="*/ 139700 w 166305"/>
                      <a:gd name="connsiteY7" fmla="*/ 216430 h 273844"/>
                      <a:gd name="connsiteX8" fmla="*/ 156104 w 166305"/>
                      <a:gd name="connsiteY8" fmla="*/ 273844 h 273844"/>
                      <a:gd name="connsiteX9" fmla="*/ 31221 w 166305"/>
                      <a:gd name="connsiteY9" fmla="*/ 273844 h 273844"/>
                      <a:gd name="connsiteX10" fmla="*/ 0 w 166305"/>
                      <a:gd name="connsiteY10" fmla="*/ 242623 h 273844"/>
                      <a:gd name="connsiteX11" fmla="*/ 0 w 166305"/>
                      <a:gd name="connsiteY11" fmla="*/ 47890 h 273844"/>
                      <a:gd name="connsiteX0" fmla="*/ 0 w 201497"/>
                      <a:gd name="connsiteY0" fmla="*/ 47890 h 273844"/>
                      <a:gd name="connsiteX1" fmla="*/ 31221 w 201497"/>
                      <a:gd name="connsiteY1" fmla="*/ 16669 h 273844"/>
                      <a:gd name="connsiteX2" fmla="*/ 95250 w 201497"/>
                      <a:gd name="connsiteY2" fmla="*/ 2381 h 273844"/>
                      <a:gd name="connsiteX3" fmla="*/ 156104 w 201497"/>
                      <a:gd name="connsiteY3" fmla="*/ 0 h 273844"/>
                      <a:gd name="connsiteX4" fmla="*/ 163513 w 201497"/>
                      <a:gd name="connsiteY4" fmla="*/ 55034 h 273844"/>
                      <a:gd name="connsiteX5" fmla="*/ 135730 w 201497"/>
                      <a:gd name="connsiteY5" fmla="*/ 85725 h 273844"/>
                      <a:gd name="connsiteX6" fmla="*/ 130968 w 201497"/>
                      <a:gd name="connsiteY6" fmla="*/ 161925 h 273844"/>
                      <a:gd name="connsiteX7" fmla="*/ 139700 w 201497"/>
                      <a:gd name="connsiteY7" fmla="*/ 216430 h 273844"/>
                      <a:gd name="connsiteX8" fmla="*/ 198967 w 201497"/>
                      <a:gd name="connsiteY8" fmla="*/ 254794 h 273844"/>
                      <a:gd name="connsiteX9" fmla="*/ 31221 w 201497"/>
                      <a:gd name="connsiteY9" fmla="*/ 273844 h 273844"/>
                      <a:gd name="connsiteX10" fmla="*/ 0 w 201497"/>
                      <a:gd name="connsiteY10" fmla="*/ 242623 h 273844"/>
                      <a:gd name="connsiteX11" fmla="*/ 0 w 201497"/>
                      <a:gd name="connsiteY11" fmla="*/ 47890 h 273844"/>
                      <a:gd name="connsiteX0" fmla="*/ 0 w 204357"/>
                      <a:gd name="connsiteY0" fmla="*/ 47890 h 273844"/>
                      <a:gd name="connsiteX1" fmla="*/ 31221 w 204357"/>
                      <a:gd name="connsiteY1" fmla="*/ 16669 h 273844"/>
                      <a:gd name="connsiteX2" fmla="*/ 95250 w 204357"/>
                      <a:gd name="connsiteY2" fmla="*/ 2381 h 273844"/>
                      <a:gd name="connsiteX3" fmla="*/ 156104 w 204357"/>
                      <a:gd name="connsiteY3" fmla="*/ 0 h 273844"/>
                      <a:gd name="connsiteX4" fmla="*/ 163513 w 204357"/>
                      <a:gd name="connsiteY4" fmla="*/ 55034 h 273844"/>
                      <a:gd name="connsiteX5" fmla="*/ 135730 w 204357"/>
                      <a:gd name="connsiteY5" fmla="*/ 85725 h 273844"/>
                      <a:gd name="connsiteX6" fmla="*/ 130968 w 204357"/>
                      <a:gd name="connsiteY6" fmla="*/ 161925 h 273844"/>
                      <a:gd name="connsiteX7" fmla="*/ 139700 w 204357"/>
                      <a:gd name="connsiteY7" fmla="*/ 216430 h 273844"/>
                      <a:gd name="connsiteX8" fmla="*/ 154780 w 204357"/>
                      <a:gd name="connsiteY8" fmla="*/ 247650 h 273844"/>
                      <a:gd name="connsiteX9" fmla="*/ 198967 w 204357"/>
                      <a:gd name="connsiteY9" fmla="*/ 254794 h 273844"/>
                      <a:gd name="connsiteX10" fmla="*/ 31221 w 204357"/>
                      <a:gd name="connsiteY10" fmla="*/ 273844 h 273844"/>
                      <a:gd name="connsiteX11" fmla="*/ 0 w 204357"/>
                      <a:gd name="connsiteY11" fmla="*/ 242623 h 273844"/>
                      <a:gd name="connsiteX12" fmla="*/ 0 w 204357"/>
                      <a:gd name="connsiteY12" fmla="*/ 47890 h 273844"/>
                      <a:gd name="connsiteX0" fmla="*/ 0 w 204357"/>
                      <a:gd name="connsiteY0" fmla="*/ 47890 h 335756"/>
                      <a:gd name="connsiteX1" fmla="*/ 31221 w 204357"/>
                      <a:gd name="connsiteY1" fmla="*/ 16669 h 335756"/>
                      <a:gd name="connsiteX2" fmla="*/ 95250 w 204357"/>
                      <a:gd name="connsiteY2" fmla="*/ 2381 h 335756"/>
                      <a:gd name="connsiteX3" fmla="*/ 156104 w 204357"/>
                      <a:gd name="connsiteY3" fmla="*/ 0 h 335756"/>
                      <a:gd name="connsiteX4" fmla="*/ 163513 w 204357"/>
                      <a:gd name="connsiteY4" fmla="*/ 55034 h 335756"/>
                      <a:gd name="connsiteX5" fmla="*/ 135730 w 204357"/>
                      <a:gd name="connsiteY5" fmla="*/ 85725 h 335756"/>
                      <a:gd name="connsiteX6" fmla="*/ 130968 w 204357"/>
                      <a:gd name="connsiteY6" fmla="*/ 161925 h 335756"/>
                      <a:gd name="connsiteX7" fmla="*/ 139700 w 204357"/>
                      <a:gd name="connsiteY7" fmla="*/ 216430 h 335756"/>
                      <a:gd name="connsiteX8" fmla="*/ 154780 w 204357"/>
                      <a:gd name="connsiteY8" fmla="*/ 247650 h 335756"/>
                      <a:gd name="connsiteX9" fmla="*/ 198967 w 204357"/>
                      <a:gd name="connsiteY9" fmla="*/ 254794 h 335756"/>
                      <a:gd name="connsiteX10" fmla="*/ 74084 w 204357"/>
                      <a:gd name="connsiteY10" fmla="*/ 335756 h 335756"/>
                      <a:gd name="connsiteX11" fmla="*/ 0 w 204357"/>
                      <a:gd name="connsiteY11" fmla="*/ 242623 h 335756"/>
                      <a:gd name="connsiteX12" fmla="*/ 0 w 204357"/>
                      <a:gd name="connsiteY12" fmla="*/ 47890 h 335756"/>
                      <a:gd name="connsiteX0" fmla="*/ 0 w 204357"/>
                      <a:gd name="connsiteY0" fmla="*/ 47890 h 335756"/>
                      <a:gd name="connsiteX1" fmla="*/ 31221 w 204357"/>
                      <a:gd name="connsiteY1" fmla="*/ 16669 h 335756"/>
                      <a:gd name="connsiteX2" fmla="*/ 95250 w 204357"/>
                      <a:gd name="connsiteY2" fmla="*/ 2381 h 335756"/>
                      <a:gd name="connsiteX3" fmla="*/ 156104 w 204357"/>
                      <a:gd name="connsiteY3" fmla="*/ 0 h 335756"/>
                      <a:gd name="connsiteX4" fmla="*/ 163513 w 204357"/>
                      <a:gd name="connsiteY4" fmla="*/ 55034 h 335756"/>
                      <a:gd name="connsiteX5" fmla="*/ 135730 w 204357"/>
                      <a:gd name="connsiteY5" fmla="*/ 85725 h 335756"/>
                      <a:gd name="connsiteX6" fmla="*/ 130968 w 204357"/>
                      <a:gd name="connsiteY6" fmla="*/ 161925 h 335756"/>
                      <a:gd name="connsiteX7" fmla="*/ 139700 w 204357"/>
                      <a:gd name="connsiteY7" fmla="*/ 216430 h 335756"/>
                      <a:gd name="connsiteX8" fmla="*/ 154780 w 204357"/>
                      <a:gd name="connsiteY8" fmla="*/ 247650 h 335756"/>
                      <a:gd name="connsiteX9" fmla="*/ 198967 w 204357"/>
                      <a:gd name="connsiteY9" fmla="*/ 254794 h 335756"/>
                      <a:gd name="connsiteX10" fmla="*/ 74084 w 204357"/>
                      <a:gd name="connsiteY10" fmla="*/ 335756 h 335756"/>
                      <a:gd name="connsiteX11" fmla="*/ 0 w 204357"/>
                      <a:gd name="connsiteY11" fmla="*/ 242623 h 335756"/>
                      <a:gd name="connsiteX12" fmla="*/ 0 w 204357"/>
                      <a:gd name="connsiteY12" fmla="*/ 47890 h 335756"/>
                      <a:gd name="connsiteX0" fmla="*/ 0 w 204357"/>
                      <a:gd name="connsiteY0" fmla="*/ 47890 h 335756"/>
                      <a:gd name="connsiteX1" fmla="*/ 31221 w 204357"/>
                      <a:gd name="connsiteY1" fmla="*/ 16669 h 335756"/>
                      <a:gd name="connsiteX2" fmla="*/ 95250 w 204357"/>
                      <a:gd name="connsiteY2" fmla="*/ 2381 h 335756"/>
                      <a:gd name="connsiteX3" fmla="*/ 156104 w 204357"/>
                      <a:gd name="connsiteY3" fmla="*/ 0 h 335756"/>
                      <a:gd name="connsiteX4" fmla="*/ 163513 w 204357"/>
                      <a:gd name="connsiteY4" fmla="*/ 55034 h 335756"/>
                      <a:gd name="connsiteX5" fmla="*/ 135730 w 204357"/>
                      <a:gd name="connsiteY5" fmla="*/ 85725 h 335756"/>
                      <a:gd name="connsiteX6" fmla="*/ 130968 w 204357"/>
                      <a:gd name="connsiteY6" fmla="*/ 161925 h 335756"/>
                      <a:gd name="connsiteX7" fmla="*/ 139700 w 204357"/>
                      <a:gd name="connsiteY7" fmla="*/ 216430 h 335756"/>
                      <a:gd name="connsiteX8" fmla="*/ 154780 w 204357"/>
                      <a:gd name="connsiteY8" fmla="*/ 247650 h 335756"/>
                      <a:gd name="connsiteX9" fmla="*/ 198967 w 204357"/>
                      <a:gd name="connsiteY9" fmla="*/ 254794 h 335756"/>
                      <a:gd name="connsiteX10" fmla="*/ 74084 w 204357"/>
                      <a:gd name="connsiteY10" fmla="*/ 335756 h 335756"/>
                      <a:gd name="connsiteX11" fmla="*/ 0 w 204357"/>
                      <a:gd name="connsiteY11" fmla="*/ 242623 h 335756"/>
                      <a:gd name="connsiteX12" fmla="*/ 0 w 204357"/>
                      <a:gd name="connsiteY12" fmla="*/ 47890 h 335756"/>
                      <a:gd name="connsiteX0" fmla="*/ 15898 w 220255"/>
                      <a:gd name="connsiteY0" fmla="*/ 47890 h 335756"/>
                      <a:gd name="connsiteX1" fmla="*/ 47119 w 220255"/>
                      <a:gd name="connsiteY1" fmla="*/ 16669 h 335756"/>
                      <a:gd name="connsiteX2" fmla="*/ 111148 w 220255"/>
                      <a:gd name="connsiteY2" fmla="*/ 2381 h 335756"/>
                      <a:gd name="connsiteX3" fmla="*/ 172002 w 220255"/>
                      <a:gd name="connsiteY3" fmla="*/ 0 h 335756"/>
                      <a:gd name="connsiteX4" fmla="*/ 179411 w 220255"/>
                      <a:gd name="connsiteY4" fmla="*/ 55034 h 335756"/>
                      <a:gd name="connsiteX5" fmla="*/ 151628 w 220255"/>
                      <a:gd name="connsiteY5" fmla="*/ 85725 h 335756"/>
                      <a:gd name="connsiteX6" fmla="*/ 146866 w 220255"/>
                      <a:gd name="connsiteY6" fmla="*/ 161925 h 335756"/>
                      <a:gd name="connsiteX7" fmla="*/ 155598 w 220255"/>
                      <a:gd name="connsiteY7" fmla="*/ 216430 h 335756"/>
                      <a:gd name="connsiteX8" fmla="*/ 170678 w 220255"/>
                      <a:gd name="connsiteY8" fmla="*/ 247650 h 335756"/>
                      <a:gd name="connsiteX9" fmla="*/ 214865 w 220255"/>
                      <a:gd name="connsiteY9" fmla="*/ 254794 h 335756"/>
                      <a:gd name="connsiteX10" fmla="*/ 89982 w 220255"/>
                      <a:gd name="connsiteY10" fmla="*/ 335756 h 335756"/>
                      <a:gd name="connsiteX11" fmla="*/ 15898 w 220255"/>
                      <a:gd name="connsiteY11" fmla="*/ 242623 h 335756"/>
                      <a:gd name="connsiteX12" fmla="*/ 15898 w 220255"/>
                      <a:gd name="connsiteY12" fmla="*/ 47890 h 335756"/>
                      <a:gd name="connsiteX0" fmla="*/ 37606 w 241963"/>
                      <a:gd name="connsiteY0" fmla="*/ 47890 h 335756"/>
                      <a:gd name="connsiteX1" fmla="*/ 68827 w 241963"/>
                      <a:gd name="connsiteY1" fmla="*/ 16669 h 335756"/>
                      <a:gd name="connsiteX2" fmla="*/ 132856 w 241963"/>
                      <a:gd name="connsiteY2" fmla="*/ 2381 h 335756"/>
                      <a:gd name="connsiteX3" fmla="*/ 193710 w 241963"/>
                      <a:gd name="connsiteY3" fmla="*/ 0 h 335756"/>
                      <a:gd name="connsiteX4" fmla="*/ 201119 w 241963"/>
                      <a:gd name="connsiteY4" fmla="*/ 55034 h 335756"/>
                      <a:gd name="connsiteX5" fmla="*/ 173336 w 241963"/>
                      <a:gd name="connsiteY5" fmla="*/ 85725 h 335756"/>
                      <a:gd name="connsiteX6" fmla="*/ 168574 w 241963"/>
                      <a:gd name="connsiteY6" fmla="*/ 161925 h 335756"/>
                      <a:gd name="connsiteX7" fmla="*/ 177306 w 241963"/>
                      <a:gd name="connsiteY7" fmla="*/ 216430 h 335756"/>
                      <a:gd name="connsiteX8" fmla="*/ 192386 w 241963"/>
                      <a:gd name="connsiteY8" fmla="*/ 247650 h 335756"/>
                      <a:gd name="connsiteX9" fmla="*/ 236573 w 241963"/>
                      <a:gd name="connsiteY9" fmla="*/ 254794 h 335756"/>
                      <a:gd name="connsiteX10" fmla="*/ 111690 w 241963"/>
                      <a:gd name="connsiteY10" fmla="*/ 335756 h 335756"/>
                      <a:gd name="connsiteX11" fmla="*/ 13794 w 241963"/>
                      <a:gd name="connsiteY11" fmla="*/ 233098 h 335756"/>
                      <a:gd name="connsiteX12" fmla="*/ 37606 w 241963"/>
                      <a:gd name="connsiteY12" fmla="*/ 47890 h 335756"/>
                      <a:gd name="connsiteX0" fmla="*/ 37606 w 241963"/>
                      <a:gd name="connsiteY0" fmla="*/ 47890 h 335756"/>
                      <a:gd name="connsiteX1" fmla="*/ 68827 w 241963"/>
                      <a:gd name="connsiteY1" fmla="*/ 16669 h 335756"/>
                      <a:gd name="connsiteX2" fmla="*/ 132856 w 241963"/>
                      <a:gd name="connsiteY2" fmla="*/ 2381 h 335756"/>
                      <a:gd name="connsiteX3" fmla="*/ 193710 w 241963"/>
                      <a:gd name="connsiteY3" fmla="*/ 0 h 335756"/>
                      <a:gd name="connsiteX4" fmla="*/ 201119 w 241963"/>
                      <a:gd name="connsiteY4" fmla="*/ 55034 h 335756"/>
                      <a:gd name="connsiteX5" fmla="*/ 173336 w 241963"/>
                      <a:gd name="connsiteY5" fmla="*/ 85725 h 335756"/>
                      <a:gd name="connsiteX6" fmla="*/ 168574 w 241963"/>
                      <a:gd name="connsiteY6" fmla="*/ 161925 h 335756"/>
                      <a:gd name="connsiteX7" fmla="*/ 177306 w 241963"/>
                      <a:gd name="connsiteY7" fmla="*/ 216430 h 335756"/>
                      <a:gd name="connsiteX8" fmla="*/ 192386 w 241963"/>
                      <a:gd name="connsiteY8" fmla="*/ 247650 h 335756"/>
                      <a:gd name="connsiteX9" fmla="*/ 236573 w 241963"/>
                      <a:gd name="connsiteY9" fmla="*/ 254794 h 335756"/>
                      <a:gd name="connsiteX10" fmla="*/ 111690 w 241963"/>
                      <a:gd name="connsiteY10" fmla="*/ 335756 h 335756"/>
                      <a:gd name="connsiteX11" fmla="*/ 13794 w 241963"/>
                      <a:gd name="connsiteY11" fmla="*/ 233098 h 335756"/>
                      <a:gd name="connsiteX12" fmla="*/ 37606 w 241963"/>
                      <a:gd name="connsiteY12" fmla="*/ 47890 h 335756"/>
                      <a:gd name="connsiteX0" fmla="*/ 44222 w 248579"/>
                      <a:gd name="connsiteY0" fmla="*/ 47890 h 335756"/>
                      <a:gd name="connsiteX1" fmla="*/ 75443 w 248579"/>
                      <a:gd name="connsiteY1" fmla="*/ 16669 h 335756"/>
                      <a:gd name="connsiteX2" fmla="*/ 139472 w 248579"/>
                      <a:gd name="connsiteY2" fmla="*/ 2381 h 335756"/>
                      <a:gd name="connsiteX3" fmla="*/ 200326 w 248579"/>
                      <a:gd name="connsiteY3" fmla="*/ 0 h 335756"/>
                      <a:gd name="connsiteX4" fmla="*/ 207735 w 248579"/>
                      <a:gd name="connsiteY4" fmla="*/ 55034 h 335756"/>
                      <a:gd name="connsiteX5" fmla="*/ 179952 w 248579"/>
                      <a:gd name="connsiteY5" fmla="*/ 85725 h 335756"/>
                      <a:gd name="connsiteX6" fmla="*/ 175190 w 248579"/>
                      <a:gd name="connsiteY6" fmla="*/ 161925 h 335756"/>
                      <a:gd name="connsiteX7" fmla="*/ 183922 w 248579"/>
                      <a:gd name="connsiteY7" fmla="*/ 216430 h 335756"/>
                      <a:gd name="connsiteX8" fmla="*/ 199002 w 248579"/>
                      <a:gd name="connsiteY8" fmla="*/ 247650 h 335756"/>
                      <a:gd name="connsiteX9" fmla="*/ 243189 w 248579"/>
                      <a:gd name="connsiteY9" fmla="*/ 254794 h 335756"/>
                      <a:gd name="connsiteX10" fmla="*/ 118306 w 248579"/>
                      <a:gd name="connsiteY10" fmla="*/ 335756 h 335756"/>
                      <a:gd name="connsiteX11" fmla="*/ 13266 w 248579"/>
                      <a:gd name="connsiteY11" fmla="*/ 173567 h 335756"/>
                      <a:gd name="connsiteX12" fmla="*/ 44222 w 248579"/>
                      <a:gd name="connsiteY12" fmla="*/ 47890 h 335756"/>
                      <a:gd name="connsiteX0" fmla="*/ 42013 w 246370"/>
                      <a:gd name="connsiteY0" fmla="*/ 47890 h 335756"/>
                      <a:gd name="connsiteX1" fmla="*/ 73234 w 246370"/>
                      <a:gd name="connsiteY1" fmla="*/ 16669 h 335756"/>
                      <a:gd name="connsiteX2" fmla="*/ 137263 w 246370"/>
                      <a:gd name="connsiteY2" fmla="*/ 2381 h 335756"/>
                      <a:gd name="connsiteX3" fmla="*/ 198117 w 246370"/>
                      <a:gd name="connsiteY3" fmla="*/ 0 h 335756"/>
                      <a:gd name="connsiteX4" fmla="*/ 205526 w 246370"/>
                      <a:gd name="connsiteY4" fmla="*/ 55034 h 335756"/>
                      <a:gd name="connsiteX5" fmla="*/ 177743 w 246370"/>
                      <a:gd name="connsiteY5" fmla="*/ 85725 h 335756"/>
                      <a:gd name="connsiteX6" fmla="*/ 172981 w 246370"/>
                      <a:gd name="connsiteY6" fmla="*/ 161925 h 335756"/>
                      <a:gd name="connsiteX7" fmla="*/ 181713 w 246370"/>
                      <a:gd name="connsiteY7" fmla="*/ 216430 h 335756"/>
                      <a:gd name="connsiteX8" fmla="*/ 196793 w 246370"/>
                      <a:gd name="connsiteY8" fmla="*/ 247650 h 335756"/>
                      <a:gd name="connsiteX9" fmla="*/ 240980 w 246370"/>
                      <a:gd name="connsiteY9" fmla="*/ 254794 h 335756"/>
                      <a:gd name="connsiteX10" fmla="*/ 116097 w 246370"/>
                      <a:gd name="connsiteY10" fmla="*/ 335756 h 335756"/>
                      <a:gd name="connsiteX11" fmla="*/ 13438 w 246370"/>
                      <a:gd name="connsiteY11" fmla="*/ 237860 h 335756"/>
                      <a:gd name="connsiteX12" fmla="*/ 42013 w 246370"/>
                      <a:gd name="connsiteY12" fmla="*/ 47890 h 335756"/>
                      <a:gd name="connsiteX0" fmla="*/ 32538 w 236895"/>
                      <a:gd name="connsiteY0" fmla="*/ 47890 h 335756"/>
                      <a:gd name="connsiteX1" fmla="*/ 63759 w 236895"/>
                      <a:gd name="connsiteY1" fmla="*/ 16669 h 335756"/>
                      <a:gd name="connsiteX2" fmla="*/ 127788 w 236895"/>
                      <a:gd name="connsiteY2" fmla="*/ 2381 h 335756"/>
                      <a:gd name="connsiteX3" fmla="*/ 188642 w 236895"/>
                      <a:gd name="connsiteY3" fmla="*/ 0 h 335756"/>
                      <a:gd name="connsiteX4" fmla="*/ 196051 w 236895"/>
                      <a:gd name="connsiteY4" fmla="*/ 55034 h 335756"/>
                      <a:gd name="connsiteX5" fmla="*/ 168268 w 236895"/>
                      <a:gd name="connsiteY5" fmla="*/ 85725 h 335756"/>
                      <a:gd name="connsiteX6" fmla="*/ 163506 w 236895"/>
                      <a:gd name="connsiteY6" fmla="*/ 161925 h 335756"/>
                      <a:gd name="connsiteX7" fmla="*/ 172238 w 236895"/>
                      <a:gd name="connsiteY7" fmla="*/ 216430 h 335756"/>
                      <a:gd name="connsiteX8" fmla="*/ 187318 w 236895"/>
                      <a:gd name="connsiteY8" fmla="*/ 247650 h 335756"/>
                      <a:gd name="connsiteX9" fmla="*/ 231505 w 236895"/>
                      <a:gd name="connsiteY9" fmla="*/ 254794 h 335756"/>
                      <a:gd name="connsiteX10" fmla="*/ 106622 w 236895"/>
                      <a:gd name="connsiteY10" fmla="*/ 335756 h 335756"/>
                      <a:gd name="connsiteX11" fmla="*/ 3963 w 236895"/>
                      <a:gd name="connsiteY11" fmla="*/ 237860 h 335756"/>
                      <a:gd name="connsiteX12" fmla="*/ 32538 w 236895"/>
                      <a:gd name="connsiteY12" fmla="*/ 47890 h 335756"/>
                      <a:gd name="connsiteX0" fmla="*/ 13488 w 236895"/>
                      <a:gd name="connsiteY0" fmla="*/ 69321 h 335756"/>
                      <a:gd name="connsiteX1" fmla="*/ 63759 w 236895"/>
                      <a:gd name="connsiteY1" fmla="*/ 16669 h 335756"/>
                      <a:gd name="connsiteX2" fmla="*/ 127788 w 236895"/>
                      <a:gd name="connsiteY2" fmla="*/ 2381 h 335756"/>
                      <a:gd name="connsiteX3" fmla="*/ 188642 w 236895"/>
                      <a:gd name="connsiteY3" fmla="*/ 0 h 335756"/>
                      <a:gd name="connsiteX4" fmla="*/ 196051 w 236895"/>
                      <a:gd name="connsiteY4" fmla="*/ 55034 h 335756"/>
                      <a:gd name="connsiteX5" fmla="*/ 168268 w 236895"/>
                      <a:gd name="connsiteY5" fmla="*/ 85725 h 335756"/>
                      <a:gd name="connsiteX6" fmla="*/ 163506 w 236895"/>
                      <a:gd name="connsiteY6" fmla="*/ 161925 h 335756"/>
                      <a:gd name="connsiteX7" fmla="*/ 172238 w 236895"/>
                      <a:gd name="connsiteY7" fmla="*/ 216430 h 335756"/>
                      <a:gd name="connsiteX8" fmla="*/ 187318 w 236895"/>
                      <a:gd name="connsiteY8" fmla="*/ 247650 h 335756"/>
                      <a:gd name="connsiteX9" fmla="*/ 231505 w 236895"/>
                      <a:gd name="connsiteY9" fmla="*/ 254794 h 335756"/>
                      <a:gd name="connsiteX10" fmla="*/ 106622 w 236895"/>
                      <a:gd name="connsiteY10" fmla="*/ 335756 h 335756"/>
                      <a:gd name="connsiteX11" fmla="*/ 3963 w 236895"/>
                      <a:gd name="connsiteY11" fmla="*/ 237860 h 335756"/>
                      <a:gd name="connsiteX12" fmla="*/ 13488 w 236895"/>
                      <a:gd name="connsiteY12" fmla="*/ 69321 h 335756"/>
                      <a:gd name="connsiteX0" fmla="*/ 13488 w 236895"/>
                      <a:gd name="connsiteY0" fmla="*/ 69321 h 335756"/>
                      <a:gd name="connsiteX1" fmla="*/ 54234 w 236895"/>
                      <a:gd name="connsiteY1" fmla="*/ 16669 h 335756"/>
                      <a:gd name="connsiteX2" fmla="*/ 127788 w 236895"/>
                      <a:gd name="connsiteY2" fmla="*/ 2381 h 335756"/>
                      <a:gd name="connsiteX3" fmla="*/ 188642 w 236895"/>
                      <a:gd name="connsiteY3" fmla="*/ 0 h 335756"/>
                      <a:gd name="connsiteX4" fmla="*/ 196051 w 236895"/>
                      <a:gd name="connsiteY4" fmla="*/ 55034 h 335756"/>
                      <a:gd name="connsiteX5" fmla="*/ 168268 w 236895"/>
                      <a:gd name="connsiteY5" fmla="*/ 85725 h 335756"/>
                      <a:gd name="connsiteX6" fmla="*/ 163506 w 236895"/>
                      <a:gd name="connsiteY6" fmla="*/ 161925 h 335756"/>
                      <a:gd name="connsiteX7" fmla="*/ 172238 w 236895"/>
                      <a:gd name="connsiteY7" fmla="*/ 216430 h 335756"/>
                      <a:gd name="connsiteX8" fmla="*/ 187318 w 236895"/>
                      <a:gd name="connsiteY8" fmla="*/ 247650 h 335756"/>
                      <a:gd name="connsiteX9" fmla="*/ 231505 w 236895"/>
                      <a:gd name="connsiteY9" fmla="*/ 254794 h 335756"/>
                      <a:gd name="connsiteX10" fmla="*/ 106622 w 236895"/>
                      <a:gd name="connsiteY10" fmla="*/ 335756 h 335756"/>
                      <a:gd name="connsiteX11" fmla="*/ 3963 w 236895"/>
                      <a:gd name="connsiteY11" fmla="*/ 237860 h 335756"/>
                      <a:gd name="connsiteX12" fmla="*/ 13488 w 236895"/>
                      <a:gd name="connsiteY12" fmla="*/ 69321 h 335756"/>
                      <a:gd name="connsiteX0" fmla="*/ 22743 w 246150"/>
                      <a:gd name="connsiteY0" fmla="*/ 69321 h 335756"/>
                      <a:gd name="connsiteX1" fmla="*/ 63489 w 246150"/>
                      <a:gd name="connsiteY1" fmla="*/ 16669 h 335756"/>
                      <a:gd name="connsiteX2" fmla="*/ 137043 w 246150"/>
                      <a:gd name="connsiteY2" fmla="*/ 2381 h 335756"/>
                      <a:gd name="connsiteX3" fmla="*/ 197897 w 246150"/>
                      <a:gd name="connsiteY3" fmla="*/ 0 h 335756"/>
                      <a:gd name="connsiteX4" fmla="*/ 205306 w 246150"/>
                      <a:gd name="connsiteY4" fmla="*/ 55034 h 335756"/>
                      <a:gd name="connsiteX5" fmla="*/ 177523 w 246150"/>
                      <a:gd name="connsiteY5" fmla="*/ 85725 h 335756"/>
                      <a:gd name="connsiteX6" fmla="*/ 172761 w 246150"/>
                      <a:gd name="connsiteY6" fmla="*/ 161925 h 335756"/>
                      <a:gd name="connsiteX7" fmla="*/ 181493 w 246150"/>
                      <a:gd name="connsiteY7" fmla="*/ 216430 h 335756"/>
                      <a:gd name="connsiteX8" fmla="*/ 196573 w 246150"/>
                      <a:gd name="connsiteY8" fmla="*/ 247650 h 335756"/>
                      <a:gd name="connsiteX9" fmla="*/ 240760 w 246150"/>
                      <a:gd name="connsiteY9" fmla="*/ 254794 h 335756"/>
                      <a:gd name="connsiteX10" fmla="*/ 115877 w 246150"/>
                      <a:gd name="connsiteY10" fmla="*/ 335756 h 335756"/>
                      <a:gd name="connsiteX11" fmla="*/ 3693 w 246150"/>
                      <a:gd name="connsiteY11" fmla="*/ 225954 h 335756"/>
                      <a:gd name="connsiteX12" fmla="*/ 22743 w 246150"/>
                      <a:gd name="connsiteY12" fmla="*/ 69321 h 335756"/>
                      <a:gd name="connsiteX0" fmla="*/ 21226 w 244633"/>
                      <a:gd name="connsiteY0" fmla="*/ 69321 h 336283"/>
                      <a:gd name="connsiteX1" fmla="*/ 61972 w 244633"/>
                      <a:gd name="connsiteY1" fmla="*/ 16669 h 336283"/>
                      <a:gd name="connsiteX2" fmla="*/ 135526 w 244633"/>
                      <a:gd name="connsiteY2" fmla="*/ 2381 h 336283"/>
                      <a:gd name="connsiteX3" fmla="*/ 196380 w 244633"/>
                      <a:gd name="connsiteY3" fmla="*/ 0 h 336283"/>
                      <a:gd name="connsiteX4" fmla="*/ 203789 w 244633"/>
                      <a:gd name="connsiteY4" fmla="*/ 55034 h 336283"/>
                      <a:gd name="connsiteX5" fmla="*/ 176006 w 244633"/>
                      <a:gd name="connsiteY5" fmla="*/ 85725 h 336283"/>
                      <a:gd name="connsiteX6" fmla="*/ 171244 w 244633"/>
                      <a:gd name="connsiteY6" fmla="*/ 161925 h 336283"/>
                      <a:gd name="connsiteX7" fmla="*/ 179976 w 244633"/>
                      <a:gd name="connsiteY7" fmla="*/ 216430 h 336283"/>
                      <a:gd name="connsiteX8" fmla="*/ 195056 w 244633"/>
                      <a:gd name="connsiteY8" fmla="*/ 247650 h 336283"/>
                      <a:gd name="connsiteX9" fmla="*/ 239243 w 244633"/>
                      <a:gd name="connsiteY9" fmla="*/ 254794 h 336283"/>
                      <a:gd name="connsiteX10" fmla="*/ 114360 w 244633"/>
                      <a:gd name="connsiteY10" fmla="*/ 335756 h 336283"/>
                      <a:gd name="connsiteX11" fmla="*/ 2176 w 244633"/>
                      <a:gd name="connsiteY11" fmla="*/ 225954 h 336283"/>
                      <a:gd name="connsiteX12" fmla="*/ 21226 w 244633"/>
                      <a:gd name="connsiteY12" fmla="*/ 69321 h 336283"/>
                      <a:gd name="connsiteX0" fmla="*/ 21226 w 244633"/>
                      <a:gd name="connsiteY0" fmla="*/ 69321 h 335756"/>
                      <a:gd name="connsiteX1" fmla="*/ 61972 w 244633"/>
                      <a:gd name="connsiteY1" fmla="*/ 16669 h 335756"/>
                      <a:gd name="connsiteX2" fmla="*/ 135526 w 244633"/>
                      <a:gd name="connsiteY2" fmla="*/ 2381 h 335756"/>
                      <a:gd name="connsiteX3" fmla="*/ 196380 w 244633"/>
                      <a:gd name="connsiteY3" fmla="*/ 0 h 335756"/>
                      <a:gd name="connsiteX4" fmla="*/ 203789 w 244633"/>
                      <a:gd name="connsiteY4" fmla="*/ 55034 h 335756"/>
                      <a:gd name="connsiteX5" fmla="*/ 176006 w 244633"/>
                      <a:gd name="connsiteY5" fmla="*/ 85725 h 335756"/>
                      <a:gd name="connsiteX6" fmla="*/ 171244 w 244633"/>
                      <a:gd name="connsiteY6" fmla="*/ 161925 h 335756"/>
                      <a:gd name="connsiteX7" fmla="*/ 179976 w 244633"/>
                      <a:gd name="connsiteY7" fmla="*/ 216430 h 335756"/>
                      <a:gd name="connsiteX8" fmla="*/ 195056 w 244633"/>
                      <a:gd name="connsiteY8" fmla="*/ 247650 h 335756"/>
                      <a:gd name="connsiteX9" fmla="*/ 239243 w 244633"/>
                      <a:gd name="connsiteY9" fmla="*/ 254794 h 335756"/>
                      <a:gd name="connsiteX10" fmla="*/ 114360 w 244633"/>
                      <a:gd name="connsiteY10" fmla="*/ 335756 h 335756"/>
                      <a:gd name="connsiteX11" fmla="*/ 2176 w 244633"/>
                      <a:gd name="connsiteY11" fmla="*/ 225954 h 335756"/>
                      <a:gd name="connsiteX12" fmla="*/ 21226 w 244633"/>
                      <a:gd name="connsiteY12" fmla="*/ 69321 h 335756"/>
                      <a:gd name="connsiteX0" fmla="*/ 21226 w 244633"/>
                      <a:gd name="connsiteY0" fmla="*/ 69321 h 340304"/>
                      <a:gd name="connsiteX1" fmla="*/ 61972 w 244633"/>
                      <a:gd name="connsiteY1" fmla="*/ 16669 h 340304"/>
                      <a:gd name="connsiteX2" fmla="*/ 135526 w 244633"/>
                      <a:gd name="connsiteY2" fmla="*/ 2381 h 340304"/>
                      <a:gd name="connsiteX3" fmla="*/ 196380 w 244633"/>
                      <a:gd name="connsiteY3" fmla="*/ 0 h 340304"/>
                      <a:gd name="connsiteX4" fmla="*/ 203789 w 244633"/>
                      <a:gd name="connsiteY4" fmla="*/ 55034 h 340304"/>
                      <a:gd name="connsiteX5" fmla="*/ 176006 w 244633"/>
                      <a:gd name="connsiteY5" fmla="*/ 85725 h 340304"/>
                      <a:gd name="connsiteX6" fmla="*/ 171244 w 244633"/>
                      <a:gd name="connsiteY6" fmla="*/ 161925 h 340304"/>
                      <a:gd name="connsiteX7" fmla="*/ 179976 w 244633"/>
                      <a:gd name="connsiteY7" fmla="*/ 216430 h 340304"/>
                      <a:gd name="connsiteX8" fmla="*/ 195056 w 244633"/>
                      <a:gd name="connsiteY8" fmla="*/ 247650 h 340304"/>
                      <a:gd name="connsiteX9" fmla="*/ 239243 w 244633"/>
                      <a:gd name="connsiteY9" fmla="*/ 254794 h 340304"/>
                      <a:gd name="connsiteX10" fmla="*/ 114360 w 244633"/>
                      <a:gd name="connsiteY10" fmla="*/ 335756 h 340304"/>
                      <a:gd name="connsiteX11" fmla="*/ 42655 w 244633"/>
                      <a:gd name="connsiteY11" fmla="*/ 323850 h 340304"/>
                      <a:gd name="connsiteX12" fmla="*/ 2176 w 244633"/>
                      <a:gd name="connsiteY12" fmla="*/ 225954 h 340304"/>
                      <a:gd name="connsiteX13" fmla="*/ 21226 w 244633"/>
                      <a:gd name="connsiteY13" fmla="*/ 69321 h 340304"/>
                      <a:gd name="connsiteX0" fmla="*/ 19186 w 242593"/>
                      <a:gd name="connsiteY0" fmla="*/ 69321 h 340304"/>
                      <a:gd name="connsiteX1" fmla="*/ 59932 w 242593"/>
                      <a:gd name="connsiteY1" fmla="*/ 16669 h 340304"/>
                      <a:gd name="connsiteX2" fmla="*/ 133486 w 242593"/>
                      <a:gd name="connsiteY2" fmla="*/ 2381 h 340304"/>
                      <a:gd name="connsiteX3" fmla="*/ 194340 w 242593"/>
                      <a:gd name="connsiteY3" fmla="*/ 0 h 340304"/>
                      <a:gd name="connsiteX4" fmla="*/ 201749 w 242593"/>
                      <a:gd name="connsiteY4" fmla="*/ 55034 h 340304"/>
                      <a:gd name="connsiteX5" fmla="*/ 173966 w 242593"/>
                      <a:gd name="connsiteY5" fmla="*/ 85725 h 340304"/>
                      <a:gd name="connsiteX6" fmla="*/ 169204 w 242593"/>
                      <a:gd name="connsiteY6" fmla="*/ 161925 h 340304"/>
                      <a:gd name="connsiteX7" fmla="*/ 177936 w 242593"/>
                      <a:gd name="connsiteY7" fmla="*/ 216430 h 340304"/>
                      <a:gd name="connsiteX8" fmla="*/ 193016 w 242593"/>
                      <a:gd name="connsiteY8" fmla="*/ 247650 h 340304"/>
                      <a:gd name="connsiteX9" fmla="*/ 237203 w 242593"/>
                      <a:gd name="connsiteY9" fmla="*/ 254794 h 340304"/>
                      <a:gd name="connsiteX10" fmla="*/ 112320 w 242593"/>
                      <a:gd name="connsiteY10" fmla="*/ 335756 h 340304"/>
                      <a:gd name="connsiteX11" fmla="*/ 40615 w 242593"/>
                      <a:gd name="connsiteY11" fmla="*/ 323850 h 340304"/>
                      <a:gd name="connsiteX12" fmla="*/ 136 w 242593"/>
                      <a:gd name="connsiteY12" fmla="*/ 225954 h 340304"/>
                      <a:gd name="connsiteX13" fmla="*/ 19186 w 242593"/>
                      <a:gd name="connsiteY13" fmla="*/ 69321 h 340304"/>
                      <a:gd name="connsiteX0" fmla="*/ 19411 w 242818"/>
                      <a:gd name="connsiteY0" fmla="*/ 69321 h 340304"/>
                      <a:gd name="connsiteX1" fmla="*/ 60157 w 242818"/>
                      <a:gd name="connsiteY1" fmla="*/ 16669 h 340304"/>
                      <a:gd name="connsiteX2" fmla="*/ 133711 w 242818"/>
                      <a:gd name="connsiteY2" fmla="*/ 2381 h 340304"/>
                      <a:gd name="connsiteX3" fmla="*/ 194565 w 242818"/>
                      <a:gd name="connsiteY3" fmla="*/ 0 h 340304"/>
                      <a:gd name="connsiteX4" fmla="*/ 201974 w 242818"/>
                      <a:gd name="connsiteY4" fmla="*/ 55034 h 340304"/>
                      <a:gd name="connsiteX5" fmla="*/ 174191 w 242818"/>
                      <a:gd name="connsiteY5" fmla="*/ 85725 h 340304"/>
                      <a:gd name="connsiteX6" fmla="*/ 169429 w 242818"/>
                      <a:gd name="connsiteY6" fmla="*/ 161925 h 340304"/>
                      <a:gd name="connsiteX7" fmla="*/ 178161 w 242818"/>
                      <a:gd name="connsiteY7" fmla="*/ 216430 h 340304"/>
                      <a:gd name="connsiteX8" fmla="*/ 193241 w 242818"/>
                      <a:gd name="connsiteY8" fmla="*/ 247650 h 340304"/>
                      <a:gd name="connsiteX9" fmla="*/ 237428 w 242818"/>
                      <a:gd name="connsiteY9" fmla="*/ 254794 h 340304"/>
                      <a:gd name="connsiteX10" fmla="*/ 112545 w 242818"/>
                      <a:gd name="connsiteY10" fmla="*/ 335756 h 340304"/>
                      <a:gd name="connsiteX11" fmla="*/ 40840 w 242818"/>
                      <a:gd name="connsiteY11" fmla="*/ 323850 h 340304"/>
                      <a:gd name="connsiteX12" fmla="*/ 361 w 242818"/>
                      <a:gd name="connsiteY12" fmla="*/ 225954 h 340304"/>
                      <a:gd name="connsiteX13" fmla="*/ 19411 w 242818"/>
                      <a:gd name="connsiteY13" fmla="*/ 69321 h 340304"/>
                      <a:gd name="connsiteX0" fmla="*/ 19411 w 242818"/>
                      <a:gd name="connsiteY0" fmla="*/ 69321 h 340304"/>
                      <a:gd name="connsiteX1" fmla="*/ 57776 w 242818"/>
                      <a:gd name="connsiteY1" fmla="*/ 9525 h 340304"/>
                      <a:gd name="connsiteX2" fmla="*/ 133711 w 242818"/>
                      <a:gd name="connsiteY2" fmla="*/ 2381 h 340304"/>
                      <a:gd name="connsiteX3" fmla="*/ 194565 w 242818"/>
                      <a:gd name="connsiteY3" fmla="*/ 0 h 340304"/>
                      <a:gd name="connsiteX4" fmla="*/ 201974 w 242818"/>
                      <a:gd name="connsiteY4" fmla="*/ 55034 h 340304"/>
                      <a:gd name="connsiteX5" fmla="*/ 174191 w 242818"/>
                      <a:gd name="connsiteY5" fmla="*/ 85725 h 340304"/>
                      <a:gd name="connsiteX6" fmla="*/ 169429 w 242818"/>
                      <a:gd name="connsiteY6" fmla="*/ 161925 h 340304"/>
                      <a:gd name="connsiteX7" fmla="*/ 178161 w 242818"/>
                      <a:gd name="connsiteY7" fmla="*/ 216430 h 340304"/>
                      <a:gd name="connsiteX8" fmla="*/ 193241 w 242818"/>
                      <a:gd name="connsiteY8" fmla="*/ 247650 h 340304"/>
                      <a:gd name="connsiteX9" fmla="*/ 237428 w 242818"/>
                      <a:gd name="connsiteY9" fmla="*/ 254794 h 340304"/>
                      <a:gd name="connsiteX10" fmla="*/ 112545 w 242818"/>
                      <a:gd name="connsiteY10" fmla="*/ 335756 h 340304"/>
                      <a:gd name="connsiteX11" fmla="*/ 40840 w 242818"/>
                      <a:gd name="connsiteY11" fmla="*/ 323850 h 340304"/>
                      <a:gd name="connsiteX12" fmla="*/ 361 w 242818"/>
                      <a:gd name="connsiteY12" fmla="*/ 225954 h 340304"/>
                      <a:gd name="connsiteX13" fmla="*/ 19411 w 242818"/>
                      <a:gd name="connsiteY13" fmla="*/ 69321 h 340304"/>
                      <a:gd name="connsiteX0" fmla="*/ 19411 w 242818"/>
                      <a:gd name="connsiteY0" fmla="*/ 69321 h 340304"/>
                      <a:gd name="connsiteX1" fmla="*/ 57776 w 242818"/>
                      <a:gd name="connsiteY1" fmla="*/ 9525 h 340304"/>
                      <a:gd name="connsiteX2" fmla="*/ 133711 w 242818"/>
                      <a:gd name="connsiteY2" fmla="*/ 2381 h 340304"/>
                      <a:gd name="connsiteX3" fmla="*/ 194565 w 242818"/>
                      <a:gd name="connsiteY3" fmla="*/ 0 h 340304"/>
                      <a:gd name="connsiteX4" fmla="*/ 201974 w 242818"/>
                      <a:gd name="connsiteY4" fmla="*/ 55034 h 340304"/>
                      <a:gd name="connsiteX5" fmla="*/ 174191 w 242818"/>
                      <a:gd name="connsiteY5" fmla="*/ 85725 h 340304"/>
                      <a:gd name="connsiteX6" fmla="*/ 159904 w 242818"/>
                      <a:gd name="connsiteY6" fmla="*/ 159544 h 340304"/>
                      <a:gd name="connsiteX7" fmla="*/ 178161 w 242818"/>
                      <a:gd name="connsiteY7" fmla="*/ 216430 h 340304"/>
                      <a:gd name="connsiteX8" fmla="*/ 193241 w 242818"/>
                      <a:gd name="connsiteY8" fmla="*/ 247650 h 340304"/>
                      <a:gd name="connsiteX9" fmla="*/ 237428 w 242818"/>
                      <a:gd name="connsiteY9" fmla="*/ 254794 h 340304"/>
                      <a:gd name="connsiteX10" fmla="*/ 112545 w 242818"/>
                      <a:gd name="connsiteY10" fmla="*/ 335756 h 340304"/>
                      <a:gd name="connsiteX11" fmla="*/ 40840 w 242818"/>
                      <a:gd name="connsiteY11" fmla="*/ 323850 h 340304"/>
                      <a:gd name="connsiteX12" fmla="*/ 361 w 242818"/>
                      <a:gd name="connsiteY12" fmla="*/ 225954 h 340304"/>
                      <a:gd name="connsiteX13" fmla="*/ 19411 w 242818"/>
                      <a:gd name="connsiteY13" fmla="*/ 69321 h 340304"/>
                      <a:gd name="connsiteX0" fmla="*/ 19411 w 242818"/>
                      <a:gd name="connsiteY0" fmla="*/ 69321 h 340304"/>
                      <a:gd name="connsiteX1" fmla="*/ 57776 w 242818"/>
                      <a:gd name="connsiteY1" fmla="*/ 9525 h 340304"/>
                      <a:gd name="connsiteX2" fmla="*/ 133711 w 242818"/>
                      <a:gd name="connsiteY2" fmla="*/ 2381 h 340304"/>
                      <a:gd name="connsiteX3" fmla="*/ 194565 w 242818"/>
                      <a:gd name="connsiteY3" fmla="*/ 0 h 340304"/>
                      <a:gd name="connsiteX4" fmla="*/ 201974 w 242818"/>
                      <a:gd name="connsiteY4" fmla="*/ 55034 h 340304"/>
                      <a:gd name="connsiteX5" fmla="*/ 174191 w 242818"/>
                      <a:gd name="connsiteY5" fmla="*/ 85725 h 340304"/>
                      <a:gd name="connsiteX6" fmla="*/ 159904 w 242818"/>
                      <a:gd name="connsiteY6" fmla="*/ 159544 h 340304"/>
                      <a:gd name="connsiteX7" fmla="*/ 171017 w 242818"/>
                      <a:gd name="connsiteY7" fmla="*/ 216430 h 340304"/>
                      <a:gd name="connsiteX8" fmla="*/ 193241 w 242818"/>
                      <a:gd name="connsiteY8" fmla="*/ 247650 h 340304"/>
                      <a:gd name="connsiteX9" fmla="*/ 237428 w 242818"/>
                      <a:gd name="connsiteY9" fmla="*/ 254794 h 340304"/>
                      <a:gd name="connsiteX10" fmla="*/ 112545 w 242818"/>
                      <a:gd name="connsiteY10" fmla="*/ 335756 h 340304"/>
                      <a:gd name="connsiteX11" fmla="*/ 40840 w 242818"/>
                      <a:gd name="connsiteY11" fmla="*/ 323850 h 340304"/>
                      <a:gd name="connsiteX12" fmla="*/ 361 w 242818"/>
                      <a:gd name="connsiteY12" fmla="*/ 225954 h 340304"/>
                      <a:gd name="connsiteX13" fmla="*/ 19411 w 242818"/>
                      <a:gd name="connsiteY13" fmla="*/ 69321 h 340304"/>
                      <a:gd name="connsiteX0" fmla="*/ 19411 w 213748"/>
                      <a:gd name="connsiteY0" fmla="*/ 69321 h 340304"/>
                      <a:gd name="connsiteX1" fmla="*/ 57776 w 213748"/>
                      <a:gd name="connsiteY1" fmla="*/ 9525 h 340304"/>
                      <a:gd name="connsiteX2" fmla="*/ 133711 w 213748"/>
                      <a:gd name="connsiteY2" fmla="*/ 2381 h 340304"/>
                      <a:gd name="connsiteX3" fmla="*/ 194565 w 213748"/>
                      <a:gd name="connsiteY3" fmla="*/ 0 h 340304"/>
                      <a:gd name="connsiteX4" fmla="*/ 201974 w 213748"/>
                      <a:gd name="connsiteY4" fmla="*/ 55034 h 340304"/>
                      <a:gd name="connsiteX5" fmla="*/ 174191 w 213748"/>
                      <a:gd name="connsiteY5" fmla="*/ 85725 h 340304"/>
                      <a:gd name="connsiteX6" fmla="*/ 159904 w 213748"/>
                      <a:gd name="connsiteY6" fmla="*/ 159544 h 340304"/>
                      <a:gd name="connsiteX7" fmla="*/ 171017 w 213748"/>
                      <a:gd name="connsiteY7" fmla="*/ 216430 h 340304"/>
                      <a:gd name="connsiteX8" fmla="*/ 193241 w 213748"/>
                      <a:gd name="connsiteY8" fmla="*/ 247650 h 340304"/>
                      <a:gd name="connsiteX9" fmla="*/ 204091 w 213748"/>
                      <a:gd name="connsiteY9" fmla="*/ 266701 h 340304"/>
                      <a:gd name="connsiteX10" fmla="*/ 112545 w 213748"/>
                      <a:gd name="connsiteY10" fmla="*/ 335756 h 340304"/>
                      <a:gd name="connsiteX11" fmla="*/ 40840 w 213748"/>
                      <a:gd name="connsiteY11" fmla="*/ 323850 h 340304"/>
                      <a:gd name="connsiteX12" fmla="*/ 361 w 213748"/>
                      <a:gd name="connsiteY12" fmla="*/ 225954 h 340304"/>
                      <a:gd name="connsiteX13" fmla="*/ 19411 w 213748"/>
                      <a:gd name="connsiteY13" fmla="*/ 69321 h 3403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13748" h="340304">
                        <a:moveTo>
                          <a:pt x="19411" y="69321"/>
                        </a:moveTo>
                        <a:cubicBezTo>
                          <a:pt x="19411" y="52078"/>
                          <a:pt x="40533" y="9525"/>
                          <a:pt x="57776" y="9525"/>
                        </a:cubicBezTo>
                        <a:cubicBezTo>
                          <a:pt x="79119" y="9525"/>
                          <a:pt x="112368" y="2381"/>
                          <a:pt x="133711" y="2381"/>
                        </a:cubicBezTo>
                        <a:cubicBezTo>
                          <a:pt x="153996" y="2381"/>
                          <a:pt x="174280" y="0"/>
                          <a:pt x="194565" y="0"/>
                        </a:cubicBezTo>
                        <a:cubicBezTo>
                          <a:pt x="211808" y="0"/>
                          <a:pt x="201974" y="37791"/>
                          <a:pt x="201974" y="55034"/>
                        </a:cubicBezTo>
                        <a:cubicBezTo>
                          <a:pt x="201753" y="72099"/>
                          <a:pt x="178424" y="67910"/>
                          <a:pt x="174191" y="85725"/>
                        </a:cubicBezTo>
                        <a:cubicBezTo>
                          <a:pt x="169958" y="103540"/>
                          <a:pt x="160433" y="140935"/>
                          <a:pt x="159904" y="159544"/>
                        </a:cubicBezTo>
                        <a:cubicBezTo>
                          <a:pt x="159375" y="178153"/>
                          <a:pt x="164667" y="204127"/>
                          <a:pt x="171017" y="216430"/>
                        </a:cubicBezTo>
                        <a:cubicBezTo>
                          <a:pt x="177367" y="228733"/>
                          <a:pt x="183363" y="241256"/>
                          <a:pt x="193241" y="247650"/>
                        </a:cubicBezTo>
                        <a:cubicBezTo>
                          <a:pt x="203119" y="254044"/>
                          <a:pt x="227066" y="260351"/>
                          <a:pt x="204091" y="266701"/>
                        </a:cubicBezTo>
                        <a:cubicBezTo>
                          <a:pt x="157701" y="286544"/>
                          <a:pt x="135123" y="301625"/>
                          <a:pt x="112545" y="335756"/>
                        </a:cubicBezTo>
                        <a:cubicBezTo>
                          <a:pt x="82955" y="343693"/>
                          <a:pt x="59537" y="342150"/>
                          <a:pt x="40840" y="323850"/>
                        </a:cubicBezTo>
                        <a:cubicBezTo>
                          <a:pt x="22143" y="305550"/>
                          <a:pt x="7108" y="264804"/>
                          <a:pt x="361" y="225954"/>
                        </a:cubicBezTo>
                        <a:cubicBezTo>
                          <a:pt x="-1228" y="147548"/>
                          <a:pt x="1949" y="131057"/>
                          <a:pt x="19411" y="69321"/>
                        </a:cubicBezTo>
                        <a:close/>
                      </a:path>
                    </a:pathLst>
                  </a:custGeom>
                  <a:solidFill>
                    <a:srgbClr val="8E11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1" name="Freeform: Shape 210">
                    <a:extLst>
                      <a:ext uri="{FF2B5EF4-FFF2-40B4-BE49-F238E27FC236}">
                        <a16:creationId xmlns:a16="http://schemas.microsoft.com/office/drawing/2014/main" id="{60609032-813E-42C5-8EB9-2D03EDAB8F9B}"/>
                      </a:ext>
                    </a:extLst>
                  </p:cNvPr>
                  <p:cNvSpPr/>
                  <p:nvPr/>
                </p:nvSpPr>
                <p:spPr>
                  <a:xfrm rot="21423568">
                    <a:off x="5147753" y="2856983"/>
                    <a:ext cx="199549" cy="75180"/>
                  </a:xfrm>
                  <a:custGeom>
                    <a:avLst/>
                    <a:gdLst>
                      <a:gd name="connsiteX0" fmla="*/ 179039 w 188353"/>
                      <a:gd name="connsiteY0" fmla="*/ 890 h 64888"/>
                      <a:gd name="connsiteX1" fmla="*/ 183615 w 188353"/>
                      <a:gd name="connsiteY1" fmla="*/ 56232 h 64888"/>
                      <a:gd name="connsiteX2" fmla="*/ 181887 w 188353"/>
                      <a:gd name="connsiteY2" fmla="*/ 59943 h 64888"/>
                      <a:gd name="connsiteX3" fmla="*/ 169949 w 188353"/>
                      <a:gd name="connsiteY3" fmla="*/ 64888 h 64888"/>
                      <a:gd name="connsiteX4" fmla="*/ 4884 w 188353"/>
                      <a:gd name="connsiteY4" fmla="*/ 64888 h 64888"/>
                      <a:gd name="connsiteX5" fmla="*/ 0 w 188353"/>
                      <a:gd name="connsiteY5" fmla="*/ 62864 h 64888"/>
                      <a:gd name="connsiteX6" fmla="*/ 559 w 188353"/>
                      <a:gd name="connsiteY6" fmla="*/ 61135 h 64888"/>
                      <a:gd name="connsiteX7" fmla="*/ 41941 w 188353"/>
                      <a:gd name="connsiteY7" fmla="*/ 3386 h 64888"/>
                      <a:gd name="connsiteX8" fmla="*/ 118143 w 188353"/>
                      <a:gd name="connsiteY8" fmla="*/ 147 h 64888"/>
                      <a:gd name="connsiteX9" fmla="*/ 179039 w 188353"/>
                      <a:gd name="connsiteY9" fmla="*/ 890 h 64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8353" h="64888">
                        <a:moveTo>
                          <a:pt x="179039" y="890"/>
                        </a:moveTo>
                        <a:cubicBezTo>
                          <a:pt x="196259" y="1775"/>
                          <a:pt x="184499" y="39012"/>
                          <a:pt x="183615" y="56232"/>
                        </a:cubicBezTo>
                        <a:lnTo>
                          <a:pt x="181887" y="59943"/>
                        </a:lnTo>
                        <a:lnTo>
                          <a:pt x="169949" y="64888"/>
                        </a:lnTo>
                        <a:lnTo>
                          <a:pt x="4884" y="64888"/>
                        </a:lnTo>
                        <a:lnTo>
                          <a:pt x="0" y="62864"/>
                        </a:lnTo>
                        <a:lnTo>
                          <a:pt x="559" y="61135"/>
                        </a:lnTo>
                        <a:cubicBezTo>
                          <a:pt x="1444" y="43915"/>
                          <a:pt x="24721" y="2501"/>
                          <a:pt x="41941" y="3386"/>
                        </a:cubicBezTo>
                        <a:cubicBezTo>
                          <a:pt x="63256" y="4481"/>
                          <a:pt x="96828" y="-948"/>
                          <a:pt x="118143" y="147"/>
                        </a:cubicBezTo>
                        <a:cubicBezTo>
                          <a:pt x="138401" y="1187"/>
                          <a:pt x="158780" y="-150"/>
                          <a:pt x="179039" y="89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09" name="Freeform: Shape 208">
                  <a:extLst>
                    <a:ext uri="{FF2B5EF4-FFF2-40B4-BE49-F238E27FC236}">
                      <a16:creationId xmlns:a16="http://schemas.microsoft.com/office/drawing/2014/main" id="{1AA1DB1C-E5D0-4455-A2E4-764EA4A44C8B}"/>
                    </a:ext>
                  </a:extLst>
                </p:cNvPr>
                <p:cNvSpPr/>
                <p:nvPr/>
              </p:nvSpPr>
              <p:spPr>
                <a:xfrm>
                  <a:off x="3486199" y="839961"/>
                  <a:ext cx="1027307" cy="1009693"/>
                </a:xfrm>
                <a:custGeom>
                  <a:avLst/>
                  <a:gdLst>
                    <a:gd name="connsiteX0" fmla="*/ 656491 w 1027307"/>
                    <a:gd name="connsiteY0" fmla="*/ 90 h 1009693"/>
                    <a:gd name="connsiteX1" fmla="*/ 767949 w 1027307"/>
                    <a:gd name="connsiteY1" fmla="*/ 26314 h 1009693"/>
                    <a:gd name="connsiteX2" fmla="*/ 782248 w 1027307"/>
                    <a:gd name="connsiteY2" fmla="*/ 34755 h 1009693"/>
                    <a:gd name="connsiteX3" fmla="*/ 777454 w 1027307"/>
                    <a:gd name="connsiteY3" fmla="*/ 59777 h 1009693"/>
                    <a:gd name="connsiteX4" fmla="*/ 768513 w 1027307"/>
                    <a:gd name="connsiteY4" fmla="*/ 140905 h 1009693"/>
                    <a:gd name="connsiteX5" fmla="*/ 821925 w 1027307"/>
                    <a:gd name="connsiteY5" fmla="*/ 414317 h 1009693"/>
                    <a:gd name="connsiteX6" fmla="*/ 928740 w 1027307"/>
                    <a:gd name="connsiteY6" fmla="*/ 564369 h 1009693"/>
                    <a:gd name="connsiteX7" fmla="*/ 980889 w 1027307"/>
                    <a:gd name="connsiteY7" fmla="*/ 655934 h 1009693"/>
                    <a:gd name="connsiteX8" fmla="*/ 540891 w 1027307"/>
                    <a:gd name="connsiteY8" fmla="*/ 987833 h 1009693"/>
                    <a:gd name="connsiteX9" fmla="*/ 196255 w 1027307"/>
                    <a:gd name="connsiteY9" fmla="*/ 930609 h 1009693"/>
                    <a:gd name="connsiteX10" fmla="*/ 1701 w 1027307"/>
                    <a:gd name="connsiteY10" fmla="*/ 460092 h 1009693"/>
                    <a:gd name="connsiteX11" fmla="*/ 0 w 1027307"/>
                    <a:gd name="connsiteY11" fmla="*/ 331719 h 1009693"/>
                    <a:gd name="connsiteX12" fmla="*/ 902 w 1027307"/>
                    <a:gd name="connsiteY12" fmla="*/ 233961 h 1009693"/>
                    <a:gd name="connsiteX13" fmla="*/ 18627 w 1027307"/>
                    <a:gd name="connsiteY13" fmla="*/ 200242 h 1009693"/>
                    <a:gd name="connsiteX14" fmla="*/ 439136 w 1027307"/>
                    <a:gd name="connsiteY14" fmla="*/ 159065 h 1009693"/>
                    <a:gd name="connsiteX15" fmla="*/ 656491 w 1027307"/>
                    <a:gd name="connsiteY15" fmla="*/ 90 h 10096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27307" h="1009693">
                      <a:moveTo>
                        <a:pt x="656491" y="90"/>
                      </a:moveTo>
                      <a:cubicBezTo>
                        <a:pt x="693823" y="-1043"/>
                        <a:pt x="731221" y="8634"/>
                        <a:pt x="767949" y="26314"/>
                      </a:cubicBezTo>
                      <a:lnTo>
                        <a:pt x="782248" y="34755"/>
                      </a:lnTo>
                      <a:lnTo>
                        <a:pt x="777454" y="59777"/>
                      </a:lnTo>
                      <a:cubicBezTo>
                        <a:pt x="772487" y="90542"/>
                        <a:pt x="769149" y="118545"/>
                        <a:pt x="768513" y="140905"/>
                      </a:cubicBezTo>
                      <a:cubicBezTo>
                        <a:pt x="765970" y="230346"/>
                        <a:pt x="791405" y="355185"/>
                        <a:pt x="821925" y="414317"/>
                      </a:cubicBezTo>
                      <a:cubicBezTo>
                        <a:pt x="852445" y="473448"/>
                        <a:pt x="881264" y="533638"/>
                        <a:pt x="928740" y="564369"/>
                      </a:cubicBezTo>
                      <a:cubicBezTo>
                        <a:pt x="976217" y="595101"/>
                        <a:pt x="1091313" y="625414"/>
                        <a:pt x="980889" y="655934"/>
                      </a:cubicBezTo>
                      <a:cubicBezTo>
                        <a:pt x="757924" y="751305"/>
                        <a:pt x="649408" y="823789"/>
                        <a:pt x="540891" y="987833"/>
                      </a:cubicBezTo>
                      <a:cubicBezTo>
                        <a:pt x="398673" y="1025981"/>
                        <a:pt x="286119" y="1018564"/>
                        <a:pt x="196255" y="930609"/>
                      </a:cubicBezTo>
                      <a:cubicBezTo>
                        <a:pt x="106392" y="842654"/>
                        <a:pt x="34129" y="646816"/>
                        <a:pt x="1701" y="460092"/>
                      </a:cubicBezTo>
                      <a:cubicBezTo>
                        <a:pt x="746" y="412987"/>
                        <a:pt x="150" y="370531"/>
                        <a:pt x="0" y="331719"/>
                      </a:cubicBezTo>
                      <a:lnTo>
                        <a:pt x="902" y="233961"/>
                      </a:lnTo>
                      <a:lnTo>
                        <a:pt x="18627" y="200242"/>
                      </a:lnTo>
                      <a:cubicBezTo>
                        <a:pt x="101054" y="70282"/>
                        <a:pt x="241061" y="46827"/>
                        <a:pt x="439136" y="159065"/>
                      </a:cubicBezTo>
                      <a:cubicBezTo>
                        <a:pt x="507420" y="47864"/>
                        <a:pt x="581826" y="2356"/>
                        <a:pt x="656491" y="90"/>
                      </a:cubicBezTo>
                      <a:close/>
                    </a:path>
                  </a:pathLst>
                </a:custGeom>
                <a:solidFill>
                  <a:srgbClr val="DD2E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2BD286F9-6211-4B41-B257-22C95BB2227A}"/>
                </a:ext>
              </a:extLst>
            </p:cNvPr>
            <p:cNvSpPr/>
            <p:nvPr/>
          </p:nvSpPr>
          <p:spPr>
            <a:xfrm rot="19937783">
              <a:off x="4197062" y="1815019"/>
              <a:ext cx="292025" cy="59932"/>
            </a:xfrm>
            <a:custGeom>
              <a:avLst/>
              <a:gdLst>
                <a:gd name="connsiteX0" fmla="*/ 117239 w 119529"/>
                <a:gd name="connsiteY0" fmla="*/ 0 h 34393"/>
                <a:gd name="connsiteX1" fmla="*/ 119529 w 119529"/>
                <a:gd name="connsiteY1" fmla="*/ 3970 h 34393"/>
                <a:gd name="connsiteX2" fmla="*/ 32613 w 119529"/>
                <a:gd name="connsiteY2" fmla="*/ 34393 h 34393"/>
                <a:gd name="connsiteX3" fmla="*/ 0 w 119529"/>
                <a:gd name="connsiteY3" fmla="*/ 32088 h 34393"/>
                <a:gd name="connsiteX4" fmla="*/ 42442 w 119529"/>
                <a:gd name="connsiteY4" fmla="*/ 22166 h 34393"/>
                <a:gd name="connsiteX5" fmla="*/ 91853 w 119529"/>
                <a:gd name="connsiteY5" fmla="*/ 7633 h 34393"/>
                <a:gd name="connsiteX6" fmla="*/ 117239 w 119529"/>
                <a:gd name="connsiteY6" fmla="*/ 0 h 34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529" h="34393">
                  <a:moveTo>
                    <a:pt x="117239" y="0"/>
                  </a:moveTo>
                  <a:lnTo>
                    <a:pt x="119529" y="3970"/>
                  </a:lnTo>
                  <a:cubicBezTo>
                    <a:pt x="119529" y="20772"/>
                    <a:pt x="80615" y="34393"/>
                    <a:pt x="32613" y="34393"/>
                  </a:cubicBezTo>
                  <a:lnTo>
                    <a:pt x="0" y="32088"/>
                  </a:lnTo>
                  <a:lnTo>
                    <a:pt x="42442" y="22166"/>
                  </a:lnTo>
                  <a:cubicBezTo>
                    <a:pt x="59673" y="17457"/>
                    <a:pt x="76573" y="12329"/>
                    <a:pt x="91853" y="7633"/>
                  </a:cubicBezTo>
                  <a:lnTo>
                    <a:pt x="117239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6F71FA4C-9893-4619-B6E3-D8CAFFD19D6D}"/>
              </a:ext>
            </a:extLst>
          </p:cNvPr>
          <p:cNvGrpSpPr/>
          <p:nvPr/>
        </p:nvGrpSpPr>
        <p:grpSpPr>
          <a:xfrm rot="5811908" flipH="1">
            <a:off x="3817148" y="2702222"/>
            <a:ext cx="814581" cy="876793"/>
            <a:chOff x="8583171" y="1691055"/>
            <a:chExt cx="914400" cy="984238"/>
          </a:xfrm>
        </p:grpSpPr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D56CD74B-84A4-4213-BC30-4B4AABF72695}"/>
                </a:ext>
              </a:extLst>
            </p:cNvPr>
            <p:cNvSpPr/>
            <p:nvPr/>
          </p:nvSpPr>
          <p:spPr>
            <a:xfrm>
              <a:off x="8583171" y="1760893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56">
              <a:extLst>
                <a:ext uri="{FF2B5EF4-FFF2-40B4-BE49-F238E27FC236}">
                  <a16:creationId xmlns:a16="http://schemas.microsoft.com/office/drawing/2014/main" id="{475DB684-6310-4E23-BB5A-EC869C651442}"/>
                </a:ext>
              </a:extLst>
            </p:cNvPr>
            <p:cNvSpPr/>
            <p:nvPr/>
          </p:nvSpPr>
          <p:spPr>
            <a:xfrm rot="7808444" flipH="1">
              <a:off x="9259962" y="1799035"/>
              <a:ext cx="134990" cy="6254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56">
              <a:extLst>
                <a:ext uri="{FF2B5EF4-FFF2-40B4-BE49-F238E27FC236}">
                  <a16:creationId xmlns:a16="http://schemas.microsoft.com/office/drawing/2014/main" id="{161B9432-2E16-4321-96AA-BA1479D352D2}"/>
                </a:ext>
              </a:extLst>
            </p:cNvPr>
            <p:cNvSpPr/>
            <p:nvPr/>
          </p:nvSpPr>
          <p:spPr>
            <a:xfrm rot="5645453" flipH="1">
              <a:off x="9192544" y="1761795"/>
              <a:ext cx="134990" cy="6254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56">
              <a:extLst>
                <a:ext uri="{FF2B5EF4-FFF2-40B4-BE49-F238E27FC236}">
                  <a16:creationId xmlns:a16="http://schemas.microsoft.com/office/drawing/2014/main" id="{CE596492-A8E2-47A0-9787-A2F826402904}"/>
                </a:ext>
              </a:extLst>
            </p:cNvPr>
            <p:cNvSpPr/>
            <p:nvPr/>
          </p:nvSpPr>
          <p:spPr>
            <a:xfrm rot="4881750" flipH="1">
              <a:off x="9117475" y="1744282"/>
              <a:ext cx="134990" cy="6254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56">
              <a:extLst>
                <a:ext uri="{FF2B5EF4-FFF2-40B4-BE49-F238E27FC236}">
                  <a16:creationId xmlns:a16="http://schemas.microsoft.com/office/drawing/2014/main" id="{03FC289F-73F4-41E9-9E2C-B9891140F8A9}"/>
                </a:ext>
              </a:extLst>
            </p:cNvPr>
            <p:cNvSpPr/>
            <p:nvPr/>
          </p:nvSpPr>
          <p:spPr>
            <a:xfrm rot="4881750" flipH="1">
              <a:off x="9040872" y="1727278"/>
              <a:ext cx="134990" cy="6254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56">
              <a:extLst>
                <a:ext uri="{FF2B5EF4-FFF2-40B4-BE49-F238E27FC236}">
                  <a16:creationId xmlns:a16="http://schemas.microsoft.com/office/drawing/2014/main" id="{C20D4DE5-C923-414D-AB07-A1A1E78024D3}"/>
                </a:ext>
              </a:extLst>
            </p:cNvPr>
            <p:cNvSpPr/>
            <p:nvPr/>
          </p:nvSpPr>
          <p:spPr>
            <a:xfrm rot="4881750" flipH="1">
              <a:off x="8964706" y="1735781"/>
              <a:ext cx="134990" cy="6254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56">
              <a:extLst>
                <a:ext uri="{FF2B5EF4-FFF2-40B4-BE49-F238E27FC236}">
                  <a16:creationId xmlns:a16="http://schemas.microsoft.com/office/drawing/2014/main" id="{6B95F4F1-258F-4DC1-8682-0A559E2EDE48}"/>
                </a:ext>
              </a:extLst>
            </p:cNvPr>
            <p:cNvSpPr/>
            <p:nvPr/>
          </p:nvSpPr>
          <p:spPr>
            <a:xfrm rot="2858822" flipH="1">
              <a:off x="8901610" y="1770661"/>
              <a:ext cx="134990" cy="6254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56">
              <a:extLst>
                <a:ext uri="{FF2B5EF4-FFF2-40B4-BE49-F238E27FC236}">
                  <a16:creationId xmlns:a16="http://schemas.microsoft.com/office/drawing/2014/main" id="{1BBE6FAE-9A52-472D-BF2C-699C157B1E4A}"/>
                </a:ext>
              </a:extLst>
            </p:cNvPr>
            <p:cNvSpPr/>
            <p:nvPr/>
          </p:nvSpPr>
          <p:spPr>
            <a:xfrm rot="471569" flipH="1">
              <a:off x="8928261" y="1813835"/>
              <a:ext cx="134990" cy="6254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56">
              <a:extLst>
                <a:ext uri="{FF2B5EF4-FFF2-40B4-BE49-F238E27FC236}">
                  <a16:creationId xmlns:a16="http://schemas.microsoft.com/office/drawing/2014/main" id="{E5F3056E-3392-4961-B7FA-BAC6136D099B}"/>
                </a:ext>
              </a:extLst>
            </p:cNvPr>
            <p:cNvSpPr/>
            <p:nvPr/>
          </p:nvSpPr>
          <p:spPr>
            <a:xfrm rot="17719418" flipH="1">
              <a:off x="9008874" y="1838961"/>
              <a:ext cx="108702" cy="62771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56">
              <a:extLst>
                <a:ext uri="{FF2B5EF4-FFF2-40B4-BE49-F238E27FC236}">
                  <a16:creationId xmlns:a16="http://schemas.microsoft.com/office/drawing/2014/main" id="{67301F7E-3BDF-4EBD-AA85-8088E9459E2C}"/>
                </a:ext>
              </a:extLst>
            </p:cNvPr>
            <p:cNvSpPr/>
            <p:nvPr/>
          </p:nvSpPr>
          <p:spPr>
            <a:xfrm rot="16402527" flipH="1">
              <a:off x="9071317" y="1857336"/>
              <a:ext cx="108702" cy="62771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56">
              <a:extLst>
                <a:ext uri="{FF2B5EF4-FFF2-40B4-BE49-F238E27FC236}">
                  <a16:creationId xmlns:a16="http://schemas.microsoft.com/office/drawing/2014/main" id="{09B45DA7-E9DF-4903-B492-4D0157BEF5DF}"/>
                </a:ext>
              </a:extLst>
            </p:cNvPr>
            <p:cNvSpPr/>
            <p:nvPr/>
          </p:nvSpPr>
          <p:spPr>
            <a:xfrm rot="16402527" flipH="1">
              <a:off x="9214232" y="1881334"/>
              <a:ext cx="108702" cy="62771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56">
              <a:extLst>
                <a:ext uri="{FF2B5EF4-FFF2-40B4-BE49-F238E27FC236}">
                  <a16:creationId xmlns:a16="http://schemas.microsoft.com/office/drawing/2014/main" id="{E36845A2-9AF6-4589-B0EA-33E488F30D23}"/>
                </a:ext>
              </a:extLst>
            </p:cNvPr>
            <p:cNvSpPr/>
            <p:nvPr/>
          </p:nvSpPr>
          <p:spPr>
            <a:xfrm rot="16402527" flipH="1">
              <a:off x="9141979" y="1868616"/>
              <a:ext cx="108702" cy="62771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56">
              <a:extLst>
                <a:ext uri="{FF2B5EF4-FFF2-40B4-BE49-F238E27FC236}">
                  <a16:creationId xmlns:a16="http://schemas.microsoft.com/office/drawing/2014/main" id="{5E566246-27E1-4AB1-AD46-EC33D71FCF8C}"/>
                </a:ext>
              </a:extLst>
            </p:cNvPr>
            <p:cNvSpPr/>
            <p:nvPr/>
          </p:nvSpPr>
          <p:spPr>
            <a:xfrm rot="11786322" flipH="1">
              <a:off x="9290942" y="1873022"/>
              <a:ext cx="108702" cy="62771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570CAD7A-0180-458B-B9D8-6654DA0D0260}"/>
              </a:ext>
            </a:extLst>
          </p:cNvPr>
          <p:cNvSpPr/>
          <p:nvPr/>
        </p:nvSpPr>
        <p:spPr>
          <a:xfrm rot="19612335">
            <a:off x="3279306" y="3334221"/>
            <a:ext cx="1034490" cy="486237"/>
          </a:xfrm>
          <a:prstGeom prst="ellipse">
            <a:avLst/>
          </a:prstGeom>
          <a:solidFill>
            <a:srgbClr val="A98A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481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0">
        <p15:prstTrans prst="pageCurlDouble"/>
      </p:transition>
    </mc:Choice>
    <mc:Fallback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-1"/>
            <a:chExt cx="12192000" cy="685800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8118652-CB9E-4617-903E-E31E1991ADD4}"/>
                </a:ext>
              </a:extLst>
            </p:cNvPr>
            <p:cNvSpPr/>
            <p:nvPr/>
          </p:nvSpPr>
          <p:spPr>
            <a:xfrm>
              <a:off x="6597748" y="-1"/>
              <a:ext cx="5594252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582402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-34090" y="1432892"/>
            <a:ext cx="574214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“Yum!” says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illy. “I love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erries!”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15CE49-4AED-45F7-9D6D-969CEE17E97F}"/>
              </a:ext>
            </a:extLst>
          </p:cNvPr>
          <p:cNvSpPr/>
          <p:nvPr/>
        </p:nvSpPr>
        <p:spPr>
          <a:xfrm>
            <a:off x="6547276" y="1772"/>
            <a:ext cx="5755615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27FC4AD0-8C71-498C-B050-12615D6AC18B}"/>
              </a:ext>
            </a:extLst>
          </p:cNvPr>
          <p:cNvSpPr/>
          <p:nvPr/>
        </p:nvSpPr>
        <p:spPr>
          <a:xfrm>
            <a:off x="6547277" y="439378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E246AB4E-8E1F-42D6-B06E-A0D6E556319A}"/>
              </a:ext>
            </a:extLst>
          </p:cNvPr>
          <p:cNvSpPr/>
          <p:nvPr/>
        </p:nvSpPr>
        <p:spPr>
          <a:xfrm>
            <a:off x="9715049" y="314021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9721DA5-4314-4379-891E-3254D97986A3}"/>
              </a:ext>
            </a:extLst>
          </p:cNvPr>
          <p:cNvGrpSpPr/>
          <p:nvPr/>
        </p:nvGrpSpPr>
        <p:grpSpPr>
          <a:xfrm>
            <a:off x="10614335" y="2024945"/>
            <a:ext cx="1340723" cy="1242921"/>
            <a:chOff x="8115536" y="2226170"/>
            <a:chExt cx="3986558" cy="3695748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96A673B-CAA7-4277-B09A-8FC289195906}"/>
                </a:ext>
              </a:extLst>
            </p:cNvPr>
            <p:cNvGrpSpPr/>
            <p:nvPr/>
          </p:nvGrpSpPr>
          <p:grpSpPr>
            <a:xfrm>
              <a:off x="8291710" y="2460143"/>
              <a:ext cx="3810384" cy="3461775"/>
              <a:chOff x="2886139" y="689203"/>
              <a:chExt cx="3599801" cy="2643638"/>
            </a:xfrm>
          </p:grpSpPr>
          <p:sp>
            <p:nvSpPr>
              <p:cNvPr id="55" name="Cloud 54">
                <a:extLst>
                  <a:ext uri="{FF2B5EF4-FFF2-40B4-BE49-F238E27FC236}">
                    <a16:creationId xmlns:a16="http://schemas.microsoft.com/office/drawing/2014/main" id="{D1CE9C23-2CF8-45F3-9DC7-10D1D5F50DA7}"/>
                  </a:ext>
                </a:extLst>
              </p:cNvPr>
              <p:cNvSpPr/>
              <p:nvPr/>
            </p:nvSpPr>
            <p:spPr>
              <a:xfrm>
                <a:off x="2886139" y="689203"/>
                <a:ext cx="3599801" cy="2544323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Cloud 9">
                <a:extLst>
                  <a:ext uri="{FF2B5EF4-FFF2-40B4-BE49-F238E27FC236}">
                    <a16:creationId xmlns:a16="http://schemas.microsoft.com/office/drawing/2014/main" id="{2B7A9405-E93C-4054-A58D-2D40EC66D435}"/>
                  </a:ext>
                </a:extLst>
              </p:cNvPr>
              <p:cNvSpPr/>
              <p:nvPr/>
            </p:nvSpPr>
            <p:spPr>
              <a:xfrm>
                <a:off x="3714360" y="1143818"/>
                <a:ext cx="1833467" cy="1480296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Cloud 46">
                <a:extLst>
                  <a:ext uri="{FF2B5EF4-FFF2-40B4-BE49-F238E27FC236}">
                    <a16:creationId xmlns:a16="http://schemas.microsoft.com/office/drawing/2014/main" id="{CD24621D-DECB-41F3-B172-A4BFB2B381B8}"/>
                  </a:ext>
                </a:extLst>
              </p:cNvPr>
              <p:cNvSpPr/>
              <p:nvPr/>
            </p:nvSpPr>
            <p:spPr>
              <a:xfrm rot="1588661">
                <a:off x="4927419" y="1652027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Cloud 47">
                <a:extLst>
                  <a:ext uri="{FF2B5EF4-FFF2-40B4-BE49-F238E27FC236}">
                    <a16:creationId xmlns:a16="http://schemas.microsoft.com/office/drawing/2014/main" id="{9F8F7262-46DC-4A1C-A9A5-2D2866CEDE5F}"/>
                  </a:ext>
                </a:extLst>
              </p:cNvPr>
              <p:cNvSpPr/>
              <p:nvPr/>
            </p:nvSpPr>
            <p:spPr>
              <a:xfrm rot="20312248">
                <a:off x="3051836" y="1953362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3FF9136-ACA8-4EB9-94AD-FAB2799C7D7F}"/>
                  </a:ext>
                </a:extLst>
              </p:cNvPr>
              <p:cNvSpPr/>
              <p:nvPr/>
            </p:nvSpPr>
            <p:spPr>
              <a:xfrm rot="21406047">
                <a:off x="3270380" y="2327441"/>
                <a:ext cx="3083438" cy="1005400"/>
              </a:xfrm>
              <a:custGeom>
                <a:avLst/>
                <a:gdLst>
                  <a:gd name="connsiteX0" fmla="*/ 0 w 2128244"/>
                  <a:gd name="connsiteY0" fmla="*/ 0 h 111019"/>
                  <a:gd name="connsiteX1" fmla="*/ 2128244 w 2128244"/>
                  <a:gd name="connsiteY1" fmla="*/ 0 h 111019"/>
                  <a:gd name="connsiteX2" fmla="*/ 2128244 w 2128244"/>
                  <a:gd name="connsiteY2" fmla="*/ 111019 h 111019"/>
                  <a:gd name="connsiteX3" fmla="*/ 0 w 2128244"/>
                  <a:gd name="connsiteY3" fmla="*/ 111019 h 111019"/>
                  <a:gd name="connsiteX4" fmla="*/ 0 w 2128244"/>
                  <a:gd name="connsiteY4" fmla="*/ 0 h 111019"/>
                  <a:gd name="connsiteX0" fmla="*/ 152400 w 2280644"/>
                  <a:gd name="connsiteY0" fmla="*/ 0 h 111019"/>
                  <a:gd name="connsiteX1" fmla="*/ 2280644 w 2280644"/>
                  <a:gd name="connsiteY1" fmla="*/ 0 h 111019"/>
                  <a:gd name="connsiteX2" fmla="*/ 2280644 w 2280644"/>
                  <a:gd name="connsiteY2" fmla="*/ 111019 h 111019"/>
                  <a:gd name="connsiteX3" fmla="*/ 0 w 2280644"/>
                  <a:gd name="connsiteY3" fmla="*/ 66569 h 111019"/>
                  <a:gd name="connsiteX4" fmla="*/ 152400 w 2280644"/>
                  <a:gd name="connsiteY4" fmla="*/ 0 h 111019"/>
                  <a:gd name="connsiteX0" fmla="*/ 0 w 2344144"/>
                  <a:gd name="connsiteY0" fmla="*/ 0 h 155469"/>
                  <a:gd name="connsiteX1" fmla="*/ 2344144 w 2344144"/>
                  <a:gd name="connsiteY1" fmla="*/ 44450 h 155469"/>
                  <a:gd name="connsiteX2" fmla="*/ 2344144 w 2344144"/>
                  <a:gd name="connsiteY2" fmla="*/ 155469 h 155469"/>
                  <a:gd name="connsiteX3" fmla="*/ 63500 w 2344144"/>
                  <a:gd name="connsiteY3" fmla="*/ 111019 h 155469"/>
                  <a:gd name="connsiteX4" fmla="*/ 0 w 2344144"/>
                  <a:gd name="connsiteY4" fmla="*/ 0 h 155469"/>
                  <a:gd name="connsiteX0" fmla="*/ 122295 w 2466439"/>
                  <a:gd name="connsiteY0" fmla="*/ 182616 h 338085"/>
                  <a:gd name="connsiteX1" fmla="*/ 11121 w 2466439"/>
                  <a:gd name="connsiteY1" fmla="*/ 1 h 338085"/>
                  <a:gd name="connsiteX2" fmla="*/ 2466439 w 2466439"/>
                  <a:gd name="connsiteY2" fmla="*/ 227066 h 338085"/>
                  <a:gd name="connsiteX3" fmla="*/ 2466439 w 2466439"/>
                  <a:gd name="connsiteY3" fmla="*/ 338085 h 338085"/>
                  <a:gd name="connsiteX4" fmla="*/ 185795 w 2466439"/>
                  <a:gd name="connsiteY4" fmla="*/ 293635 h 338085"/>
                  <a:gd name="connsiteX5" fmla="*/ 122295 w 2466439"/>
                  <a:gd name="connsiteY5" fmla="*/ 182616 h 338085"/>
                  <a:gd name="connsiteX0" fmla="*/ 245902 w 2590046"/>
                  <a:gd name="connsiteY0" fmla="*/ 183993 h 339462"/>
                  <a:gd name="connsiteX1" fmla="*/ 356979 w 2590046"/>
                  <a:gd name="connsiteY1" fmla="*/ 172828 h 339462"/>
                  <a:gd name="connsiteX2" fmla="*/ 134728 w 2590046"/>
                  <a:gd name="connsiteY2" fmla="*/ 1378 h 339462"/>
                  <a:gd name="connsiteX3" fmla="*/ 2590046 w 2590046"/>
                  <a:gd name="connsiteY3" fmla="*/ 228443 h 339462"/>
                  <a:gd name="connsiteX4" fmla="*/ 2590046 w 2590046"/>
                  <a:gd name="connsiteY4" fmla="*/ 339462 h 339462"/>
                  <a:gd name="connsiteX5" fmla="*/ 309402 w 2590046"/>
                  <a:gd name="connsiteY5" fmla="*/ 295012 h 339462"/>
                  <a:gd name="connsiteX6" fmla="*/ 245902 w 2590046"/>
                  <a:gd name="connsiteY6" fmla="*/ 183993 h 339462"/>
                  <a:gd name="connsiteX0" fmla="*/ 113446 w 2457590"/>
                  <a:gd name="connsiteY0" fmla="*/ 462193 h 617662"/>
                  <a:gd name="connsiteX1" fmla="*/ 224523 w 2457590"/>
                  <a:gd name="connsiteY1" fmla="*/ 451028 h 617662"/>
                  <a:gd name="connsiteX2" fmla="*/ 2272 w 2457590"/>
                  <a:gd name="connsiteY2" fmla="*/ 279578 h 617662"/>
                  <a:gd name="connsiteX3" fmla="*/ 243573 w 2457590"/>
                  <a:gd name="connsiteY3" fmla="*/ 178 h 617662"/>
                  <a:gd name="connsiteX4" fmla="*/ 2457590 w 2457590"/>
                  <a:gd name="connsiteY4" fmla="*/ 506643 h 617662"/>
                  <a:gd name="connsiteX5" fmla="*/ 2457590 w 2457590"/>
                  <a:gd name="connsiteY5" fmla="*/ 617662 h 617662"/>
                  <a:gd name="connsiteX6" fmla="*/ 176946 w 2457590"/>
                  <a:gd name="connsiteY6" fmla="*/ 573212 h 617662"/>
                  <a:gd name="connsiteX7" fmla="*/ 113446 w 2457590"/>
                  <a:gd name="connsiteY7" fmla="*/ 462193 h 617662"/>
                  <a:gd name="connsiteX0" fmla="*/ 111771 w 2455915"/>
                  <a:gd name="connsiteY0" fmla="*/ 470277 h 625746"/>
                  <a:gd name="connsiteX1" fmla="*/ 222848 w 2455915"/>
                  <a:gd name="connsiteY1" fmla="*/ 459112 h 625746"/>
                  <a:gd name="connsiteX2" fmla="*/ 597 w 2455915"/>
                  <a:gd name="connsiteY2" fmla="*/ 287662 h 625746"/>
                  <a:gd name="connsiteX3" fmla="*/ 330798 w 2455915"/>
                  <a:gd name="connsiteY3" fmla="*/ 300362 h 625746"/>
                  <a:gd name="connsiteX4" fmla="*/ 241898 w 2455915"/>
                  <a:gd name="connsiteY4" fmla="*/ 8262 h 625746"/>
                  <a:gd name="connsiteX5" fmla="*/ 2455915 w 2455915"/>
                  <a:gd name="connsiteY5" fmla="*/ 514727 h 625746"/>
                  <a:gd name="connsiteX6" fmla="*/ 2455915 w 2455915"/>
                  <a:gd name="connsiteY6" fmla="*/ 625746 h 625746"/>
                  <a:gd name="connsiteX7" fmla="*/ 175271 w 2455915"/>
                  <a:gd name="connsiteY7" fmla="*/ 581296 h 625746"/>
                  <a:gd name="connsiteX8" fmla="*/ 111771 w 2455915"/>
                  <a:gd name="connsiteY8" fmla="*/ 470277 h 625746"/>
                  <a:gd name="connsiteX0" fmla="*/ 111771 w 2455915"/>
                  <a:gd name="connsiteY0" fmla="*/ 462015 h 617484"/>
                  <a:gd name="connsiteX1" fmla="*/ 222848 w 2455915"/>
                  <a:gd name="connsiteY1" fmla="*/ 450850 h 617484"/>
                  <a:gd name="connsiteX2" fmla="*/ 597 w 2455915"/>
                  <a:gd name="connsiteY2" fmla="*/ 279400 h 617484"/>
                  <a:gd name="connsiteX3" fmla="*/ 330798 w 2455915"/>
                  <a:gd name="connsiteY3" fmla="*/ 292100 h 617484"/>
                  <a:gd name="connsiteX4" fmla="*/ 241898 w 2455915"/>
                  <a:gd name="connsiteY4" fmla="*/ 0 h 617484"/>
                  <a:gd name="connsiteX5" fmla="*/ 533998 w 2455915"/>
                  <a:gd name="connsiteY5" fmla="*/ 247650 h 617484"/>
                  <a:gd name="connsiteX6" fmla="*/ 2455915 w 2455915"/>
                  <a:gd name="connsiteY6" fmla="*/ 506465 h 617484"/>
                  <a:gd name="connsiteX7" fmla="*/ 2455915 w 2455915"/>
                  <a:gd name="connsiteY7" fmla="*/ 617484 h 617484"/>
                  <a:gd name="connsiteX8" fmla="*/ 175271 w 2455915"/>
                  <a:gd name="connsiteY8" fmla="*/ 573034 h 617484"/>
                  <a:gd name="connsiteX9" fmla="*/ 111771 w 2455915"/>
                  <a:gd name="connsiteY9" fmla="*/ 462015 h 61748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2455915 w 2455915"/>
                  <a:gd name="connsiteY7" fmla="*/ 563625 h 674644"/>
                  <a:gd name="connsiteX8" fmla="*/ 2455915 w 2455915"/>
                  <a:gd name="connsiteY8" fmla="*/ 674644 h 674644"/>
                  <a:gd name="connsiteX9" fmla="*/ 175271 w 2455915"/>
                  <a:gd name="connsiteY9" fmla="*/ 630194 h 674644"/>
                  <a:gd name="connsiteX10" fmla="*/ 111771 w 2455915"/>
                  <a:gd name="connsiteY10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2455915 w 2455915"/>
                  <a:gd name="connsiteY8" fmla="*/ 563625 h 674644"/>
                  <a:gd name="connsiteX9" fmla="*/ 2455915 w 2455915"/>
                  <a:gd name="connsiteY9" fmla="*/ 674644 h 674644"/>
                  <a:gd name="connsiteX10" fmla="*/ 175271 w 2455915"/>
                  <a:gd name="connsiteY10" fmla="*/ 630194 h 674644"/>
                  <a:gd name="connsiteX11" fmla="*/ 111771 w 2455915"/>
                  <a:gd name="connsiteY11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1016598 w 2455915"/>
                  <a:gd name="connsiteY8" fmla="*/ 177810 h 674644"/>
                  <a:gd name="connsiteX9" fmla="*/ 2455915 w 2455915"/>
                  <a:gd name="connsiteY9" fmla="*/ 563625 h 674644"/>
                  <a:gd name="connsiteX10" fmla="*/ 2455915 w 2455915"/>
                  <a:gd name="connsiteY10" fmla="*/ 674644 h 674644"/>
                  <a:gd name="connsiteX11" fmla="*/ 175271 w 2455915"/>
                  <a:gd name="connsiteY11" fmla="*/ 630194 h 674644"/>
                  <a:gd name="connsiteX12" fmla="*/ 111771 w 2455915"/>
                  <a:gd name="connsiteY12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2455915 w 2455915"/>
                  <a:gd name="connsiteY10" fmla="*/ 563625 h 674644"/>
                  <a:gd name="connsiteX11" fmla="*/ 2455915 w 2455915"/>
                  <a:gd name="connsiteY11" fmla="*/ 674644 h 674644"/>
                  <a:gd name="connsiteX12" fmla="*/ 175271 w 2455915"/>
                  <a:gd name="connsiteY12" fmla="*/ 630194 h 674644"/>
                  <a:gd name="connsiteX13" fmla="*/ 111771 w 2455915"/>
                  <a:gd name="connsiteY13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2455915 w 2455915"/>
                  <a:gd name="connsiteY10" fmla="*/ 563625 h 674644"/>
                  <a:gd name="connsiteX11" fmla="*/ 2455915 w 2455915"/>
                  <a:gd name="connsiteY11" fmla="*/ 674644 h 674644"/>
                  <a:gd name="connsiteX12" fmla="*/ 175271 w 2455915"/>
                  <a:gd name="connsiteY12" fmla="*/ 630194 h 674644"/>
                  <a:gd name="connsiteX13" fmla="*/ 111771 w 2455915"/>
                  <a:gd name="connsiteY13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2455915 w 2455915"/>
                  <a:gd name="connsiteY11" fmla="*/ 563625 h 674644"/>
                  <a:gd name="connsiteX12" fmla="*/ 2455915 w 2455915"/>
                  <a:gd name="connsiteY12" fmla="*/ 674644 h 674644"/>
                  <a:gd name="connsiteX13" fmla="*/ 175271 w 2455915"/>
                  <a:gd name="connsiteY13" fmla="*/ 630194 h 674644"/>
                  <a:gd name="connsiteX14" fmla="*/ 111771 w 2455915"/>
                  <a:gd name="connsiteY14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2455915 w 2455915"/>
                  <a:gd name="connsiteY12" fmla="*/ 563625 h 674644"/>
                  <a:gd name="connsiteX13" fmla="*/ 2455915 w 2455915"/>
                  <a:gd name="connsiteY13" fmla="*/ 674644 h 674644"/>
                  <a:gd name="connsiteX14" fmla="*/ 175271 w 2455915"/>
                  <a:gd name="connsiteY14" fmla="*/ 630194 h 674644"/>
                  <a:gd name="connsiteX15" fmla="*/ 111771 w 2455915"/>
                  <a:gd name="connsiteY15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2455915 w 2455915"/>
                  <a:gd name="connsiteY13" fmla="*/ 563625 h 674644"/>
                  <a:gd name="connsiteX14" fmla="*/ 2455915 w 2455915"/>
                  <a:gd name="connsiteY14" fmla="*/ 674644 h 674644"/>
                  <a:gd name="connsiteX15" fmla="*/ 175271 w 2455915"/>
                  <a:gd name="connsiteY15" fmla="*/ 630194 h 674644"/>
                  <a:gd name="connsiteX16" fmla="*/ 111771 w 2455915"/>
                  <a:gd name="connsiteY16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2455915 w 2455915"/>
                  <a:gd name="connsiteY14" fmla="*/ 563625 h 674644"/>
                  <a:gd name="connsiteX15" fmla="*/ 2455915 w 2455915"/>
                  <a:gd name="connsiteY15" fmla="*/ 674644 h 674644"/>
                  <a:gd name="connsiteX16" fmla="*/ 175271 w 2455915"/>
                  <a:gd name="connsiteY16" fmla="*/ 630194 h 674644"/>
                  <a:gd name="connsiteX17" fmla="*/ 111771 w 2455915"/>
                  <a:gd name="connsiteY17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1600798 w 2455915"/>
                  <a:gd name="connsiteY14" fmla="*/ 450860 h 674644"/>
                  <a:gd name="connsiteX15" fmla="*/ 2455915 w 2455915"/>
                  <a:gd name="connsiteY15" fmla="*/ 563625 h 674644"/>
                  <a:gd name="connsiteX16" fmla="*/ 2455915 w 2455915"/>
                  <a:gd name="connsiteY16" fmla="*/ 674644 h 674644"/>
                  <a:gd name="connsiteX17" fmla="*/ 175271 w 2455915"/>
                  <a:gd name="connsiteY17" fmla="*/ 630194 h 674644"/>
                  <a:gd name="connsiteX18" fmla="*/ 111771 w 2455915"/>
                  <a:gd name="connsiteY18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1600798 w 2455915"/>
                  <a:gd name="connsiteY14" fmla="*/ 450860 h 674644"/>
                  <a:gd name="connsiteX15" fmla="*/ 1676998 w 2455915"/>
                  <a:gd name="connsiteY15" fmla="*/ 361960 h 674644"/>
                  <a:gd name="connsiteX16" fmla="*/ 2455915 w 2455915"/>
                  <a:gd name="connsiteY16" fmla="*/ 563625 h 674644"/>
                  <a:gd name="connsiteX17" fmla="*/ 2455915 w 2455915"/>
                  <a:gd name="connsiteY17" fmla="*/ 674644 h 674644"/>
                  <a:gd name="connsiteX18" fmla="*/ 175271 w 2455915"/>
                  <a:gd name="connsiteY18" fmla="*/ 630194 h 674644"/>
                  <a:gd name="connsiteX19" fmla="*/ 111771 w 2455915"/>
                  <a:gd name="connsiteY19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1600798 w 2455915"/>
                  <a:gd name="connsiteY14" fmla="*/ 450860 h 674644"/>
                  <a:gd name="connsiteX15" fmla="*/ 1676998 w 2455915"/>
                  <a:gd name="connsiteY15" fmla="*/ 361960 h 674644"/>
                  <a:gd name="connsiteX16" fmla="*/ 1784948 w 2455915"/>
                  <a:gd name="connsiteY16" fmla="*/ 482610 h 674644"/>
                  <a:gd name="connsiteX17" fmla="*/ 2455915 w 2455915"/>
                  <a:gd name="connsiteY17" fmla="*/ 563625 h 674644"/>
                  <a:gd name="connsiteX18" fmla="*/ 2455915 w 2455915"/>
                  <a:gd name="connsiteY18" fmla="*/ 674644 h 674644"/>
                  <a:gd name="connsiteX19" fmla="*/ 175271 w 2455915"/>
                  <a:gd name="connsiteY19" fmla="*/ 630194 h 674644"/>
                  <a:gd name="connsiteX20" fmla="*/ 111771 w 2455915"/>
                  <a:gd name="connsiteY20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1600798 w 2455915"/>
                  <a:gd name="connsiteY14" fmla="*/ 450860 h 674644"/>
                  <a:gd name="connsiteX15" fmla="*/ 1676998 w 2455915"/>
                  <a:gd name="connsiteY15" fmla="*/ 361960 h 674644"/>
                  <a:gd name="connsiteX16" fmla="*/ 1784948 w 2455915"/>
                  <a:gd name="connsiteY16" fmla="*/ 482610 h 674644"/>
                  <a:gd name="connsiteX17" fmla="*/ 2426298 w 2455915"/>
                  <a:gd name="connsiteY17" fmla="*/ 76210 h 674644"/>
                  <a:gd name="connsiteX18" fmla="*/ 2455915 w 2455915"/>
                  <a:gd name="connsiteY18" fmla="*/ 563625 h 674644"/>
                  <a:gd name="connsiteX19" fmla="*/ 2455915 w 2455915"/>
                  <a:gd name="connsiteY19" fmla="*/ 674644 h 674644"/>
                  <a:gd name="connsiteX20" fmla="*/ 175271 w 2455915"/>
                  <a:gd name="connsiteY20" fmla="*/ 630194 h 674644"/>
                  <a:gd name="connsiteX21" fmla="*/ 111771 w 2455915"/>
                  <a:gd name="connsiteY21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1600798 w 2455915"/>
                  <a:gd name="connsiteY14" fmla="*/ 450860 h 674644"/>
                  <a:gd name="connsiteX15" fmla="*/ 1676998 w 2455915"/>
                  <a:gd name="connsiteY15" fmla="*/ 361960 h 674644"/>
                  <a:gd name="connsiteX16" fmla="*/ 1784948 w 2455915"/>
                  <a:gd name="connsiteY16" fmla="*/ 482610 h 674644"/>
                  <a:gd name="connsiteX17" fmla="*/ 2134198 w 2455915"/>
                  <a:gd name="connsiteY17" fmla="*/ 457210 h 674644"/>
                  <a:gd name="connsiteX18" fmla="*/ 2426298 w 2455915"/>
                  <a:gd name="connsiteY18" fmla="*/ 76210 h 674644"/>
                  <a:gd name="connsiteX19" fmla="*/ 2455915 w 2455915"/>
                  <a:gd name="connsiteY19" fmla="*/ 563625 h 674644"/>
                  <a:gd name="connsiteX20" fmla="*/ 2455915 w 2455915"/>
                  <a:gd name="connsiteY20" fmla="*/ 674644 h 674644"/>
                  <a:gd name="connsiteX21" fmla="*/ 175271 w 2455915"/>
                  <a:gd name="connsiteY21" fmla="*/ 630194 h 674644"/>
                  <a:gd name="connsiteX22" fmla="*/ 111771 w 2455915"/>
                  <a:gd name="connsiteY22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1600798 w 2455915"/>
                  <a:gd name="connsiteY14" fmla="*/ 450860 h 674644"/>
                  <a:gd name="connsiteX15" fmla="*/ 1676998 w 2455915"/>
                  <a:gd name="connsiteY15" fmla="*/ 361960 h 674644"/>
                  <a:gd name="connsiteX16" fmla="*/ 1784948 w 2455915"/>
                  <a:gd name="connsiteY16" fmla="*/ 482610 h 674644"/>
                  <a:gd name="connsiteX17" fmla="*/ 2026248 w 2455915"/>
                  <a:gd name="connsiteY17" fmla="*/ 323860 h 674644"/>
                  <a:gd name="connsiteX18" fmla="*/ 2134198 w 2455915"/>
                  <a:gd name="connsiteY18" fmla="*/ 457210 h 674644"/>
                  <a:gd name="connsiteX19" fmla="*/ 2426298 w 2455915"/>
                  <a:gd name="connsiteY19" fmla="*/ 76210 h 674644"/>
                  <a:gd name="connsiteX20" fmla="*/ 2455915 w 2455915"/>
                  <a:gd name="connsiteY20" fmla="*/ 563625 h 674644"/>
                  <a:gd name="connsiteX21" fmla="*/ 2455915 w 2455915"/>
                  <a:gd name="connsiteY21" fmla="*/ 674644 h 674644"/>
                  <a:gd name="connsiteX22" fmla="*/ 175271 w 2455915"/>
                  <a:gd name="connsiteY22" fmla="*/ 630194 h 674644"/>
                  <a:gd name="connsiteX23" fmla="*/ 111771 w 2455915"/>
                  <a:gd name="connsiteY23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1600798 w 2455915"/>
                  <a:gd name="connsiteY14" fmla="*/ 450860 h 674644"/>
                  <a:gd name="connsiteX15" fmla="*/ 1676998 w 2455915"/>
                  <a:gd name="connsiteY15" fmla="*/ 361960 h 674644"/>
                  <a:gd name="connsiteX16" fmla="*/ 1784948 w 2455915"/>
                  <a:gd name="connsiteY16" fmla="*/ 482610 h 674644"/>
                  <a:gd name="connsiteX17" fmla="*/ 1943698 w 2455915"/>
                  <a:gd name="connsiteY17" fmla="*/ 476260 h 674644"/>
                  <a:gd name="connsiteX18" fmla="*/ 2026248 w 2455915"/>
                  <a:gd name="connsiteY18" fmla="*/ 323860 h 674644"/>
                  <a:gd name="connsiteX19" fmla="*/ 2134198 w 2455915"/>
                  <a:gd name="connsiteY19" fmla="*/ 457210 h 674644"/>
                  <a:gd name="connsiteX20" fmla="*/ 2426298 w 2455915"/>
                  <a:gd name="connsiteY20" fmla="*/ 76210 h 674644"/>
                  <a:gd name="connsiteX21" fmla="*/ 2455915 w 2455915"/>
                  <a:gd name="connsiteY21" fmla="*/ 563625 h 674644"/>
                  <a:gd name="connsiteX22" fmla="*/ 2455915 w 2455915"/>
                  <a:gd name="connsiteY22" fmla="*/ 674644 h 674644"/>
                  <a:gd name="connsiteX23" fmla="*/ 175271 w 2455915"/>
                  <a:gd name="connsiteY23" fmla="*/ 630194 h 674644"/>
                  <a:gd name="connsiteX24" fmla="*/ 111771 w 2455915"/>
                  <a:gd name="connsiteY24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1600798 w 2455915"/>
                  <a:gd name="connsiteY14" fmla="*/ 450860 h 674644"/>
                  <a:gd name="connsiteX15" fmla="*/ 1676998 w 2455915"/>
                  <a:gd name="connsiteY15" fmla="*/ 361960 h 674644"/>
                  <a:gd name="connsiteX16" fmla="*/ 1784948 w 2455915"/>
                  <a:gd name="connsiteY16" fmla="*/ 482610 h 674644"/>
                  <a:gd name="connsiteX17" fmla="*/ 1943698 w 2455915"/>
                  <a:gd name="connsiteY17" fmla="*/ 476260 h 674644"/>
                  <a:gd name="connsiteX18" fmla="*/ 2026248 w 2455915"/>
                  <a:gd name="connsiteY18" fmla="*/ 323860 h 674644"/>
                  <a:gd name="connsiteX19" fmla="*/ 2134198 w 2455915"/>
                  <a:gd name="connsiteY19" fmla="*/ 457210 h 674644"/>
                  <a:gd name="connsiteX20" fmla="*/ 2426298 w 2455915"/>
                  <a:gd name="connsiteY20" fmla="*/ 76210 h 674644"/>
                  <a:gd name="connsiteX21" fmla="*/ 2455915 w 2455915"/>
                  <a:gd name="connsiteY21" fmla="*/ 563625 h 674644"/>
                  <a:gd name="connsiteX22" fmla="*/ 2455915 w 2455915"/>
                  <a:gd name="connsiteY22" fmla="*/ 674644 h 674644"/>
                  <a:gd name="connsiteX23" fmla="*/ 175271 w 2455915"/>
                  <a:gd name="connsiteY23" fmla="*/ 630194 h 674644"/>
                  <a:gd name="connsiteX24" fmla="*/ 111771 w 2455915"/>
                  <a:gd name="connsiteY24" fmla="*/ 519175 h 674644"/>
                  <a:gd name="connsiteX0" fmla="*/ 736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1600798 w 2455915"/>
                  <a:gd name="connsiteY14" fmla="*/ 450860 h 674644"/>
                  <a:gd name="connsiteX15" fmla="*/ 1676998 w 2455915"/>
                  <a:gd name="connsiteY15" fmla="*/ 361960 h 674644"/>
                  <a:gd name="connsiteX16" fmla="*/ 1784948 w 2455915"/>
                  <a:gd name="connsiteY16" fmla="*/ 482610 h 674644"/>
                  <a:gd name="connsiteX17" fmla="*/ 1943698 w 2455915"/>
                  <a:gd name="connsiteY17" fmla="*/ 476260 h 674644"/>
                  <a:gd name="connsiteX18" fmla="*/ 2026248 w 2455915"/>
                  <a:gd name="connsiteY18" fmla="*/ 323860 h 674644"/>
                  <a:gd name="connsiteX19" fmla="*/ 2134198 w 2455915"/>
                  <a:gd name="connsiteY19" fmla="*/ 457210 h 674644"/>
                  <a:gd name="connsiteX20" fmla="*/ 2426298 w 2455915"/>
                  <a:gd name="connsiteY20" fmla="*/ 76210 h 674644"/>
                  <a:gd name="connsiteX21" fmla="*/ 2455915 w 2455915"/>
                  <a:gd name="connsiteY21" fmla="*/ 563625 h 674644"/>
                  <a:gd name="connsiteX22" fmla="*/ 2455915 w 2455915"/>
                  <a:gd name="connsiteY22" fmla="*/ 674644 h 674644"/>
                  <a:gd name="connsiteX23" fmla="*/ 175271 w 2455915"/>
                  <a:gd name="connsiteY23" fmla="*/ 630194 h 674644"/>
                  <a:gd name="connsiteX24" fmla="*/ 73671 w 2455915"/>
                  <a:gd name="connsiteY24" fmla="*/ 519175 h 674644"/>
                  <a:gd name="connsiteX0" fmla="*/ 736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1529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1600798 w 2455915"/>
                  <a:gd name="connsiteY14" fmla="*/ 450860 h 674644"/>
                  <a:gd name="connsiteX15" fmla="*/ 1676998 w 2455915"/>
                  <a:gd name="connsiteY15" fmla="*/ 361960 h 674644"/>
                  <a:gd name="connsiteX16" fmla="*/ 1784948 w 2455915"/>
                  <a:gd name="connsiteY16" fmla="*/ 482610 h 674644"/>
                  <a:gd name="connsiteX17" fmla="*/ 1943698 w 2455915"/>
                  <a:gd name="connsiteY17" fmla="*/ 476260 h 674644"/>
                  <a:gd name="connsiteX18" fmla="*/ 2026248 w 2455915"/>
                  <a:gd name="connsiteY18" fmla="*/ 323860 h 674644"/>
                  <a:gd name="connsiteX19" fmla="*/ 2134198 w 2455915"/>
                  <a:gd name="connsiteY19" fmla="*/ 457210 h 674644"/>
                  <a:gd name="connsiteX20" fmla="*/ 2426298 w 2455915"/>
                  <a:gd name="connsiteY20" fmla="*/ 76210 h 674644"/>
                  <a:gd name="connsiteX21" fmla="*/ 2455915 w 2455915"/>
                  <a:gd name="connsiteY21" fmla="*/ 563625 h 674644"/>
                  <a:gd name="connsiteX22" fmla="*/ 2455915 w 2455915"/>
                  <a:gd name="connsiteY22" fmla="*/ 674644 h 674644"/>
                  <a:gd name="connsiteX23" fmla="*/ 175271 w 2455915"/>
                  <a:gd name="connsiteY23" fmla="*/ 630194 h 674644"/>
                  <a:gd name="connsiteX24" fmla="*/ 73671 w 2455915"/>
                  <a:gd name="connsiteY24" fmla="*/ 519175 h 674644"/>
                  <a:gd name="connsiteX0" fmla="*/ 736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1529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11798 w 2455915"/>
                  <a:gd name="connsiteY7" fmla="*/ 41911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1600798 w 2455915"/>
                  <a:gd name="connsiteY14" fmla="*/ 450860 h 674644"/>
                  <a:gd name="connsiteX15" fmla="*/ 1676998 w 2455915"/>
                  <a:gd name="connsiteY15" fmla="*/ 361960 h 674644"/>
                  <a:gd name="connsiteX16" fmla="*/ 1784948 w 2455915"/>
                  <a:gd name="connsiteY16" fmla="*/ 482610 h 674644"/>
                  <a:gd name="connsiteX17" fmla="*/ 1943698 w 2455915"/>
                  <a:gd name="connsiteY17" fmla="*/ 476260 h 674644"/>
                  <a:gd name="connsiteX18" fmla="*/ 2026248 w 2455915"/>
                  <a:gd name="connsiteY18" fmla="*/ 323860 h 674644"/>
                  <a:gd name="connsiteX19" fmla="*/ 2134198 w 2455915"/>
                  <a:gd name="connsiteY19" fmla="*/ 457210 h 674644"/>
                  <a:gd name="connsiteX20" fmla="*/ 2426298 w 2455915"/>
                  <a:gd name="connsiteY20" fmla="*/ 76210 h 674644"/>
                  <a:gd name="connsiteX21" fmla="*/ 2455915 w 2455915"/>
                  <a:gd name="connsiteY21" fmla="*/ 563625 h 674644"/>
                  <a:gd name="connsiteX22" fmla="*/ 2455915 w 2455915"/>
                  <a:gd name="connsiteY22" fmla="*/ 674644 h 674644"/>
                  <a:gd name="connsiteX23" fmla="*/ 175271 w 2455915"/>
                  <a:gd name="connsiteY23" fmla="*/ 630194 h 674644"/>
                  <a:gd name="connsiteX24" fmla="*/ 73671 w 2455915"/>
                  <a:gd name="connsiteY24" fmla="*/ 519175 h 674644"/>
                  <a:gd name="connsiteX0" fmla="*/ 736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1529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11798 w 2455915"/>
                  <a:gd name="connsiteY7" fmla="*/ 41911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1600798 w 2455915"/>
                  <a:gd name="connsiteY14" fmla="*/ 450860 h 674644"/>
                  <a:gd name="connsiteX15" fmla="*/ 1676998 w 2455915"/>
                  <a:gd name="connsiteY15" fmla="*/ 361960 h 674644"/>
                  <a:gd name="connsiteX16" fmla="*/ 1784948 w 2455915"/>
                  <a:gd name="connsiteY16" fmla="*/ 482610 h 674644"/>
                  <a:gd name="connsiteX17" fmla="*/ 1943698 w 2455915"/>
                  <a:gd name="connsiteY17" fmla="*/ 476260 h 674644"/>
                  <a:gd name="connsiteX18" fmla="*/ 2026248 w 2455915"/>
                  <a:gd name="connsiteY18" fmla="*/ 323860 h 674644"/>
                  <a:gd name="connsiteX19" fmla="*/ 2134198 w 2455915"/>
                  <a:gd name="connsiteY19" fmla="*/ 457210 h 674644"/>
                  <a:gd name="connsiteX20" fmla="*/ 2426298 w 2455915"/>
                  <a:gd name="connsiteY20" fmla="*/ 76210 h 674644"/>
                  <a:gd name="connsiteX21" fmla="*/ 2455915 w 2455915"/>
                  <a:gd name="connsiteY21" fmla="*/ 563625 h 674644"/>
                  <a:gd name="connsiteX22" fmla="*/ 2455915 w 2455915"/>
                  <a:gd name="connsiteY22" fmla="*/ 674644 h 674644"/>
                  <a:gd name="connsiteX23" fmla="*/ 175271 w 2455915"/>
                  <a:gd name="connsiteY23" fmla="*/ 630194 h 674644"/>
                  <a:gd name="connsiteX24" fmla="*/ 73671 w 2455915"/>
                  <a:gd name="connsiteY24" fmla="*/ 519175 h 674644"/>
                  <a:gd name="connsiteX0" fmla="*/ 736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1529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11798 w 2455915"/>
                  <a:gd name="connsiteY7" fmla="*/ 419110 h 674644"/>
                  <a:gd name="connsiteX8" fmla="*/ 870548 w 2455915"/>
                  <a:gd name="connsiteY8" fmla="*/ 444510 h 674644"/>
                  <a:gd name="connsiteX9" fmla="*/ 934048 w 2455915"/>
                  <a:gd name="connsiteY9" fmla="*/ 374660 h 674644"/>
                  <a:gd name="connsiteX10" fmla="*/ 1016598 w 2455915"/>
                  <a:gd name="connsiteY10" fmla="*/ 177810 h 674644"/>
                  <a:gd name="connsiteX11" fmla="*/ 1194398 w 2455915"/>
                  <a:gd name="connsiteY11" fmla="*/ 400060 h 674644"/>
                  <a:gd name="connsiteX12" fmla="*/ 1226148 w 2455915"/>
                  <a:gd name="connsiteY12" fmla="*/ 114310 h 674644"/>
                  <a:gd name="connsiteX13" fmla="*/ 1473798 w 2455915"/>
                  <a:gd name="connsiteY13" fmla="*/ 444510 h 674644"/>
                  <a:gd name="connsiteX14" fmla="*/ 1537298 w 2455915"/>
                  <a:gd name="connsiteY14" fmla="*/ 374660 h 674644"/>
                  <a:gd name="connsiteX15" fmla="*/ 1600798 w 2455915"/>
                  <a:gd name="connsiteY15" fmla="*/ 450860 h 674644"/>
                  <a:gd name="connsiteX16" fmla="*/ 1676998 w 2455915"/>
                  <a:gd name="connsiteY16" fmla="*/ 361960 h 674644"/>
                  <a:gd name="connsiteX17" fmla="*/ 1784948 w 2455915"/>
                  <a:gd name="connsiteY17" fmla="*/ 482610 h 674644"/>
                  <a:gd name="connsiteX18" fmla="*/ 1943698 w 2455915"/>
                  <a:gd name="connsiteY18" fmla="*/ 476260 h 674644"/>
                  <a:gd name="connsiteX19" fmla="*/ 2026248 w 2455915"/>
                  <a:gd name="connsiteY19" fmla="*/ 323860 h 674644"/>
                  <a:gd name="connsiteX20" fmla="*/ 2134198 w 2455915"/>
                  <a:gd name="connsiteY20" fmla="*/ 457210 h 674644"/>
                  <a:gd name="connsiteX21" fmla="*/ 2426298 w 2455915"/>
                  <a:gd name="connsiteY21" fmla="*/ 76210 h 674644"/>
                  <a:gd name="connsiteX22" fmla="*/ 2455915 w 2455915"/>
                  <a:gd name="connsiteY22" fmla="*/ 563625 h 674644"/>
                  <a:gd name="connsiteX23" fmla="*/ 2455915 w 2455915"/>
                  <a:gd name="connsiteY23" fmla="*/ 674644 h 674644"/>
                  <a:gd name="connsiteX24" fmla="*/ 175271 w 2455915"/>
                  <a:gd name="connsiteY24" fmla="*/ 630194 h 674644"/>
                  <a:gd name="connsiteX25" fmla="*/ 73671 w 2455915"/>
                  <a:gd name="connsiteY25" fmla="*/ 519175 h 674644"/>
                  <a:gd name="connsiteX0" fmla="*/ 736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1529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11798 w 2455915"/>
                  <a:gd name="connsiteY7" fmla="*/ 419110 h 674644"/>
                  <a:gd name="connsiteX8" fmla="*/ 870548 w 2455915"/>
                  <a:gd name="connsiteY8" fmla="*/ 444510 h 674644"/>
                  <a:gd name="connsiteX9" fmla="*/ 934048 w 2455915"/>
                  <a:gd name="connsiteY9" fmla="*/ 374660 h 674644"/>
                  <a:gd name="connsiteX10" fmla="*/ 1016598 w 2455915"/>
                  <a:gd name="connsiteY10" fmla="*/ 177810 h 674644"/>
                  <a:gd name="connsiteX11" fmla="*/ 1194398 w 2455915"/>
                  <a:gd name="connsiteY11" fmla="*/ 400060 h 674644"/>
                  <a:gd name="connsiteX12" fmla="*/ 1226148 w 2455915"/>
                  <a:gd name="connsiteY12" fmla="*/ 114310 h 674644"/>
                  <a:gd name="connsiteX13" fmla="*/ 1473798 w 2455915"/>
                  <a:gd name="connsiteY13" fmla="*/ 444510 h 674644"/>
                  <a:gd name="connsiteX14" fmla="*/ 1537298 w 2455915"/>
                  <a:gd name="connsiteY14" fmla="*/ 374660 h 674644"/>
                  <a:gd name="connsiteX15" fmla="*/ 1600798 w 2455915"/>
                  <a:gd name="connsiteY15" fmla="*/ 450860 h 674644"/>
                  <a:gd name="connsiteX16" fmla="*/ 1676998 w 2455915"/>
                  <a:gd name="connsiteY16" fmla="*/ 361960 h 674644"/>
                  <a:gd name="connsiteX17" fmla="*/ 1784948 w 2455915"/>
                  <a:gd name="connsiteY17" fmla="*/ 482610 h 674644"/>
                  <a:gd name="connsiteX18" fmla="*/ 1943698 w 2455915"/>
                  <a:gd name="connsiteY18" fmla="*/ 476260 h 674644"/>
                  <a:gd name="connsiteX19" fmla="*/ 2026248 w 2455915"/>
                  <a:gd name="connsiteY19" fmla="*/ 323860 h 674644"/>
                  <a:gd name="connsiteX20" fmla="*/ 2134198 w 2455915"/>
                  <a:gd name="connsiteY20" fmla="*/ 457210 h 674644"/>
                  <a:gd name="connsiteX21" fmla="*/ 2426298 w 2455915"/>
                  <a:gd name="connsiteY21" fmla="*/ 76210 h 674644"/>
                  <a:gd name="connsiteX22" fmla="*/ 2455915 w 2455915"/>
                  <a:gd name="connsiteY22" fmla="*/ 563625 h 674644"/>
                  <a:gd name="connsiteX23" fmla="*/ 2455915 w 2455915"/>
                  <a:gd name="connsiteY23" fmla="*/ 674644 h 674644"/>
                  <a:gd name="connsiteX24" fmla="*/ 175271 w 2455915"/>
                  <a:gd name="connsiteY24" fmla="*/ 630194 h 674644"/>
                  <a:gd name="connsiteX25" fmla="*/ 73671 w 2455915"/>
                  <a:gd name="connsiteY25" fmla="*/ 519175 h 674644"/>
                  <a:gd name="connsiteX0" fmla="*/ 736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1529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11798 w 2455915"/>
                  <a:gd name="connsiteY7" fmla="*/ 419110 h 674644"/>
                  <a:gd name="connsiteX8" fmla="*/ 781648 w 2455915"/>
                  <a:gd name="connsiteY8" fmla="*/ 400060 h 674644"/>
                  <a:gd name="connsiteX9" fmla="*/ 870548 w 2455915"/>
                  <a:gd name="connsiteY9" fmla="*/ 444510 h 674644"/>
                  <a:gd name="connsiteX10" fmla="*/ 934048 w 2455915"/>
                  <a:gd name="connsiteY10" fmla="*/ 374660 h 674644"/>
                  <a:gd name="connsiteX11" fmla="*/ 1016598 w 2455915"/>
                  <a:gd name="connsiteY11" fmla="*/ 177810 h 674644"/>
                  <a:gd name="connsiteX12" fmla="*/ 1194398 w 2455915"/>
                  <a:gd name="connsiteY12" fmla="*/ 400060 h 674644"/>
                  <a:gd name="connsiteX13" fmla="*/ 1226148 w 2455915"/>
                  <a:gd name="connsiteY13" fmla="*/ 114310 h 674644"/>
                  <a:gd name="connsiteX14" fmla="*/ 1473798 w 2455915"/>
                  <a:gd name="connsiteY14" fmla="*/ 444510 h 674644"/>
                  <a:gd name="connsiteX15" fmla="*/ 1537298 w 2455915"/>
                  <a:gd name="connsiteY15" fmla="*/ 374660 h 674644"/>
                  <a:gd name="connsiteX16" fmla="*/ 1600798 w 2455915"/>
                  <a:gd name="connsiteY16" fmla="*/ 450860 h 674644"/>
                  <a:gd name="connsiteX17" fmla="*/ 1676998 w 2455915"/>
                  <a:gd name="connsiteY17" fmla="*/ 361960 h 674644"/>
                  <a:gd name="connsiteX18" fmla="*/ 1784948 w 2455915"/>
                  <a:gd name="connsiteY18" fmla="*/ 482610 h 674644"/>
                  <a:gd name="connsiteX19" fmla="*/ 1943698 w 2455915"/>
                  <a:gd name="connsiteY19" fmla="*/ 476260 h 674644"/>
                  <a:gd name="connsiteX20" fmla="*/ 2026248 w 2455915"/>
                  <a:gd name="connsiteY20" fmla="*/ 323860 h 674644"/>
                  <a:gd name="connsiteX21" fmla="*/ 2134198 w 2455915"/>
                  <a:gd name="connsiteY21" fmla="*/ 457210 h 674644"/>
                  <a:gd name="connsiteX22" fmla="*/ 2426298 w 2455915"/>
                  <a:gd name="connsiteY22" fmla="*/ 76210 h 674644"/>
                  <a:gd name="connsiteX23" fmla="*/ 2455915 w 2455915"/>
                  <a:gd name="connsiteY23" fmla="*/ 563625 h 674644"/>
                  <a:gd name="connsiteX24" fmla="*/ 2455915 w 2455915"/>
                  <a:gd name="connsiteY24" fmla="*/ 674644 h 674644"/>
                  <a:gd name="connsiteX25" fmla="*/ 175271 w 2455915"/>
                  <a:gd name="connsiteY25" fmla="*/ 630194 h 674644"/>
                  <a:gd name="connsiteX26" fmla="*/ 73671 w 2455915"/>
                  <a:gd name="connsiteY26" fmla="*/ 519175 h 674644"/>
                  <a:gd name="connsiteX0" fmla="*/ 73671 w 2455915"/>
                  <a:gd name="connsiteY0" fmla="*/ 519172 h 674641"/>
                  <a:gd name="connsiteX1" fmla="*/ 222848 w 2455915"/>
                  <a:gd name="connsiteY1" fmla="*/ 508007 h 674641"/>
                  <a:gd name="connsiteX2" fmla="*/ 597 w 2455915"/>
                  <a:gd name="connsiteY2" fmla="*/ 336557 h 674641"/>
                  <a:gd name="connsiteX3" fmla="*/ 330798 w 2455915"/>
                  <a:gd name="connsiteY3" fmla="*/ 349257 h 674641"/>
                  <a:gd name="connsiteX4" fmla="*/ 152998 w 2455915"/>
                  <a:gd name="connsiteY4" fmla="*/ 57157 h 674641"/>
                  <a:gd name="connsiteX5" fmla="*/ 565748 w 2455915"/>
                  <a:gd name="connsiteY5" fmla="*/ 476257 h 674641"/>
                  <a:gd name="connsiteX6" fmla="*/ 426048 w 2455915"/>
                  <a:gd name="connsiteY6" fmla="*/ 7 h 674641"/>
                  <a:gd name="connsiteX7" fmla="*/ 711798 w 2455915"/>
                  <a:gd name="connsiteY7" fmla="*/ 419107 h 674641"/>
                  <a:gd name="connsiteX8" fmla="*/ 781648 w 2455915"/>
                  <a:gd name="connsiteY8" fmla="*/ 400057 h 674641"/>
                  <a:gd name="connsiteX9" fmla="*/ 870548 w 2455915"/>
                  <a:gd name="connsiteY9" fmla="*/ 444507 h 674641"/>
                  <a:gd name="connsiteX10" fmla="*/ 934048 w 2455915"/>
                  <a:gd name="connsiteY10" fmla="*/ 374657 h 674641"/>
                  <a:gd name="connsiteX11" fmla="*/ 1016598 w 2455915"/>
                  <a:gd name="connsiteY11" fmla="*/ 177807 h 674641"/>
                  <a:gd name="connsiteX12" fmla="*/ 1194398 w 2455915"/>
                  <a:gd name="connsiteY12" fmla="*/ 400057 h 674641"/>
                  <a:gd name="connsiteX13" fmla="*/ 1226148 w 2455915"/>
                  <a:gd name="connsiteY13" fmla="*/ 114307 h 674641"/>
                  <a:gd name="connsiteX14" fmla="*/ 1473798 w 2455915"/>
                  <a:gd name="connsiteY14" fmla="*/ 444507 h 674641"/>
                  <a:gd name="connsiteX15" fmla="*/ 1537298 w 2455915"/>
                  <a:gd name="connsiteY15" fmla="*/ 374657 h 674641"/>
                  <a:gd name="connsiteX16" fmla="*/ 1600798 w 2455915"/>
                  <a:gd name="connsiteY16" fmla="*/ 450857 h 674641"/>
                  <a:gd name="connsiteX17" fmla="*/ 1676998 w 2455915"/>
                  <a:gd name="connsiteY17" fmla="*/ 361957 h 674641"/>
                  <a:gd name="connsiteX18" fmla="*/ 1784948 w 2455915"/>
                  <a:gd name="connsiteY18" fmla="*/ 482607 h 674641"/>
                  <a:gd name="connsiteX19" fmla="*/ 1943698 w 2455915"/>
                  <a:gd name="connsiteY19" fmla="*/ 476257 h 674641"/>
                  <a:gd name="connsiteX20" fmla="*/ 2026248 w 2455915"/>
                  <a:gd name="connsiteY20" fmla="*/ 323857 h 674641"/>
                  <a:gd name="connsiteX21" fmla="*/ 2134198 w 2455915"/>
                  <a:gd name="connsiteY21" fmla="*/ 457207 h 674641"/>
                  <a:gd name="connsiteX22" fmla="*/ 2426298 w 2455915"/>
                  <a:gd name="connsiteY22" fmla="*/ 76207 h 674641"/>
                  <a:gd name="connsiteX23" fmla="*/ 2455915 w 2455915"/>
                  <a:gd name="connsiteY23" fmla="*/ 563622 h 674641"/>
                  <a:gd name="connsiteX24" fmla="*/ 2455915 w 2455915"/>
                  <a:gd name="connsiteY24" fmla="*/ 674641 h 674641"/>
                  <a:gd name="connsiteX25" fmla="*/ 175271 w 2455915"/>
                  <a:gd name="connsiteY25" fmla="*/ 630191 h 674641"/>
                  <a:gd name="connsiteX26" fmla="*/ 73671 w 2455915"/>
                  <a:gd name="connsiteY26" fmla="*/ 519172 h 674641"/>
                  <a:gd name="connsiteX0" fmla="*/ 73671 w 2455915"/>
                  <a:gd name="connsiteY0" fmla="*/ 519173 h 674642"/>
                  <a:gd name="connsiteX1" fmla="*/ 222848 w 2455915"/>
                  <a:gd name="connsiteY1" fmla="*/ 508008 h 674642"/>
                  <a:gd name="connsiteX2" fmla="*/ 597 w 2455915"/>
                  <a:gd name="connsiteY2" fmla="*/ 336558 h 674642"/>
                  <a:gd name="connsiteX3" fmla="*/ 330798 w 2455915"/>
                  <a:gd name="connsiteY3" fmla="*/ 349258 h 674642"/>
                  <a:gd name="connsiteX4" fmla="*/ 152998 w 2455915"/>
                  <a:gd name="connsiteY4" fmla="*/ 57158 h 674642"/>
                  <a:gd name="connsiteX5" fmla="*/ 521298 w 2455915"/>
                  <a:gd name="connsiteY5" fmla="*/ 381008 h 674642"/>
                  <a:gd name="connsiteX6" fmla="*/ 426048 w 2455915"/>
                  <a:gd name="connsiteY6" fmla="*/ 8 h 674642"/>
                  <a:gd name="connsiteX7" fmla="*/ 711798 w 2455915"/>
                  <a:gd name="connsiteY7" fmla="*/ 419108 h 674642"/>
                  <a:gd name="connsiteX8" fmla="*/ 781648 w 2455915"/>
                  <a:gd name="connsiteY8" fmla="*/ 400058 h 674642"/>
                  <a:gd name="connsiteX9" fmla="*/ 870548 w 2455915"/>
                  <a:gd name="connsiteY9" fmla="*/ 444508 h 674642"/>
                  <a:gd name="connsiteX10" fmla="*/ 934048 w 2455915"/>
                  <a:gd name="connsiteY10" fmla="*/ 374658 h 674642"/>
                  <a:gd name="connsiteX11" fmla="*/ 1016598 w 2455915"/>
                  <a:gd name="connsiteY11" fmla="*/ 177808 h 674642"/>
                  <a:gd name="connsiteX12" fmla="*/ 1194398 w 2455915"/>
                  <a:gd name="connsiteY12" fmla="*/ 400058 h 674642"/>
                  <a:gd name="connsiteX13" fmla="*/ 1226148 w 2455915"/>
                  <a:gd name="connsiteY13" fmla="*/ 114308 h 674642"/>
                  <a:gd name="connsiteX14" fmla="*/ 1473798 w 2455915"/>
                  <a:gd name="connsiteY14" fmla="*/ 444508 h 674642"/>
                  <a:gd name="connsiteX15" fmla="*/ 1537298 w 2455915"/>
                  <a:gd name="connsiteY15" fmla="*/ 374658 h 674642"/>
                  <a:gd name="connsiteX16" fmla="*/ 1600798 w 2455915"/>
                  <a:gd name="connsiteY16" fmla="*/ 450858 h 674642"/>
                  <a:gd name="connsiteX17" fmla="*/ 1676998 w 2455915"/>
                  <a:gd name="connsiteY17" fmla="*/ 361958 h 674642"/>
                  <a:gd name="connsiteX18" fmla="*/ 1784948 w 2455915"/>
                  <a:gd name="connsiteY18" fmla="*/ 482608 h 674642"/>
                  <a:gd name="connsiteX19" fmla="*/ 1943698 w 2455915"/>
                  <a:gd name="connsiteY19" fmla="*/ 476258 h 674642"/>
                  <a:gd name="connsiteX20" fmla="*/ 2026248 w 2455915"/>
                  <a:gd name="connsiteY20" fmla="*/ 323858 h 674642"/>
                  <a:gd name="connsiteX21" fmla="*/ 2134198 w 2455915"/>
                  <a:gd name="connsiteY21" fmla="*/ 457208 h 674642"/>
                  <a:gd name="connsiteX22" fmla="*/ 2426298 w 2455915"/>
                  <a:gd name="connsiteY22" fmla="*/ 76208 h 674642"/>
                  <a:gd name="connsiteX23" fmla="*/ 2455915 w 2455915"/>
                  <a:gd name="connsiteY23" fmla="*/ 563623 h 674642"/>
                  <a:gd name="connsiteX24" fmla="*/ 2455915 w 2455915"/>
                  <a:gd name="connsiteY24" fmla="*/ 674642 h 674642"/>
                  <a:gd name="connsiteX25" fmla="*/ 175271 w 2455915"/>
                  <a:gd name="connsiteY25" fmla="*/ 630192 h 674642"/>
                  <a:gd name="connsiteX26" fmla="*/ 73671 w 2455915"/>
                  <a:gd name="connsiteY26" fmla="*/ 519173 h 674642"/>
                  <a:gd name="connsiteX0" fmla="*/ 73671 w 2455915"/>
                  <a:gd name="connsiteY0" fmla="*/ 519173 h 674642"/>
                  <a:gd name="connsiteX1" fmla="*/ 222848 w 2455915"/>
                  <a:gd name="connsiteY1" fmla="*/ 508008 h 674642"/>
                  <a:gd name="connsiteX2" fmla="*/ 597 w 2455915"/>
                  <a:gd name="connsiteY2" fmla="*/ 336558 h 674642"/>
                  <a:gd name="connsiteX3" fmla="*/ 330798 w 2455915"/>
                  <a:gd name="connsiteY3" fmla="*/ 349258 h 674642"/>
                  <a:gd name="connsiteX4" fmla="*/ 152998 w 2455915"/>
                  <a:gd name="connsiteY4" fmla="*/ 57158 h 674642"/>
                  <a:gd name="connsiteX5" fmla="*/ 584798 w 2455915"/>
                  <a:gd name="connsiteY5" fmla="*/ 450858 h 674642"/>
                  <a:gd name="connsiteX6" fmla="*/ 426048 w 2455915"/>
                  <a:gd name="connsiteY6" fmla="*/ 8 h 674642"/>
                  <a:gd name="connsiteX7" fmla="*/ 711798 w 2455915"/>
                  <a:gd name="connsiteY7" fmla="*/ 419108 h 674642"/>
                  <a:gd name="connsiteX8" fmla="*/ 781648 w 2455915"/>
                  <a:gd name="connsiteY8" fmla="*/ 400058 h 674642"/>
                  <a:gd name="connsiteX9" fmla="*/ 870548 w 2455915"/>
                  <a:gd name="connsiteY9" fmla="*/ 444508 h 674642"/>
                  <a:gd name="connsiteX10" fmla="*/ 934048 w 2455915"/>
                  <a:gd name="connsiteY10" fmla="*/ 374658 h 674642"/>
                  <a:gd name="connsiteX11" fmla="*/ 1016598 w 2455915"/>
                  <a:gd name="connsiteY11" fmla="*/ 177808 h 674642"/>
                  <a:gd name="connsiteX12" fmla="*/ 1194398 w 2455915"/>
                  <a:gd name="connsiteY12" fmla="*/ 400058 h 674642"/>
                  <a:gd name="connsiteX13" fmla="*/ 1226148 w 2455915"/>
                  <a:gd name="connsiteY13" fmla="*/ 114308 h 674642"/>
                  <a:gd name="connsiteX14" fmla="*/ 1473798 w 2455915"/>
                  <a:gd name="connsiteY14" fmla="*/ 444508 h 674642"/>
                  <a:gd name="connsiteX15" fmla="*/ 1537298 w 2455915"/>
                  <a:gd name="connsiteY15" fmla="*/ 374658 h 674642"/>
                  <a:gd name="connsiteX16" fmla="*/ 1600798 w 2455915"/>
                  <a:gd name="connsiteY16" fmla="*/ 450858 h 674642"/>
                  <a:gd name="connsiteX17" fmla="*/ 1676998 w 2455915"/>
                  <a:gd name="connsiteY17" fmla="*/ 361958 h 674642"/>
                  <a:gd name="connsiteX18" fmla="*/ 1784948 w 2455915"/>
                  <a:gd name="connsiteY18" fmla="*/ 482608 h 674642"/>
                  <a:gd name="connsiteX19" fmla="*/ 1943698 w 2455915"/>
                  <a:gd name="connsiteY19" fmla="*/ 476258 h 674642"/>
                  <a:gd name="connsiteX20" fmla="*/ 2026248 w 2455915"/>
                  <a:gd name="connsiteY20" fmla="*/ 323858 h 674642"/>
                  <a:gd name="connsiteX21" fmla="*/ 2134198 w 2455915"/>
                  <a:gd name="connsiteY21" fmla="*/ 457208 h 674642"/>
                  <a:gd name="connsiteX22" fmla="*/ 2426298 w 2455915"/>
                  <a:gd name="connsiteY22" fmla="*/ 76208 h 674642"/>
                  <a:gd name="connsiteX23" fmla="*/ 2455915 w 2455915"/>
                  <a:gd name="connsiteY23" fmla="*/ 563623 h 674642"/>
                  <a:gd name="connsiteX24" fmla="*/ 2455915 w 2455915"/>
                  <a:gd name="connsiteY24" fmla="*/ 674642 h 674642"/>
                  <a:gd name="connsiteX25" fmla="*/ 175271 w 2455915"/>
                  <a:gd name="connsiteY25" fmla="*/ 630192 h 674642"/>
                  <a:gd name="connsiteX26" fmla="*/ 73671 w 2455915"/>
                  <a:gd name="connsiteY26" fmla="*/ 519173 h 674642"/>
                  <a:gd name="connsiteX0" fmla="*/ 73671 w 2455915"/>
                  <a:gd name="connsiteY0" fmla="*/ 519173 h 674642"/>
                  <a:gd name="connsiteX1" fmla="*/ 222848 w 2455915"/>
                  <a:gd name="connsiteY1" fmla="*/ 508008 h 674642"/>
                  <a:gd name="connsiteX2" fmla="*/ 597 w 2455915"/>
                  <a:gd name="connsiteY2" fmla="*/ 336558 h 674642"/>
                  <a:gd name="connsiteX3" fmla="*/ 330798 w 2455915"/>
                  <a:gd name="connsiteY3" fmla="*/ 349258 h 674642"/>
                  <a:gd name="connsiteX4" fmla="*/ 152998 w 2455915"/>
                  <a:gd name="connsiteY4" fmla="*/ 57158 h 674642"/>
                  <a:gd name="connsiteX5" fmla="*/ 483198 w 2455915"/>
                  <a:gd name="connsiteY5" fmla="*/ 463558 h 674642"/>
                  <a:gd name="connsiteX6" fmla="*/ 584798 w 2455915"/>
                  <a:gd name="connsiteY6" fmla="*/ 450858 h 674642"/>
                  <a:gd name="connsiteX7" fmla="*/ 426048 w 2455915"/>
                  <a:gd name="connsiteY7" fmla="*/ 8 h 674642"/>
                  <a:gd name="connsiteX8" fmla="*/ 711798 w 2455915"/>
                  <a:gd name="connsiteY8" fmla="*/ 419108 h 674642"/>
                  <a:gd name="connsiteX9" fmla="*/ 781648 w 2455915"/>
                  <a:gd name="connsiteY9" fmla="*/ 400058 h 674642"/>
                  <a:gd name="connsiteX10" fmla="*/ 870548 w 2455915"/>
                  <a:gd name="connsiteY10" fmla="*/ 444508 h 674642"/>
                  <a:gd name="connsiteX11" fmla="*/ 934048 w 2455915"/>
                  <a:gd name="connsiteY11" fmla="*/ 374658 h 674642"/>
                  <a:gd name="connsiteX12" fmla="*/ 1016598 w 2455915"/>
                  <a:gd name="connsiteY12" fmla="*/ 177808 h 674642"/>
                  <a:gd name="connsiteX13" fmla="*/ 1194398 w 2455915"/>
                  <a:gd name="connsiteY13" fmla="*/ 400058 h 674642"/>
                  <a:gd name="connsiteX14" fmla="*/ 1226148 w 2455915"/>
                  <a:gd name="connsiteY14" fmla="*/ 114308 h 674642"/>
                  <a:gd name="connsiteX15" fmla="*/ 1473798 w 2455915"/>
                  <a:gd name="connsiteY15" fmla="*/ 444508 h 674642"/>
                  <a:gd name="connsiteX16" fmla="*/ 1537298 w 2455915"/>
                  <a:gd name="connsiteY16" fmla="*/ 374658 h 674642"/>
                  <a:gd name="connsiteX17" fmla="*/ 1600798 w 2455915"/>
                  <a:gd name="connsiteY17" fmla="*/ 450858 h 674642"/>
                  <a:gd name="connsiteX18" fmla="*/ 1676998 w 2455915"/>
                  <a:gd name="connsiteY18" fmla="*/ 361958 h 674642"/>
                  <a:gd name="connsiteX19" fmla="*/ 1784948 w 2455915"/>
                  <a:gd name="connsiteY19" fmla="*/ 482608 h 674642"/>
                  <a:gd name="connsiteX20" fmla="*/ 1943698 w 2455915"/>
                  <a:gd name="connsiteY20" fmla="*/ 476258 h 674642"/>
                  <a:gd name="connsiteX21" fmla="*/ 2026248 w 2455915"/>
                  <a:gd name="connsiteY21" fmla="*/ 323858 h 674642"/>
                  <a:gd name="connsiteX22" fmla="*/ 2134198 w 2455915"/>
                  <a:gd name="connsiteY22" fmla="*/ 457208 h 674642"/>
                  <a:gd name="connsiteX23" fmla="*/ 2426298 w 2455915"/>
                  <a:gd name="connsiteY23" fmla="*/ 76208 h 674642"/>
                  <a:gd name="connsiteX24" fmla="*/ 2455915 w 2455915"/>
                  <a:gd name="connsiteY24" fmla="*/ 563623 h 674642"/>
                  <a:gd name="connsiteX25" fmla="*/ 2455915 w 2455915"/>
                  <a:gd name="connsiteY25" fmla="*/ 674642 h 674642"/>
                  <a:gd name="connsiteX26" fmla="*/ 175271 w 2455915"/>
                  <a:gd name="connsiteY26" fmla="*/ 630192 h 674642"/>
                  <a:gd name="connsiteX27" fmla="*/ 73671 w 2455915"/>
                  <a:gd name="connsiteY27" fmla="*/ 519173 h 674642"/>
                  <a:gd name="connsiteX0" fmla="*/ 73671 w 2455915"/>
                  <a:gd name="connsiteY0" fmla="*/ 519173 h 674642"/>
                  <a:gd name="connsiteX1" fmla="*/ 222848 w 2455915"/>
                  <a:gd name="connsiteY1" fmla="*/ 508008 h 674642"/>
                  <a:gd name="connsiteX2" fmla="*/ 597 w 2455915"/>
                  <a:gd name="connsiteY2" fmla="*/ 336558 h 674642"/>
                  <a:gd name="connsiteX3" fmla="*/ 330798 w 2455915"/>
                  <a:gd name="connsiteY3" fmla="*/ 349258 h 674642"/>
                  <a:gd name="connsiteX4" fmla="*/ 152998 w 2455915"/>
                  <a:gd name="connsiteY4" fmla="*/ 57158 h 674642"/>
                  <a:gd name="connsiteX5" fmla="*/ 483198 w 2455915"/>
                  <a:gd name="connsiteY5" fmla="*/ 463558 h 674642"/>
                  <a:gd name="connsiteX6" fmla="*/ 584798 w 2455915"/>
                  <a:gd name="connsiteY6" fmla="*/ 450858 h 674642"/>
                  <a:gd name="connsiteX7" fmla="*/ 426048 w 2455915"/>
                  <a:gd name="connsiteY7" fmla="*/ 8 h 674642"/>
                  <a:gd name="connsiteX8" fmla="*/ 711798 w 2455915"/>
                  <a:gd name="connsiteY8" fmla="*/ 419108 h 674642"/>
                  <a:gd name="connsiteX9" fmla="*/ 781648 w 2455915"/>
                  <a:gd name="connsiteY9" fmla="*/ 400058 h 674642"/>
                  <a:gd name="connsiteX10" fmla="*/ 870548 w 2455915"/>
                  <a:gd name="connsiteY10" fmla="*/ 444508 h 674642"/>
                  <a:gd name="connsiteX11" fmla="*/ 934048 w 2455915"/>
                  <a:gd name="connsiteY11" fmla="*/ 374658 h 674642"/>
                  <a:gd name="connsiteX12" fmla="*/ 1016598 w 2455915"/>
                  <a:gd name="connsiteY12" fmla="*/ 177808 h 674642"/>
                  <a:gd name="connsiteX13" fmla="*/ 1194398 w 2455915"/>
                  <a:gd name="connsiteY13" fmla="*/ 400058 h 674642"/>
                  <a:gd name="connsiteX14" fmla="*/ 1226148 w 2455915"/>
                  <a:gd name="connsiteY14" fmla="*/ 114308 h 674642"/>
                  <a:gd name="connsiteX15" fmla="*/ 1473798 w 2455915"/>
                  <a:gd name="connsiteY15" fmla="*/ 444508 h 674642"/>
                  <a:gd name="connsiteX16" fmla="*/ 1537298 w 2455915"/>
                  <a:gd name="connsiteY16" fmla="*/ 374658 h 674642"/>
                  <a:gd name="connsiteX17" fmla="*/ 1600798 w 2455915"/>
                  <a:gd name="connsiteY17" fmla="*/ 450858 h 674642"/>
                  <a:gd name="connsiteX18" fmla="*/ 1676998 w 2455915"/>
                  <a:gd name="connsiteY18" fmla="*/ 361958 h 674642"/>
                  <a:gd name="connsiteX19" fmla="*/ 1784948 w 2455915"/>
                  <a:gd name="connsiteY19" fmla="*/ 482608 h 674642"/>
                  <a:gd name="connsiteX20" fmla="*/ 1943698 w 2455915"/>
                  <a:gd name="connsiteY20" fmla="*/ 476258 h 674642"/>
                  <a:gd name="connsiteX21" fmla="*/ 2026248 w 2455915"/>
                  <a:gd name="connsiteY21" fmla="*/ 323858 h 674642"/>
                  <a:gd name="connsiteX22" fmla="*/ 2134198 w 2455915"/>
                  <a:gd name="connsiteY22" fmla="*/ 457208 h 674642"/>
                  <a:gd name="connsiteX23" fmla="*/ 2426298 w 2455915"/>
                  <a:gd name="connsiteY23" fmla="*/ 76208 h 674642"/>
                  <a:gd name="connsiteX24" fmla="*/ 2455915 w 2455915"/>
                  <a:gd name="connsiteY24" fmla="*/ 563623 h 674642"/>
                  <a:gd name="connsiteX25" fmla="*/ 2455915 w 2455915"/>
                  <a:gd name="connsiteY25" fmla="*/ 674642 h 674642"/>
                  <a:gd name="connsiteX26" fmla="*/ 175271 w 2455915"/>
                  <a:gd name="connsiteY26" fmla="*/ 630192 h 674642"/>
                  <a:gd name="connsiteX27" fmla="*/ 73671 w 2455915"/>
                  <a:gd name="connsiteY27" fmla="*/ 519173 h 674642"/>
                  <a:gd name="connsiteX0" fmla="*/ 73659 w 2455903"/>
                  <a:gd name="connsiteY0" fmla="*/ 519173 h 674642"/>
                  <a:gd name="connsiteX1" fmla="*/ 222836 w 2455903"/>
                  <a:gd name="connsiteY1" fmla="*/ 508008 h 674642"/>
                  <a:gd name="connsiteX2" fmla="*/ 585 w 2455903"/>
                  <a:gd name="connsiteY2" fmla="*/ 336558 h 674642"/>
                  <a:gd name="connsiteX3" fmla="*/ 337136 w 2455903"/>
                  <a:gd name="connsiteY3" fmla="*/ 469908 h 674642"/>
                  <a:gd name="connsiteX4" fmla="*/ 152986 w 2455903"/>
                  <a:gd name="connsiteY4" fmla="*/ 57158 h 674642"/>
                  <a:gd name="connsiteX5" fmla="*/ 483186 w 2455903"/>
                  <a:gd name="connsiteY5" fmla="*/ 463558 h 674642"/>
                  <a:gd name="connsiteX6" fmla="*/ 584786 w 2455903"/>
                  <a:gd name="connsiteY6" fmla="*/ 450858 h 674642"/>
                  <a:gd name="connsiteX7" fmla="*/ 426036 w 2455903"/>
                  <a:gd name="connsiteY7" fmla="*/ 8 h 674642"/>
                  <a:gd name="connsiteX8" fmla="*/ 711786 w 2455903"/>
                  <a:gd name="connsiteY8" fmla="*/ 419108 h 674642"/>
                  <a:gd name="connsiteX9" fmla="*/ 781636 w 2455903"/>
                  <a:gd name="connsiteY9" fmla="*/ 400058 h 674642"/>
                  <a:gd name="connsiteX10" fmla="*/ 870536 w 2455903"/>
                  <a:gd name="connsiteY10" fmla="*/ 444508 h 674642"/>
                  <a:gd name="connsiteX11" fmla="*/ 934036 w 2455903"/>
                  <a:gd name="connsiteY11" fmla="*/ 374658 h 674642"/>
                  <a:gd name="connsiteX12" fmla="*/ 1016586 w 2455903"/>
                  <a:gd name="connsiteY12" fmla="*/ 177808 h 674642"/>
                  <a:gd name="connsiteX13" fmla="*/ 1194386 w 2455903"/>
                  <a:gd name="connsiteY13" fmla="*/ 400058 h 674642"/>
                  <a:gd name="connsiteX14" fmla="*/ 1226136 w 2455903"/>
                  <a:gd name="connsiteY14" fmla="*/ 114308 h 674642"/>
                  <a:gd name="connsiteX15" fmla="*/ 1473786 w 2455903"/>
                  <a:gd name="connsiteY15" fmla="*/ 444508 h 674642"/>
                  <a:gd name="connsiteX16" fmla="*/ 1537286 w 2455903"/>
                  <a:gd name="connsiteY16" fmla="*/ 374658 h 674642"/>
                  <a:gd name="connsiteX17" fmla="*/ 1600786 w 2455903"/>
                  <a:gd name="connsiteY17" fmla="*/ 450858 h 674642"/>
                  <a:gd name="connsiteX18" fmla="*/ 1676986 w 2455903"/>
                  <a:gd name="connsiteY18" fmla="*/ 361958 h 674642"/>
                  <a:gd name="connsiteX19" fmla="*/ 1784936 w 2455903"/>
                  <a:gd name="connsiteY19" fmla="*/ 482608 h 674642"/>
                  <a:gd name="connsiteX20" fmla="*/ 1943686 w 2455903"/>
                  <a:gd name="connsiteY20" fmla="*/ 476258 h 674642"/>
                  <a:gd name="connsiteX21" fmla="*/ 2026236 w 2455903"/>
                  <a:gd name="connsiteY21" fmla="*/ 323858 h 674642"/>
                  <a:gd name="connsiteX22" fmla="*/ 2134186 w 2455903"/>
                  <a:gd name="connsiteY22" fmla="*/ 457208 h 674642"/>
                  <a:gd name="connsiteX23" fmla="*/ 2426286 w 2455903"/>
                  <a:gd name="connsiteY23" fmla="*/ 76208 h 674642"/>
                  <a:gd name="connsiteX24" fmla="*/ 2455903 w 2455903"/>
                  <a:gd name="connsiteY24" fmla="*/ 563623 h 674642"/>
                  <a:gd name="connsiteX25" fmla="*/ 2455903 w 2455903"/>
                  <a:gd name="connsiteY25" fmla="*/ 674642 h 674642"/>
                  <a:gd name="connsiteX26" fmla="*/ 175259 w 2455903"/>
                  <a:gd name="connsiteY26" fmla="*/ 630192 h 674642"/>
                  <a:gd name="connsiteX27" fmla="*/ 73659 w 2455903"/>
                  <a:gd name="connsiteY27" fmla="*/ 519173 h 674642"/>
                  <a:gd name="connsiteX0" fmla="*/ 73617 w 2455861"/>
                  <a:gd name="connsiteY0" fmla="*/ 519173 h 674642"/>
                  <a:gd name="connsiteX1" fmla="*/ 222794 w 2455861"/>
                  <a:gd name="connsiteY1" fmla="*/ 508008 h 674642"/>
                  <a:gd name="connsiteX2" fmla="*/ 543 w 2455861"/>
                  <a:gd name="connsiteY2" fmla="*/ 336558 h 674642"/>
                  <a:gd name="connsiteX3" fmla="*/ 362494 w 2455861"/>
                  <a:gd name="connsiteY3" fmla="*/ 406408 h 674642"/>
                  <a:gd name="connsiteX4" fmla="*/ 152944 w 2455861"/>
                  <a:gd name="connsiteY4" fmla="*/ 57158 h 674642"/>
                  <a:gd name="connsiteX5" fmla="*/ 483144 w 2455861"/>
                  <a:gd name="connsiteY5" fmla="*/ 463558 h 674642"/>
                  <a:gd name="connsiteX6" fmla="*/ 584744 w 2455861"/>
                  <a:gd name="connsiteY6" fmla="*/ 450858 h 674642"/>
                  <a:gd name="connsiteX7" fmla="*/ 425994 w 2455861"/>
                  <a:gd name="connsiteY7" fmla="*/ 8 h 674642"/>
                  <a:gd name="connsiteX8" fmla="*/ 711744 w 2455861"/>
                  <a:gd name="connsiteY8" fmla="*/ 419108 h 674642"/>
                  <a:gd name="connsiteX9" fmla="*/ 781594 w 2455861"/>
                  <a:gd name="connsiteY9" fmla="*/ 400058 h 674642"/>
                  <a:gd name="connsiteX10" fmla="*/ 870494 w 2455861"/>
                  <a:gd name="connsiteY10" fmla="*/ 444508 h 674642"/>
                  <a:gd name="connsiteX11" fmla="*/ 933994 w 2455861"/>
                  <a:gd name="connsiteY11" fmla="*/ 374658 h 674642"/>
                  <a:gd name="connsiteX12" fmla="*/ 1016544 w 2455861"/>
                  <a:gd name="connsiteY12" fmla="*/ 177808 h 674642"/>
                  <a:gd name="connsiteX13" fmla="*/ 1194344 w 2455861"/>
                  <a:gd name="connsiteY13" fmla="*/ 400058 h 674642"/>
                  <a:gd name="connsiteX14" fmla="*/ 1226094 w 2455861"/>
                  <a:gd name="connsiteY14" fmla="*/ 114308 h 674642"/>
                  <a:gd name="connsiteX15" fmla="*/ 1473744 w 2455861"/>
                  <a:gd name="connsiteY15" fmla="*/ 444508 h 674642"/>
                  <a:gd name="connsiteX16" fmla="*/ 1537244 w 2455861"/>
                  <a:gd name="connsiteY16" fmla="*/ 374658 h 674642"/>
                  <a:gd name="connsiteX17" fmla="*/ 1600744 w 2455861"/>
                  <a:gd name="connsiteY17" fmla="*/ 450858 h 674642"/>
                  <a:gd name="connsiteX18" fmla="*/ 1676944 w 2455861"/>
                  <a:gd name="connsiteY18" fmla="*/ 361958 h 674642"/>
                  <a:gd name="connsiteX19" fmla="*/ 1784894 w 2455861"/>
                  <a:gd name="connsiteY19" fmla="*/ 482608 h 674642"/>
                  <a:gd name="connsiteX20" fmla="*/ 1943644 w 2455861"/>
                  <a:gd name="connsiteY20" fmla="*/ 476258 h 674642"/>
                  <a:gd name="connsiteX21" fmla="*/ 2026194 w 2455861"/>
                  <a:gd name="connsiteY21" fmla="*/ 323858 h 674642"/>
                  <a:gd name="connsiteX22" fmla="*/ 2134144 w 2455861"/>
                  <a:gd name="connsiteY22" fmla="*/ 457208 h 674642"/>
                  <a:gd name="connsiteX23" fmla="*/ 2426244 w 2455861"/>
                  <a:gd name="connsiteY23" fmla="*/ 76208 h 674642"/>
                  <a:gd name="connsiteX24" fmla="*/ 2455861 w 2455861"/>
                  <a:gd name="connsiteY24" fmla="*/ 563623 h 674642"/>
                  <a:gd name="connsiteX25" fmla="*/ 2455861 w 2455861"/>
                  <a:gd name="connsiteY25" fmla="*/ 674642 h 674642"/>
                  <a:gd name="connsiteX26" fmla="*/ 175217 w 2455861"/>
                  <a:gd name="connsiteY26" fmla="*/ 630192 h 674642"/>
                  <a:gd name="connsiteX27" fmla="*/ 73617 w 2455861"/>
                  <a:gd name="connsiteY27" fmla="*/ 519173 h 674642"/>
                  <a:gd name="connsiteX0" fmla="*/ 73782 w 2456026"/>
                  <a:gd name="connsiteY0" fmla="*/ 519173 h 674642"/>
                  <a:gd name="connsiteX1" fmla="*/ 222959 w 2456026"/>
                  <a:gd name="connsiteY1" fmla="*/ 508008 h 674642"/>
                  <a:gd name="connsiteX2" fmla="*/ 708 w 2456026"/>
                  <a:gd name="connsiteY2" fmla="*/ 336558 h 674642"/>
                  <a:gd name="connsiteX3" fmla="*/ 362659 w 2456026"/>
                  <a:gd name="connsiteY3" fmla="*/ 406408 h 674642"/>
                  <a:gd name="connsiteX4" fmla="*/ 153109 w 2456026"/>
                  <a:gd name="connsiteY4" fmla="*/ 57158 h 674642"/>
                  <a:gd name="connsiteX5" fmla="*/ 483309 w 2456026"/>
                  <a:gd name="connsiteY5" fmla="*/ 463558 h 674642"/>
                  <a:gd name="connsiteX6" fmla="*/ 584909 w 2456026"/>
                  <a:gd name="connsiteY6" fmla="*/ 450858 h 674642"/>
                  <a:gd name="connsiteX7" fmla="*/ 426159 w 2456026"/>
                  <a:gd name="connsiteY7" fmla="*/ 8 h 674642"/>
                  <a:gd name="connsiteX8" fmla="*/ 711909 w 2456026"/>
                  <a:gd name="connsiteY8" fmla="*/ 419108 h 674642"/>
                  <a:gd name="connsiteX9" fmla="*/ 781759 w 2456026"/>
                  <a:gd name="connsiteY9" fmla="*/ 400058 h 674642"/>
                  <a:gd name="connsiteX10" fmla="*/ 870659 w 2456026"/>
                  <a:gd name="connsiteY10" fmla="*/ 444508 h 674642"/>
                  <a:gd name="connsiteX11" fmla="*/ 934159 w 2456026"/>
                  <a:gd name="connsiteY11" fmla="*/ 374658 h 674642"/>
                  <a:gd name="connsiteX12" fmla="*/ 1016709 w 2456026"/>
                  <a:gd name="connsiteY12" fmla="*/ 177808 h 674642"/>
                  <a:gd name="connsiteX13" fmla="*/ 1194509 w 2456026"/>
                  <a:gd name="connsiteY13" fmla="*/ 400058 h 674642"/>
                  <a:gd name="connsiteX14" fmla="*/ 1226259 w 2456026"/>
                  <a:gd name="connsiteY14" fmla="*/ 114308 h 674642"/>
                  <a:gd name="connsiteX15" fmla="*/ 1473909 w 2456026"/>
                  <a:gd name="connsiteY15" fmla="*/ 444508 h 674642"/>
                  <a:gd name="connsiteX16" fmla="*/ 1537409 w 2456026"/>
                  <a:gd name="connsiteY16" fmla="*/ 374658 h 674642"/>
                  <a:gd name="connsiteX17" fmla="*/ 1600909 w 2456026"/>
                  <a:gd name="connsiteY17" fmla="*/ 450858 h 674642"/>
                  <a:gd name="connsiteX18" fmla="*/ 1677109 w 2456026"/>
                  <a:gd name="connsiteY18" fmla="*/ 361958 h 674642"/>
                  <a:gd name="connsiteX19" fmla="*/ 1785059 w 2456026"/>
                  <a:gd name="connsiteY19" fmla="*/ 482608 h 674642"/>
                  <a:gd name="connsiteX20" fmla="*/ 1943809 w 2456026"/>
                  <a:gd name="connsiteY20" fmla="*/ 476258 h 674642"/>
                  <a:gd name="connsiteX21" fmla="*/ 2026359 w 2456026"/>
                  <a:gd name="connsiteY21" fmla="*/ 323858 h 674642"/>
                  <a:gd name="connsiteX22" fmla="*/ 2134309 w 2456026"/>
                  <a:gd name="connsiteY22" fmla="*/ 457208 h 674642"/>
                  <a:gd name="connsiteX23" fmla="*/ 2426409 w 2456026"/>
                  <a:gd name="connsiteY23" fmla="*/ 76208 h 674642"/>
                  <a:gd name="connsiteX24" fmla="*/ 2456026 w 2456026"/>
                  <a:gd name="connsiteY24" fmla="*/ 563623 h 674642"/>
                  <a:gd name="connsiteX25" fmla="*/ 2456026 w 2456026"/>
                  <a:gd name="connsiteY25" fmla="*/ 674642 h 674642"/>
                  <a:gd name="connsiteX26" fmla="*/ 175382 w 2456026"/>
                  <a:gd name="connsiteY26" fmla="*/ 630192 h 674642"/>
                  <a:gd name="connsiteX27" fmla="*/ 73782 w 2456026"/>
                  <a:gd name="connsiteY27" fmla="*/ 519173 h 674642"/>
                  <a:gd name="connsiteX0" fmla="*/ 73856 w 2456100"/>
                  <a:gd name="connsiteY0" fmla="*/ 519173 h 674642"/>
                  <a:gd name="connsiteX1" fmla="*/ 223033 w 2456100"/>
                  <a:gd name="connsiteY1" fmla="*/ 508008 h 674642"/>
                  <a:gd name="connsiteX2" fmla="*/ 782 w 2456100"/>
                  <a:gd name="connsiteY2" fmla="*/ 336558 h 674642"/>
                  <a:gd name="connsiteX3" fmla="*/ 337333 w 2456100"/>
                  <a:gd name="connsiteY3" fmla="*/ 469908 h 674642"/>
                  <a:gd name="connsiteX4" fmla="*/ 153183 w 2456100"/>
                  <a:gd name="connsiteY4" fmla="*/ 57158 h 674642"/>
                  <a:gd name="connsiteX5" fmla="*/ 483383 w 2456100"/>
                  <a:gd name="connsiteY5" fmla="*/ 463558 h 674642"/>
                  <a:gd name="connsiteX6" fmla="*/ 584983 w 2456100"/>
                  <a:gd name="connsiteY6" fmla="*/ 450858 h 674642"/>
                  <a:gd name="connsiteX7" fmla="*/ 426233 w 2456100"/>
                  <a:gd name="connsiteY7" fmla="*/ 8 h 674642"/>
                  <a:gd name="connsiteX8" fmla="*/ 711983 w 2456100"/>
                  <a:gd name="connsiteY8" fmla="*/ 419108 h 674642"/>
                  <a:gd name="connsiteX9" fmla="*/ 781833 w 2456100"/>
                  <a:gd name="connsiteY9" fmla="*/ 400058 h 674642"/>
                  <a:gd name="connsiteX10" fmla="*/ 870733 w 2456100"/>
                  <a:gd name="connsiteY10" fmla="*/ 444508 h 674642"/>
                  <a:gd name="connsiteX11" fmla="*/ 934233 w 2456100"/>
                  <a:gd name="connsiteY11" fmla="*/ 374658 h 674642"/>
                  <a:gd name="connsiteX12" fmla="*/ 1016783 w 2456100"/>
                  <a:gd name="connsiteY12" fmla="*/ 177808 h 674642"/>
                  <a:gd name="connsiteX13" fmla="*/ 1194583 w 2456100"/>
                  <a:gd name="connsiteY13" fmla="*/ 400058 h 674642"/>
                  <a:gd name="connsiteX14" fmla="*/ 1226333 w 2456100"/>
                  <a:gd name="connsiteY14" fmla="*/ 114308 h 674642"/>
                  <a:gd name="connsiteX15" fmla="*/ 1473983 w 2456100"/>
                  <a:gd name="connsiteY15" fmla="*/ 444508 h 674642"/>
                  <a:gd name="connsiteX16" fmla="*/ 1537483 w 2456100"/>
                  <a:gd name="connsiteY16" fmla="*/ 374658 h 674642"/>
                  <a:gd name="connsiteX17" fmla="*/ 1600983 w 2456100"/>
                  <a:gd name="connsiteY17" fmla="*/ 450858 h 674642"/>
                  <a:gd name="connsiteX18" fmla="*/ 1677183 w 2456100"/>
                  <a:gd name="connsiteY18" fmla="*/ 361958 h 674642"/>
                  <a:gd name="connsiteX19" fmla="*/ 1785133 w 2456100"/>
                  <a:gd name="connsiteY19" fmla="*/ 482608 h 674642"/>
                  <a:gd name="connsiteX20" fmla="*/ 1943883 w 2456100"/>
                  <a:gd name="connsiteY20" fmla="*/ 476258 h 674642"/>
                  <a:gd name="connsiteX21" fmla="*/ 2026433 w 2456100"/>
                  <a:gd name="connsiteY21" fmla="*/ 323858 h 674642"/>
                  <a:gd name="connsiteX22" fmla="*/ 2134383 w 2456100"/>
                  <a:gd name="connsiteY22" fmla="*/ 457208 h 674642"/>
                  <a:gd name="connsiteX23" fmla="*/ 2426483 w 2456100"/>
                  <a:gd name="connsiteY23" fmla="*/ 76208 h 674642"/>
                  <a:gd name="connsiteX24" fmla="*/ 2456100 w 2456100"/>
                  <a:gd name="connsiteY24" fmla="*/ 563623 h 674642"/>
                  <a:gd name="connsiteX25" fmla="*/ 2456100 w 2456100"/>
                  <a:gd name="connsiteY25" fmla="*/ 674642 h 674642"/>
                  <a:gd name="connsiteX26" fmla="*/ 175456 w 2456100"/>
                  <a:gd name="connsiteY26" fmla="*/ 630192 h 674642"/>
                  <a:gd name="connsiteX27" fmla="*/ 73856 w 2456100"/>
                  <a:gd name="connsiteY27" fmla="*/ 519173 h 674642"/>
                  <a:gd name="connsiteX0" fmla="*/ 73856 w 2456100"/>
                  <a:gd name="connsiteY0" fmla="*/ 519173 h 674642"/>
                  <a:gd name="connsiteX1" fmla="*/ 223033 w 2456100"/>
                  <a:gd name="connsiteY1" fmla="*/ 508008 h 674642"/>
                  <a:gd name="connsiteX2" fmla="*/ 782 w 2456100"/>
                  <a:gd name="connsiteY2" fmla="*/ 336558 h 674642"/>
                  <a:gd name="connsiteX3" fmla="*/ 337333 w 2456100"/>
                  <a:gd name="connsiteY3" fmla="*/ 469908 h 674642"/>
                  <a:gd name="connsiteX4" fmla="*/ 153183 w 2456100"/>
                  <a:gd name="connsiteY4" fmla="*/ 57158 h 674642"/>
                  <a:gd name="connsiteX5" fmla="*/ 483383 w 2456100"/>
                  <a:gd name="connsiteY5" fmla="*/ 463558 h 674642"/>
                  <a:gd name="connsiteX6" fmla="*/ 584983 w 2456100"/>
                  <a:gd name="connsiteY6" fmla="*/ 450858 h 674642"/>
                  <a:gd name="connsiteX7" fmla="*/ 426233 w 2456100"/>
                  <a:gd name="connsiteY7" fmla="*/ 8 h 674642"/>
                  <a:gd name="connsiteX8" fmla="*/ 711983 w 2456100"/>
                  <a:gd name="connsiteY8" fmla="*/ 419108 h 674642"/>
                  <a:gd name="connsiteX9" fmla="*/ 781833 w 2456100"/>
                  <a:gd name="connsiteY9" fmla="*/ 400058 h 674642"/>
                  <a:gd name="connsiteX10" fmla="*/ 870733 w 2456100"/>
                  <a:gd name="connsiteY10" fmla="*/ 444508 h 674642"/>
                  <a:gd name="connsiteX11" fmla="*/ 934233 w 2456100"/>
                  <a:gd name="connsiteY11" fmla="*/ 374658 h 674642"/>
                  <a:gd name="connsiteX12" fmla="*/ 1016783 w 2456100"/>
                  <a:gd name="connsiteY12" fmla="*/ 177808 h 674642"/>
                  <a:gd name="connsiteX13" fmla="*/ 1194583 w 2456100"/>
                  <a:gd name="connsiteY13" fmla="*/ 400058 h 674642"/>
                  <a:gd name="connsiteX14" fmla="*/ 1226333 w 2456100"/>
                  <a:gd name="connsiteY14" fmla="*/ 114308 h 674642"/>
                  <a:gd name="connsiteX15" fmla="*/ 1473983 w 2456100"/>
                  <a:gd name="connsiteY15" fmla="*/ 444508 h 674642"/>
                  <a:gd name="connsiteX16" fmla="*/ 1537483 w 2456100"/>
                  <a:gd name="connsiteY16" fmla="*/ 374658 h 674642"/>
                  <a:gd name="connsiteX17" fmla="*/ 1600983 w 2456100"/>
                  <a:gd name="connsiteY17" fmla="*/ 450858 h 674642"/>
                  <a:gd name="connsiteX18" fmla="*/ 1677183 w 2456100"/>
                  <a:gd name="connsiteY18" fmla="*/ 361958 h 674642"/>
                  <a:gd name="connsiteX19" fmla="*/ 1785133 w 2456100"/>
                  <a:gd name="connsiteY19" fmla="*/ 482608 h 674642"/>
                  <a:gd name="connsiteX20" fmla="*/ 1943883 w 2456100"/>
                  <a:gd name="connsiteY20" fmla="*/ 476258 h 674642"/>
                  <a:gd name="connsiteX21" fmla="*/ 2026433 w 2456100"/>
                  <a:gd name="connsiteY21" fmla="*/ 323858 h 674642"/>
                  <a:gd name="connsiteX22" fmla="*/ 2134383 w 2456100"/>
                  <a:gd name="connsiteY22" fmla="*/ 457208 h 674642"/>
                  <a:gd name="connsiteX23" fmla="*/ 2426483 w 2456100"/>
                  <a:gd name="connsiteY23" fmla="*/ 76208 h 674642"/>
                  <a:gd name="connsiteX24" fmla="*/ 2456100 w 2456100"/>
                  <a:gd name="connsiteY24" fmla="*/ 563623 h 674642"/>
                  <a:gd name="connsiteX25" fmla="*/ 2456100 w 2456100"/>
                  <a:gd name="connsiteY25" fmla="*/ 674642 h 674642"/>
                  <a:gd name="connsiteX26" fmla="*/ 175456 w 2456100"/>
                  <a:gd name="connsiteY26" fmla="*/ 630192 h 674642"/>
                  <a:gd name="connsiteX27" fmla="*/ 73856 w 2456100"/>
                  <a:gd name="connsiteY27" fmla="*/ 519173 h 674642"/>
                  <a:gd name="connsiteX0" fmla="*/ 73856 w 2456100"/>
                  <a:gd name="connsiteY0" fmla="*/ 519173 h 674642"/>
                  <a:gd name="connsiteX1" fmla="*/ 223033 w 2456100"/>
                  <a:gd name="connsiteY1" fmla="*/ 508008 h 674642"/>
                  <a:gd name="connsiteX2" fmla="*/ 782 w 2456100"/>
                  <a:gd name="connsiteY2" fmla="*/ 336558 h 674642"/>
                  <a:gd name="connsiteX3" fmla="*/ 337333 w 2456100"/>
                  <a:gd name="connsiteY3" fmla="*/ 469908 h 674642"/>
                  <a:gd name="connsiteX4" fmla="*/ 153183 w 2456100"/>
                  <a:gd name="connsiteY4" fmla="*/ 57158 h 674642"/>
                  <a:gd name="connsiteX5" fmla="*/ 483383 w 2456100"/>
                  <a:gd name="connsiteY5" fmla="*/ 463558 h 674642"/>
                  <a:gd name="connsiteX6" fmla="*/ 584983 w 2456100"/>
                  <a:gd name="connsiteY6" fmla="*/ 450858 h 674642"/>
                  <a:gd name="connsiteX7" fmla="*/ 394483 w 2456100"/>
                  <a:gd name="connsiteY7" fmla="*/ 8 h 674642"/>
                  <a:gd name="connsiteX8" fmla="*/ 711983 w 2456100"/>
                  <a:gd name="connsiteY8" fmla="*/ 419108 h 674642"/>
                  <a:gd name="connsiteX9" fmla="*/ 781833 w 2456100"/>
                  <a:gd name="connsiteY9" fmla="*/ 400058 h 674642"/>
                  <a:gd name="connsiteX10" fmla="*/ 870733 w 2456100"/>
                  <a:gd name="connsiteY10" fmla="*/ 444508 h 674642"/>
                  <a:gd name="connsiteX11" fmla="*/ 934233 w 2456100"/>
                  <a:gd name="connsiteY11" fmla="*/ 374658 h 674642"/>
                  <a:gd name="connsiteX12" fmla="*/ 1016783 w 2456100"/>
                  <a:gd name="connsiteY12" fmla="*/ 177808 h 674642"/>
                  <a:gd name="connsiteX13" fmla="*/ 1194583 w 2456100"/>
                  <a:gd name="connsiteY13" fmla="*/ 400058 h 674642"/>
                  <a:gd name="connsiteX14" fmla="*/ 1226333 w 2456100"/>
                  <a:gd name="connsiteY14" fmla="*/ 114308 h 674642"/>
                  <a:gd name="connsiteX15" fmla="*/ 1473983 w 2456100"/>
                  <a:gd name="connsiteY15" fmla="*/ 444508 h 674642"/>
                  <a:gd name="connsiteX16" fmla="*/ 1537483 w 2456100"/>
                  <a:gd name="connsiteY16" fmla="*/ 374658 h 674642"/>
                  <a:gd name="connsiteX17" fmla="*/ 1600983 w 2456100"/>
                  <a:gd name="connsiteY17" fmla="*/ 450858 h 674642"/>
                  <a:gd name="connsiteX18" fmla="*/ 1677183 w 2456100"/>
                  <a:gd name="connsiteY18" fmla="*/ 361958 h 674642"/>
                  <a:gd name="connsiteX19" fmla="*/ 1785133 w 2456100"/>
                  <a:gd name="connsiteY19" fmla="*/ 482608 h 674642"/>
                  <a:gd name="connsiteX20" fmla="*/ 1943883 w 2456100"/>
                  <a:gd name="connsiteY20" fmla="*/ 476258 h 674642"/>
                  <a:gd name="connsiteX21" fmla="*/ 2026433 w 2456100"/>
                  <a:gd name="connsiteY21" fmla="*/ 323858 h 674642"/>
                  <a:gd name="connsiteX22" fmla="*/ 2134383 w 2456100"/>
                  <a:gd name="connsiteY22" fmla="*/ 457208 h 674642"/>
                  <a:gd name="connsiteX23" fmla="*/ 2426483 w 2456100"/>
                  <a:gd name="connsiteY23" fmla="*/ 76208 h 674642"/>
                  <a:gd name="connsiteX24" fmla="*/ 2456100 w 2456100"/>
                  <a:gd name="connsiteY24" fmla="*/ 563623 h 674642"/>
                  <a:gd name="connsiteX25" fmla="*/ 2456100 w 2456100"/>
                  <a:gd name="connsiteY25" fmla="*/ 674642 h 674642"/>
                  <a:gd name="connsiteX26" fmla="*/ 175456 w 2456100"/>
                  <a:gd name="connsiteY26" fmla="*/ 630192 h 674642"/>
                  <a:gd name="connsiteX27" fmla="*/ 73856 w 2456100"/>
                  <a:gd name="connsiteY27" fmla="*/ 519173 h 674642"/>
                  <a:gd name="connsiteX0" fmla="*/ 73856 w 2456100"/>
                  <a:gd name="connsiteY0" fmla="*/ 519173 h 674642"/>
                  <a:gd name="connsiteX1" fmla="*/ 223033 w 2456100"/>
                  <a:gd name="connsiteY1" fmla="*/ 508008 h 674642"/>
                  <a:gd name="connsiteX2" fmla="*/ 782 w 2456100"/>
                  <a:gd name="connsiteY2" fmla="*/ 336558 h 674642"/>
                  <a:gd name="connsiteX3" fmla="*/ 337333 w 2456100"/>
                  <a:gd name="connsiteY3" fmla="*/ 469908 h 674642"/>
                  <a:gd name="connsiteX4" fmla="*/ 153183 w 2456100"/>
                  <a:gd name="connsiteY4" fmla="*/ 57158 h 674642"/>
                  <a:gd name="connsiteX5" fmla="*/ 483383 w 2456100"/>
                  <a:gd name="connsiteY5" fmla="*/ 463558 h 674642"/>
                  <a:gd name="connsiteX6" fmla="*/ 584983 w 2456100"/>
                  <a:gd name="connsiteY6" fmla="*/ 450858 h 674642"/>
                  <a:gd name="connsiteX7" fmla="*/ 394483 w 2456100"/>
                  <a:gd name="connsiteY7" fmla="*/ 8 h 674642"/>
                  <a:gd name="connsiteX8" fmla="*/ 711983 w 2456100"/>
                  <a:gd name="connsiteY8" fmla="*/ 419108 h 674642"/>
                  <a:gd name="connsiteX9" fmla="*/ 781833 w 2456100"/>
                  <a:gd name="connsiteY9" fmla="*/ 400058 h 674642"/>
                  <a:gd name="connsiteX10" fmla="*/ 870733 w 2456100"/>
                  <a:gd name="connsiteY10" fmla="*/ 444508 h 674642"/>
                  <a:gd name="connsiteX11" fmla="*/ 934233 w 2456100"/>
                  <a:gd name="connsiteY11" fmla="*/ 374658 h 674642"/>
                  <a:gd name="connsiteX12" fmla="*/ 1016783 w 2456100"/>
                  <a:gd name="connsiteY12" fmla="*/ 177808 h 674642"/>
                  <a:gd name="connsiteX13" fmla="*/ 1194583 w 2456100"/>
                  <a:gd name="connsiteY13" fmla="*/ 400058 h 674642"/>
                  <a:gd name="connsiteX14" fmla="*/ 1226333 w 2456100"/>
                  <a:gd name="connsiteY14" fmla="*/ 114308 h 674642"/>
                  <a:gd name="connsiteX15" fmla="*/ 1473983 w 2456100"/>
                  <a:gd name="connsiteY15" fmla="*/ 444508 h 674642"/>
                  <a:gd name="connsiteX16" fmla="*/ 1537483 w 2456100"/>
                  <a:gd name="connsiteY16" fmla="*/ 374658 h 674642"/>
                  <a:gd name="connsiteX17" fmla="*/ 1600983 w 2456100"/>
                  <a:gd name="connsiteY17" fmla="*/ 450858 h 674642"/>
                  <a:gd name="connsiteX18" fmla="*/ 1677183 w 2456100"/>
                  <a:gd name="connsiteY18" fmla="*/ 361958 h 674642"/>
                  <a:gd name="connsiteX19" fmla="*/ 1785133 w 2456100"/>
                  <a:gd name="connsiteY19" fmla="*/ 482608 h 674642"/>
                  <a:gd name="connsiteX20" fmla="*/ 1943883 w 2456100"/>
                  <a:gd name="connsiteY20" fmla="*/ 476258 h 674642"/>
                  <a:gd name="connsiteX21" fmla="*/ 2026433 w 2456100"/>
                  <a:gd name="connsiteY21" fmla="*/ 323858 h 674642"/>
                  <a:gd name="connsiteX22" fmla="*/ 2134383 w 2456100"/>
                  <a:gd name="connsiteY22" fmla="*/ 457208 h 674642"/>
                  <a:gd name="connsiteX23" fmla="*/ 2426483 w 2456100"/>
                  <a:gd name="connsiteY23" fmla="*/ 76208 h 674642"/>
                  <a:gd name="connsiteX24" fmla="*/ 2456100 w 2456100"/>
                  <a:gd name="connsiteY24" fmla="*/ 563623 h 674642"/>
                  <a:gd name="connsiteX25" fmla="*/ 2456100 w 2456100"/>
                  <a:gd name="connsiteY25" fmla="*/ 674642 h 674642"/>
                  <a:gd name="connsiteX26" fmla="*/ 175456 w 2456100"/>
                  <a:gd name="connsiteY26" fmla="*/ 630192 h 674642"/>
                  <a:gd name="connsiteX27" fmla="*/ 73856 w 2456100"/>
                  <a:gd name="connsiteY27" fmla="*/ 519173 h 674642"/>
                  <a:gd name="connsiteX0" fmla="*/ 73856 w 2456100"/>
                  <a:gd name="connsiteY0" fmla="*/ 519173 h 674642"/>
                  <a:gd name="connsiteX1" fmla="*/ 223033 w 2456100"/>
                  <a:gd name="connsiteY1" fmla="*/ 508008 h 674642"/>
                  <a:gd name="connsiteX2" fmla="*/ 782 w 2456100"/>
                  <a:gd name="connsiteY2" fmla="*/ 336558 h 674642"/>
                  <a:gd name="connsiteX3" fmla="*/ 337333 w 2456100"/>
                  <a:gd name="connsiteY3" fmla="*/ 469908 h 674642"/>
                  <a:gd name="connsiteX4" fmla="*/ 153183 w 2456100"/>
                  <a:gd name="connsiteY4" fmla="*/ 57158 h 674642"/>
                  <a:gd name="connsiteX5" fmla="*/ 483383 w 2456100"/>
                  <a:gd name="connsiteY5" fmla="*/ 463558 h 674642"/>
                  <a:gd name="connsiteX6" fmla="*/ 584983 w 2456100"/>
                  <a:gd name="connsiteY6" fmla="*/ 450858 h 674642"/>
                  <a:gd name="connsiteX7" fmla="*/ 394483 w 2456100"/>
                  <a:gd name="connsiteY7" fmla="*/ 8 h 674642"/>
                  <a:gd name="connsiteX8" fmla="*/ 711983 w 2456100"/>
                  <a:gd name="connsiteY8" fmla="*/ 419108 h 674642"/>
                  <a:gd name="connsiteX9" fmla="*/ 781833 w 2456100"/>
                  <a:gd name="connsiteY9" fmla="*/ 400058 h 674642"/>
                  <a:gd name="connsiteX10" fmla="*/ 870733 w 2456100"/>
                  <a:gd name="connsiteY10" fmla="*/ 444508 h 674642"/>
                  <a:gd name="connsiteX11" fmla="*/ 934233 w 2456100"/>
                  <a:gd name="connsiteY11" fmla="*/ 374658 h 674642"/>
                  <a:gd name="connsiteX12" fmla="*/ 1016783 w 2456100"/>
                  <a:gd name="connsiteY12" fmla="*/ 177808 h 674642"/>
                  <a:gd name="connsiteX13" fmla="*/ 1194583 w 2456100"/>
                  <a:gd name="connsiteY13" fmla="*/ 400058 h 674642"/>
                  <a:gd name="connsiteX14" fmla="*/ 1226333 w 2456100"/>
                  <a:gd name="connsiteY14" fmla="*/ 114308 h 674642"/>
                  <a:gd name="connsiteX15" fmla="*/ 1473983 w 2456100"/>
                  <a:gd name="connsiteY15" fmla="*/ 444508 h 674642"/>
                  <a:gd name="connsiteX16" fmla="*/ 1537483 w 2456100"/>
                  <a:gd name="connsiteY16" fmla="*/ 374658 h 674642"/>
                  <a:gd name="connsiteX17" fmla="*/ 1600983 w 2456100"/>
                  <a:gd name="connsiteY17" fmla="*/ 450858 h 674642"/>
                  <a:gd name="connsiteX18" fmla="*/ 1677183 w 2456100"/>
                  <a:gd name="connsiteY18" fmla="*/ 361958 h 674642"/>
                  <a:gd name="connsiteX19" fmla="*/ 1785133 w 2456100"/>
                  <a:gd name="connsiteY19" fmla="*/ 482608 h 674642"/>
                  <a:gd name="connsiteX20" fmla="*/ 1943883 w 2456100"/>
                  <a:gd name="connsiteY20" fmla="*/ 476258 h 674642"/>
                  <a:gd name="connsiteX21" fmla="*/ 2026433 w 2456100"/>
                  <a:gd name="connsiteY21" fmla="*/ 323858 h 674642"/>
                  <a:gd name="connsiteX22" fmla="*/ 2134383 w 2456100"/>
                  <a:gd name="connsiteY22" fmla="*/ 457208 h 674642"/>
                  <a:gd name="connsiteX23" fmla="*/ 2426483 w 2456100"/>
                  <a:gd name="connsiteY23" fmla="*/ 76208 h 674642"/>
                  <a:gd name="connsiteX24" fmla="*/ 2191533 w 2456100"/>
                  <a:gd name="connsiteY24" fmla="*/ 565158 h 674642"/>
                  <a:gd name="connsiteX25" fmla="*/ 2456100 w 2456100"/>
                  <a:gd name="connsiteY25" fmla="*/ 563623 h 674642"/>
                  <a:gd name="connsiteX26" fmla="*/ 2456100 w 2456100"/>
                  <a:gd name="connsiteY26" fmla="*/ 674642 h 674642"/>
                  <a:gd name="connsiteX27" fmla="*/ 175456 w 2456100"/>
                  <a:gd name="connsiteY27" fmla="*/ 630192 h 674642"/>
                  <a:gd name="connsiteX28" fmla="*/ 73856 w 2456100"/>
                  <a:gd name="connsiteY28" fmla="*/ 519173 h 674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456100" h="674642">
                    <a:moveTo>
                      <a:pt x="73856" y="519173"/>
                    </a:moveTo>
                    <a:cubicBezTo>
                      <a:pt x="58502" y="490342"/>
                      <a:pt x="241562" y="538444"/>
                      <a:pt x="223033" y="508008"/>
                    </a:cubicBezTo>
                    <a:cubicBezTo>
                      <a:pt x="204504" y="477572"/>
                      <a:pt x="16657" y="389475"/>
                      <a:pt x="782" y="336558"/>
                    </a:cubicBezTo>
                    <a:cubicBezTo>
                      <a:pt x="-15093" y="283641"/>
                      <a:pt x="214566" y="338675"/>
                      <a:pt x="337333" y="469908"/>
                    </a:cubicBezTo>
                    <a:cubicBezTo>
                      <a:pt x="377550" y="423341"/>
                      <a:pt x="130958" y="60333"/>
                      <a:pt x="153183" y="57158"/>
                    </a:cubicBezTo>
                    <a:cubicBezTo>
                      <a:pt x="175408" y="53983"/>
                      <a:pt x="424117" y="283642"/>
                      <a:pt x="483383" y="463558"/>
                    </a:cubicBezTo>
                    <a:cubicBezTo>
                      <a:pt x="555349" y="529174"/>
                      <a:pt x="591333" y="505891"/>
                      <a:pt x="584983" y="450858"/>
                    </a:cubicBezTo>
                    <a:cubicBezTo>
                      <a:pt x="620966" y="452975"/>
                      <a:pt x="358500" y="-2109"/>
                      <a:pt x="394483" y="8"/>
                    </a:cubicBezTo>
                    <a:cubicBezTo>
                      <a:pt x="661183" y="105841"/>
                      <a:pt x="623083" y="395825"/>
                      <a:pt x="711983" y="419108"/>
                    </a:cubicBezTo>
                    <a:cubicBezTo>
                      <a:pt x="771250" y="492133"/>
                      <a:pt x="755375" y="395825"/>
                      <a:pt x="781833" y="400058"/>
                    </a:cubicBezTo>
                    <a:cubicBezTo>
                      <a:pt x="808291" y="404291"/>
                      <a:pt x="845333" y="455091"/>
                      <a:pt x="870733" y="444508"/>
                    </a:cubicBezTo>
                    <a:cubicBezTo>
                      <a:pt x="907775" y="437100"/>
                      <a:pt x="909891" y="409583"/>
                      <a:pt x="934233" y="374658"/>
                    </a:cubicBezTo>
                    <a:cubicBezTo>
                      <a:pt x="958575" y="339733"/>
                      <a:pt x="975508" y="201091"/>
                      <a:pt x="1016783" y="177808"/>
                    </a:cubicBezTo>
                    <a:cubicBezTo>
                      <a:pt x="1071816" y="196858"/>
                      <a:pt x="1139550" y="381008"/>
                      <a:pt x="1194583" y="400058"/>
                    </a:cubicBezTo>
                    <a:cubicBezTo>
                      <a:pt x="1247500" y="402175"/>
                      <a:pt x="1173416" y="112191"/>
                      <a:pt x="1226333" y="114308"/>
                    </a:cubicBezTo>
                    <a:cubicBezTo>
                      <a:pt x="1298300" y="141825"/>
                      <a:pt x="1402016" y="416991"/>
                      <a:pt x="1473983" y="444508"/>
                    </a:cubicBezTo>
                    <a:cubicBezTo>
                      <a:pt x="1495150" y="442391"/>
                      <a:pt x="1516316" y="376775"/>
                      <a:pt x="1537483" y="374658"/>
                    </a:cubicBezTo>
                    <a:cubicBezTo>
                      <a:pt x="1569233" y="378891"/>
                      <a:pt x="1569233" y="446625"/>
                      <a:pt x="1600983" y="450858"/>
                    </a:cubicBezTo>
                    <a:cubicBezTo>
                      <a:pt x="1626383" y="450858"/>
                      <a:pt x="1651783" y="361958"/>
                      <a:pt x="1677183" y="361958"/>
                    </a:cubicBezTo>
                    <a:cubicBezTo>
                      <a:pt x="1717400" y="370425"/>
                      <a:pt x="1744916" y="474141"/>
                      <a:pt x="1785133" y="482608"/>
                    </a:cubicBezTo>
                    <a:cubicBezTo>
                      <a:pt x="1826408" y="486841"/>
                      <a:pt x="1903666" y="502716"/>
                      <a:pt x="1943883" y="476258"/>
                    </a:cubicBezTo>
                    <a:cubicBezTo>
                      <a:pt x="1984100" y="449800"/>
                      <a:pt x="1991508" y="312216"/>
                      <a:pt x="2026433" y="323858"/>
                    </a:cubicBezTo>
                    <a:cubicBezTo>
                      <a:pt x="2061358" y="335500"/>
                      <a:pt x="2074058" y="522825"/>
                      <a:pt x="2134383" y="457208"/>
                    </a:cubicBezTo>
                    <a:cubicBezTo>
                      <a:pt x="2194708" y="391591"/>
                      <a:pt x="2375683" y="101608"/>
                      <a:pt x="2426483" y="76208"/>
                    </a:cubicBezTo>
                    <a:cubicBezTo>
                      <a:pt x="2430716" y="152408"/>
                      <a:pt x="2187300" y="488958"/>
                      <a:pt x="2191533" y="565158"/>
                    </a:cubicBezTo>
                    <a:lnTo>
                      <a:pt x="2456100" y="563623"/>
                    </a:lnTo>
                    <a:lnTo>
                      <a:pt x="2456100" y="674642"/>
                    </a:lnTo>
                    <a:lnTo>
                      <a:pt x="175456" y="630192"/>
                    </a:lnTo>
                    <a:lnTo>
                      <a:pt x="73856" y="519173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7856BB1-BB23-4A67-815F-3875FD36E7C6}"/>
                </a:ext>
              </a:extLst>
            </p:cNvPr>
            <p:cNvGrpSpPr/>
            <p:nvPr/>
          </p:nvGrpSpPr>
          <p:grpSpPr>
            <a:xfrm>
              <a:off x="8115536" y="2226170"/>
              <a:ext cx="3441092" cy="3173900"/>
              <a:chOff x="8115536" y="2226170"/>
              <a:chExt cx="3441092" cy="3173900"/>
            </a:xfrm>
          </p:grpSpPr>
          <p:sp>
            <p:nvSpPr>
              <p:cNvPr id="46" name="Rectangle 57">
                <a:extLst>
                  <a:ext uri="{FF2B5EF4-FFF2-40B4-BE49-F238E27FC236}">
                    <a16:creationId xmlns:a16="http://schemas.microsoft.com/office/drawing/2014/main" id="{03E54B53-1CCB-4DDF-85D8-2424CBF07CAF}"/>
                  </a:ext>
                </a:extLst>
              </p:cNvPr>
              <p:cNvSpPr/>
              <p:nvPr/>
            </p:nvSpPr>
            <p:spPr>
              <a:xfrm rot="21253922">
                <a:off x="9549094" y="2568539"/>
                <a:ext cx="571953" cy="2163401"/>
              </a:xfrm>
              <a:custGeom>
                <a:avLst/>
                <a:gdLst>
                  <a:gd name="connsiteX0" fmla="*/ 0 w 45719"/>
                  <a:gd name="connsiteY0" fmla="*/ 0 h 357564"/>
                  <a:gd name="connsiteX1" fmla="*/ 45719 w 45719"/>
                  <a:gd name="connsiteY1" fmla="*/ 0 h 357564"/>
                  <a:gd name="connsiteX2" fmla="*/ 45719 w 45719"/>
                  <a:gd name="connsiteY2" fmla="*/ 357564 h 357564"/>
                  <a:gd name="connsiteX3" fmla="*/ 0 w 45719"/>
                  <a:gd name="connsiteY3" fmla="*/ 357564 h 357564"/>
                  <a:gd name="connsiteX4" fmla="*/ 0 w 45719"/>
                  <a:gd name="connsiteY4" fmla="*/ 0 h 357564"/>
                  <a:gd name="connsiteX0" fmla="*/ 0 w 93054"/>
                  <a:gd name="connsiteY0" fmla="*/ 0 h 357564"/>
                  <a:gd name="connsiteX1" fmla="*/ 93054 w 93054"/>
                  <a:gd name="connsiteY1" fmla="*/ 52649 h 357564"/>
                  <a:gd name="connsiteX2" fmla="*/ 45719 w 93054"/>
                  <a:gd name="connsiteY2" fmla="*/ 357564 h 357564"/>
                  <a:gd name="connsiteX3" fmla="*/ 0 w 93054"/>
                  <a:gd name="connsiteY3" fmla="*/ 357564 h 357564"/>
                  <a:gd name="connsiteX4" fmla="*/ 0 w 93054"/>
                  <a:gd name="connsiteY4" fmla="*/ 0 h 357564"/>
                  <a:gd name="connsiteX0" fmla="*/ 47384 w 93054"/>
                  <a:gd name="connsiteY0" fmla="*/ 0 h 352778"/>
                  <a:gd name="connsiteX1" fmla="*/ 93054 w 93054"/>
                  <a:gd name="connsiteY1" fmla="*/ 47863 h 352778"/>
                  <a:gd name="connsiteX2" fmla="*/ 45719 w 93054"/>
                  <a:gd name="connsiteY2" fmla="*/ 352778 h 352778"/>
                  <a:gd name="connsiteX3" fmla="*/ 0 w 93054"/>
                  <a:gd name="connsiteY3" fmla="*/ 352778 h 352778"/>
                  <a:gd name="connsiteX4" fmla="*/ 47384 w 93054"/>
                  <a:gd name="connsiteY4" fmla="*/ 0 h 352778"/>
                  <a:gd name="connsiteX0" fmla="*/ 47384 w 93054"/>
                  <a:gd name="connsiteY0" fmla="*/ 0 h 352778"/>
                  <a:gd name="connsiteX1" fmla="*/ 93054 w 93054"/>
                  <a:gd name="connsiteY1" fmla="*/ 47863 h 352778"/>
                  <a:gd name="connsiteX2" fmla="*/ 45719 w 93054"/>
                  <a:gd name="connsiteY2" fmla="*/ 352778 h 352778"/>
                  <a:gd name="connsiteX3" fmla="*/ 0 w 93054"/>
                  <a:gd name="connsiteY3" fmla="*/ 352778 h 352778"/>
                  <a:gd name="connsiteX4" fmla="*/ 47384 w 93054"/>
                  <a:gd name="connsiteY4" fmla="*/ 0 h 352778"/>
                  <a:gd name="connsiteX0" fmla="*/ 67710 w 113380"/>
                  <a:gd name="connsiteY0" fmla="*/ 0 h 352778"/>
                  <a:gd name="connsiteX1" fmla="*/ 113380 w 113380"/>
                  <a:gd name="connsiteY1" fmla="*/ 47863 h 352778"/>
                  <a:gd name="connsiteX2" fmla="*/ 66045 w 113380"/>
                  <a:gd name="connsiteY2" fmla="*/ 352778 h 352778"/>
                  <a:gd name="connsiteX3" fmla="*/ 20326 w 113380"/>
                  <a:gd name="connsiteY3" fmla="*/ 352778 h 352778"/>
                  <a:gd name="connsiteX4" fmla="*/ 67710 w 113380"/>
                  <a:gd name="connsiteY4" fmla="*/ 0 h 352778"/>
                  <a:gd name="connsiteX0" fmla="*/ 67710 w 113380"/>
                  <a:gd name="connsiteY0" fmla="*/ 0 h 352778"/>
                  <a:gd name="connsiteX1" fmla="*/ 113380 w 113380"/>
                  <a:gd name="connsiteY1" fmla="*/ 47863 h 352778"/>
                  <a:gd name="connsiteX2" fmla="*/ 66045 w 113380"/>
                  <a:gd name="connsiteY2" fmla="*/ 352778 h 352778"/>
                  <a:gd name="connsiteX3" fmla="*/ 20326 w 113380"/>
                  <a:gd name="connsiteY3" fmla="*/ 352778 h 352778"/>
                  <a:gd name="connsiteX4" fmla="*/ 67710 w 113380"/>
                  <a:gd name="connsiteY4" fmla="*/ 0 h 352778"/>
                  <a:gd name="connsiteX0" fmla="*/ 67710 w 113380"/>
                  <a:gd name="connsiteY0" fmla="*/ 0 h 352778"/>
                  <a:gd name="connsiteX1" fmla="*/ 113380 w 113380"/>
                  <a:gd name="connsiteY1" fmla="*/ 47863 h 352778"/>
                  <a:gd name="connsiteX2" fmla="*/ 66045 w 113380"/>
                  <a:gd name="connsiteY2" fmla="*/ 352778 h 352778"/>
                  <a:gd name="connsiteX3" fmla="*/ 20326 w 113380"/>
                  <a:gd name="connsiteY3" fmla="*/ 352778 h 352778"/>
                  <a:gd name="connsiteX4" fmla="*/ 67710 w 113380"/>
                  <a:gd name="connsiteY4" fmla="*/ 0 h 352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380" h="352778">
                    <a:moveTo>
                      <a:pt x="67710" y="0"/>
                    </a:moveTo>
                    <a:lnTo>
                      <a:pt x="113380" y="47863"/>
                    </a:lnTo>
                    <a:cubicBezTo>
                      <a:pt x="55913" y="135718"/>
                      <a:pt x="81823" y="251140"/>
                      <a:pt x="66045" y="352778"/>
                    </a:cubicBezTo>
                    <a:lnTo>
                      <a:pt x="20326" y="352778"/>
                    </a:lnTo>
                    <a:cubicBezTo>
                      <a:pt x="36121" y="235185"/>
                      <a:pt x="-60848" y="96629"/>
                      <a:pt x="67710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56">
                <a:extLst>
                  <a:ext uri="{FF2B5EF4-FFF2-40B4-BE49-F238E27FC236}">
                    <a16:creationId xmlns:a16="http://schemas.microsoft.com/office/drawing/2014/main" id="{4E797721-121B-463A-BEBC-235AAE159606}"/>
                  </a:ext>
                </a:extLst>
              </p:cNvPr>
              <p:cNvSpPr/>
              <p:nvPr/>
            </p:nvSpPr>
            <p:spPr>
              <a:xfrm rot="18785527">
                <a:off x="9504154" y="2730228"/>
                <a:ext cx="1878417" cy="870302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Rectangle 56">
                <a:extLst>
                  <a:ext uri="{FF2B5EF4-FFF2-40B4-BE49-F238E27FC236}">
                    <a16:creationId xmlns:a16="http://schemas.microsoft.com/office/drawing/2014/main" id="{FC9F0FA3-BFF3-4921-98CD-7752B3091CB1}"/>
                  </a:ext>
                </a:extLst>
              </p:cNvPr>
              <p:cNvSpPr/>
              <p:nvPr/>
            </p:nvSpPr>
            <p:spPr>
              <a:xfrm rot="13686997">
                <a:off x="8199825" y="3293889"/>
                <a:ext cx="1878417" cy="870302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Rectangle 56">
                <a:extLst>
                  <a:ext uri="{FF2B5EF4-FFF2-40B4-BE49-F238E27FC236}">
                    <a16:creationId xmlns:a16="http://schemas.microsoft.com/office/drawing/2014/main" id="{AD3B26D3-9905-4890-9615-7ED7D05BE4BC}"/>
                  </a:ext>
                </a:extLst>
              </p:cNvPr>
              <p:cNvSpPr/>
              <p:nvPr/>
            </p:nvSpPr>
            <p:spPr>
              <a:xfrm rot="20780167">
                <a:off x="9678211" y="3536497"/>
                <a:ext cx="1878417" cy="870302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56">
                <a:extLst>
                  <a:ext uri="{FF2B5EF4-FFF2-40B4-BE49-F238E27FC236}">
                    <a16:creationId xmlns:a16="http://schemas.microsoft.com/office/drawing/2014/main" id="{676A498C-7DC1-46B9-B7DB-BC235659A0A9}"/>
                  </a:ext>
                </a:extLst>
              </p:cNvPr>
              <p:cNvSpPr/>
              <p:nvPr/>
            </p:nvSpPr>
            <p:spPr>
              <a:xfrm rot="10283546">
                <a:off x="8115536" y="4235067"/>
                <a:ext cx="1878417" cy="870302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B6964DA-D1A8-4396-A7A4-B8AFEA406561}"/>
                  </a:ext>
                </a:extLst>
              </p:cNvPr>
              <p:cNvGrpSpPr/>
              <p:nvPr/>
            </p:nvGrpSpPr>
            <p:grpSpPr>
              <a:xfrm>
                <a:off x="9577934" y="3177173"/>
                <a:ext cx="914400" cy="984238"/>
                <a:chOff x="8583171" y="1691055"/>
                <a:chExt cx="914400" cy="984238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4D99D52B-2121-4353-82C6-159AAC88AEFA}"/>
                    </a:ext>
                  </a:extLst>
                </p:cNvPr>
                <p:cNvSpPr/>
                <p:nvPr/>
              </p:nvSpPr>
              <p:spPr>
                <a:xfrm>
                  <a:off x="8583171" y="1760893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56">
                  <a:extLst>
                    <a:ext uri="{FF2B5EF4-FFF2-40B4-BE49-F238E27FC236}">
                      <a16:creationId xmlns:a16="http://schemas.microsoft.com/office/drawing/2014/main" id="{7A257F66-D9D4-47F2-B314-858C03612F32}"/>
                    </a:ext>
                  </a:extLst>
                </p:cNvPr>
                <p:cNvSpPr/>
                <p:nvPr/>
              </p:nvSpPr>
              <p:spPr>
                <a:xfrm rot="7808444" flipH="1">
                  <a:off x="9259962" y="17990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6">
                  <a:extLst>
                    <a:ext uri="{FF2B5EF4-FFF2-40B4-BE49-F238E27FC236}">
                      <a16:creationId xmlns:a16="http://schemas.microsoft.com/office/drawing/2014/main" id="{8CAF57AF-66C6-4683-B616-C5F8FCDCB843}"/>
                    </a:ext>
                  </a:extLst>
                </p:cNvPr>
                <p:cNvSpPr/>
                <p:nvPr/>
              </p:nvSpPr>
              <p:spPr>
                <a:xfrm rot="5645453" flipH="1">
                  <a:off x="9192544" y="176179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6">
                  <a:extLst>
                    <a:ext uri="{FF2B5EF4-FFF2-40B4-BE49-F238E27FC236}">
                      <a16:creationId xmlns:a16="http://schemas.microsoft.com/office/drawing/2014/main" id="{C8530EE2-2AC8-4343-879D-B65E69EB5BAB}"/>
                    </a:ext>
                  </a:extLst>
                </p:cNvPr>
                <p:cNvSpPr/>
                <p:nvPr/>
              </p:nvSpPr>
              <p:spPr>
                <a:xfrm rot="4881750" flipH="1">
                  <a:off x="9117475" y="1744282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6">
                  <a:extLst>
                    <a:ext uri="{FF2B5EF4-FFF2-40B4-BE49-F238E27FC236}">
                      <a16:creationId xmlns:a16="http://schemas.microsoft.com/office/drawing/2014/main" id="{9A0A49ED-23C0-4C1F-A67D-1EA535E9AC93}"/>
                    </a:ext>
                  </a:extLst>
                </p:cNvPr>
                <p:cNvSpPr/>
                <p:nvPr/>
              </p:nvSpPr>
              <p:spPr>
                <a:xfrm rot="4881750" flipH="1">
                  <a:off x="9040872" y="1727278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6">
                  <a:extLst>
                    <a:ext uri="{FF2B5EF4-FFF2-40B4-BE49-F238E27FC236}">
                      <a16:creationId xmlns:a16="http://schemas.microsoft.com/office/drawing/2014/main" id="{6EF6F134-8524-4AE5-B036-4C0DE9175051}"/>
                    </a:ext>
                  </a:extLst>
                </p:cNvPr>
                <p:cNvSpPr/>
                <p:nvPr/>
              </p:nvSpPr>
              <p:spPr>
                <a:xfrm rot="4881750" flipH="1">
                  <a:off x="8964706" y="173578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56">
                  <a:extLst>
                    <a:ext uri="{FF2B5EF4-FFF2-40B4-BE49-F238E27FC236}">
                      <a16:creationId xmlns:a16="http://schemas.microsoft.com/office/drawing/2014/main" id="{29B70C10-D809-4C25-832B-6856121DBFA3}"/>
                    </a:ext>
                  </a:extLst>
                </p:cNvPr>
                <p:cNvSpPr/>
                <p:nvPr/>
              </p:nvSpPr>
              <p:spPr>
                <a:xfrm rot="2858822" flipH="1">
                  <a:off x="8901610" y="177066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56">
                  <a:extLst>
                    <a:ext uri="{FF2B5EF4-FFF2-40B4-BE49-F238E27FC236}">
                      <a16:creationId xmlns:a16="http://schemas.microsoft.com/office/drawing/2014/main" id="{E3EBE944-4DA9-40D5-91ED-77D25DB9E80C}"/>
                    </a:ext>
                  </a:extLst>
                </p:cNvPr>
                <p:cNvSpPr/>
                <p:nvPr/>
              </p:nvSpPr>
              <p:spPr>
                <a:xfrm rot="471569" flipH="1">
                  <a:off x="8928261" y="18138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56">
                  <a:extLst>
                    <a:ext uri="{FF2B5EF4-FFF2-40B4-BE49-F238E27FC236}">
                      <a16:creationId xmlns:a16="http://schemas.microsoft.com/office/drawing/2014/main" id="{EF21CBD3-205B-4CEE-B89F-A3773C8332D9}"/>
                    </a:ext>
                  </a:extLst>
                </p:cNvPr>
                <p:cNvSpPr/>
                <p:nvPr/>
              </p:nvSpPr>
              <p:spPr>
                <a:xfrm rot="17719418" flipH="1">
                  <a:off x="9008874" y="1838961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56">
                  <a:extLst>
                    <a:ext uri="{FF2B5EF4-FFF2-40B4-BE49-F238E27FC236}">
                      <a16:creationId xmlns:a16="http://schemas.microsoft.com/office/drawing/2014/main" id="{D76822F5-4B35-414B-B312-428E936725F6}"/>
                    </a:ext>
                  </a:extLst>
                </p:cNvPr>
                <p:cNvSpPr/>
                <p:nvPr/>
              </p:nvSpPr>
              <p:spPr>
                <a:xfrm rot="16402527" flipH="1">
                  <a:off x="9071317" y="185733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56">
                  <a:extLst>
                    <a:ext uri="{FF2B5EF4-FFF2-40B4-BE49-F238E27FC236}">
                      <a16:creationId xmlns:a16="http://schemas.microsoft.com/office/drawing/2014/main" id="{73E7ABC5-85B6-4CEC-B029-C65AAF4CB7D1}"/>
                    </a:ext>
                  </a:extLst>
                </p:cNvPr>
                <p:cNvSpPr/>
                <p:nvPr/>
              </p:nvSpPr>
              <p:spPr>
                <a:xfrm rot="16402527" flipH="1">
                  <a:off x="9214232" y="1881334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Rectangle 56">
                  <a:extLst>
                    <a:ext uri="{FF2B5EF4-FFF2-40B4-BE49-F238E27FC236}">
                      <a16:creationId xmlns:a16="http://schemas.microsoft.com/office/drawing/2014/main" id="{AED475EF-A603-46EB-B473-840F6E9F6C5D}"/>
                    </a:ext>
                  </a:extLst>
                </p:cNvPr>
                <p:cNvSpPr/>
                <p:nvPr/>
              </p:nvSpPr>
              <p:spPr>
                <a:xfrm rot="16402527" flipH="1">
                  <a:off x="9141979" y="186861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56">
                  <a:extLst>
                    <a:ext uri="{FF2B5EF4-FFF2-40B4-BE49-F238E27FC236}">
                      <a16:creationId xmlns:a16="http://schemas.microsoft.com/office/drawing/2014/main" id="{95CE96D0-5B28-4553-B4FD-AA802D004BE4}"/>
                    </a:ext>
                  </a:extLst>
                </p:cNvPr>
                <p:cNvSpPr/>
                <p:nvPr/>
              </p:nvSpPr>
              <p:spPr>
                <a:xfrm rot="11786322" flipH="1">
                  <a:off x="9290942" y="1873022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22466B6E-ACB0-4B64-B607-A25616C61DD8}"/>
                  </a:ext>
                </a:extLst>
              </p:cNvPr>
              <p:cNvGrpSpPr/>
              <p:nvPr/>
            </p:nvGrpSpPr>
            <p:grpSpPr>
              <a:xfrm flipH="1">
                <a:off x="8981538" y="3662801"/>
                <a:ext cx="914400" cy="984238"/>
                <a:chOff x="8583171" y="1691055"/>
                <a:chExt cx="914400" cy="984238"/>
              </a:xfrm>
            </p:grpSpPr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A5583FD2-F419-48A1-8EBA-24A5CFEED05F}"/>
                    </a:ext>
                  </a:extLst>
                </p:cNvPr>
                <p:cNvSpPr/>
                <p:nvPr/>
              </p:nvSpPr>
              <p:spPr>
                <a:xfrm>
                  <a:off x="8583171" y="1760893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56">
                  <a:extLst>
                    <a:ext uri="{FF2B5EF4-FFF2-40B4-BE49-F238E27FC236}">
                      <a16:creationId xmlns:a16="http://schemas.microsoft.com/office/drawing/2014/main" id="{1862EA26-8587-4D98-BF6E-2408DCED4060}"/>
                    </a:ext>
                  </a:extLst>
                </p:cNvPr>
                <p:cNvSpPr/>
                <p:nvPr/>
              </p:nvSpPr>
              <p:spPr>
                <a:xfrm rot="7808444" flipH="1">
                  <a:off x="9259962" y="17990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 56">
                  <a:extLst>
                    <a:ext uri="{FF2B5EF4-FFF2-40B4-BE49-F238E27FC236}">
                      <a16:creationId xmlns:a16="http://schemas.microsoft.com/office/drawing/2014/main" id="{41EDC9A7-7061-4907-8EBD-E3BD2546E9B7}"/>
                    </a:ext>
                  </a:extLst>
                </p:cNvPr>
                <p:cNvSpPr/>
                <p:nvPr/>
              </p:nvSpPr>
              <p:spPr>
                <a:xfrm rot="5645453" flipH="1">
                  <a:off x="9192544" y="176179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Rectangle 56">
                  <a:extLst>
                    <a:ext uri="{FF2B5EF4-FFF2-40B4-BE49-F238E27FC236}">
                      <a16:creationId xmlns:a16="http://schemas.microsoft.com/office/drawing/2014/main" id="{0D4317A7-1ED8-47E4-978D-E0474E717A2E}"/>
                    </a:ext>
                  </a:extLst>
                </p:cNvPr>
                <p:cNvSpPr/>
                <p:nvPr/>
              </p:nvSpPr>
              <p:spPr>
                <a:xfrm rot="4881750" flipH="1">
                  <a:off x="9117475" y="1744282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56">
                  <a:extLst>
                    <a:ext uri="{FF2B5EF4-FFF2-40B4-BE49-F238E27FC236}">
                      <a16:creationId xmlns:a16="http://schemas.microsoft.com/office/drawing/2014/main" id="{35D60518-3A19-4407-85FD-05666B492EAC}"/>
                    </a:ext>
                  </a:extLst>
                </p:cNvPr>
                <p:cNvSpPr/>
                <p:nvPr/>
              </p:nvSpPr>
              <p:spPr>
                <a:xfrm rot="4881750" flipH="1">
                  <a:off x="9040872" y="1727278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56">
                  <a:extLst>
                    <a:ext uri="{FF2B5EF4-FFF2-40B4-BE49-F238E27FC236}">
                      <a16:creationId xmlns:a16="http://schemas.microsoft.com/office/drawing/2014/main" id="{45EAAC2E-77A6-4281-9386-6ABE2A9E83A9}"/>
                    </a:ext>
                  </a:extLst>
                </p:cNvPr>
                <p:cNvSpPr/>
                <p:nvPr/>
              </p:nvSpPr>
              <p:spPr>
                <a:xfrm rot="4881750" flipH="1">
                  <a:off x="8964706" y="173578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56">
                  <a:extLst>
                    <a:ext uri="{FF2B5EF4-FFF2-40B4-BE49-F238E27FC236}">
                      <a16:creationId xmlns:a16="http://schemas.microsoft.com/office/drawing/2014/main" id="{6F145C9C-8431-46EF-ACDF-71B645ECC7A1}"/>
                    </a:ext>
                  </a:extLst>
                </p:cNvPr>
                <p:cNvSpPr/>
                <p:nvPr/>
              </p:nvSpPr>
              <p:spPr>
                <a:xfrm rot="2858822" flipH="1">
                  <a:off x="8901610" y="177066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56">
                  <a:extLst>
                    <a:ext uri="{FF2B5EF4-FFF2-40B4-BE49-F238E27FC236}">
                      <a16:creationId xmlns:a16="http://schemas.microsoft.com/office/drawing/2014/main" id="{9E570159-61A2-4CF7-AB03-8D8210958022}"/>
                    </a:ext>
                  </a:extLst>
                </p:cNvPr>
                <p:cNvSpPr/>
                <p:nvPr/>
              </p:nvSpPr>
              <p:spPr>
                <a:xfrm rot="471569" flipH="1">
                  <a:off x="8928261" y="18138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56">
                  <a:extLst>
                    <a:ext uri="{FF2B5EF4-FFF2-40B4-BE49-F238E27FC236}">
                      <a16:creationId xmlns:a16="http://schemas.microsoft.com/office/drawing/2014/main" id="{2F0C2AB2-01A5-421D-A871-A05E010FACF6}"/>
                    </a:ext>
                  </a:extLst>
                </p:cNvPr>
                <p:cNvSpPr/>
                <p:nvPr/>
              </p:nvSpPr>
              <p:spPr>
                <a:xfrm rot="17719418" flipH="1">
                  <a:off x="9008874" y="1838961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56">
                  <a:extLst>
                    <a:ext uri="{FF2B5EF4-FFF2-40B4-BE49-F238E27FC236}">
                      <a16:creationId xmlns:a16="http://schemas.microsoft.com/office/drawing/2014/main" id="{38932747-8F13-49CA-84EE-E58718AC7A9D}"/>
                    </a:ext>
                  </a:extLst>
                </p:cNvPr>
                <p:cNvSpPr/>
                <p:nvPr/>
              </p:nvSpPr>
              <p:spPr>
                <a:xfrm rot="16402527" flipH="1">
                  <a:off x="9071317" y="185733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 56">
                  <a:extLst>
                    <a:ext uri="{FF2B5EF4-FFF2-40B4-BE49-F238E27FC236}">
                      <a16:creationId xmlns:a16="http://schemas.microsoft.com/office/drawing/2014/main" id="{5B50D3CB-D0A1-4F26-8C37-74B49E0D6B7E}"/>
                    </a:ext>
                  </a:extLst>
                </p:cNvPr>
                <p:cNvSpPr/>
                <p:nvPr/>
              </p:nvSpPr>
              <p:spPr>
                <a:xfrm rot="16402527" flipH="1">
                  <a:off x="9214232" y="1881334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Rectangle 56">
                  <a:extLst>
                    <a:ext uri="{FF2B5EF4-FFF2-40B4-BE49-F238E27FC236}">
                      <a16:creationId xmlns:a16="http://schemas.microsoft.com/office/drawing/2014/main" id="{BF4502C4-BD54-4FC5-BBE6-102B01867DBF}"/>
                    </a:ext>
                  </a:extLst>
                </p:cNvPr>
                <p:cNvSpPr/>
                <p:nvPr/>
              </p:nvSpPr>
              <p:spPr>
                <a:xfrm rot="16402527" flipH="1">
                  <a:off x="9141979" y="186861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 56">
                  <a:extLst>
                    <a:ext uri="{FF2B5EF4-FFF2-40B4-BE49-F238E27FC236}">
                      <a16:creationId xmlns:a16="http://schemas.microsoft.com/office/drawing/2014/main" id="{22ABE9A3-F68C-4CB8-AD59-E32A6FC7AE42}"/>
                    </a:ext>
                  </a:extLst>
                </p:cNvPr>
                <p:cNvSpPr/>
                <p:nvPr/>
              </p:nvSpPr>
              <p:spPr>
                <a:xfrm rot="11786322" flipH="1">
                  <a:off x="9290942" y="1873022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F5DDB55E-A2A9-42D9-A400-4C3EA2C720C3}"/>
                  </a:ext>
                </a:extLst>
              </p:cNvPr>
              <p:cNvGrpSpPr/>
              <p:nvPr/>
            </p:nvGrpSpPr>
            <p:grpSpPr>
              <a:xfrm flipH="1">
                <a:off x="9666169" y="3876328"/>
                <a:ext cx="914400" cy="984238"/>
                <a:chOff x="8583171" y="1691055"/>
                <a:chExt cx="914400" cy="984238"/>
              </a:xfrm>
            </p:grpSpPr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05E24755-E875-40B4-BBD4-A88E8C1D2579}"/>
                    </a:ext>
                  </a:extLst>
                </p:cNvPr>
                <p:cNvSpPr/>
                <p:nvPr/>
              </p:nvSpPr>
              <p:spPr>
                <a:xfrm>
                  <a:off x="8583171" y="1760893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56">
                  <a:extLst>
                    <a:ext uri="{FF2B5EF4-FFF2-40B4-BE49-F238E27FC236}">
                      <a16:creationId xmlns:a16="http://schemas.microsoft.com/office/drawing/2014/main" id="{994A1B42-6EDC-4C8F-A660-7167270FECF1}"/>
                    </a:ext>
                  </a:extLst>
                </p:cNvPr>
                <p:cNvSpPr/>
                <p:nvPr/>
              </p:nvSpPr>
              <p:spPr>
                <a:xfrm rot="7808444" flipH="1">
                  <a:off x="9259962" y="17990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56">
                  <a:extLst>
                    <a:ext uri="{FF2B5EF4-FFF2-40B4-BE49-F238E27FC236}">
                      <a16:creationId xmlns:a16="http://schemas.microsoft.com/office/drawing/2014/main" id="{892322E5-BD56-4658-951D-E7BFC2840A54}"/>
                    </a:ext>
                  </a:extLst>
                </p:cNvPr>
                <p:cNvSpPr/>
                <p:nvPr/>
              </p:nvSpPr>
              <p:spPr>
                <a:xfrm rot="5645453" flipH="1">
                  <a:off x="9192544" y="176179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56">
                  <a:extLst>
                    <a:ext uri="{FF2B5EF4-FFF2-40B4-BE49-F238E27FC236}">
                      <a16:creationId xmlns:a16="http://schemas.microsoft.com/office/drawing/2014/main" id="{B1C6CB6F-66E7-4771-BC9C-AA4E23344576}"/>
                    </a:ext>
                  </a:extLst>
                </p:cNvPr>
                <p:cNvSpPr/>
                <p:nvPr/>
              </p:nvSpPr>
              <p:spPr>
                <a:xfrm rot="4881750" flipH="1">
                  <a:off x="9117475" y="1744282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56">
                  <a:extLst>
                    <a:ext uri="{FF2B5EF4-FFF2-40B4-BE49-F238E27FC236}">
                      <a16:creationId xmlns:a16="http://schemas.microsoft.com/office/drawing/2014/main" id="{179508FB-55B0-4795-9CBB-F9481F13E97F}"/>
                    </a:ext>
                  </a:extLst>
                </p:cNvPr>
                <p:cNvSpPr/>
                <p:nvPr/>
              </p:nvSpPr>
              <p:spPr>
                <a:xfrm rot="4881750" flipH="1">
                  <a:off x="9040872" y="1727278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56">
                  <a:extLst>
                    <a:ext uri="{FF2B5EF4-FFF2-40B4-BE49-F238E27FC236}">
                      <a16:creationId xmlns:a16="http://schemas.microsoft.com/office/drawing/2014/main" id="{91DE0FD8-78A1-4A60-BC78-C9B1C7A2B594}"/>
                    </a:ext>
                  </a:extLst>
                </p:cNvPr>
                <p:cNvSpPr/>
                <p:nvPr/>
              </p:nvSpPr>
              <p:spPr>
                <a:xfrm rot="4881750" flipH="1">
                  <a:off x="8964706" y="173578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56">
                  <a:extLst>
                    <a:ext uri="{FF2B5EF4-FFF2-40B4-BE49-F238E27FC236}">
                      <a16:creationId xmlns:a16="http://schemas.microsoft.com/office/drawing/2014/main" id="{353274BC-0D0A-402B-9529-A4CE0F6DF23F}"/>
                    </a:ext>
                  </a:extLst>
                </p:cNvPr>
                <p:cNvSpPr/>
                <p:nvPr/>
              </p:nvSpPr>
              <p:spPr>
                <a:xfrm rot="2858822" flipH="1">
                  <a:off x="8901610" y="177066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56">
                  <a:extLst>
                    <a:ext uri="{FF2B5EF4-FFF2-40B4-BE49-F238E27FC236}">
                      <a16:creationId xmlns:a16="http://schemas.microsoft.com/office/drawing/2014/main" id="{27D7F615-6D4B-43AB-AAC1-84281265EBCF}"/>
                    </a:ext>
                  </a:extLst>
                </p:cNvPr>
                <p:cNvSpPr/>
                <p:nvPr/>
              </p:nvSpPr>
              <p:spPr>
                <a:xfrm rot="471569" flipH="1">
                  <a:off x="8928261" y="18138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56">
                  <a:extLst>
                    <a:ext uri="{FF2B5EF4-FFF2-40B4-BE49-F238E27FC236}">
                      <a16:creationId xmlns:a16="http://schemas.microsoft.com/office/drawing/2014/main" id="{DEBF5A86-C673-4FEE-821D-DBC0C0735D5C}"/>
                    </a:ext>
                  </a:extLst>
                </p:cNvPr>
                <p:cNvSpPr/>
                <p:nvPr/>
              </p:nvSpPr>
              <p:spPr>
                <a:xfrm rot="17719418" flipH="1">
                  <a:off x="9008874" y="1838961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56">
                  <a:extLst>
                    <a:ext uri="{FF2B5EF4-FFF2-40B4-BE49-F238E27FC236}">
                      <a16:creationId xmlns:a16="http://schemas.microsoft.com/office/drawing/2014/main" id="{82B634B9-5956-49E4-BBF0-9E3AADA634A1}"/>
                    </a:ext>
                  </a:extLst>
                </p:cNvPr>
                <p:cNvSpPr/>
                <p:nvPr/>
              </p:nvSpPr>
              <p:spPr>
                <a:xfrm rot="16402527" flipH="1">
                  <a:off x="9071317" y="185733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56">
                  <a:extLst>
                    <a:ext uri="{FF2B5EF4-FFF2-40B4-BE49-F238E27FC236}">
                      <a16:creationId xmlns:a16="http://schemas.microsoft.com/office/drawing/2014/main" id="{A865B606-BDEB-414E-95A7-14BCDA2579BB}"/>
                    </a:ext>
                  </a:extLst>
                </p:cNvPr>
                <p:cNvSpPr/>
                <p:nvPr/>
              </p:nvSpPr>
              <p:spPr>
                <a:xfrm rot="16402527" flipH="1">
                  <a:off x="9214232" y="1881334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56">
                  <a:extLst>
                    <a:ext uri="{FF2B5EF4-FFF2-40B4-BE49-F238E27FC236}">
                      <a16:creationId xmlns:a16="http://schemas.microsoft.com/office/drawing/2014/main" id="{97F05709-7332-427C-9A7A-1FD214D01BEA}"/>
                    </a:ext>
                  </a:extLst>
                </p:cNvPr>
                <p:cNvSpPr/>
                <p:nvPr/>
              </p:nvSpPr>
              <p:spPr>
                <a:xfrm rot="16402527" flipH="1">
                  <a:off x="9141979" y="186861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Rectangle 56">
                  <a:extLst>
                    <a:ext uri="{FF2B5EF4-FFF2-40B4-BE49-F238E27FC236}">
                      <a16:creationId xmlns:a16="http://schemas.microsoft.com/office/drawing/2014/main" id="{3DD46A39-FFE1-47DF-A29B-2D156A9EC8CE}"/>
                    </a:ext>
                  </a:extLst>
                </p:cNvPr>
                <p:cNvSpPr/>
                <p:nvPr/>
              </p:nvSpPr>
              <p:spPr>
                <a:xfrm rot="11786322" flipH="1">
                  <a:off x="9290942" y="1873022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6A44CF44-03A9-485B-9D1B-4F4F6FA23238}"/>
                  </a:ext>
                </a:extLst>
              </p:cNvPr>
              <p:cNvGrpSpPr/>
              <p:nvPr/>
            </p:nvGrpSpPr>
            <p:grpSpPr>
              <a:xfrm rot="5811908" flipH="1">
                <a:off x="10353025" y="3562588"/>
                <a:ext cx="914400" cy="984238"/>
                <a:chOff x="8583171" y="1691055"/>
                <a:chExt cx="914400" cy="984238"/>
              </a:xfrm>
            </p:grpSpPr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8C105805-6DDB-4440-BF6E-4FC6FEDEFB9D}"/>
                    </a:ext>
                  </a:extLst>
                </p:cNvPr>
                <p:cNvSpPr/>
                <p:nvPr/>
              </p:nvSpPr>
              <p:spPr>
                <a:xfrm>
                  <a:off x="8583171" y="1760893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Rectangle 56">
                  <a:extLst>
                    <a:ext uri="{FF2B5EF4-FFF2-40B4-BE49-F238E27FC236}">
                      <a16:creationId xmlns:a16="http://schemas.microsoft.com/office/drawing/2014/main" id="{B3FAB0C9-9B85-48DF-B0BB-9694ECDC3A63}"/>
                    </a:ext>
                  </a:extLst>
                </p:cNvPr>
                <p:cNvSpPr/>
                <p:nvPr/>
              </p:nvSpPr>
              <p:spPr>
                <a:xfrm rot="7808444" flipH="1">
                  <a:off x="9259962" y="17990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Rectangle 56">
                  <a:extLst>
                    <a:ext uri="{FF2B5EF4-FFF2-40B4-BE49-F238E27FC236}">
                      <a16:creationId xmlns:a16="http://schemas.microsoft.com/office/drawing/2014/main" id="{B235D142-D84B-4F70-A139-93C8362B1358}"/>
                    </a:ext>
                  </a:extLst>
                </p:cNvPr>
                <p:cNvSpPr/>
                <p:nvPr/>
              </p:nvSpPr>
              <p:spPr>
                <a:xfrm rot="5645453" flipH="1">
                  <a:off x="9192544" y="176179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Rectangle 56">
                  <a:extLst>
                    <a:ext uri="{FF2B5EF4-FFF2-40B4-BE49-F238E27FC236}">
                      <a16:creationId xmlns:a16="http://schemas.microsoft.com/office/drawing/2014/main" id="{874219A6-F276-4919-AC0D-019701AB3169}"/>
                    </a:ext>
                  </a:extLst>
                </p:cNvPr>
                <p:cNvSpPr/>
                <p:nvPr/>
              </p:nvSpPr>
              <p:spPr>
                <a:xfrm rot="4881750" flipH="1">
                  <a:off x="9117475" y="1744282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ectangle 56">
                  <a:extLst>
                    <a:ext uri="{FF2B5EF4-FFF2-40B4-BE49-F238E27FC236}">
                      <a16:creationId xmlns:a16="http://schemas.microsoft.com/office/drawing/2014/main" id="{CD0F253E-53C0-48E2-9655-A2585B53D81E}"/>
                    </a:ext>
                  </a:extLst>
                </p:cNvPr>
                <p:cNvSpPr/>
                <p:nvPr/>
              </p:nvSpPr>
              <p:spPr>
                <a:xfrm rot="4881750" flipH="1">
                  <a:off x="9040872" y="1727278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56">
                  <a:extLst>
                    <a:ext uri="{FF2B5EF4-FFF2-40B4-BE49-F238E27FC236}">
                      <a16:creationId xmlns:a16="http://schemas.microsoft.com/office/drawing/2014/main" id="{5271BFBC-846C-4A44-B805-E5A84A717685}"/>
                    </a:ext>
                  </a:extLst>
                </p:cNvPr>
                <p:cNvSpPr/>
                <p:nvPr/>
              </p:nvSpPr>
              <p:spPr>
                <a:xfrm rot="4881750" flipH="1">
                  <a:off x="8964706" y="173578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56">
                  <a:extLst>
                    <a:ext uri="{FF2B5EF4-FFF2-40B4-BE49-F238E27FC236}">
                      <a16:creationId xmlns:a16="http://schemas.microsoft.com/office/drawing/2014/main" id="{4A7CA168-86F2-439F-B0A5-44D80F204616}"/>
                    </a:ext>
                  </a:extLst>
                </p:cNvPr>
                <p:cNvSpPr/>
                <p:nvPr/>
              </p:nvSpPr>
              <p:spPr>
                <a:xfrm rot="2858822" flipH="1">
                  <a:off x="8901610" y="177066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56">
                  <a:extLst>
                    <a:ext uri="{FF2B5EF4-FFF2-40B4-BE49-F238E27FC236}">
                      <a16:creationId xmlns:a16="http://schemas.microsoft.com/office/drawing/2014/main" id="{10B44B6F-80AD-4330-858A-CADCDAA82B7A}"/>
                    </a:ext>
                  </a:extLst>
                </p:cNvPr>
                <p:cNvSpPr/>
                <p:nvPr/>
              </p:nvSpPr>
              <p:spPr>
                <a:xfrm rot="471569" flipH="1">
                  <a:off x="8928261" y="18138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 56">
                  <a:extLst>
                    <a:ext uri="{FF2B5EF4-FFF2-40B4-BE49-F238E27FC236}">
                      <a16:creationId xmlns:a16="http://schemas.microsoft.com/office/drawing/2014/main" id="{2482E20B-B90D-4412-AC8E-CDD057405809}"/>
                    </a:ext>
                  </a:extLst>
                </p:cNvPr>
                <p:cNvSpPr/>
                <p:nvPr/>
              </p:nvSpPr>
              <p:spPr>
                <a:xfrm rot="17719418" flipH="1">
                  <a:off x="9008874" y="1838961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56">
                  <a:extLst>
                    <a:ext uri="{FF2B5EF4-FFF2-40B4-BE49-F238E27FC236}">
                      <a16:creationId xmlns:a16="http://schemas.microsoft.com/office/drawing/2014/main" id="{EE449DE4-C905-4522-B08A-DC358AD6D394}"/>
                    </a:ext>
                  </a:extLst>
                </p:cNvPr>
                <p:cNvSpPr/>
                <p:nvPr/>
              </p:nvSpPr>
              <p:spPr>
                <a:xfrm rot="16402527" flipH="1">
                  <a:off x="9071317" y="185733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56">
                  <a:extLst>
                    <a:ext uri="{FF2B5EF4-FFF2-40B4-BE49-F238E27FC236}">
                      <a16:creationId xmlns:a16="http://schemas.microsoft.com/office/drawing/2014/main" id="{878A2F9D-0ACA-4743-B67B-43EB189A2695}"/>
                    </a:ext>
                  </a:extLst>
                </p:cNvPr>
                <p:cNvSpPr/>
                <p:nvPr/>
              </p:nvSpPr>
              <p:spPr>
                <a:xfrm rot="16402527" flipH="1">
                  <a:off x="9214232" y="1881334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ectangle 56">
                  <a:extLst>
                    <a:ext uri="{FF2B5EF4-FFF2-40B4-BE49-F238E27FC236}">
                      <a16:creationId xmlns:a16="http://schemas.microsoft.com/office/drawing/2014/main" id="{B436C4BC-95B5-42FA-9684-4C0FEAFFFECD}"/>
                    </a:ext>
                  </a:extLst>
                </p:cNvPr>
                <p:cNvSpPr/>
                <p:nvPr/>
              </p:nvSpPr>
              <p:spPr>
                <a:xfrm rot="16402527" flipH="1">
                  <a:off x="9141979" y="186861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56">
                  <a:extLst>
                    <a:ext uri="{FF2B5EF4-FFF2-40B4-BE49-F238E27FC236}">
                      <a16:creationId xmlns:a16="http://schemas.microsoft.com/office/drawing/2014/main" id="{E1BF15E7-5684-436D-BAD2-9EB1974AC746}"/>
                    </a:ext>
                  </a:extLst>
                </p:cNvPr>
                <p:cNvSpPr/>
                <p:nvPr/>
              </p:nvSpPr>
              <p:spPr>
                <a:xfrm rot="11786322" flipH="1">
                  <a:off x="9290942" y="1873022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BD91DFCD-B228-47DA-8F0A-66FFC752A049}"/>
                  </a:ext>
                </a:extLst>
              </p:cNvPr>
              <p:cNvGrpSpPr/>
              <p:nvPr/>
            </p:nvGrpSpPr>
            <p:grpSpPr>
              <a:xfrm rot="15788092">
                <a:off x="9097291" y="4450751"/>
                <a:ext cx="914400" cy="984238"/>
                <a:chOff x="8583171" y="1691055"/>
                <a:chExt cx="914400" cy="984238"/>
              </a:xfrm>
            </p:grpSpPr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39349EA6-00A5-4B55-B3EA-695AC2901EB7}"/>
                    </a:ext>
                  </a:extLst>
                </p:cNvPr>
                <p:cNvSpPr/>
                <p:nvPr/>
              </p:nvSpPr>
              <p:spPr>
                <a:xfrm>
                  <a:off x="8583171" y="1760893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56">
                  <a:extLst>
                    <a:ext uri="{FF2B5EF4-FFF2-40B4-BE49-F238E27FC236}">
                      <a16:creationId xmlns:a16="http://schemas.microsoft.com/office/drawing/2014/main" id="{1B117EFA-BD88-4C7F-A0BD-047585E77481}"/>
                    </a:ext>
                  </a:extLst>
                </p:cNvPr>
                <p:cNvSpPr/>
                <p:nvPr/>
              </p:nvSpPr>
              <p:spPr>
                <a:xfrm rot="7808444" flipH="1">
                  <a:off x="9259962" y="17990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56">
                  <a:extLst>
                    <a:ext uri="{FF2B5EF4-FFF2-40B4-BE49-F238E27FC236}">
                      <a16:creationId xmlns:a16="http://schemas.microsoft.com/office/drawing/2014/main" id="{7E4AC7D2-64E0-4C59-AED0-70CCE2C46A5A}"/>
                    </a:ext>
                  </a:extLst>
                </p:cNvPr>
                <p:cNvSpPr/>
                <p:nvPr/>
              </p:nvSpPr>
              <p:spPr>
                <a:xfrm rot="5645453" flipH="1">
                  <a:off x="9192544" y="176179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56">
                  <a:extLst>
                    <a:ext uri="{FF2B5EF4-FFF2-40B4-BE49-F238E27FC236}">
                      <a16:creationId xmlns:a16="http://schemas.microsoft.com/office/drawing/2014/main" id="{F54DEFEA-D4FA-44E2-90FF-5718F6668CE6}"/>
                    </a:ext>
                  </a:extLst>
                </p:cNvPr>
                <p:cNvSpPr/>
                <p:nvPr/>
              </p:nvSpPr>
              <p:spPr>
                <a:xfrm rot="4881750" flipH="1">
                  <a:off x="9117475" y="1744282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Rectangle 56">
                  <a:extLst>
                    <a:ext uri="{FF2B5EF4-FFF2-40B4-BE49-F238E27FC236}">
                      <a16:creationId xmlns:a16="http://schemas.microsoft.com/office/drawing/2014/main" id="{5046EA8A-4BC1-4189-B0CE-E617A2BCE32C}"/>
                    </a:ext>
                  </a:extLst>
                </p:cNvPr>
                <p:cNvSpPr/>
                <p:nvPr/>
              </p:nvSpPr>
              <p:spPr>
                <a:xfrm rot="4881750" flipH="1">
                  <a:off x="9040872" y="1727278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Rectangle 56">
                  <a:extLst>
                    <a:ext uri="{FF2B5EF4-FFF2-40B4-BE49-F238E27FC236}">
                      <a16:creationId xmlns:a16="http://schemas.microsoft.com/office/drawing/2014/main" id="{0F4406C1-A8AC-4D5E-B4E8-885B5A20DDA7}"/>
                    </a:ext>
                  </a:extLst>
                </p:cNvPr>
                <p:cNvSpPr/>
                <p:nvPr/>
              </p:nvSpPr>
              <p:spPr>
                <a:xfrm rot="4881750" flipH="1">
                  <a:off x="8964706" y="173578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Rectangle 56">
                  <a:extLst>
                    <a:ext uri="{FF2B5EF4-FFF2-40B4-BE49-F238E27FC236}">
                      <a16:creationId xmlns:a16="http://schemas.microsoft.com/office/drawing/2014/main" id="{ED95BB1E-5F16-41B0-AE74-8DF8D52E61A4}"/>
                    </a:ext>
                  </a:extLst>
                </p:cNvPr>
                <p:cNvSpPr/>
                <p:nvPr/>
              </p:nvSpPr>
              <p:spPr>
                <a:xfrm rot="2858822" flipH="1">
                  <a:off x="8901610" y="177066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Rectangle 56">
                  <a:extLst>
                    <a:ext uri="{FF2B5EF4-FFF2-40B4-BE49-F238E27FC236}">
                      <a16:creationId xmlns:a16="http://schemas.microsoft.com/office/drawing/2014/main" id="{6BA661FC-86A6-43B5-A7DB-B51A67270713}"/>
                    </a:ext>
                  </a:extLst>
                </p:cNvPr>
                <p:cNvSpPr/>
                <p:nvPr/>
              </p:nvSpPr>
              <p:spPr>
                <a:xfrm rot="471569" flipH="1">
                  <a:off x="8928261" y="18138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Rectangle 56">
                  <a:extLst>
                    <a:ext uri="{FF2B5EF4-FFF2-40B4-BE49-F238E27FC236}">
                      <a16:creationId xmlns:a16="http://schemas.microsoft.com/office/drawing/2014/main" id="{A1A8CE9D-EABE-4880-A04D-51CDF5E9AF43}"/>
                    </a:ext>
                  </a:extLst>
                </p:cNvPr>
                <p:cNvSpPr/>
                <p:nvPr/>
              </p:nvSpPr>
              <p:spPr>
                <a:xfrm rot="17719418" flipH="1">
                  <a:off x="9008874" y="1838961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ectangle 56">
                  <a:extLst>
                    <a:ext uri="{FF2B5EF4-FFF2-40B4-BE49-F238E27FC236}">
                      <a16:creationId xmlns:a16="http://schemas.microsoft.com/office/drawing/2014/main" id="{5D1C95C6-865B-4EC6-99BC-DDE018C9E4A0}"/>
                    </a:ext>
                  </a:extLst>
                </p:cNvPr>
                <p:cNvSpPr/>
                <p:nvPr/>
              </p:nvSpPr>
              <p:spPr>
                <a:xfrm rot="16402527" flipH="1">
                  <a:off x="9071317" y="185733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ectangle 56">
                  <a:extLst>
                    <a:ext uri="{FF2B5EF4-FFF2-40B4-BE49-F238E27FC236}">
                      <a16:creationId xmlns:a16="http://schemas.microsoft.com/office/drawing/2014/main" id="{D4AD3D2B-24CE-43C5-AA15-F737642FFFA7}"/>
                    </a:ext>
                  </a:extLst>
                </p:cNvPr>
                <p:cNvSpPr/>
                <p:nvPr/>
              </p:nvSpPr>
              <p:spPr>
                <a:xfrm rot="16402527" flipH="1">
                  <a:off x="9214232" y="1881334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Rectangle 56">
                  <a:extLst>
                    <a:ext uri="{FF2B5EF4-FFF2-40B4-BE49-F238E27FC236}">
                      <a16:creationId xmlns:a16="http://schemas.microsoft.com/office/drawing/2014/main" id="{1FCBA224-844D-4314-BBC5-2C48C51AD6E7}"/>
                    </a:ext>
                  </a:extLst>
                </p:cNvPr>
                <p:cNvSpPr/>
                <p:nvPr/>
              </p:nvSpPr>
              <p:spPr>
                <a:xfrm rot="16402527" flipH="1">
                  <a:off x="9141979" y="186861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Rectangle 56">
                  <a:extLst>
                    <a:ext uri="{FF2B5EF4-FFF2-40B4-BE49-F238E27FC236}">
                      <a16:creationId xmlns:a16="http://schemas.microsoft.com/office/drawing/2014/main" id="{85CA80DF-26B9-419E-A4EE-0C4D3BEA75A4}"/>
                    </a:ext>
                  </a:extLst>
                </p:cNvPr>
                <p:cNvSpPr/>
                <p:nvPr/>
              </p:nvSpPr>
              <p:spPr>
                <a:xfrm rot="11786322" flipH="1">
                  <a:off x="9290942" y="1873022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C9C1363-E2EA-4F95-A6CE-48B1921BD271}"/>
                  </a:ext>
                </a:extLst>
              </p:cNvPr>
              <p:cNvGrpSpPr/>
              <p:nvPr/>
            </p:nvGrpSpPr>
            <p:grpSpPr>
              <a:xfrm rot="8248827">
                <a:off x="9957954" y="4348516"/>
                <a:ext cx="914400" cy="984238"/>
                <a:chOff x="8583171" y="1691055"/>
                <a:chExt cx="914400" cy="984238"/>
              </a:xfrm>
            </p:grpSpPr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354CD4D0-72EA-453A-822E-A33A8A981482}"/>
                    </a:ext>
                  </a:extLst>
                </p:cNvPr>
                <p:cNvSpPr/>
                <p:nvPr/>
              </p:nvSpPr>
              <p:spPr>
                <a:xfrm>
                  <a:off x="8583171" y="1760893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Rectangle 56">
                  <a:extLst>
                    <a:ext uri="{FF2B5EF4-FFF2-40B4-BE49-F238E27FC236}">
                      <a16:creationId xmlns:a16="http://schemas.microsoft.com/office/drawing/2014/main" id="{7747E0F5-6083-4997-B2C9-C368442D8960}"/>
                    </a:ext>
                  </a:extLst>
                </p:cNvPr>
                <p:cNvSpPr/>
                <p:nvPr/>
              </p:nvSpPr>
              <p:spPr>
                <a:xfrm rot="7808444" flipH="1">
                  <a:off x="9259962" y="17990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ectangle 56">
                  <a:extLst>
                    <a:ext uri="{FF2B5EF4-FFF2-40B4-BE49-F238E27FC236}">
                      <a16:creationId xmlns:a16="http://schemas.microsoft.com/office/drawing/2014/main" id="{A496BC40-40D3-4881-98D9-23751FB77D5D}"/>
                    </a:ext>
                  </a:extLst>
                </p:cNvPr>
                <p:cNvSpPr/>
                <p:nvPr/>
              </p:nvSpPr>
              <p:spPr>
                <a:xfrm rot="5645453" flipH="1">
                  <a:off x="9192544" y="176179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Rectangle 56">
                  <a:extLst>
                    <a:ext uri="{FF2B5EF4-FFF2-40B4-BE49-F238E27FC236}">
                      <a16:creationId xmlns:a16="http://schemas.microsoft.com/office/drawing/2014/main" id="{DC5ACF5D-57A8-4A12-A0D5-FE02EC96F278}"/>
                    </a:ext>
                  </a:extLst>
                </p:cNvPr>
                <p:cNvSpPr/>
                <p:nvPr/>
              </p:nvSpPr>
              <p:spPr>
                <a:xfrm rot="4881750" flipH="1">
                  <a:off x="9117475" y="1744282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Rectangle 56">
                  <a:extLst>
                    <a:ext uri="{FF2B5EF4-FFF2-40B4-BE49-F238E27FC236}">
                      <a16:creationId xmlns:a16="http://schemas.microsoft.com/office/drawing/2014/main" id="{71A4A7C6-35C9-4B58-90D9-8669C425B5A4}"/>
                    </a:ext>
                  </a:extLst>
                </p:cNvPr>
                <p:cNvSpPr/>
                <p:nvPr/>
              </p:nvSpPr>
              <p:spPr>
                <a:xfrm rot="4881750" flipH="1">
                  <a:off x="9040872" y="1727278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Rectangle 56">
                  <a:extLst>
                    <a:ext uri="{FF2B5EF4-FFF2-40B4-BE49-F238E27FC236}">
                      <a16:creationId xmlns:a16="http://schemas.microsoft.com/office/drawing/2014/main" id="{AFA32A61-31CC-4A9C-A658-21569D47D9D8}"/>
                    </a:ext>
                  </a:extLst>
                </p:cNvPr>
                <p:cNvSpPr/>
                <p:nvPr/>
              </p:nvSpPr>
              <p:spPr>
                <a:xfrm rot="4881750" flipH="1">
                  <a:off x="8964706" y="173578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Rectangle 56">
                  <a:extLst>
                    <a:ext uri="{FF2B5EF4-FFF2-40B4-BE49-F238E27FC236}">
                      <a16:creationId xmlns:a16="http://schemas.microsoft.com/office/drawing/2014/main" id="{0D5900A0-7DAF-4B08-AC18-A0D41831FB83}"/>
                    </a:ext>
                  </a:extLst>
                </p:cNvPr>
                <p:cNvSpPr/>
                <p:nvPr/>
              </p:nvSpPr>
              <p:spPr>
                <a:xfrm rot="2858822" flipH="1">
                  <a:off x="8901610" y="177066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Rectangle 56">
                  <a:extLst>
                    <a:ext uri="{FF2B5EF4-FFF2-40B4-BE49-F238E27FC236}">
                      <a16:creationId xmlns:a16="http://schemas.microsoft.com/office/drawing/2014/main" id="{5753550C-0131-4171-9EB4-B20239BA2DB1}"/>
                    </a:ext>
                  </a:extLst>
                </p:cNvPr>
                <p:cNvSpPr/>
                <p:nvPr/>
              </p:nvSpPr>
              <p:spPr>
                <a:xfrm rot="471569" flipH="1">
                  <a:off x="8928261" y="18138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Rectangle 56">
                  <a:extLst>
                    <a:ext uri="{FF2B5EF4-FFF2-40B4-BE49-F238E27FC236}">
                      <a16:creationId xmlns:a16="http://schemas.microsoft.com/office/drawing/2014/main" id="{1DF5905A-A117-461C-9247-1C030AC67D2F}"/>
                    </a:ext>
                  </a:extLst>
                </p:cNvPr>
                <p:cNvSpPr/>
                <p:nvPr/>
              </p:nvSpPr>
              <p:spPr>
                <a:xfrm rot="17719418" flipH="1">
                  <a:off x="9008874" y="1838961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Rectangle 56">
                  <a:extLst>
                    <a:ext uri="{FF2B5EF4-FFF2-40B4-BE49-F238E27FC236}">
                      <a16:creationId xmlns:a16="http://schemas.microsoft.com/office/drawing/2014/main" id="{F8124F0B-F619-4468-9714-65AA11E0CDFF}"/>
                    </a:ext>
                  </a:extLst>
                </p:cNvPr>
                <p:cNvSpPr/>
                <p:nvPr/>
              </p:nvSpPr>
              <p:spPr>
                <a:xfrm rot="16402527" flipH="1">
                  <a:off x="9071317" y="185733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Rectangle 56">
                  <a:extLst>
                    <a:ext uri="{FF2B5EF4-FFF2-40B4-BE49-F238E27FC236}">
                      <a16:creationId xmlns:a16="http://schemas.microsoft.com/office/drawing/2014/main" id="{3E86DAA2-AA16-4A97-8F6C-4F6D3EDDF6DB}"/>
                    </a:ext>
                  </a:extLst>
                </p:cNvPr>
                <p:cNvSpPr/>
                <p:nvPr/>
              </p:nvSpPr>
              <p:spPr>
                <a:xfrm rot="16402527" flipH="1">
                  <a:off x="9214232" y="1881334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Rectangle 56">
                  <a:extLst>
                    <a:ext uri="{FF2B5EF4-FFF2-40B4-BE49-F238E27FC236}">
                      <a16:creationId xmlns:a16="http://schemas.microsoft.com/office/drawing/2014/main" id="{5440B73C-B09C-4D95-B8C5-06B07128B8F0}"/>
                    </a:ext>
                  </a:extLst>
                </p:cNvPr>
                <p:cNvSpPr/>
                <p:nvPr/>
              </p:nvSpPr>
              <p:spPr>
                <a:xfrm rot="16402527" flipH="1">
                  <a:off x="9141979" y="186861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Rectangle 56">
                  <a:extLst>
                    <a:ext uri="{FF2B5EF4-FFF2-40B4-BE49-F238E27FC236}">
                      <a16:creationId xmlns:a16="http://schemas.microsoft.com/office/drawing/2014/main" id="{A07FB310-5DE2-4A8D-B4CC-05946748FDD4}"/>
                    </a:ext>
                  </a:extLst>
                </p:cNvPr>
                <p:cNvSpPr/>
                <p:nvPr/>
              </p:nvSpPr>
              <p:spPr>
                <a:xfrm rot="11786322" flipH="1">
                  <a:off x="9290942" y="1873022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20BF8DB-84E3-4597-A128-039EDBA31E9B}"/>
              </a:ext>
            </a:extLst>
          </p:cNvPr>
          <p:cNvGrpSpPr/>
          <p:nvPr/>
        </p:nvGrpSpPr>
        <p:grpSpPr>
          <a:xfrm>
            <a:off x="7290230" y="1912904"/>
            <a:ext cx="3280949" cy="4788285"/>
            <a:chOff x="7629287" y="3035009"/>
            <a:chExt cx="1637123" cy="238925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21BE640-A4C4-4C2B-97F5-9770F78E061B}"/>
                </a:ext>
              </a:extLst>
            </p:cNvPr>
            <p:cNvGrpSpPr/>
            <p:nvPr/>
          </p:nvGrpSpPr>
          <p:grpSpPr>
            <a:xfrm>
              <a:off x="7629287" y="3620722"/>
              <a:ext cx="1637123" cy="1803538"/>
              <a:chOff x="7629287" y="3620722"/>
              <a:chExt cx="1637123" cy="1803538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E63C3D4A-AB67-470A-9616-913D9E923307}"/>
                  </a:ext>
                </a:extLst>
              </p:cNvPr>
              <p:cNvSpPr/>
              <p:nvPr/>
            </p:nvSpPr>
            <p:spPr>
              <a:xfrm>
                <a:off x="7629287" y="3620722"/>
                <a:ext cx="1637123" cy="1565568"/>
              </a:xfrm>
              <a:custGeom>
                <a:avLst/>
                <a:gdLst>
                  <a:gd name="connsiteX0" fmla="*/ 0 w 1765922"/>
                  <a:gd name="connsiteY0" fmla="*/ 887551 h 1775101"/>
                  <a:gd name="connsiteX1" fmla="*/ 882961 w 1765922"/>
                  <a:gd name="connsiteY1" fmla="*/ 0 h 1775101"/>
                  <a:gd name="connsiteX2" fmla="*/ 1765922 w 1765922"/>
                  <a:gd name="connsiteY2" fmla="*/ 887551 h 1775101"/>
                  <a:gd name="connsiteX3" fmla="*/ 882961 w 1765922"/>
                  <a:gd name="connsiteY3" fmla="*/ 1775102 h 1775101"/>
                  <a:gd name="connsiteX4" fmla="*/ 0 w 1765922"/>
                  <a:gd name="connsiteY4" fmla="*/ 887551 h 1775101"/>
                  <a:gd name="connsiteX0" fmla="*/ 45 w 1765967"/>
                  <a:gd name="connsiteY0" fmla="*/ 887551 h 1422677"/>
                  <a:gd name="connsiteX1" fmla="*/ 883006 w 1765967"/>
                  <a:gd name="connsiteY1" fmla="*/ 0 h 1422677"/>
                  <a:gd name="connsiteX2" fmla="*/ 1765967 w 1765967"/>
                  <a:gd name="connsiteY2" fmla="*/ 887551 h 1422677"/>
                  <a:gd name="connsiteX3" fmla="*/ 854431 w 1765967"/>
                  <a:gd name="connsiteY3" fmla="*/ 1422677 h 1422677"/>
                  <a:gd name="connsiteX4" fmla="*/ 45 w 1765967"/>
                  <a:gd name="connsiteY4" fmla="*/ 887551 h 1422677"/>
                  <a:gd name="connsiteX0" fmla="*/ 45 w 1765967"/>
                  <a:gd name="connsiteY0" fmla="*/ 887551 h 1422677"/>
                  <a:gd name="connsiteX1" fmla="*/ 883006 w 1765967"/>
                  <a:gd name="connsiteY1" fmla="*/ 0 h 1422677"/>
                  <a:gd name="connsiteX2" fmla="*/ 1765967 w 1765967"/>
                  <a:gd name="connsiteY2" fmla="*/ 887551 h 1422677"/>
                  <a:gd name="connsiteX3" fmla="*/ 854431 w 1765967"/>
                  <a:gd name="connsiteY3" fmla="*/ 1422677 h 1422677"/>
                  <a:gd name="connsiteX4" fmla="*/ 45 w 1765967"/>
                  <a:gd name="connsiteY4" fmla="*/ 887551 h 1422677"/>
                  <a:gd name="connsiteX0" fmla="*/ 444 w 1766366"/>
                  <a:gd name="connsiteY0" fmla="*/ 887551 h 1517927"/>
                  <a:gd name="connsiteX1" fmla="*/ 883405 w 1766366"/>
                  <a:gd name="connsiteY1" fmla="*/ 0 h 1517927"/>
                  <a:gd name="connsiteX2" fmla="*/ 1766366 w 1766366"/>
                  <a:gd name="connsiteY2" fmla="*/ 887551 h 1517927"/>
                  <a:gd name="connsiteX3" fmla="*/ 978655 w 1766366"/>
                  <a:gd name="connsiteY3" fmla="*/ 1517927 h 1517927"/>
                  <a:gd name="connsiteX4" fmla="*/ 444 w 1766366"/>
                  <a:gd name="connsiteY4" fmla="*/ 887551 h 1517927"/>
                  <a:gd name="connsiteX0" fmla="*/ 444 w 1770582"/>
                  <a:gd name="connsiteY0" fmla="*/ 887551 h 1522894"/>
                  <a:gd name="connsiteX1" fmla="*/ 883405 w 1770582"/>
                  <a:gd name="connsiteY1" fmla="*/ 0 h 1522894"/>
                  <a:gd name="connsiteX2" fmla="*/ 1766366 w 1770582"/>
                  <a:gd name="connsiteY2" fmla="*/ 887551 h 1522894"/>
                  <a:gd name="connsiteX3" fmla="*/ 978655 w 1770582"/>
                  <a:gd name="connsiteY3" fmla="*/ 1517927 h 1522894"/>
                  <a:gd name="connsiteX4" fmla="*/ 444 w 1770582"/>
                  <a:gd name="connsiteY4" fmla="*/ 887551 h 1522894"/>
                  <a:gd name="connsiteX0" fmla="*/ 444 w 1766366"/>
                  <a:gd name="connsiteY0" fmla="*/ 887551 h 1519357"/>
                  <a:gd name="connsiteX1" fmla="*/ 883405 w 1766366"/>
                  <a:gd name="connsiteY1" fmla="*/ 0 h 1519357"/>
                  <a:gd name="connsiteX2" fmla="*/ 1766366 w 1766366"/>
                  <a:gd name="connsiteY2" fmla="*/ 887551 h 1519357"/>
                  <a:gd name="connsiteX3" fmla="*/ 978655 w 1766366"/>
                  <a:gd name="connsiteY3" fmla="*/ 1517927 h 1519357"/>
                  <a:gd name="connsiteX4" fmla="*/ 444 w 1766366"/>
                  <a:gd name="connsiteY4" fmla="*/ 887551 h 1519357"/>
                  <a:gd name="connsiteX0" fmla="*/ 315 w 1861487"/>
                  <a:gd name="connsiteY0" fmla="*/ 887555 h 1517935"/>
                  <a:gd name="connsiteX1" fmla="*/ 883276 w 1861487"/>
                  <a:gd name="connsiteY1" fmla="*/ 4 h 1517935"/>
                  <a:gd name="connsiteX2" fmla="*/ 1861487 w 1861487"/>
                  <a:gd name="connsiteY2" fmla="*/ 878030 h 1517935"/>
                  <a:gd name="connsiteX3" fmla="*/ 978526 w 1861487"/>
                  <a:gd name="connsiteY3" fmla="*/ 1517931 h 1517935"/>
                  <a:gd name="connsiteX4" fmla="*/ 315 w 1861487"/>
                  <a:gd name="connsiteY4" fmla="*/ 887555 h 1517935"/>
                  <a:gd name="connsiteX0" fmla="*/ 315 w 1861487"/>
                  <a:gd name="connsiteY0" fmla="*/ 887555 h 1524954"/>
                  <a:gd name="connsiteX1" fmla="*/ 883276 w 1861487"/>
                  <a:gd name="connsiteY1" fmla="*/ 4 h 1524954"/>
                  <a:gd name="connsiteX2" fmla="*/ 1861487 w 1861487"/>
                  <a:gd name="connsiteY2" fmla="*/ 878030 h 1524954"/>
                  <a:gd name="connsiteX3" fmla="*/ 978526 w 1861487"/>
                  <a:gd name="connsiteY3" fmla="*/ 1517931 h 1524954"/>
                  <a:gd name="connsiteX4" fmla="*/ 315 w 1861487"/>
                  <a:gd name="connsiteY4" fmla="*/ 887555 h 1524954"/>
                  <a:gd name="connsiteX0" fmla="*/ 315 w 1861689"/>
                  <a:gd name="connsiteY0" fmla="*/ 887555 h 1535281"/>
                  <a:gd name="connsiteX1" fmla="*/ 883276 w 1861689"/>
                  <a:gd name="connsiteY1" fmla="*/ 4 h 1535281"/>
                  <a:gd name="connsiteX2" fmla="*/ 1861487 w 1861689"/>
                  <a:gd name="connsiteY2" fmla="*/ 878030 h 1535281"/>
                  <a:gd name="connsiteX3" fmla="*/ 978526 w 1861689"/>
                  <a:gd name="connsiteY3" fmla="*/ 1517931 h 1535281"/>
                  <a:gd name="connsiteX4" fmla="*/ 315 w 1861689"/>
                  <a:gd name="connsiteY4" fmla="*/ 887555 h 1535281"/>
                  <a:gd name="connsiteX0" fmla="*/ 315 w 1861689"/>
                  <a:gd name="connsiteY0" fmla="*/ 887555 h 1524954"/>
                  <a:gd name="connsiteX1" fmla="*/ 883276 w 1861689"/>
                  <a:gd name="connsiteY1" fmla="*/ 4 h 1524954"/>
                  <a:gd name="connsiteX2" fmla="*/ 1861487 w 1861689"/>
                  <a:gd name="connsiteY2" fmla="*/ 878030 h 1524954"/>
                  <a:gd name="connsiteX3" fmla="*/ 978526 w 1861689"/>
                  <a:gd name="connsiteY3" fmla="*/ 1517931 h 1524954"/>
                  <a:gd name="connsiteX4" fmla="*/ 315 w 1861689"/>
                  <a:gd name="connsiteY4" fmla="*/ 887555 h 1524954"/>
                  <a:gd name="connsiteX0" fmla="*/ 315 w 1861689"/>
                  <a:gd name="connsiteY0" fmla="*/ 887555 h 1519515"/>
                  <a:gd name="connsiteX1" fmla="*/ 883276 w 1861689"/>
                  <a:gd name="connsiteY1" fmla="*/ 4 h 1519515"/>
                  <a:gd name="connsiteX2" fmla="*/ 1861487 w 1861689"/>
                  <a:gd name="connsiteY2" fmla="*/ 878030 h 1519515"/>
                  <a:gd name="connsiteX3" fmla="*/ 978526 w 1861689"/>
                  <a:gd name="connsiteY3" fmla="*/ 1517931 h 1519515"/>
                  <a:gd name="connsiteX4" fmla="*/ 315 w 1861689"/>
                  <a:gd name="connsiteY4" fmla="*/ 887555 h 1519515"/>
                  <a:gd name="connsiteX0" fmla="*/ 342 w 1804364"/>
                  <a:gd name="connsiteY0" fmla="*/ 954519 h 1518582"/>
                  <a:gd name="connsiteX1" fmla="*/ 826153 w 1804364"/>
                  <a:gd name="connsiteY1" fmla="*/ 293 h 1518582"/>
                  <a:gd name="connsiteX2" fmla="*/ 1804364 w 1804364"/>
                  <a:gd name="connsiteY2" fmla="*/ 878319 h 1518582"/>
                  <a:gd name="connsiteX3" fmla="*/ 921403 w 1804364"/>
                  <a:gd name="connsiteY3" fmla="*/ 1518220 h 1518582"/>
                  <a:gd name="connsiteX4" fmla="*/ 342 w 1804364"/>
                  <a:gd name="connsiteY4" fmla="*/ 954519 h 1518582"/>
                  <a:gd name="connsiteX0" fmla="*/ 342 w 1804364"/>
                  <a:gd name="connsiteY0" fmla="*/ 954519 h 1036765"/>
                  <a:gd name="connsiteX1" fmla="*/ 826153 w 1804364"/>
                  <a:gd name="connsiteY1" fmla="*/ 293 h 1036765"/>
                  <a:gd name="connsiteX2" fmla="*/ 1804364 w 1804364"/>
                  <a:gd name="connsiteY2" fmla="*/ 878319 h 1036765"/>
                  <a:gd name="connsiteX3" fmla="*/ 342 w 1804364"/>
                  <a:gd name="connsiteY3" fmla="*/ 954519 h 1036765"/>
                  <a:gd name="connsiteX0" fmla="*/ 24200 w 1818697"/>
                  <a:gd name="connsiteY0" fmla="*/ 958000 h 1390756"/>
                  <a:gd name="connsiteX1" fmla="*/ 850011 w 1818697"/>
                  <a:gd name="connsiteY1" fmla="*/ 3774 h 1390756"/>
                  <a:gd name="connsiteX2" fmla="*/ 1818697 w 1818697"/>
                  <a:gd name="connsiteY2" fmla="*/ 1348525 h 1390756"/>
                  <a:gd name="connsiteX3" fmla="*/ 24200 w 1818697"/>
                  <a:gd name="connsiteY3" fmla="*/ 958000 h 1390756"/>
                  <a:gd name="connsiteX0" fmla="*/ 24439 w 1809411"/>
                  <a:gd name="connsiteY0" fmla="*/ 1287665 h 1460521"/>
                  <a:gd name="connsiteX1" fmla="*/ 840725 w 1809411"/>
                  <a:gd name="connsiteY1" fmla="*/ 64 h 1460521"/>
                  <a:gd name="connsiteX2" fmla="*/ 1809411 w 1809411"/>
                  <a:gd name="connsiteY2" fmla="*/ 1344815 h 1460521"/>
                  <a:gd name="connsiteX3" fmla="*/ 24439 w 1809411"/>
                  <a:gd name="connsiteY3" fmla="*/ 1287665 h 1460521"/>
                  <a:gd name="connsiteX0" fmla="*/ 24439 w 1879336"/>
                  <a:gd name="connsiteY0" fmla="*/ 1287665 h 1460521"/>
                  <a:gd name="connsiteX1" fmla="*/ 840725 w 1879336"/>
                  <a:gd name="connsiteY1" fmla="*/ 64 h 1460521"/>
                  <a:gd name="connsiteX2" fmla="*/ 1809411 w 1879336"/>
                  <a:gd name="connsiteY2" fmla="*/ 1344815 h 1460521"/>
                  <a:gd name="connsiteX3" fmla="*/ 24439 w 1879336"/>
                  <a:gd name="connsiteY3" fmla="*/ 1287665 h 1460521"/>
                  <a:gd name="connsiteX0" fmla="*/ 144724 w 1999621"/>
                  <a:gd name="connsiteY0" fmla="*/ 1287676 h 1530574"/>
                  <a:gd name="connsiteX1" fmla="*/ 961010 w 1999621"/>
                  <a:gd name="connsiteY1" fmla="*/ 75 h 1530574"/>
                  <a:gd name="connsiteX2" fmla="*/ 1929696 w 1999621"/>
                  <a:gd name="connsiteY2" fmla="*/ 1344826 h 1530574"/>
                  <a:gd name="connsiteX3" fmla="*/ 144724 w 1999621"/>
                  <a:gd name="connsiteY3" fmla="*/ 1287676 h 1530574"/>
                  <a:gd name="connsiteX0" fmla="*/ 150648 w 1937337"/>
                  <a:gd name="connsiteY0" fmla="*/ 1344751 h 1565568"/>
                  <a:gd name="connsiteX1" fmla="*/ 899304 w 1937337"/>
                  <a:gd name="connsiteY1" fmla="*/ 0 h 1565568"/>
                  <a:gd name="connsiteX2" fmla="*/ 1867990 w 1937337"/>
                  <a:gd name="connsiteY2" fmla="*/ 1344751 h 1565568"/>
                  <a:gd name="connsiteX3" fmla="*/ 150648 w 1937337"/>
                  <a:gd name="connsiteY3" fmla="*/ 1344751 h 1565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37337" h="1565568">
                    <a:moveTo>
                      <a:pt x="150648" y="1344751"/>
                    </a:moveTo>
                    <a:cubicBezTo>
                      <a:pt x="-372750" y="939651"/>
                      <a:pt x="613080" y="0"/>
                      <a:pt x="899304" y="0"/>
                    </a:cubicBezTo>
                    <a:cubicBezTo>
                      <a:pt x="1185528" y="0"/>
                      <a:pt x="2210890" y="645020"/>
                      <a:pt x="1867990" y="1344751"/>
                    </a:cubicBezTo>
                    <a:cubicBezTo>
                      <a:pt x="1730355" y="1503789"/>
                      <a:pt x="674046" y="1749851"/>
                      <a:pt x="150648" y="1344751"/>
                    </a:cubicBezTo>
                    <a:close/>
                  </a:path>
                </a:pathLst>
              </a:custGeom>
              <a:solidFill>
                <a:srgbClr val="A98A4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: Rounded Corners 13">
                <a:extLst>
                  <a:ext uri="{FF2B5EF4-FFF2-40B4-BE49-F238E27FC236}">
                    <a16:creationId xmlns:a16="http://schemas.microsoft.com/office/drawing/2014/main" id="{562D9E00-7D10-4A70-9F1C-293A69475359}"/>
                  </a:ext>
                </a:extLst>
              </p:cNvPr>
              <p:cNvSpPr/>
              <p:nvPr/>
            </p:nvSpPr>
            <p:spPr>
              <a:xfrm rot="2242407">
                <a:off x="7680468" y="4051399"/>
                <a:ext cx="766337" cy="748208"/>
              </a:xfrm>
              <a:custGeom>
                <a:avLst/>
                <a:gdLst>
                  <a:gd name="connsiteX0" fmla="*/ 0 w 296014"/>
                  <a:gd name="connsiteY0" fmla="*/ 38070 h 228414"/>
                  <a:gd name="connsiteX1" fmla="*/ 38070 w 296014"/>
                  <a:gd name="connsiteY1" fmla="*/ 0 h 228414"/>
                  <a:gd name="connsiteX2" fmla="*/ 257944 w 296014"/>
                  <a:gd name="connsiteY2" fmla="*/ 0 h 228414"/>
                  <a:gd name="connsiteX3" fmla="*/ 296014 w 296014"/>
                  <a:gd name="connsiteY3" fmla="*/ 38070 h 228414"/>
                  <a:gd name="connsiteX4" fmla="*/ 296014 w 296014"/>
                  <a:gd name="connsiteY4" fmla="*/ 190344 h 228414"/>
                  <a:gd name="connsiteX5" fmla="*/ 257944 w 296014"/>
                  <a:gd name="connsiteY5" fmla="*/ 228414 h 228414"/>
                  <a:gd name="connsiteX6" fmla="*/ 38070 w 296014"/>
                  <a:gd name="connsiteY6" fmla="*/ 228414 h 228414"/>
                  <a:gd name="connsiteX7" fmla="*/ 0 w 296014"/>
                  <a:gd name="connsiteY7" fmla="*/ 190344 h 228414"/>
                  <a:gd name="connsiteX8" fmla="*/ 0 w 296014"/>
                  <a:gd name="connsiteY8" fmla="*/ 38070 h 228414"/>
                  <a:gd name="connsiteX0" fmla="*/ 0 w 296014"/>
                  <a:gd name="connsiteY0" fmla="*/ 38070 h 228414"/>
                  <a:gd name="connsiteX1" fmla="*/ 38070 w 296014"/>
                  <a:gd name="connsiteY1" fmla="*/ 0 h 228414"/>
                  <a:gd name="connsiteX2" fmla="*/ 257944 w 296014"/>
                  <a:gd name="connsiteY2" fmla="*/ 0 h 228414"/>
                  <a:gd name="connsiteX3" fmla="*/ 296014 w 296014"/>
                  <a:gd name="connsiteY3" fmla="*/ 38070 h 228414"/>
                  <a:gd name="connsiteX4" fmla="*/ 296014 w 296014"/>
                  <a:gd name="connsiteY4" fmla="*/ 190344 h 228414"/>
                  <a:gd name="connsiteX5" fmla="*/ 38070 w 296014"/>
                  <a:gd name="connsiteY5" fmla="*/ 228414 h 228414"/>
                  <a:gd name="connsiteX6" fmla="*/ 0 w 296014"/>
                  <a:gd name="connsiteY6" fmla="*/ 190344 h 228414"/>
                  <a:gd name="connsiteX7" fmla="*/ 0 w 296014"/>
                  <a:gd name="connsiteY7" fmla="*/ 38070 h 228414"/>
                  <a:gd name="connsiteX0" fmla="*/ 0 w 331960"/>
                  <a:gd name="connsiteY0" fmla="*/ 38070 h 382343"/>
                  <a:gd name="connsiteX1" fmla="*/ 38070 w 331960"/>
                  <a:gd name="connsiteY1" fmla="*/ 0 h 382343"/>
                  <a:gd name="connsiteX2" fmla="*/ 257944 w 331960"/>
                  <a:gd name="connsiteY2" fmla="*/ 0 h 382343"/>
                  <a:gd name="connsiteX3" fmla="*/ 296014 w 331960"/>
                  <a:gd name="connsiteY3" fmla="*/ 38070 h 382343"/>
                  <a:gd name="connsiteX4" fmla="*/ 331960 w 331960"/>
                  <a:gd name="connsiteY4" fmla="*/ 378630 h 382343"/>
                  <a:gd name="connsiteX5" fmla="*/ 38070 w 331960"/>
                  <a:gd name="connsiteY5" fmla="*/ 228414 h 382343"/>
                  <a:gd name="connsiteX6" fmla="*/ 0 w 331960"/>
                  <a:gd name="connsiteY6" fmla="*/ 190344 h 382343"/>
                  <a:gd name="connsiteX7" fmla="*/ 0 w 331960"/>
                  <a:gd name="connsiteY7" fmla="*/ 38070 h 382343"/>
                  <a:gd name="connsiteX0" fmla="*/ 0 w 331960"/>
                  <a:gd name="connsiteY0" fmla="*/ 38070 h 383186"/>
                  <a:gd name="connsiteX1" fmla="*/ 38070 w 331960"/>
                  <a:gd name="connsiteY1" fmla="*/ 0 h 383186"/>
                  <a:gd name="connsiteX2" fmla="*/ 257944 w 331960"/>
                  <a:gd name="connsiteY2" fmla="*/ 0 h 383186"/>
                  <a:gd name="connsiteX3" fmla="*/ 296014 w 331960"/>
                  <a:gd name="connsiteY3" fmla="*/ 38070 h 383186"/>
                  <a:gd name="connsiteX4" fmla="*/ 331960 w 331960"/>
                  <a:gd name="connsiteY4" fmla="*/ 378630 h 383186"/>
                  <a:gd name="connsiteX5" fmla="*/ 39829 w 331960"/>
                  <a:gd name="connsiteY5" fmla="*/ 266024 h 383186"/>
                  <a:gd name="connsiteX6" fmla="*/ 0 w 331960"/>
                  <a:gd name="connsiteY6" fmla="*/ 190344 h 383186"/>
                  <a:gd name="connsiteX7" fmla="*/ 0 w 331960"/>
                  <a:gd name="connsiteY7" fmla="*/ 38070 h 383186"/>
                  <a:gd name="connsiteX0" fmla="*/ 0 w 331960"/>
                  <a:gd name="connsiteY0" fmla="*/ 38070 h 393429"/>
                  <a:gd name="connsiteX1" fmla="*/ 38070 w 331960"/>
                  <a:gd name="connsiteY1" fmla="*/ 0 h 393429"/>
                  <a:gd name="connsiteX2" fmla="*/ 257944 w 331960"/>
                  <a:gd name="connsiteY2" fmla="*/ 0 h 393429"/>
                  <a:gd name="connsiteX3" fmla="*/ 296014 w 331960"/>
                  <a:gd name="connsiteY3" fmla="*/ 38070 h 393429"/>
                  <a:gd name="connsiteX4" fmla="*/ 331960 w 331960"/>
                  <a:gd name="connsiteY4" fmla="*/ 378630 h 393429"/>
                  <a:gd name="connsiteX5" fmla="*/ 39829 w 331960"/>
                  <a:gd name="connsiteY5" fmla="*/ 266024 h 393429"/>
                  <a:gd name="connsiteX6" fmla="*/ 0 w 331960"/>
                  <a:gd name="connsiteY6" fmla="*/ 190344 h 393429"/>
                  <a:gd name="connsiteX7" fmla="*/ 0 w 331960"/>
                  <a:gd name="connsiteY7" fmla="*/ 38070 h 393429"/>
                  <a:gd name="connsiteX0" fmla="*/ 0 w 330857"/>
                  <a:gd name="connsiteY0" fmla="*/ 38070 h 380412"/>
                  <a:gd name="connsiteX1" fmla="*/ 38070 w 330857"/>
                  <a:gd name="connsiteY1" fmla="*/ 0 h 380412"/>
                  <a:gd name="connsiteX2" fmla="*/ 257944 w 330857"/>
                  <a:gd name="connsiteY2" fmla="*/ 0 h 380412"/>
                  <a:gd name="connsiteX3" fmla="*/ 296014 w 330857"/>
                  <a:gd name="connsiteY3" fmla="*/ 38070 h 380412"/>
                  <a:gd name="connsiteX4" fmla="*/ 330857 w 330857"/>
                  <a:gd name="connsiteY4" fmla="*/ 361494 h 380412"/>
                  <a:gd name="connsiteX5" fmla="*/ 39829 w 330857"/>
                  <a:gd name="connsiteY5" fmla="*/ 266024 h 380412"/>
                  <a:gd name="connsiteX6" fmla="*/ 0 w 330857"/>
                  <a:gd name="connsiteY6" fmla="*/ 190344 h 380412"/>
                  <a:gd name="connsiteX7" fmla="*/ 0 w 330857"/>
                  <a:gd name="connsiteY7" fmla="*/ 38070 h 380412"/>
                  <a:gd name="connsiteX0" fmla="*/ 0 w 416873"/>
                  <a:gd name="connsiteY0" fmla="*/ 38070 h 380412"/>
                  <a:gd name="connsiteX1" fmla="*/ 38070 w 416873"/>
                  <a:gd name="connsiteY1" fmla="*/ 0 h 380412"/>
                  <a:gd name="connsiteX2" fmla="*/ 257944 w 416873"/>
                  <a:gd name="connsiteY2" fmla="*/ 0 h 380412"/>
                  <a:gd name="connsiteX3" fmla="*/ 296014 w 416873"/>
                  <a:gd name="connsiteY3" fmla="*/ 38070 h 380412"/>
                  <a:gd name="connsiteX4" fmla="*/ 416873 w 416873"/>
                  <a:gd name="connsiteY4" fmla="*/ 243716 h 380412"/>
                  <a:gd name="connsiteX5" fmla="*/ 330857 w 416873"/>
                  <a:gd name="connsiteY5" fmla="*/ 361494 h 380412"/>
                  <a:gd name="connsiteX6" fmla="*/ 39829 w 416873"/>
                  <a:gd name="connsiteY6" fmla="*/ 266024 h 380412"/>
                  <a:gd name="connsiteX7" fmla="*/ 0 w 416873"/>
                  <a:gd name="connsiteY7" fmla="*/ 190344 h 380412"/>
                  <a:gd name="connsiteX8" fmla="*/ 0 w 416873"/>
                  <a:gd name="connsiteY8" fmla="*/ 38070 h 380412"/>
                  <a:gd name="connsiteX0" fmla="*/ 0 w 416873"/>
                  <a:gd name="connsiteY0" fmla="*/ 38070 h 380412"/>
                  <a:gd name="connsiteX1" fmla="*/ 38070 w 416873"/>
                  <a:gd name="connsiteY1" fmla="*/ 0 h 380412"/>
                  <a:gd name="connsiteX2" fmla="*/ 257944 w 416873"/>
                  <a:gd name="connsiteY2" fmla="*/ 0 h 380412"/>
                  <a:gd name="connsiteX3" fmla="*/ 296014 w 416873"/>
                  <a:gd name="connsiteY3" fmla="*/ 38070 h 380412"/>
                  <a:gd name="connsiteX4" fmla="*/ 416873 w 416873"/>
                  <a:gd name="connsiteY4" fmla="*/ 243716 h 380412"/>
                  <a:gd name="connsiteX5" fmla="*/ 330857 w 416873"/>
                  <a:gd name="connsiteY5" fmla="*/ 361494 h 380412"/>
                  <a:gd name="connsiteX6" fmla="*/ 39829 w 416873"/>
                  <a:gd name="connsiteY6" fmla="*/ 266024 h 380412"/>
                  <a:gd name="connsiteX7" fmla="*/ 0 w 416873"/>
                  <a:gd name="connsiteY7" fmla="*/ 190344 h 380412"/>
                  <a:gd name="connsiteX8" fmla="*/ 0 w 416873"/>
                  <a:gd name="connsiteY8" fmla="*/ 38070 h 380412"/>
                  <a:gd name="connsiteX0" fmla="*/ 0 w 416873"/>
                  <a:gd name="connsiteY0" fmla="*/ 38070 h 380412"/>
                  <a:gd name="connsiteX1" fmla="*/ 38070 w 416873"/>
                  <a:gd name="connsiteY1" fmla="*/ 0 h 380412"/>
                  <a:gd name="connsiteX2" fmla="*/ 257944 w 416873"/>
                  <a:gd name="connsiteY2" fmla="*/ 0 h 380412"/>
                  <a:gd name="connsiteX3" fmla="*/ 137397 w 416873"/>
                  <a:gd name="connsiteY3" fmla="*/ 144243 h 380412"/>
                  <a:gd name="connsiteX4" fmla="*/ 416873 w 416873"/>
                  <a:gd name="connsiteY4" fmla="*/ 243716 h 380412"/>
                  <a:gd name="connsiteX5" fmla="*/ 330857 w 416873"/>
                  <a:gd name="connsiteY5" fmla="*/ 361494 h 380412"/>
                  <a:gd name="connsiteX6" fmla="*/ 39829 w 416873"/>
                  <a:gd name="connsiteY6" fmla="*/ 266024 h 380412"/>
                  <a:gd name="connsiteX7" fmla="*/ 0 w 416873"/>
                  <a:gd name="connsiteY7" fmla="*/ 190344 h 380412"/>
                  <a:gd name="connsiteX8" fmla="*/ 0 w 416873"/>
                  <a:gd name="connsiteY8" fmla="*/ 38070 h 380412"/>
                  <a:gd name="connsiteX0" fmla="*/ 0 w 416873"/>
                  <a:gd name="connsiteY0" fmla="*/ 38070 h 380412"/>
                  <a:gd name="connsiteX1" fmla="*/ 38070 w 416873"/>
                  <a:gd name="connsiteY1" fmla="*/ 0 h 380412"/>
                  <a:gd name="connsiteX2" fmla="*/ 257944 w 416873"/>
                  <a:gd name="connsiteY2" fmla="*/ 0 h 380412"/>
                  <a:gd name="connsiteX3" fmla="*/ 137397 w 416873"/>
                  <a:gd name="connsiteY3" fmla="*/ 144243 h 380412"/>
                  <a:gd name="connsiteX4" fmla="*/ 416873 w 416873"/>
                  <a:gd name="connsiteY4" fmla="*/ 243716 h 380412"/>
                  <a:gd name="connsiteX5" fmla="*/ 330857 w 416873"/>
                  <a:gd name="connsiteY5" fmla="*/ 361494 h 380412"/>
                  <a:gd name="connsiteX6" fmla="*/ 39829 w 416873"/>
                  <a:gd name="connsiteY6" fmla="*/ 266024 h 380412"/>
                  <a:gd name="connsiteX7" fmla="*/ 0 w 416873"/>
                  <a:gd name="connsiteY7" fmla="*/ 190344 h 380412"/>
                  <a:gd name="connsiteX8" fmla="*/ 0 w 416873"/>
                  <a:gd name="connsiteY8" fmla="*/ 38070 h 380412"/>
                  <a:gd name="connsiteX0" fmla="*/ 0 w 416873"/>
                  <a:gd name="connsiteY0" fmla="*/ 38070 h 380412"/>
                  <a:gd name="connsiteX1" fmla="*/ 38070 w 416873"/>
                  <a:gd name="connsiteY1" fmla="*/ 0 h 380412"/>
                  <a:gd name="connsiteX2" fmla="*/ 16596 w 416873"/>
                  <a:gd name="connsiteY2" fmla="*/ 13550 h 380412"/>
                  <a:gd name="connsiteX3" fmla="*/ 137397 w 416873"/>
                  <a:gd name="connsiteY3" fmla="*/ 144243 h 380412"/>
                  <a:gd name="connsiteX4" fmla="*/ 416873 w 416873"/>
                  <a:gd name="connsiteY4" fmla="*/ 243716 h 380412"/>
                  <a:gd name="connsiteX5" fmla="*/ 330857 w 416873"/>
                  <a:gd name="connsiteY5" fmla="*/ 361494 h 380412"/>
                  <a:gd name="connsiteX6" fmla="*/ 39829 w 416873"/>
                  <a:gd name="connsiteY6" fmla="*/ 266024 h 380412"/>
                  <a:gd name="connsiteX7" fmla="*/ 0 w 416873"/>
                  <a:gd name="connsiteY7" fmla="*/ 190344 h 380412"/>
                  <a:gd name="connsiteX8" fmla="*/ 0 w 416873"/>
                  <a:gd name="connsiteY8" fmla="*/ 38070 h 380412"/>
                  <a:gd name="connsiteX0" fmla="*/ 0 w 416873"/>
                  <a:gd name="connsiteY0" fmla="*/ 38070 h 361494"/>
                  <a:gd name="connsiteX1" fmla="*/ 38070 w 416873"/>
                  <a:gd name="connsiteY1" fmla="*/ 0 h 361494"/>
                  <a:gd name="connsiteX2" fmla="*/ 16596 w 416873"/>
                  <a:gd name="connsiteY2" fmla="*/ 13550 h 361494"/>
                  <a:gd name="connsiteX3" fmla="*/ 137397 w 416873"/>
                  <a:gd name="connsiteY3" fmla="*/ 144243 h 361494"/>
                  <a:gd name="connsiteX4" fmla="*/ 416873 w 416873"/>
                  <a:gd name="connsiteY4" fmla="*/ 243716 h 361494"/>
                  <a:gd name="connsiteX5" fmla="*/ 330857 w 416873"/>
                  <a:gd name="connsiteY5" fmla="*/ 361494 h 361494"/>
                  <a:gd name="connsiteX6" fmla="*/ 0 w 416873"/>
                  <a:gd name="connsiteY6" fmla="*/ 190344 h 361494"/>
                  <a:gd name="connsiteX7" fmla="*/ 0 w 416873"/>
                  <a:gd name="connsiteY7" fmla="*/ 38070 h 361494"/>
                  <a:gd name="connsiteX0" fmla="*/ 0 w 416873"/>
                  <a:gd name="connsiteY0" fmla="*/ 38070 h 379655"/>
                  <a:gd name="connsiteX1" fmla="*/ 38070 w 416873"/>
                  <a:gd name="connsiteY1" fmla="*/ 0 h 379655"/>
                  <a:gd name="connsiteX2" fmla="*/ 16596 w 416873"/>
                  <a:gd name="connsiteY2" fmla="*/ 13550 h 379655"/>
                  <a:gd name="connsiteX3" fmla="*/ 137397 w 416873"/>
                  <a:gd name="connsiteY3" fmla="*/ 144243 h 379655"/>
                  <a:gd name="connsiteX4" fmla="*/ 416873 w 416873"/>
                  <a:gd name="connsiteY4" fmla="*/ 243716 h 379655"/>
                  <a:gd name="connsiteX5" fmla="*/ 330857 w 416873"/>
                  <a:gd name="connsiteY5" fmla="*/ 361494 h 379655"/>
                  <a:gd name="connsiteX6" fmla="*/ 0 w 416873"/>
                  <a:gd name="connsiteY6" fmla="*/ 190344 h 379655"/>
                  <a:gd name="connsiteX7" fmla="*/ 0 w 416873"/>
                  <a:gd name="connsiteY7" fmla="*/ 38070 h 379655"/>
                  <a:gd name="connsiteX0" fmla="*/ 0 w 416873"/>
                  <a:gd name="connsiteY0" fmla="*/ 38070 h 379655"/>
                  <a:gd name="connsiteX1" fmla="*/ 38070 w 416873"/>
                  <a:gd name="connsiteY1" fmla="*/ 0 h 379655"/>
                  <a:gd name="connsiteX2" fmla="*/ 16596 w 416873"/>
                  <a:gd name="connsiteY2" fmla="*/ 13550 h 379655"/>
                  <a:gd name="connsiteX3" fmla="*/ 416873 w 416873"/>
                  <a:gd name="connsiteY3" fmla="*/ 243716 h 379655"/>
                  <a:gd name="connsiteX4" fmla="*/ 330857 w 416873"/>
                  <a:gd name="connsiteY4" fmla="*/ 361494 h 379655"/>
                  <a:gd name="connsiteX5" fmla="*/ 0 w 416873"/>
                  <a:gd name="connsiteY5" fmla="*/ 190344 h 379655"/>
                  <a:gd name="connsiteX6" fmla="*/ 0 w 416873"/>
                  <a:gd name="connsiteY6" fmla="*/ 38070 h 379655"/>
                  <a:gd name="connsiteX0" fmla="*/ 0 w 416873"/>
                  <a:gd name="connsiteY0" fmla="*/ 38070 h 379655"/>
                  <a:gd name="connsiteX1" fmla="*/ 38070 w 416873"/>
                  <a:gd name="connsiteY1" fmla="*/ 0 h 379655"/>
                  <a:gd name="connsiteX2" fmla="*/ 16596 w 416873"/>
                  <a:gd name="connsiteY2" fmla="*/ 13550 h 379655"/>
                  <a:gd name="connsiteX3" fmla="*/ 416873 w 416873"/>
                  <a:gd name="connsiteY3" fmla="*/ 243716 h 379655"/>
                  <a:gd name="connsiteX4" fmla="*/ 330857 w 416873"/>
                  <a:gd name="connsiteY4" fmla="*/ 361494 h 379655"/>
                  <a:gd name="connsiteX5" fmla="*/ 0 w 416873"/>
                  <a:gd name="connsiteY5" fmla="*/ 190344 h 379655"/>
                  <a:gd name="connsiteX6" fmla="*/ 0 w 416873"/>
                  <a:gd name="connsiteY6" fmla="*/ 38070 h 379655"/>
                  <a:gd name="connsiteX0" fmla="*/ 0 w 416873"/>
                  <a:gd name="connsiteY0" fmla="*/ 38070 h 379655"/>
                  <a:gd name="connsiteX1" fmla="*/ 38070 w 416873"/>
                  <a:gd name="connsiteY1" fmla="*/ 0 h 379655"/>
                  <a:gd name="connsiteX2" fmla="*/ 16596 w 416873"/>
                  <a:gd name="connsiteY2" fmla="*/ 13550 h 379655"/>
                  <a:gd name="connsiteX3" fmla="*/ 416873 w 416873"/>
                  <a:gd name="connsiteY3" fmla="*/ 243716 h 379655"/>
                  <a:gd name="connsiteX4" fmla="*/ 330857 w 416873"/>
                  <a:gd name="connsiteY4" fmla="*/ 361494 h 379655"/>
                  <a:gd name="connsiteX5" fmla="*/ 0 w 416873"/>
                  <a:gd name="connsiteY5" fmla="*/ 190344 h 379655"/>
                  <a:gd name="connsiteX6" fmla="*/ 0 w 416873"/>
                  <a:gd name="connsiteY6" fmla="*/ 38070 h 379655"/>
                  <a:gd name="connsiteX0" fmla="*/ 0 w 416873"/>
                  <a:gd name="connsiteY0" fmla="*/ 38070 h 379655"/>
                  <a:gd name="connsiteX1" fmla="*/ 38070 w 416873"/>
                  <a:gd name="connsiteY1" fmla="*/ 0 h 379655"/>
                  <a:gd name="connsiteX2" fmla="*/ 16596 w 416873"/>
                  <a:gd name="connsiteY2" fmla="*/ 13550 h 379655"/>
                  <a:gd name="connsiteX3" fmla="*/ 416873 w 416873"/>
                  <a:gd name="connsiteY3" fmla="*/ 243716 h 379655"/>
                  <a:gd name="connsiteX4" fmla="*/ 330857 w 416873"/>
                  <a:gd name="connsiteY4" fmla="*/ 361494 h 379655"/>
                  <a:gd name="connsiteX5" fmla="*/ 0 w 416873"/>
                  <a:gd name="connsiteY5" fmla="*/ 190344 h 379655"/>
                  <a:gd name="connsiteX6" fmla="*/ 0 w 416873"/>
                  <a:gd name="connsiteY6" fmla="*/ 38070 h 379655"/>
                  <a:gd name="connsiteX0" fmla="*/ 0 w 416873"/>
                  <a:gd name="connsiteY0" fmla="*/ 38070 h 379655"/>
                  <a:gd name="connsiteX1" fmla="*/ 38070 w 416873"/>
                  <a:gd name="connsiteY1" fmla="*/ 0 h 379655"/>
                  <a:gd name="connsiteX2" fmla="*/ 16596 w 416873"/>
                  <a:gd name="connsiteY2" fmla="*/ 13550 h 379655"/>
                  <a:gd name="connsiteX3" fmla="*/ 416873 w 416873"/>
                  <a:gd name="connsiteY3" fmla="*/ 243716 h 379655"/>
                  <a:gd name="connsiteX4" fmla="*/ 330857 w 416873"/>
                  <a:gd name="connsiteY4" fmla="*/ 361494 h 379655"/>
                  <a:gd name="connsiteX5" fmla="*/ 0 w 416873"/>
                  <a:gd name="connsiteY5" fmla="*/ 190344 h 379655"/>
                  <a:gd name="connsiteX6" fmla="*/ 0 w 416873"/>
                  <a:gd name="connsiteY6" fmla="*/ 38070 h 379655"/>
                  <a:gd name="connsiteX0" fmla="*/ 0 w 416873"/>
                  <a:gd name="connsiteY0" fmla="*/ 38070 h 383769"/>
                  <a:gd name="connsiteX1" fmla="*/ 38070 w 416873"/>
                  <a:gd name="connsiteY1" fmla="*/ 0 h 383769"/>
                  <a:gd name="connsiteX2" fmla="*/ 16596 w 416873"/>
                  <a:gd name="connsiteY2" fmla="*/ 13550 h 383769"/>
                  <a:gd name="connsiteX3" fmla="*/ 416873 w 416873"/>
                  <a:gd name="connsiteY3" fmla="*/ 243716 h 383769"/>
                  <a:gd name="connsiteX4" fmla="*/ 287059 w 416873"/>
                  <a:gd name="connsiteY4" fmla="*/ 365916 h 383769"/>
                  <a:gd name="connsiteX5" fmla="*/ 0 w 416873"/>
                  <a:gd name="connsiteY5" fmla="*/ 190344 h 383769"/>
                  <a:gd name="connsiteX6" fmla="*/ 0 w 416873"/>
                  <a:gd name="connsiteY6" fmla="*/ 38070 h 383769"/>
                  <a:gd name="connsiteX0" fmla="*/ 0 w 416873"/>
                  <a:gd name="connsiteY0" fmla="*/ 38070 h 383769"/>
                  <a:gd name="connsiteX1" fmla="*/ 38070 w 416873"/>
                  <a:gd name="connsiteY1" fmla="*/ 0 h 383769"/>
                  <a:gd name="connsiteX2" fmla="*/ 16596 w 416873"/>
                  <a:gd name="connsiteY2" fmla="*/ 13550 h 383769"/>
                  <a:gd name="connsiteX3" fmla="*/ 416873 w 416873"/>
                  <a:gd name="connsiteY3" fmla="*/ 243716 h 383769"/>
                  <a:gd name="connsiteX4" fmla="*/ 287059 w 416873"/>
                  <a:gd name="connsiteY4" fmla="*/ 365916 h 383769"/>
                  <a:gd name="connsiteX5" fmla="*/ 0 w 416873"/>
                  <a:gd name="connsiteY5" fmla="*/ 190344 h 383769"/>
                  <a:gd name="connsiteX6" fmla="*/ 0 w 416873"/>
                  <a:gd name="connsiteY6" fmla="*/ 38070 h 383769"/>
                  <a:gd name="connsiteX0" fmla="*/ 0 w 416873"/>
                  <a:gd name="connsiteY0" fmla="*/ 38070 h 365916"/>
                  <a:gd name="connsiteX1" fmla="*/ 38070 w 416873"/>
                  <a:gd name="connsiteY1" fmla="*/ 0 h 365916"/>
                  <a:gd name="connsiteX2" fmla="*/ 16596 w 416873"/>
                  <a:gd name="connsiteY2" fmla="*/ 13550 h 365916"/>
                  <a:gd name="connsiteX3" fmla="*/ 416873 w 416873"/>
                  <a:gd name="connsiteY3" fmla="*/ 243716 h 365916"/>
                  <a:gd name="connsiteX4" fmla="*/ 287059 w 416873"/>
                  <a:gd name="connsiteY4" fmla="*/ 365916 h 365916"/>
                  <a:gd name="connsiteX5" fmla="*/ 0 w 416873"/>
                  <a:gd name="connsiteY5" fmla="*/ 38070 h 365916"/>
                  <a:gd name="connsiteX0" fmla="*/ 0 w 416873"/>
                  <a:gd name="connsiteY0" fmla="*/ 38070 h 365916"/>
                  <a:gd name="connsiteX1" fmla="*/ 38070 w 416873"/>
                  <a:gd name="connsiteY1" fmla="*/ 0 h 365916"/>
                  <a:gd name="connsiteX2" fmla="*/ 16596 w 416873"/>
                  <a:gd name="connsiteY2" fmla="*/ 13550 h 365916"/>
                  <a:gd name="connsiteX3" fmla="*/ 416873 w 416873"/>
                  <a:gd name="connsiteY3" fmla="*/ 243716 h 365916"/>
                  <a:gd name="connsiteX4" fmla="*/ 287059 w 416873"/>
                  <a:gd name="connsiteY4" fmla="*/ 365916 h 365916"/>
                  <a:gd name="connsiteX5" fmla="*/ 0 w 416873"/>
                  <a:gd name="connsiteY5" fmla="*/ 38070 h 365916"/>
                  <a:gd name="connsiteX0" fmla="*/ 0 w 416873"/>
                  <a:gd name="connsiteY0" fmla="*/ 38070 h 365916"/>
                  <a:gd name="connsiteX1" fmla="*/ 38070 w 416873"/>
                  <a:gd name="connsiteY1" fmla="*/ 0 h 365916"/>
                  <a:gd name="connsiteX2" fmla="*/ 16596 w 416873"/>
                  <a:gd name="connsiteY2" fmla="*/ 13550 h 365916"/>
                  <a:gd name="connsiteX3" fmla="*/ 416873 w 416873"/>
                  <a:gd name="connsiteY3" fmla="*/ 243716 h 365916"/>
                  <a:gd name="connsiteX4" fmla="*/ 287059 w 416873"/>
                  <a:gd name="connsiteY4" fmla="*/ 365916 h 365916"/>
                  <a:gd name="connsiteX5" fmla="*/ 0 w 416873"/>
                  <a:gd name="connsiteY5" fmla="*/ 38070 h 365916"/>
                  <a:gd name="connsiteX0" fmla="*/ 0 w 416873"/>
                  <a:gd name="connsiteY0" fmla="*/ 38070 h 388894"/>
                  <a:gd name="connsiteX1" fmla="*/ 38070 w 416873"/>
                  <a:gd name="connsiteY1" fmla="*/ 0 h 388894"/>
                  <a:gd name="connsiteX2" fmla="*/ 16596 w 416873"/>
                  <a:gd name="connsiteY2" fmla="*/ 13550 h 388894"/>
                  <a:gd name="connsiteX3" fmla="*/ 416873 w 416873"/>
                  <a:gd name="connsiteY3" fmla="*/ 243716 h 388894"/>
                  <a:gd name="connsiteX4" fmla="*/ 287059 w 416873"/>
                  <a:gd name="connsiteY4" fmla="*/ 365916 h 388894"/>
                  <a:gd name="connsiteX5" fmla="*/ 0 w 416873"/>
                  <a:gd name="connsiteY5" fmla="*/ 38070 h 388894"/>
                  <a:gd name="connsiteX0" fmla="*/ 0 w 416873"/>
                  <a:gd name="connsiteY0" fmla="*/ 38070 h 410754"/>
                  <a:gd name="connsiteX1" fmla="*/ 38070 w 416873"/>
                  <a:gd name="connsiteY1" fmla="*/ 0 h 410754"/>
                  <a:gd name="connsiteX2" fmla="*/ 16596 w 416873"/>
                  <a:gd name="connsiteY2" fmla="*/ 13550 h 410754"/>
                  <a:gd name="connsiteX3" fmla="*/ 416873 w 416873"/>
                  <a:gd name="connsiteY3" fmla="*/ 243716 h 410754"/>
                  <a:gd name="connsiteX4" fmla="*/ 304565 w 416873"/>
                  <a:gd name="connsiteY4" fmla="*/ 388834 h 410754"/>
                  <a:gd name="connsiteX5" fmla="*/ 0 w 416873"/>
                  <a:gd name="connsiteY5" fmla="*/ 38070 h 410754"/>
                  <a:gd name="connsiteX0" fmla="*/ 0 w 430877"/>
                  <a:gd name="connsiteY0" fmla="*/ 38070 h 410754"/>
                  <a:gd name="connsiteX1" fmla="*/ 38070 w 430877"/>
                  <a:gd name="connsiteY1" fmla="*/ 0 h 410754"/>
                  <a:gd name="connsiteX2" fmla="*/ 16596 w 430877"/>
                  <a:gd name="connsiteY2" fmla="*/ 13550 h 410754"/>
                  <a:gd name="connsiteX3" fmla="*/ 430877 w 430877"/>
                  <a:gd name="connsiteY3" fmla="*/ 262051 h 410754"/>
                  <a:gd name="connsiteX4" fmla="*/ 304565 w 430877"/>
                  <a:gd name="connsiteY4" fmla="*/ 388834 h 410754"/>
                  <a:gd name="connsiteX5" fmla="*/ 0 w 430877"/>
                  <a:gd name="connsiteY5" fmla="*/ 38070 h 410754"/>
                  <a:gd name="connsiteX0" fmla="*/ 0 w 430877"/>
                  <a:gd name="connsiteY0" fmla="*/ 38070 h 410754"/>
                  <a:gd name="connsiteX1" fmla="*/ 38070 w 430877"/>
                  <a:gd name="connsiteY1" fmla="*/ 0 h 410754"/>
                  <a:gd name="connsiteX2" fmla="*/ 16596 w 430877"/>
                  <a:gd name="connsiteY2" fmla="*/ 13550 h 410754"/>
                  <a:gd name="connsiteX3" fmla="*/ 430877 w 430877"/>
                  <a:gd name="connsiteY3" fmla="*/ 262051 h 410754"/>
                  <a:gd name="connsiteX4" fmla="*/ 304565 w 430877"/>
                  <a:gd name="connsiteY4" fmla="*/ 388834 h 410754"/>
                  <a:gd name="connsiteX5" fmla="*/ 0 w 430877"/>
                  <a:gd name="connsiteY5" fmla="*/ 38070 h 410754"/>
                  <a:gd name="connsiteX0" fmla="*/ 0 w 430877"/>
                  <a:gd name="connsiteY0" fmla="*/ 38070 h 410754"/>
                  <a:gd name="connsiteX1" fmla="*/ 38070 w 430877"/>
                  <a:gd name="connsiteY1" fmla="*/ 0 h 410754"/>
                  <a:gd name="connsiteX2" fmla="*/ 16596 w 430877"/>
                  <a:gd name="connsiteY2" fmla="*/ 13550 h 410754"/>
                  <a:gd name="connsiteX3" fmla="*/ 430877 w 430877"/>
                  <a:gd name="connsiteY3" fmla="*/ 262051 h 410754"/>
                  <a:gd name="connsiteX4" fmla="*/ 304565 w 430877"/>
                  <a:gd name="connsiteY4" fmla="*/ 388834 h 410754"/>
                  <a:gd name="connsiteX5" fmla="*/ 0 w 430877"/>
                  <a:gd name="connsiteY5" fmla="*/ 38070 h 410754"/>
                  <a:gd name="connsiteX0" fmla="*/ 0 w 430877"/>
                  <a:gd name="connsiteY0" fmla="*/ 38070 h 420683"/>
                  <a:gd name="connsiteX1" fmla="*/ 38070 w 430877"/>
                  <a:gd name="connsiteY1" fmla="*/ 0 h 420683"/>
                  <a:gd name="connsiteX2" fmla="*/ 16596 w 430877"/>
                  <a:gd name="connsiteY2" fmla="*/ 13550 h 420683"/>
                  <a:gd name="connsiteX3" fmla="*/ 430877 w 430877"/>
                  <a:gd name="connsiteY3" fmla="*/ 262051 h 420683"/>
                  <a:gd name="connsiteX4" fmla="*/ 305233 w 430877"/>
                  <a:gd name="connsiteY4" fmla="*/ 399210 h 420683"/>
                  <a:gd name="connsiteX5" fmla="*/ 0 w 430877"/>
                  <a:gd name="connsiteY5" fmla="*/ 38070 h 420683"/>
                  <a:gd name="connsiteX0" fmla="*/ 0 w 430877"/>
                  <a:gd name="connsiteY0" fmla="*/ 38070 h 420683"/>
                  <a:gd name="connsiteX1" fmla="*/ 38070 w 430877"/>
                  <a:gd name="connsiteY1" fmla="*/ 0 h 420683"/>
                  <a:gd name="connsiteX2" fmla="*/ 16596 w 430877"/>
                  <a:gd name="connsiteY2" fmla="*/ 13550 h 420683"/>
                  <a:gd name="connsiteX3" fmla="*/ 430877 w 430877"/>
                  <a:gd name="connsiteY3" fmla="*/ 262051 h 420683"/>
                  <a:gd name="connsiteX4" fmla="*/ 305233 w 430877"/>
                  <a:gd name="connsiteY4" fmla="*/ 399210 h 420683"/>
                  <a:gd name="connsiteX5" fmla="*/ 0 w 430877"/>
                  <a:gd name="connsiteY5" fmla="*/ 38070 h 420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0877" h="420683">
                    <a:moveTo>
                      <a:pt x="0" y="38070"/>
                    </a:moveTo>
                    <a:cubicBezTo>
                      <a:pt x="0" y="17045"/>
                      <a:pt x="17045" y="0"/>
                      <a:pt x="38070" y="0"/>
                    </a:cubicBezTo>
                    <a:lnTo>
                      <a:pt x="16596" y="13550"/>
                    </a:lnTo>
                    <a:cubicBezTo>
                      <a:pt x="58905" y="285818"/>
                      <a:pt x="392144" y="76778"/>
                      <a:pt x="430877" y="262051"/>
                    </a:cubicBezTo>
                    <a:cubicBezTo>
                      <a:pt x="411638" y="345044"/>
                      <a:pt x="347368" y="382328"/>
                      <a:pt x="305233" y="399210"/>
                    </a:cubicBezTo>
                    <a:cubicBezTo>
                      <a:pt x="-70902" y="519332"/>
                      <a:pt x="41498" y="99056"/>
                      <a:pt x="0" y="3807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1B7DDBB4-C90B-42FB-94CB-236E699172B7}"/>
                  </a:ext>
                </a:extLst>
              </p:cNvPr>
              <p:cNvGrpSpPr/>
              <p:nvPr/>
            </p:nvGrpSpPr>
            <p:grpSpPr>
              <a:xfrm>
                <a:off x="7749244" y="4773769"/>
                <a:ext cx="1394327" cy="650491"/>
                <a:chOff x="7749244" y="4773769"/>
                <a:chExt cx="1394327" cy="650491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A75F5D2-72FE-46B8-814E-B1D9A5BD844C}"/>
                    </a:ext>
                  </a:extLst>
                </p:cNvPr>
                <p:cNvSpPr/>
                <p:nvPr/>
              </p:nvSpPr>
              <p:spPr>
                <a:xfrm rot="19855972">
                  <a:off x="7749244" y="4773769"/>
                  <a:ext cx="525996" cy="650491"/>
                </a:xfrm>
                <a:prstGeom prst="ellipse">
                  <a:avLst/>
                </a:prstGeom>
                <a:solidFill>
                  <a:srgbClr val="A98A4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8E846637-36CB-4D25-8C3B-C7B6836CFFBB}"/>
                    </a:ext>
                  </a:extLst>
                </p:cNvPr>
                <p:cNvSpPr/>
                <p:nvPr/>
              </p:nvSpPr>
              <p:spPr>
                <a:xfrm rot="1619164">
                  <a:off x="8617575" y="4773769"/>
                  <a:ext cx="525996" cy="650491"/>
                </a:xfrm>
                <a:prstGeom prst="ellipse">
                  <a:avLst/>
                </a:prstGeom>
                <a:solidFill>
                  <a:srgbClr val="A98A4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906D1224-3A89-434F-B41D-A2D4BA1E007E}"/>
                    </a:ext>
                  </a:extLst>
                </p:cNvPr>
                <p:cNvSpPr/>
                <p:nvPr/>
              </p:nvSpPr>
              <p:spPr>
                <a:xfrm flipV="1">
                  <a:off x="7893578" y="4836199"/>
                  <a:ext cx="111310" cy="1113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64343564-5015-4A76-88B0-8080C5CE0DF4}"/>
                    </a:ext>
                  </a:extLst>
                </p:cNvPr>
                <p:cNvSpPr/>
                <p:nvPr/>
              </p:nvSpPr>
              <p:spPr>
                <a:xfrm flipV="1">
                  <a:off x="7821532" y="4963262"/>
                  <a:ext cx="111310" cy="1113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61891781-253A-4460-8BE3-F9EF981AC8EC}"/>
                    </a:ext>
                  </a:extLst>
                </p:cNvPr>
                <p:cNvSpPr/>
                <p:nvPr/>
              </p:nvSpPr>
              <p:spPr>
                <a:xfrm rot="19424870" flipV="1">
                  <a:off x="7983697" y="5049462"/>
                  <a:ext cx="173941" cy="21579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17F9A73D-E5CA-4471-91B7-3D38BC631C79}"/>
                    </a:ext>
                  </a:extLst>
                </p:cNvPr>
                <p:cNvSpPr/>
                <p:nvPr/>
              </p:nvSpPr>
              <p:spPr>
                <a:xfrm flipV="1">
                  <a:off x="8051166" y="4883701"/>
                  <a:ext cx="111310" cy="1113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24DE556A-FAD5-458B-B753-10512E819E7B}"/>
                    </a:ext>
                  </a:extLst>
                </p:cNvPr>
                <p:cNvSpPr/>
                <p:nvPr/>
              </p:nvSpPr>
              <p:spPr>
                <a:xfrm flipV="1">
                  <a:off x="8897224" y="4828046"/>
                  <a:ext cx="111310" cy="1113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608A9027-94EC-4F4C-AF77-60C599B89A3C}"/>
                    </a:ext>
                  </a:extLst>
                </p:cNvPr>
                <p:cNvSpPr/>
                <p:nvPr/>
              </p:nvSpPr>
              <p:spPr>
                <a:xfrm flipV="1">
                  <a:off x="8743078" y="4907607"/>
                  <a:ext cx="111310" cy="1113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2F8610A2-6211-44EF-ABDA-72640918651E}"/>
                    </a:ext>
                  </a:extLst>
                </p:cNvPr>
                <p:cNvSpPr/>
                <p:nvPr/>
              </p:nvSpPr>
              <p:spPr>
                <a:xfrm rot="937649" flipV="1">
                  <a:off x="8778537" y="5088282"/>
                  <a:ext cx="173941" cy="21579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809C3D7D-4790-4B0E-9FEF-69A71C94C26B}"/>
                    </a:ext>
                  </a:extLst>
                </p:cNvPr>
                <p:cNvSpPr/>
                <p:nvPr/>
              </p:nvSpPr>
              <p:spPr>
                <a:xfrm flipV="1">
                  <a:off x="9008534" y="4971409"/>
                  <a:ext cx="111310" cy="1113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FFEE8410-F845-40DF-8934-E2DBE556283C}"/>
                  </a:ext>
                </a:extLst>
              </p:cNvPr>
              <p:cNvSpPr/>
              <p:nvPr/>
            </p:nvSpPr>
            <p:spPr>
              <a:xfrm rot="2559877">
                <a:off x="7912529" y="3960392"/>
                <a:ext cx="239108" cy="292066"/>
              </a:xfrm>
              <a:prstGeom prst="rect">
                <a:avLst/>
              </a:prstGeom>
              <a:solidFill>
                <a:srgbClr val="A98A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: Rounded Corners 13">
                <a:extLst>
                  <a:ext uri="{FF2B5EF4-FFF2-40B4-BE49-F238E27FC236}">
                    <a16:creationId xmlns:a16="http://schemas.microsoft.com/office/drawing/2014/main" id="{9EC571DF-E2AF-4351-B474-4D391FA08D0D}"/>
                  </a:ext>
                </a:extLst>
              </p:cNvPr>
              <p:cNvSpPr/>
              <p:nvPr/>
            </p:nvSpPr>
            <p:spPr>
              <a:xfrm rot="19357593" flipH="1">
                <a:off x="8451360" y="4040819"/>
                <a:ext cx="749001" cy="746164"/>
              </a:xfrm>
              <a:custGeom>
                <a:avLst/>
                <a:gdLst>
                  <a:gd name="connsiteX0" fmla="*/ 0 w 296014"/>
                  <a:gd name="connsiteY0" fmla="*/ 38070 h 228414"/>
                  <a:gd name="connsiteX1" fmla="*/ 38070 w 296014"/>
                  <a:gd name="connsiteY1" fmla="*/ 0 h 228414"/>
                  <a:gd name="connsiteX2" fmla="*/ 257944 w 296014"/>
                  <a:gd name="connsiteY2" fmla="*/ 0 h 228414"/>
                  <a:gd name="connsiteX3" fmla="*/ 296014 w 296014"/>
                  <a:gd name="connsiteY3" fmla="*/ 38070 h 228414"/>
                  <a:gd name="connsiteX4" fmla="*/ 296014 w 296014"/>
                  <a:gd name="connsiteY4" fmla="*/ 190344 h 228414"/>
                  <a:gd name="connsiteX5" fmla="*/ 257944 w 296014"/>
                  <a:gd name="connsiteY5" fmla="*/ 228414 h 228414"/>
                  <a:gd name="connsiteX6" fmla="*/ 38070 w 296014"/>
                  <a:gd name="connsiteY6" fmla="*/ 228414 h 228414"/>
                  <a:gd name="connsiteX7" fmla="*/ 0 w 296014"/>
                  <a:gd name="connsiteY7" fmla="*/ 190344 h 228414"/>
                  <a:gd name="connsiteX8" fmla="*/ 0 w 296014"/>
                  <a:gd name="connsiteY8" fmla="*/ 38070 h 228414"/>
                  <a:gd name="connsiteX0" fmla="*/ 0 w 296014"/>
                  <a:gd name="connsiteY0" fmla="*/ 38070 h 228414"/>
                  <a:gd name="connsiteX1" fmla="*/ 38070 w 296014"/>
                  <a:gd name="connsiteY1" fmla="*/ 0 h 228414"/>
                  <a:gd name="connsiteX2" fmla="*/ 257944 w 296014"/>
                  <a:gd name="connsiteY2" fmla="*/ 0 h 228414"/>
                  <a:gd name="connsiteX3" fmla="*/ 296014 w 296014"/>
                  <a:gd name="connsiteY3" fmla="*/ 38070 h 228414"/>
                  <a:gd name="connsiteX4" fmla="*/ 296014 w 296014"/>
                  <a:gd name="connsiteY4" fmla="*/ 190344 h 228414"/>
                  <a:gd name="connsiteX5" fmla="*/ 38070 w 296014"/>
                  <a:gd name="connsiteY5" fmla="*/ 228414 h 228414"/>
                  <a:gd name="connsiteX6" fmla="*/ 0 w 296014"/>
                  <a:gd name="connsiteY6" fmla="*/ 190344 h 228414"/>
                  <a:gd name="connsiteX7" fmla="*/ 0 w 296014"/>
                  <a:gd name="connsiteY7" fmla="*/ 38070 h 228414"/>
                  <a:gd name="connsiteX0" fmla="*/ 0 w 331960"/>
                  <a:gd name="connsiteY0" fmla="*/ 38070 h 382343"/>
                  <a:gd name="connsiteX1" fmla="*/ 38070 w 331960"/>
                  <a:gd name="connsiteY1" fmla="*/ 0 h 382343"/>
                  <a:gd name="connsiteX2" fmla="*/ 257944 w 331960"/>
                  <a:gd name="connsiteY2" fmla="*/ 0 h 382343"/>
                  <a:gd name="connsiteX3" fmla="*/ 296014 w 331960"/>
                  <a:gd name="connsiteY3" fmla="*/ 38070 h 382343"/>
                  <a:gd name="connsiteX4" fmla="*/ 331960 w 331960"/>
                  <a:gd name="connsiteY4" fmla="*/ 378630 h 382343"/>
                  <a:gd name="connsiteX5" fmla="*/ 38070 w 331960"/>
                  <a:gd name="connsiteY5" fmla="*/ 228414 h 382343"/>
                  <a:gd name="connsiteX6" fmla="*/ 0 w 331960"/>
                  <a:gd name="connsiteY6" fmla="*/ 190344 h 382343"/>
                  <a:gd name="connsiteX7" fmla="*/ 0 w 331960"/>
                  <a:gd name="connsiteY7" fmla="*/ 38070 h 382343"/>
                  <a:gd name="connsiteX0" fmla="*/ 0 w 331960"/>
                  <a:gd name="connsiteY0" fmla="*/ 38070 h 383186"/>
                  <a:gd name="connsiteX1" fmla="*/ 38070 w 331960"/>
                  <a:gd name="connsiteY1" fmla="*/ 0 h 383186"/>
                  <a:gd name="connsiteX2" fmla="*/ 257944 w 331960"/>
                  <a:gd name="connsiteY2" fmla="*/ 0 h 383186"/>
                  <a:gd name="connsiteX3" fmla="*/ 296014 w 331960"/>
                  <a:gd name="connsiteY3" fmla="*/ 38070 h 383186"/>
                  <a:gd name="connsiteX4" fmla="*/ 331960 w 331960"/>
                  <a:gd name="connsiteY4" fmla="*/ 378630 h 383186"/>
                  <a:gd name="connsiteX5" fmla="*/ 39829 w 331960"/>
                  <a:gd name="connsiteY5" fmla="*/ 266024 h 383186"/>
                  <a:gd name="connsiteX6" fmla="*/ 0 w 331960"/>
                  <a:gd name="connsiteY6" fmla="*/ 190344 h 383186"/>
                  <a:gd name="connsiteX7" fmla="*/ 0 w 331960"/>
                  <a:gd name="connsiteY7" fmla="*/ 38070 h 383186"/>
                  <a:gd name="connsiteX0" fmla="*/ 0 w 331960"/>
                  <a:gd name="connsiteY0" fmla="*/ 38070 h 393429"/>
                  <a:gd name="connsiteX1" fmla="*/ 38070 w 331960"/>
                  <a:gd name="connsiteY1" fmla="*/ 0 h 393429"/>
                  <a:gd name="connsiteX2" fmla="*/ 257944 w 331960"/>
                  <a:gd name="connsiteY2" fmla="*/ 0 h 393429"/>
                  <a:gd name="connsiteX3" fmla="*/ 296014 w 331960"/>
                  <a:gd name="connsiteY3" fmla="*/ 38070 h 393429"/>
                  <a:gd name="connsiteX4" fmla="*/ 331960 w 331960"/>
                  <a:gd name="connsiteY4" fmla="*/ 378630 h 393429"/>
                  <a:gd name="connsiteX5" fmla="*/ 39829 w 331960"/>
                  <a:gd name="connsiteY5" fmla="*/ 266024 h 393429"/>
                  <a:gd name="connsiteX6" fmla="*/ 0 w 331960"/>
                  <a:gd name="connsiteY6" fmla="*/ 190344 h 393429"/>
                  <a:gd name="connsiteX7" fmla="*/ 0 w 331960"/>
                  <a:gd name="connsiteY7" fmla="*/ 38070 h 393429"/>
                  <a:gd name="connsiteX0" fmla="*/ 0 w 330857"/>
                  <a:gd name="connsiteY0" fmla="*/ 38070 h 380412"/>
                  <a:gd name="connsiteX1" fmla="*/ 38070 w 330857"/>
                  <a:gd name="connsiteY1" fmla="*/ 0 h 380412"/>
                  <a:gd name="connsiteX2" fmla="*/ 257944 w 330857"/>
                  <a:gd name="connsiteY2" fmla="*/ 0 h 380412"/>
                  <a:gd name="connsiteX3" fmla="*/ 296014 w 330857"/>
                  <a:gd name="connsiteY3" fmla="*/ 38070 h 380412"/>
                  <a:gd name="connsiteX4" fmla="*/ 330857 w 330857"/>
                  <a:gd name="connsiteY4" fmla="*/ 361494 h 380412"/>
                  <a:gd name="connsiteX5" fmla="*/ 39829 w 330857"/>
                  <a:gd name="connsiteY5" fmla="*/ 266024 h 380412"/>
                  <a:gd name="connsiteX6" fmla="*/ 0 w 330857"/>
                  <a:gd name="connsiteY6" fmla="*/ 190344 h 380412"/>
                  <a:gd name="connsiteX7" fmla="*/ 0 w 330857"/>
                  <a:gd name="connsiteY7" fmla="*/ 38070 h 380412"/>
                  <a:gd name="connsiteX0" fmla="*/ 0 w 416873"/>
                  <a:gd name="connsiteY0" fmla="*/ 38070 h 380412"/>
                  <a:gd name="connsiteX1" fmla="*/ 38070 w 416873"/>
                  <a:gd name="connsiteY1" fmla="*/ 0 h 380412"/>
                  <a:gd name="connsiteX2" fmla="*/ 257944 w 416873"/>
                  <a:gd name="connsiteY2" fmla="*/ 0 h 380412"/>
                  <a:gd name="connsiteX3" fmla="*/ 296014 w 416873"/>
                  <a:gd name="connsiteY3" fmla="*/ 38070 h 380412"/>
                  <a:gd name="connsiteX4" fmla="*/ 416873 w 416873"/>
                  <a:gd name="connsiteY4" fmla="*/ 243716 h 380412"/>
                  <a:gd name="connsiteX5" fmla="*/ 330857 w 416873"/>
                  <a:gd name="connsiteY5" fmla="*/ 361494 h 380412"/>
                  <a:gd name="connsiteX6" fmla="*/ 39829 w 416873"/>
                  <a:gd name="connsiteY6" fmla="*/ 266024 h 380412"/>
                  <a:gd name="connsiteX7" fmla="*/ 0 w 416873"/>
                  <a:gd name="connsiteY7" fmla="*/ 190344 h 380412"/>
                  <a:gd name="connsiteX8" fmla="*/ 0 w 416873"/>
                  <a:gd name="connsiteY8" fmla="*/ 38070 h 380412"/>
                  <a:gd name="connsiteX0" fmla="*/ 0 w 416873"/>
                  <a:gd name="connsiteY0" fmla="*/ 38070 h 380412"/>
                  <a:gd name="connsiteX1" fmla="*/ 38070 w 416873"/>
                  <a:gd name="connsiteY1" fmla="*/ 0 h 380412"/>
                  <a:gd name="connsiteX2" fmla="*/ 257944 w 416873"/>
                  <a:gd name="connsiteY2" fmla="*/ 0 h 380412"/>
                  <a:gd name="connsiteX3" fmla="*/ 296014 w 416873"/>
                  <a:gd name="connsiteY3" fmla="*/ 38070 h 380412"/>
                  <a:gd name="connsiteX4" fmla="*/ 416873 w 416873"/>
                  <a:gd name="connsiteY4" fmla="*/ 243716 h 380412"/>
                  <a:gd name="connsiteX5" fmla="*/ 330857 w 416873"/>
                  <a:gd name="connsiteY5" fmla="*/ 361494 h 380412"/>
                  <a:gd name="connsiteX6" fmla="*/ 39829 w 416873"/>
                  <a:gd name="connsiteY6" fmla="*/ 266024 h 380412"/>
                  <a:gd name="connsiteX7" fmla="*/ 0 w 416873"/>
                  <a:gd name="connsiteY7" fmla="*/ 190344 h 380412"/>
                  <a:gd name="connsiteX8" fmla="*/ 0 w 416873"/>
                  <a:gd name="connsiteY8" fmla="*/ 38070 h 380412"/>
                  <a:gd name="connsiteX0" fmla="*/ 0 w 416873"/>
                  <a:gd name="connsiteY0" fmla="*/ 38070 h 380412"/>
                  <a:gd name="connsiteX1" fmla="*/ 38070 w 416873"/>
                  <a:gd name="connsiteY1" fmla="*/ 0 h 380412"/>
                  <a:gd name="connsiteX2" fmla="*/ 257944 w 416873"/>
                  <a:gd name="connsiteY2" fmla="*/ 0 h 380412"/>
                  <a:gd name="connsiteX3" fmla="*/ 137397 w 416873"/>
                  <a:gd name="connsiteY3" fmla="*/ 144243 h 380412"/>
                  <a:gd name="connsiteX4" fmla="*/ 416873 w 416873"/>
                  <a:gd name="connsiteY4" fmla="*/ 243716 h 380412"/>
                  <a:gd name="connsiteX5" fmla="*/ 330857 w 416873"/>
                  <a:gd name="connsiteY5" fmla="*/ 361494 h 380412"/>
                  <a:gd name="connsiteX6" fmla="*/ 39829 w 416873"/>
                  <a:gd name="connsiteY6" fmla="*/ 266024 h 380412"/>
                  <a:gd name="connsiteX7" fmla="*/ 0 w 416873"/>
                  <a:gd name="connsiteY7" fmla="*/ 190344 h 380412"/>
                  <a:gd name="connsiteX8" fmla="*/ 0 w 416873"/>
                  <a:gd name="connsiteY8" fmla="*/ 38070 h 380412"/>
                  <a:gd name="connsiteX0" fmla="*/ 0 w 416873"/>
                  <a:gd name="connsiteY0" fmla="*/ 38070 h 380412"/>
                  <a:gd name="connsiteX1" fmla="*/ 38070 w 416873"/>
                  <a:gd name="connsiteY1" fmla="*/ 0 h 380412"/>
                  <a:gd name="connsiteX2" fmla="*/ 257944 w 416873"/>
                  <a:gd name="connsiteY2" fmla="*/ 0 h 380412"/>
                  <a:gd name="connsiteX3" fmla="*/ 137397 w 416873"/>
                  <a:gd name="connsiteY3" fmla="*/ 144243 h 380412"/>
                  <a:gd name="connsiteX4" fmla="*/ 416873 w 416873"/>
                  <a:gd name="connsiteY4" fmla="*/ 243716 h 380412"/>
                  <a:gd name="connsiteX5" fmla="*/ 330857 w 416873"/>
                  <a:gd name="connsiteY5" fmla="*/ 361494 h 380412"/>
                  <a:gd name="connsiteX6" fmla="*/ 39829 w 416873"/>
                  <a:gd name="connsiteY6" fmla="*/ 266024 h 380412"/>
                  <a:gd name="connsiteX7" fmla="*/ 0 w 416873"/>
                  <a:gd name="connsiteY7" fmla="*/ 190344 h 380412"/>
                  <a:gd name="connsiteX8" fmla="*/ 0 w 416873"/>
                  <a:gd name="connsiteY8" fmla="*/ 38070 h 380412"/>
                  <a:gd name="connsiteX0" fmla="*/ 0 w 416873"/>
                  <a:gd name="connsiteY0" fmla="*/ 38070 h 380412"/>
                  <a:gd name="connsiteX1" fmla="*/ 38070 w 416873"/>
                  <a:gd name="connsiteY1" fmla="*/ 0 h 380412"/>
                  <a:gd name="connsiteX2" fmla="*/ 16596 w 416873"/>
                  <a:gd name="connsiteY2" fmla="*/ 13550 h 380412"/>
                  <a:gd name="connsiteX3" fmla="*/ 137397 w 416873"/>
                  <a:gd name="connsiteY3" fmla="*/ 144243 h 380412"/>
                  <a:gd name="connsiteX4" fmla="*/ 416873 w 416873"/>
                  <a:gd name="connsiteY4" fmla="*/ 243716 h 380412"/>
                  <a:gd name="connsiteX5" fmla="*/ 330857 w 416873"/>
                  <a:gd name="connsiteY5" fmla="*/ 361494 h 380412"/>
                  <a:gd name="connsiteX6" fmla="*/ 39829 w 416873"/>
                  <a:gd name="connsiteY6" fmla="*/ 266024 h 380412"/>
                  <a:gd name="connsiteX7" fmla="*/ 0 w 416873"/>
                  <a:gd name="connsiteY7" fmla="*/ 190344 h 380412"/>
                  <a:gd name="connsiteX8" fmla="*/ 0 w 416873"/>
                  <a:gd name="connsiteY8" fmla="*/ 38070 h 380412"/>
                  <a:gd name="connsiteX0" fmla="*/ 0 w 416873"/>
                  <a:gd name="connsiteY0" fmla="*/ 38070 h 361494"/>
                  <a:gd name="connsiteX1" fmla="*/ 38070 w 416873"/>
                  <a:gd name="connsiteY1" fmla="*/ 0 h 361494"/>
                  <a:gd name="connsiteX2" fmla="*/ 16596 w 416873"/>
                  <a:gd name="connsiteY2" fmla="*/ 13550 h 361494"/>
                  <a:gd name="connsiteX3" fmla="*/ 137397 w 416873"/>
                  <a:gd name="connsiteY3" fmla="*/ 144243 h 361494"/>
                  <a:gd name="connsiteX4" fmla="*/ 416873 w 416873"/>
                  <a:gd name="connsiteY4" fmla="*/ 243716 h 361494"/>
                  <a:gd name="connsiteX5" fmla="*/ 330857 w 416873"/>
                  <a:gd name="connsiteY5" fmla="*/ 361494 h 361494"/>
                  <a:gd name="connsiteX6" fmla="*/ 0 w 416873"/>
                  <a:gd name="connsiteY6" fmla="*/ 190344 h 361494"/>
                  <a:gd name="connsiteX7" fmla="*/ 0 w 416873"/>
                  <a:gd name="connsiteY7" fmla="*/ 38070 h 361494"/>
                  <a:gd name="connsiteX0" fmla="*/ 0 w 416873"/>
                  <a:gd name="connsiteY0" fmla="*/ 38070 h 379655"/>
                  <a:gd name="connsiteX1" fmla="*/ 38070 w 416873"/>
                  <a:gd name="connsiteY1" fmla="*/ 0 h 379655"/>
                  <a:gd name="connsiteX2" fmla="*/ 16596 w 416873"/>
                  <a:gd name="connsiteY2" fmla="*/ 13550 h 379655"/>
                  <a:gd name="connsiteX3" fmla="*/ 137397 w 416873"/>
                  <a:gd name="connsiteY3" fmla="*/ 144243 h 379655"/>
                  <a:gd name="connsiteX4" fmla="*/ 416873 w 416873"/>
                  <a:gd name="connsiteY4" fmla="*/ 243716 h 379655"/>
                  <a:gd name="connsiteX5" fmla="*/ 330857 w 416873"/>
                  <a:gd name="connsiteY5" fmla="*/ 361494 h 379655"/>
                  <a:gd name="connsiteX6" fmla="*/ 0 w 416873"/>
                  <a:gd name="connsiteY6" fmla="*/ 190344 h 379655"/>
                  <a:gd name="connsiteX7" fmla="*/ 0 w 416873"/>
                  <a:gd name="connsiteY7" fmla="*/ 38070 h 379655"/>
                  <a:gd name="connsiteX0" fmla="*/ 0 w 416873"/>
                  <a:gd name="connsiteY0" fmla="*/ 38070 h 379655"/>
                  <a:gd name="connsiteX1" fmla="*/ 38070 w 416873"/>
                  <a:gd name="connsiteY1" fmla="*/ 0 h 379655"/>
                  <a:gd name="connsiteX2" fmla="*/ 16596 w 416873"/>
                  <a:gd name="connsiteY2" fmla="*/ 13550 h 379655"/>
                  <a:gd name="connsiteX3" fmla="*/ 416873 w 416873"/>
                  <a:gd name="connsiteY3" fmla="*/ 243716 h 379655"/>
                  <a:gd name="connsiteX4" fmla="*/ 330857 w 416873"/>
                  <a:gd name="connsiteY4" fmla="*/ 361494 h 379655"/>
                  <a:gd name="connsiteX5" fmla="*/ 0 w 416873"/>
                  <a:gd name="connsiteY5" fmla="*/ 190344 h 379655"/>
                  <a:gd name="connsiteX6" fmla="*/ 0 w 416873"/>
                  <a:gd name="connsiteY6" fmla="*/ 38070 h 379655"/>
                  <a:gd name="connsiteX0" fmla="*/ 0 w 416873"/>
                  <a:gd name="connsiteY0" fmla="*/ 38070 h 379655"/>
                  <a:gd name="connsiteX1" fmla="*/ 38070 w 416873"/>
                  <a:gd name="connsiteY1" fmla="*/ 0 h 379655"/>
                  <a:gd name="connsiteX2" fmla="*/ 16596 w 416873"/>
                  <a:gd name="connsiteY2" fmla="*/ 13550 h 379655"/>
                  <a:gd name="connsiteX3" fmla="*/ 416873 w 416873"/>
                  <a:gd name="connsiteY3" fmla="*/ 243716 h 379655"/>
                  <a:gd name="connsiteX4" fmla="*/ 330857 w 416873"/>
                  <a:gd name="connsiteY4" fmla="*/ 361494 h 379655"/>
                  <a:gd name="connsiteX5" fmla="*/ 0 w 416873"/>
                  <a:gd name="connsiteY5" fmla="*/ 190344 h 379655"/>
                  <a:gd name="connsiteX6" fmla="*/ 0 w 416873"/>
                  <a:gd name="connsiteY6" fmla="*/ 38070 h 379655"/>
                  <a:gd name="connsiteX0" fmla="*/ 0 w 416873"/>
                  <a:gd name="connsiteY0" fmla="*/ 38070 h 379655"/>
                  <a:gd name="connsiteX1" fmla="*/ 38070 w 416873"/>
                  <a:gd name="connsiteY1" fmla="*/ 0 h 379655"/>
                  <a:gd name="connsiteX2" fmla="*/ 16596 w 416873"/>
                  <a:gd name="connsiteY2" fmla="*/ 13550 h 379655"/>
                  <a:gd name="connsiteX3" fmla="*/ 416873 w 416873"/>
                  <a:gd name="connsiteY3" fmla="*/ 243716 h 379655"/>
                  <a:gd name="connsiteX4" fmla="*/ 330857 w 416873"/>
                  <a:gd name="connsiteY4" fmla="*/ 361494 h 379655"/>
                  <a:gd name="connsiteX5" fmla="*/ 0 w 416873"/>
                  <a:gd name="connsiteY5" fmla="*/ 190344 h 379655"/>
                  <a:gd name="connsiteX6" fmla="*/ 0 w 416873"/>
                  <a:gd name="connsiteY6" fmla="*/ 38070 h 379655"/>
                  <a:gd name="connsiteX0" fmla="*/ 0 w 416873"/>
                  <a:gd name="connsiteY0" fmla="*/ 38070 h 379655"/>
                  <a:gd name="connsiteX1" fmla="*/ 38070 w 416873"/>
                  <a:gd name="connsiteY1" fmla="*/ 0 h 379655"/>
                  <a:gd name="connsiteX2" fmla="*/ 16596 w 416873"/>
                  <a:gd name="connsiteY2" fmla="*/ 13550 h 379655"/>
                  <a:gd name="connsiteX3" fmla="*/ 416873 w 416873"/>
                  <a:gd name="connsiteY3" fmla="*/ 243716 h 379655"/>
                  <a:gd name="connsiteX4" fmla="*/ 330857 w 416873"/>
                  <a:gd name="connsiteY4" fmla="*/ 361494 h 379655"/>
                  <a:gd name="connsiteX5" fmla="*/ 0 w 416873"/>
                  <a:gd name="connsiteY5" fmla="*/ 190344 h 379655"/>
                  <a:gd name="connsiteX6" fmla="*/ 0 w 416873"/>
                  <a:gd name="connsiteY6" fmla="*/ 38070 h 379655"/>
                  <a:gd name="connsiteX0" fmla="*/ 0 w 416873"/>
                  <a:gd name="connsiteY0" fmla="*/ 38070 h 379655"/>
                  <a:gd name="connsiteX1" fmla="*/ 38070 w 416873"/>
                  <a:gd name="connsiteY1" fmla="*/ 0 h 379655"/>
                  <a:gd name="connsiteX2" fmla="*/ 16596 w 416873"/>
                  <a:gd name="connsiteY2" fmla="*/ 13550 h 379655"/>
                  <a:gd name="connsiteX3" fmla="*/ 416873 w 416873"/>
                  <a:gd name="connsiteY3" fmla="*/ 243716 h 379655"/>
                  <a:gd name="connsiteX4" fmla="*/ 330857 w 416873"/>
                  <a:gd name="connsiteY4" fmla="*/ 361494 h 379655"/>
                  <a:gd name="connsiteX5" fmla="*/ 0 w 416873"/>
                  <a:gd name="connsiteY5" fmla="*/ 190344 h 379655"/>
                  <a:gd name="connsiteX6" fmla="*/ 0 w 416873"/>
                  <a:gd name="connsiteY6" fmla="*/ 38070 h 379655"/>
                  <a:gd name="connsiteX0" fmla="*/ 0 w 416873"/>
                  <a:gd name="connsiteY0" fmla="*/ 38070 h 383769"/>
                  <a:gd name="connsiteX1" fmla="*/ 38070 w 416873"/>
                  <a:gd name="connsiteY1" fmla="*/ 0 h 383769"/>
                  <a:gd name="connsiteX2" fmla="*/ 16596 w 416873"/>
                  <a:gd name="connsiteY2" fmla="*/ 13550 h 383769"/>
                  <a:gd name="connsiteX3" fmla="*/ 416873 w 416873"/>
                  <a:gd name="connsiteY3" fmla="*/ 243716 h 383769"/>
                  <a:gd name="connsiteX4" fmla="*/ 287059 w 416873"/>
                  <a:gd name="connsiteY4" fmla="*/ 365916 h 383769"/>
                  <a:gd name="connsiteX5" fmla="*/ 0 w 416873"/>
                  <a:gd name="connsiteY5" fmla="*/ 190344 h 383769"/>
                  <a:gd name="connsiteX6" fmla="*/ 0 w 416873"/>
                  <a:gd name="connsiteY6" fmla="*/ 38070 h 383769"/>
                  <a:gd name="connsiteX0" fmla="*/ 0 w 416873"/>
                  <a:gd name="connsiteY0" fmla="*/ 38070 h 383769"/>
                  <a:gd name="connsiteX1" fmla="*/ 38070 w 416873"/>
                  <a:gd name="connsiteY1" fmla="*/ 0 h 383769"/>
                  <a:gd name="connsiteX2" fmla="*/ 16596 w 416873"/>
                  <a:gd name="connsiteY2" fmla="*/ 13550 h 383769"/>
                  <a:gd name="connsiteX3" fmla="*/ 416873 w 416873"/>
                  <a:gd name="connsiteY3" fmla="*/ 243716 h 383769"/>
                  <a:gd name="connsiteX4" fmla="*/ 287059 w 416873"/>
                  <a:gd name="connsiteY4" fmla="*/ 365916 h 383769"/>
                  <a:gd name="connsiteX5" fmla="*/ 0 w 416873"/>
                  <a:gd name="connsiteY5" fmla="*/ 190344 h 383769"/>
                  <a:gd name="connsiteX6" fmla="*/ 0 w 416873"/>
                  <a:gd name="connsiteY6" fmla="*/ 38070 h 383769"/>
                  <a:gd name="connsiteX0" fmla="*/ 0 w 416873"/>
                  <a:gd name="connsiteY0" fmla="*/ 38070 h 365916"/>
                  <a:gd name="connsiteX1" fmla="*/ 38070 w 416873"/>
                  <a:gd name="connsiteY1" fmla="*/ 0 h 365916"/>
                  <a:gd name="connsiteX2" fmla="*/ 16596 w 416873"/>
                  <a:gd name="connsiteY2" fmla="*/ 13550 h 365916"/>
                  <a:gd name="connsiteX3" fmla="*/ 416873 w 416873"/>
                  <a:gd name="connsiteY3" fmla="*/ 243716 h 365916"/>
                  <a:gd name="connsiteX4" fmla="*/ 287059 w 416873"/>
                  <a:gd name="connsiteY4" fmla="*/ 365916 h 365916"/>
                  <a:gd name="connsiteX5" fmla="*/ 0 w 416873"/>
                  <a:gd name="connsiteY5" fmla="*/ 38070 h 365916"/>
                  <a:gd name="connsiteX0" fmla="*/ 0 w 416873"/>
                  <a:gd name="connsiteY0" fmla="*/ 38070 h 365916"/>
                  <a:gd name="connsiteX1" fmla="*/ 38070 w 416873"/>
                  <a:gd name="connsiteY1" fmla="*/ 0 h 365916"/>
                  <a:gd name="connsiteX2" fmla="*/ 16596 w 416873"/>
                  <a:gd name="connsiteY2" fmla="*/ 13550 h 365916"/>
                  <a:gd name="connsiteX3" fmla="*/ 416873 w 416873"/>
                  <a:gd name="connsiteY3" fmla="*/ 243716 h 365916"/>
                  <a:gd name="connsiteX4" fmla="*/ 287059 w 416873"/>
                  <a:gd name="connsiteY4" fmla="*/ 365916 h 365916"/>
                  <a:gd name="connsiteX5" fmla="*/ 0 w 416873"/>
                  <a:gd name="connsiteY5" fmla="*/ 38070 h 365916"/>
                  <a:gd name="connsiteX0" fmla="*/ 0 w 416873"/>
                  <a:gd name="connsiteY0" fmla="*/ 38070 h 365916"/>
                  <a:gd name="connsiteX1" fmla="*/ 38070 w 416873"/>
                  <a:gd name="connsiteY1" fmla="*/ 0 h 365916"/>
                  <a:gd name="connsiteX2" fmla="*/ 16596 w 416873"/>
                  <a:gd name="connsiteY2" fmla="*/ 13550 h 365916"/>
                  <a:gd name="connsiteX3" fmla="*/ 416873 w 416873"/>
                  <a:gd name="connsiteY3" fmla="*/ 243716 h 365916"/>
                  <a:gd name="connsiteX4" fmla="*/ 287059 w 416873"/>
                  <a:gd name="connsiteY4" fmla="*/ 365916 h 365916"/>
                  <a:gd name="connsiteX5" fmla="*/ 0 w 416873"/>
                  <a:gd name="connsiteY5" fmla="*/ 38070 h 365916"/>
                  <a:gd name="connsiteX0" fmla="*/ 0 w 416873"/>
                  <a:gd name="connsiteY0" fmla="*/ 38070 h 388894"/>
                  <a:gd name="connsiteX1" fmla="*/ 38070 w 416873"/>
                  <a:gd name="connsiteY1" fmla="*/ 0 h 388894"/>
                  <a:gd name="connsiteX2" fmla="*/ 16596 w 416873"/>
                  <a:gd name="connsiteY2" fmla="*/ 13550 h 388894"/>
                  <a:gd name="connsiteX3" fmla="*/ 416873 w 416873"/>
                  <a:gd name="connsiteY3" fmla="*/ 243716 h 388894"/>
                  <a:gd name="connsiteX4" fmla="*/ 287059 w 416873"/>
                  <a:gd name="connsiteY4" fmla="*/ 365916 h 388894"/>
                  <a:gd name="connsiteX5" fmla="*/ 0 w 416873"/>
                  <a:gd name="connsiteY5" fmla="*/ 38070 h 388894"/>
                  <a:gd name="connsiteX0" fmla="*/ 0 w 416873"/>
                  <a:gd name="connsiteY0" fmla="*/ 38070 h 410754"/>
                  <a:gd name="connsiteX1" fmla="*/ 38070 w 416873"/>
                  <a:gd name="connsiteY1" fmla="*/ 0 h 410754"/>
                  <a:gd name="connsiteX2" fmla="*/ 16596 w 416873"/>
                  <a:gd name="connsiteY2" fmla="*/ 13550 h 410754"/>
                  <a:gd name="connsiteX3" fmla="*/ 416873 w 416873"/>
                  <a:gd name="connsiteY3" fmla="*/ 243716 h 410754"/>
                  <a:gd name="connsiteX4" fmla="*/ 304565 w 416873"/>
                  <a:gd name="connsiteY4" fmla="*/ 388834 h 410754"/>
                  <a:gd name="connsiteX5" fmla="*/ 0 w 416873"/>
                  <a:gd name="connsiteY5" fmla="*/ 38070 h 410754"/>
                  <a:gd name="connsiteX0" fmla="*/ 0 w 430877"/>
                  <a:gd name="connsiteY0" fmla="*/ 38070 h 410754"/>
                  <a:gd name="connsiteX1" fmla="*/ 38070 w 430877"/>
                  <a:gd name="connsiteY1" fmla="*/ 0 h 410754"/>
                  <a:gd name="connsiteX2" fmla="*/ 16596 w 430877"/>
                  <a:gd name="connsiteY2" fmla="*/ 13550 h 410754"/>
                  <a:gd name="connsiteX3" fmla="*/ 430877 w 430877"/>
                  <a:gd name="connsiteY3" fmla="*/ 262051 h 410754"/>
                  <a:gd name="connsiteX4" fmla="*/ 304565 w 430877"/>
                  <a:gd name="connsiteY4" fmla="*/ 388834 h 410754"/>
                  <a:gd name="connsiteX5" fmla="*/ 0 w 430877"/>
                  <a:gd name="connsiteY5" fmla="*/ 38070 h 410754"/>
                  <a:gd name="connsiteX0" fmla="*/ 0 w 430877"/>
                  <a:gd name="connsiteY0" fmla="*/ 38070 h 410754"/>
                  <a:gd name="connsiteX1" fmla="*/ 38070 w 430877"/>
                  <a:gd name="connsiteY1" fmla="*/ 0 h 410754"/>
                  <a:gd name="connsiteX2" fmla="*/ 16596 w 430877"/>
                  <a:gd name="connsiteY2" fmla="*/ 13550 h 410754"/>
                  <a:gd name="connsiteX3" fmla="*/ 430877 w 430877"/>
                  <a:gd name="connsiteY3" fmla="*/ 262051 h 410754"/>
                  <a:gd name="connsiteX4" fmla="*/ 304565 w 430877"/>
                  <a:gd name="connsiteY4" fmla="*/ 388834 h 410754"/>
                  <a:gd name="connsiteX5" fmla="*/ 0 w 430877"/>
                  <a:gd name="connsiteY5" fmla="*/ 38070 h 410754"/>
                  <a:gd name="connsiteX0" fmla="*/ 0 w 430877"/>
                  <a:gd name="connsiteY0" fmla="*/ 38070 h 410754"/>
                  <a:gd name="connsiteX1" fmla="*/ 38070 w 430877"/>
                  <a:gd name="connsiteY1" fmla="*/ 0 h 410754"/>
                  <a:gd name="connsiteX2" fmla="*/ 16596 w 430877"/>
                  <a:gd name="connsiteY2" fmla="*/ 13550 h 410754"/>
                  <a:gd name="connsiteX3" fmla="*/ 430877 w 430877"/>
                  <a:gd name="connsiteY3" fmla="*/ 262051 h 410754"/>
                  <a:gd name="connsiteX4" fmla="*/ 304565 w 430877"/>
                  <a:gd name="connsiteY4" fmla="*/ 388834 h 410754"/>
                  <a:gd name="connsiteX5" fmla="*/ 0 w 430877"/>
                  <a:gd name="connsiteY5" fmla="*/ 38070 h 410754"/>
                  <a:gd name="connsiteX0" fmla="*/ 0 w 430877"/>
                  <a:gd name="connsiteY0" fmla="*/ 38070 h 420683"/>
                  <a:gd name="connsiteX1" fmla="*/ 38070 w 430877"/>
                  <a:gd name="connsiteY1" fmla="*/ 0 h 420683"/>
                  <a:gd name="connsiteX2" fmla="*/ 16596 w 430877"/>
                  <a:gd name="connsiteY2" fmla="*/ 13550 h 420683"/>
                  <a:gd name="connsiteX3" fmla="*/ 430877 w 430877"/>
                  <a:gd name="connsiteY3" fmla="*/ 262051 h 420683"/>
                  <a:gd name="connsiteX4" fmla="*/ 305233 w 430877"/>
                  <a:gd name="connsiteY4" fmla="*/ 399210 h 420683"/>
                  <a:gd name="connsiteX5" fmla="*/ 0 w 430877"/>
                  <a:gd name="connsiteY5" fmla="*/ 38070 h 420683"/>
                  <a:gd name="connsiteX0" fmla="*/ 0 w 430877"/>
                  <a:gd name="connsiteY0" fmla="*/ 38070 h 420683"/>
                  <a:gd name="connsiteX1" fmla="*/ 38070 w 430877"/>
                  <a:gd name="connsiteY1" fmla="*/ 0 h 420683"/>
                  <a:gd name="connsiteX2" fmla="*/ 16596 w 430877"/>
                  <a:gd name="connsiteY2" fmla="*/ 13550 h 420683"/>
                  <a:gd name="connsiteX3" fmla="*/ 430877 w 430877"/>
                  <a:gd name="connsiteY3" fmla="*/ 262051 h 420683"/>
                  <a:gd name="connsiteX4" fmla="*/ 305233 w 430877"/>
                  <a:gd name="connsiteY4" fmla="*/ 399210 h 420683"/>
                  <a:gd name="connsiteX5" fmla="*/ 0 w 430877"/>
                  <a:gd name="connsiteY5" fmla="*/ 38070 h 420683"/>
                  <a:gd name="connsiteX0" fmla="*/ 0 w 422036"/>
                  <a:gd name="connsiteY0" fmla="*/ 36382 h 420612"/>
                  <a:gd name="connsiteX1" fmla="*/ 29229 w 422036"/>
                  <a:gd name="connsiteY1" fmla="*/ 0 h 420612"/>
                  <a:gd name="connsiteX2" fmla="*/ 7755 w 422036"/>
                  <a:gd name="connsiteY2" fmla="*/ 13550 h 420612"/>
                  <a:gd name="connsiteX3" fmla="*/ 422036 w 422036"/>
                  <a:gd name="connsiteY3" fmla="*/ 262051 h 420612"/>
                  <a:gd name="connsiteX4" fmla="*/ 296392 w 422036"/>
                  <a:gd name="connsiteY4" fmla="*/ 399210 h 420612"/>
                  <a:gd name="connsiteX5" fmla="*/ 0 w 422036"/>
                  <a:gd name="connsiteY5" fmla="*/ 36382 h 420612"/>
                  <a:gd name="connsiteX0" fmla="*/ 0 w 422036"/>
                  <a:gd name="connsiteY0" fmla="*/ 36382 h 420437"/>
                  <a:gd name="connsiteX1" fmla="*/ 29229 w 422036"/>
                  <a:gd name="connsiteY1" fmla="*/ 0 h 420437"/>
                  <a:gd name="connsiteX2" fmla="*/ 7755 w 422036"/>
                  <a:gd name="connsiteY2" fmla="*/ 13550 h 420437"/>
                  <a:gd name="connsiteX3" fmla="*/ 422036 w 422036"/>
                  <a:gd name="connsiteY3" fmla="*/ 262051 h 420437"/>
                  <a:gd name="connsiteX4" fmla="*/ 296392 w 422036"/>
                  <a:gd name="connsiteY4" fmla="*/ 399210 h 420437"/>
                  <a:gd name="connsiteX5" fmla="*/ 0 w 422036"/>
                  <a:gd name="connsiteY5" fmla="*/ 36382 h 420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2036" h="420437">
                    <a:moveTo>
                      <a:pt x="0" y="36382"/>
                    </a:moveTo>
                    <a:cubicBezTo>
                      <a:pt x="0" y="15357"/>
                      <a:pt x="8204" y="0"/>
                      <a:pt x="29229" y="0"/>
                    </a:cubicBezTo>
                    <a:lnTo>
                      <a:pt x="7755" y="13550"/>
                    </a:lnTo>
                    <a:cubicBezTo>
                      <a:pt x="50064" y="285818"/>
                      <a:pt x="383303" y="76778"/>
                      <a:pt x="422036" y="262051"/>
                    </a:cubicBezTo>
                    <a:cubicBezTo>
                      <a:pt x="402797" y="345044"/>
                      <a:pt x="338527" y="382328"/>
                      <a:pt x="296392" y="399210"/>
                    </a:cubicBezTo>
                    <a:cubicBezTo>
                      <a:pt x="-79743" y="519332"/>
                      <a:pt x="22943" y="92969"/>
                      <a:pt x="0" y="36382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957EBEA9-737C-4919-A28B-B4D5D51EF8B5}"/>
                  </a:ext>
                </a:extLst>
              </p:cNvPr>
              <p:cNvSpPr/>
              <p:nvPr/>
            </p:nvSpPr>
            <p:spPr>
              <a:xfrm rot="20202548" flipH="1">
                <a:off x="8758807" y="3966804"/>
                <a:ext cx="239108" cy="292066"/>
              </a:xfrm>
              <a:prstGeom prst="rect">
                <a:avLst/>
              </a:prstGeom>
              <a:solidFill>
                <a:srgbClr val="A98A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2F57891-0048-40EE-8C8A-778F6AAE1522}"/>
                </a:ext>
              </a:extLst>
            </p:cNvPr>
            <p:cNvGrpSpPr/>
            <p:nvPr/>
          </p:nvGrpSpPr>
          <p:grpSpPr>
            <a:xfrm>
              <a:off x="7705202" y="3035009"/>
              <a:ext cx="1459109" cy="1209306"/>
              <a:chOff x="7705202" y="3035009"/>
              <a:chExt cx="1459109" cy="1209306"/>
            </a:xfrm>
          </p:grpSpPr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1455F387-4080-4C19-8684-CAA2E3B49E51}"/>
                  </a:ext>
                </a:extLst>
              </p:cNvPr>
              <p:cNvSpPr/>
              <p:nvPr/>
            </p:nvSpPr>
            <p:spPr>
              <a:xfrm rot="18918371" flipH="1">
                <a:off x="8614702" y="3112432"/>
                <a:ext cx="549609" cy="535042"/>
              </a:xfrm>
              <a:custGeom>
                <a:avLst/>
                <a:gdLst>
                  <a:gd name="connsiteX0" fmla="*/ 384313 w 667036"/>
                  <a:gd name="connsiteY0" fmla="*/ 0 h 649356"/>
                  <a:gd name="connsiteX1" fmla="*/ 656063 w 667036"/>
                  <a:gd name="connsiteY1" fmla="*/ 95096 h 649356"/>
                  <a:gd name="connsiteX2" fmla="*/ 667036 w 667036"/>
                  <a:gd name="connsiteY2" fmla="*/ 106331 h 649356"/>
                  <a:gd name="connsiteX3" fmla="*/ 632387 w 667036"/>
                  <a:gd name="connsiteY3" fmla="*/ 99910 h 649356"/>
                  <a:gd name="connsiteX4" fmla="*/ 554935 w 667036"/>
                  <a:gd name="connsiteY4" fmla="*/ 95249 h 649356"/>
                  <a:gd name="connsiteX5" fmla="*/ 170622 w 667036"/>
                  <a:gd name="connsiteY5" fmla="*/ 324678 h 649356"/>
                  <a:gd name="connsiteX6" fmla="*/ 554935 w 667036"/>
                  <a:gd name="connsiteY6" fmla="*/ 554107 h 649356"/>
                  <a:gd name="connsiteX7" fmla="*/ 632387 w 667036"/>
                  <a:gd name="connsiteY7" fmla="*/ 549446 h 649356"/>
                  <a:gd name="connsiteX8" fmla="*/ 667036 w 667036"/>
                  <a:gd name="connsiteY8" fmla="*/ 543025 h 649356"/>
                  <a:gd name="connsiteX9" fmla="*/ 656063 w 667036"/>
                  <a:gd name="connsiteY9" fmla="*/ 554260 h 649356"/>
                  <a:gd name="connsiteX10" fmla="*/ 384313 w 667036"/>
                  <a:gd name="connsiteY10" fmla="*/ 649356 h 649356"/>
                  <a:gd name="connsiteX11" fmla="*/ 0 w 667036"/>
                  <a:gd name="connsiteY11" fmla="*/ 324678 h 649356"/>
                  <a:gd name="connsiteX12" fmla="*/ 384313 w 667036"/>
                  <a:gd name="connsiteY12" fmla="*/ 0 h 649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67036" h="649356">
                    <a:moveTo>
                      <a:pt x="384313" y="0"/>
                    </a:moveTo>
                    <a:cubicBezTo>
                      <a:pt x="490438" y="0"/>
                      <a:pt x="586516" y="36341"/>
                      <a:pt x="656063" y="95096"/>
                    </a:cubicBezTo>
                    <a:lnTo>
                      <a:pt x="667036" y="106331"/>
                    </a:lnTo>
                    <a:lnTo>
                      <a:pt x="632387" y="99910"/>
                    </a:lnTo>
                    <a:cubicBezTo>
                      <a:pt x="607370" y="96854"/>
                      <a:pt x="581466" y="95249"/>
                      <a:pt x="554935" y="95249"/>
                    </a:cubicBezTo>
                    <a:cubicBezTo>
                      <a:pt x="342685" y="95249"/>
                      <a:pt x="170622" y="197968"/>
                      <a:pt x="170622" y="324678"/>
                    </a:cubicBezTo>
                    <a:cubicBezTo>
                      <a:pt x="170622" y="451388"/>
                      <a:pt x="342685" y="554107"/>
                      <a:pt x="554935" y="554107"/>
                    </a:cubicBezTo>
                    <a:cubicBezTo>
                      <a:pt x="581466" y="554107"/>
                      <a:pt x="607370" y="552502"/>
                      <a:pt x="632387" y="549446"/>
                    </a:cubicBezTo>
                    <a:lnTo>
                      <a:pt x="667036" y="543025"/>
                    </a:lnTo>
                    <a:lnTo>
                      <a:pt x="656063" y="554260"/>
                    </a:lnTo>
                    <a:cubicBezTo>
                      <a:pt x="586516" y="613015"/>
                      <a:pt x="490438" y="649356"/>
                      <a:pt x="384313" y="649356"/>
                    </a:cubicBezTo>
                    <a:cubicBezTo>
                      <a:pt x="172063" y="649356"/>
                      <a:pt x="0" y="503993"/>
                      <a:pt x="0" y="324678"/>
                    </a:cubicBezTo>
                    <a:cubicBezTo>
                      <a:pt x="0" y="145363"/>
                      <a:pt x="172063" y="0"/>
                      <a:pt x="384313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7238D98-E7D0-455C-89D3-86A454FEEC8D}"/>
                  </a:ext>
                </a:extLst>
              </p:cNvPr>
              <p:cNvSpPr/>
              <p:nvPr/>
            </p:nvSpPr>
            <p:spPr>
              <a:xfrm rot="12688922" flipH="1">
                <a:off x="7705202" y="3076045"/>
                <a:ext cx="549609" cy="535042"/>
              </a:xfrm>
              <a:custGeom>
                <a:avLst/>
                <a:gdLst>
                  <a:gd name="connsiteX0" fmla="*/ 384313 w 667036"/>
                  <a:gd name="connsiteY0" fmla="*/ 0 h 649356"/>
                  <a:gd name="connsiteX1" fmla="*/ 656063 w 667036"/>
                  <a:gd name="connsiteY1" fmla="*/ 95096 h 649356"/>
                  <a:gd name="connsiteX2" fmla="*/ 667036 w 667036"/>
                  <a:gd name="connsiteY2" fmla="*/ 106331 h 649356"/>
                  <a:gd name="connsiteX3" fmla="*/ 632387 w 667036"/>
                  <a:gd name="connsiteY3" fmla="*/ 99910 h 649356"/>
                  <a:gd name="connsiteX4" fmla="*/ 554935 w 667036"/>
                  <a:gd name="connsiteY4" fmla="*/ 95249 h 649356"/>
                  <a:gd name="connsiteX5" fmla="*/ 170622 w 667036"/>
                  <a:gd name="connsiteY5" fmla="*/ 324678 h 649356"/>
                  <a:gd name="connsiteX6" fmla="*/ 554935 w 667036"/>
                  <a:gd name="connsiteY6" fmla="*/ 554107 h 649356"/>
                  <a:gd name="connsiteX7" fmla="*/ 632387 w 667036"/>
                  <a:gd name="connsiteY7" fmla="*/ 549446 h 649356"/>
                  <a:gd name="connsiteX8" fmla="*/ 667036 w 667036"/>
                  <a:gd name="connsiteY8" fmla="*/ 543025 h 649356"/>
                  <a:gd name="connsiteX9" fmla="*/ 656063 w 667036"/>
                  <a:gd name="connsiteY9" fmla="*/ 554260 h 649356"/>
                  <a:gd name="connsiteX10" fmla="*/ 384313 w 667036"/>
                  <a:gd name="connsiteY10" fmla="*/ 649356 h 649356"/>
                  <a:gd name="connsiteX11" fmla="*/ 0 w 667036"/>
                  <a:gd name="connsiteY11" fmla="*/ 324678 h 649356"/>
                  <a:gd name="connsiteX12" fmla="*/ 384313 w 667036"/>
                  <a:gd name="connsiteY12" fmla="*/ 0 h 649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67036" h="649356">
                    <a:moveTo>
                      <a:pt x="384313" y="0"/>
                    </a:moveTo>
                    <a:cubicBezTo>
                      <a:pt x="490438" y="0"/>
                      <a:pt x="586516" y="36341"/>
                      <a:pt x="656063" y="95096"/>
                    </a:cubicBezTo>
                    <a:lnTo>
                      <a:pt x="667036" y="106331"/>
                    </a:lnTo>
                    <a:lnTo>
                      <a:pt x="632387" y="99910"/>
                    </a:lnTo>
                    <a:cubicBezTo>
                      <a:pt x="607370" y="96854"/>
                      <a:pt x="581466" y="95249"/>
                      <a:pt x="554935" y="95249"/>
                    </a:cubicBezTo>
                    <a:cubicBezTo>
                      <a:pt x="342685" y="95249"/>
                      <a:pt x="170622" y="197968"/>
                      <a:pt x="170622" y="324678"/>
                    </a:cubicBezTo>
                    <a:cubicBezTo>
                      <a:pt x="170622" y="451388"/>
                      <a:pt x="342685" y="554107"/>
                      <a:pt x="554935" y="554107"/>
                    </a:cubicBezTo>
                    <a:cubicBezTo>
                      <a:pt x="581466" y="554107"/>
                      <a:pt x="607370" y="552502"/>
                      <a:pt x="632387" y="549446"/>
                    </a:cubicBezTo>
                    <a:lnTo>
                      <a:pt x="667036" y="543025"/>
                    </a:lnTo>
                    <a:lnTo>
                      <a:pt x="656063" y="554260"/>
                    </a:lnTo>
                    <a:cubicBezTo>
                      <a:pt x="586516" y="613015"/>
                      <a:pt x="490438" y="649356"/>
                      <a:pt x="384313" y="649356"/>
                    </a:cubicBezTo>
                    <a:cubicBezTo>
                      <a:pt x="172063" y="649356"/>
                      <a:pt x="0" y="503993"/>
                      <a:pt x="0" y="324678"/>
                    </a:cubicBezTo>
                    <a:cubicBezTo>
                      <a:pt x="0" y="145363"/>
                      <a:pt x="172063" y="0"/>
                      <a:pt x="384313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78836FF6-59CD-4CA0-BA14-7B4DB87B491C}"/>
                  </a:ext>
                </a:extLst>
              </p:cNvPr>
              <p:cNvSpPr/>
              <p:nvPr/>
            </p:nvSpPr>
            <p:spPr>
              <a:xfrm flipH="1">
                <a:off x="7818516" y="3035009"/>
                <a:ext cx="1209305" cy="1209306"/>
              </a:xfrm>
              <a:prstGeom prst="ellipse">
                <a:avLst/>
              </a:prstGeom>
              <a:solidFill>
                <a:srgbClr val="A98A4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DBE16E65-0CE8-49AB-BA7A-FF4B0F92CBAE}"/>
                  </a:ext>
                </a:extLst>
              </p:cNvPr>
              <p:cNvSpPr/>
              <p:nvPr/>
            </p:nvSpPr>
            <p:spPr>
              <a:xfrm flipH="1">
                <a:off x="8612079" y="3465751"/>
                <a:ext cx="147251" cy="14725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42F59F03-92C3-40F0-BD3D-8A89C76F1C59}"/>
                  </a:ext>
                </a:extLst>
              </p:cNvPr>
              <p:cNvSpPr/>
              <p:nvPr/>
            </p:nvSpPr>
            <p:spPr>
              <a:xfrm flipH="1">
                <a:off x="8143226" y="3465751"/>
                <a:ext cx="147251" cy="14725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F7D5DD5B-17A8-413A-B4D1-53752378D786}"/>
                  </a:ext>
                </a:extLst>
              </p:cNvPr>
              <p:cNvSpPr/>
              <p:nvPr/>
            </p:nvSpPr>
            <p:spPr>
              <a:xfrm flipH="1" flipV="1">
                <a:off x="8173997" y="3470984"/>
                <a:ext cx="75707" cy="757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3B9AA996-582D-442F-9897-091C82BFD088}"/>
                  </a:ext>
                </a:extLst>
              </p:cNvPr>
              <p:cNvSpPr/>
              <p:nvPr/>
            </p:nvSpPr>
            <p:spPr>
              <a:xfrm flipH="1" flipV="1">
                <a:off x="8646455" y="3472546"/>
                <a:ext cx="75707" cy="757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">
                <a:extLst>
                  <a:ext uri="{FF2B5EF4-FFF2-40B4-BE49-F238E27FC236}">
                    <a16:creationId xmlns:a16="http://schemas.microsoft.com/office/drawing/2014/main" id="{FA0A0E47-E78F-40D9-B03A-D44DD88E42FF}"/>
                  </a:ext>
                </a:extLst>
              </p:cNvPr>
              <p:cNvSpPr/>
              <p:nvPr/>
            </p:nvSpPr>
            <p:spPr>
              <a:xfrm>
                <a:off x="8376045" y="3892506"/>
                <a:ext cx="130930" cy="66880"/>
              </a:xfrm>
              <a:custGeom>
                <a:avLst/>
                <a:gdLst>
                  <a:gd name="connsiteX0" fmla="*/ 0 w 177667"/>
                  <a:gd name="connsiteY0" fmla="*/ 0 h 82733"/>
                  <a:gd name="connsiteX1" fmla="*/ 177667 w 177667"/>
                  <a:gd name="connsiteY1" fmla="*/ 0 h 82733"/>
                  <a:gd name="connsiteX2" fmla="*/ 177667 w 177667"/>
                  <a:gd name="connsiteY2" fmla="*/ 82733 h 82733"/>
                  <a:gd name="connsiteX3" fmla="*/ 0 w 177667"/>
                  <a:gd name="connsiteY3" fmla="*/ 82733 h 82733"/>
                  <a:gd name="connsiteX4" fmla="*/ 0 w 177667"/>
                  <a:gd name="connsiteY4" fmla="*/ 0 h 82733"/>
                  <a:gd name="connsiteX0" fmla="*/ 0 w 177667"/>
                  <a:gd name="connsiteY0" fmla="*/ 0 h 82733"/>
                  <a:gd name="connsiteX1" fmla="*/ 177667 w 177667"/>
                  <a:gd name="connsiteY1" fmla="*/ 0 h 82733"/>
                  <a:gd name="connsiteX2" fmla="*/ 177667 w 177667"/>
                  <a:gd name="connsiteY2" fmla="*/ 82733 h 82733"/>
                  <a:gd name="connsiteX3" fmla="*/ 0 w 177667"/>
                  <a:gd name="connsiteY3" fmla="*/ 0 h 82733"/>
                  <a:gd name="connsiteX0" fmla="*/ 0 w 177667"/>
                  <a:gd name="connsiteY0" fmla="*/ 23812 h 106545"/>
                  <a:gd name="connsiteX1" fmla="*/ 139567 w 177667"/>
                  <a:gd name="connsiteY1" fmla="*/ 0 h 106545"/>
                  <a:gd name="connsiteX2" fmla="*/ 177667 w 177667"/>
                  <a:gd name="connsiteY2" fmla="*/ 106545 h 106545"/>
                  <a:gd name="connsiteX3" fmla="*/ 0 w 177667"/>
                  <a:gd name="connsiteY3" fmla="*/ 23812 h 106545"/>
                  <a:gd name="connsiteX0" fmla="*/ 0 w 158617"/>
                  <a:gd name="connsiteY0" fmla="*/ 23812 h 106545"/>
                  <a:gd name="connsiteX1" fmla="*/ 120517 w 158617"/>
                  <a:gd name="connsiteY1" fmla="*/ 0 h 106545"/>
                  <a:gd name="connsiteX2" fmla="*/ 158617 w 158617"/>
                  <a:gd name="connsiteY2" fmla="*/ 106545 h 106545"/>
                  <a:gd name="connsiteX3" fmla="*/ 0 w 158617"/>
                  <a:gd name="connsiteY3" fmla="*/ 23812 h 106545"/>
                  <a:gd name="connsiteX0" fmla="*/ 0 w 158617"/>
                  <a:gd name="connsiteY0" fmla="*/ 23812 h 106545"/>
                  <a:gd name="connsiteX1" fmla="*/ 120517 w 158617"/>
                  <a:gd name="connsiteY1" fmla="*/ 0 h 106545"/>
                  <a:gd name="connsiteX2" fmla="*/ 158617 w 158617"/>
                  <a:gd name="connsiteY2" fmla="*/ 106545 h 106545"/>
                  <a:gd name="connsiteX3" fmla="*/ 0 w 158617"/>
                  <a:gd name="connsiteY3" fmla="*/ 23812 h 106545"/>
                  <a:gd name="connsiteX0" fmla="*/ 0 w 125279"/>
                  <a:gd name="connsiteY0" fmla="*/ 23812 h 77970"/>
                  <a:gd name="connsiteX1" fmla="*/ 120517 w 125279"/>
                  <a:gd name="connsiteY1" fmla="*/ 0 h 77970"/>
                  <a:gd name="connsiteX2" fmla="*/ 125279 w 125279"/>
                  <a:gd name="connsiteY2" fmla="*/ 77970 h 77970"/>
                  <a:gd name="connsiteX3" fmla="*/ 0 w 125279"/>
                  <a:gd name="connsiteY3" fmla="*/ 23812 h 77970"/>
                  <a:gd name="connsiteX0" fmla="*/ 0 w 125279"/>
                  <a:gd name="connsiteY0" fmla="*/ 23812 h 77970"/>
                  <a:gd name="connsiteX1" fmla="*/ 120517 w 125279"/>
                  <a:gd name="connsiteY1" fmla="*/ 0 h 77970"/>
                  <a:gd name="connsiteX2" fmla="*/ 125279 w 125279"/>
                  <a:gd name="connsiteY2" fmla="*/ 77970 h 77970"/>
                  <a:gd name="connsiteX3" fmla="*/ 0 w 125279"/>
                  <a:gd name="connsiteY3" fmla="*/ 23812 h 77970"/>
                  <a:gd name="connsiteX0" fmla="*/ 0 w 140673"/>
                  <a:gd name="connsiteY0" fmla="*/ 23812 h 77970"/>
                  <a:gd name="connsiteX1" fmla="*/ 120517 w 140673"/>
                  <a:gd name="connsiteY1" fmla="*/ 0 h 77970"/>
                  <a:gd name="connsiteX2" fmla="*/ 125279 w 140673"/>
                  <a:gd name="connsiteY2" fmla="*/ 77970 h 77970"/>
                  <a:gd name="connsiteX3" fmla="*/ 0 w 140673"/>
                  <a:gd name="connsiteY3" fmla="*/ 23812 h 77970"/>
                  <a:gd name="connsiteX0" fmla="*/ 0 w 140673"/>
                  <a:gd name="connsiteY0" fmla="*/ 19049 h 77970"/>
                  <a:gd name="connsiteX1" fmla="*/ 120517 w 140673"/>
                  <a:gd name="connsiteY1" fmla="*/ 0 h 77970"/>
                  <a:gd name="connsiteX2" fmla="*/ 125279 w 140673"/>
                  <a:gd name="connsiteY2" fmla="*/ 77970 h 77970"/>
                  <a:gd name="connsiteX3" fmla="*/ 0 w 140673"/>
                  <a:gd name="connsiteY3" fmla="*/ 19049 h 77970"/>
                  <a:gd name="connsiteX0" fmla="*/ 0 w 133529"/>
                  <a:gd name="connsiteY0" fmla="*/ 19049 h 77970"/>
                  <a:gd name="connsiteX1" fmla="*/ 113373 w 133529"/>
                  <a:gd name="connsiteY1" fmla="*/ 0 h 77970"/>
                  <a:gd name="connsiteX2" fmla="*/ 118135 w 133529"/>
                  <a:gd name="connsiteY2" fmla="*/ 77970 h 77970"/>
                  <a:gd name="connsiteX3" fmla="*/ 0 w 133529"/>
                  <a:gd name="connsiteY3" fmla="*/ 19049 h 77970"/>
                  <a:gd name="connsiteX0" fmla="*/ 0 w 128767"/>
                  <a:gd name="connsiteY0" fmla="*/ 23811 h 77970"/>
                  <a:gd name="connsiteX1" fmla="*/ 108611 w 128767"/>
                  <a:gd name="connsiteY1" fmla="*/ 0 h 77970"/>
                  <a:gd name="connsiteX2" fmla="*/ 113373 w 128767"/>
                  <a:gd name="connsiteY2" fmla="*/ 77970 h 77970"/>
                  <a:gd name="connsiteX3" fmla="*/ 0 w 128767"/>
                  <a:gd name="connsiteY3" fmla="*/ 23811 h 77970"/>
                  <a:gd name="connsiteX0" fmla="*/ 0 w 126386"/>
                  <a:gd name="connsiteY0" fmla="*/ 23811 h 77970"/>
                  <a:gd name="connsiteX1" fmla="*/ 106230 w 126386"/>
                  <a:gd name="connsiteY1" fmla="*/ 0 h 77970"/>
                  <a:gd name="connsiteX2" fmla="*/ 110992 w 126386"/>
                  <a:gd name="connsiteY2" fmla="*/ 77970 h 77970"/>
                  <a:gd name="connsiteX3" fmla="*/ 0 w 126386"/>
                  <a:gd name="connsiteY3" fmla="*/ 23811 h 77970"/>
                  <a:gd name="connsiteX0" fmla="*/ 0 w 126386"/>
                  <a:gd name="connsiteY0" fmla="*/ 23811 h 77970"/>
                  <a:gd name="connsiteX1" fmla="*/ 106230 w 126386"/>
                  <a:gd name="connsiteY1" fmla="*/ 0 h 77970"/>
                  <a:gd name="connsiteX2" fmla="*/ 110992 w 126386"/>
                  <a:gd name="connsiteY2" fmla="*/ 77970 h 77970"/>
                  <a:gd name="connsiteX3" fmla="*/ 0 w 126386"/>
                  <a:gd name="connsiteY3" fmla="*/ 23811 h 77970"/>
                  <a:gd name="connsiteX0" fmla="*/ 0 w 126386"/>
                  <a:gd name="connsiteY0" fmla="*/ 23811 h 77970"/>
                  <a:gd name="connsiteX1" fmla="*/ 106230 w 126386"/>
                  <a:gd name="connsiteY1" fmla="*/ 0 h 77970"/>
                  <a:gd name="connsiteX2" fmla="*/ 110992 w 126386"/>
                  <a:gd name="connsiteY2" fmla="*/ 77970 h 77970"/>
                  <a:gd name="connsiteX3" fmla="*/ 0 w 126386"/>
                  <a:gd name="connsiteY3" fmla="*/ 23811 h 77970"/>
                  <a:gd name="connsiteX0" fmla="*/ 0 w 100193"/>
                  <a:gd name="connsiteY0" fmla="*/ 26193 h 77970"/>
                  <a:gd name="connsiteX1" fmla="*/ 80037 w 100193"/>
                  <a:gd name="connsiteY1" fmla="*/ 0 h 77970"/>
                  <a:gd name="connsiteX2" fmla="*/ 84799 w 100193"/>
                  <a:gd name="connsiteY2" fmla="*/ 77970 h 77970"/>
                  <a:gd name="connsiteX3" fmla="*/ 0 w 100193"/>
                  <a:gd name="connsiteY3" fmla="*/ 26193 h 77970"/>
                  <a:gd name="connsiteX0" fmla="*/ 0 w 135911"/>
                  <a:gd name="connsiteY0" fmla="*/ 19049 h 77970"/>
                  <a:gd name="connsiteX1" fmla="*/ 115755 w 135911"/>
                  <a:gd name="connsiteY1" fmla="*/ 0 h 77970"/>
                  <a:gd name="connsiteX2" fmla="*/ 120517 w 135911"/>
                  <a:gd name="connsiteY2" fmla="*/ 77970 h 77970"/>
                  <a:gd name="connsiteX3" fmla="*/ 0 w 135911"/>
                  <a:gd name="connsiteY3" fmla="*/ 19049 h 77970"/>
                  <a:gd name="connsiteX0" fmla="*/ 0 w 135911"/>
                  <a:gd name="connsiteY0" fmla="*/ 19049 h 77970"/>
                  <a:gd name="connsiteX1" fmla="*/ 115755 w 135911"/>
                  <a:gd name="connsiteY1" fmla="*/ 0 h 77970"/>
                  <a:gd name="connsiteX2" fmla="*/ 120517 w 135911"/>
                  <a:gd name="connsiteY2" fmla="*/ 77970 h 77970"/>
                  <a:gd name="connsiteX3" fmla="*/ 0 w 135911"/>
                  <a:gd name="connsiteY3" fmla="*/ 19049 h 77970"/>
                  <a:gd name="connsiteX0" fmla="*/ 0 w 135911"/>
                  <a:gd name="connsiteY0" fmla="*/ 19049 h 80438"/>
                  <a:gd name="connsiteX1" fmla="*/ 115755 w 135911"/>
                  <a:gd name="connsiteY1" fmla="*/ 0 h 80438"/>
                  <a:gd name="connsiteX2" fmla="*/ 120517 w 135911"/>
                  <a:gd name="connsiteY2" fmla="*/ 77970 h 80438"/>
                  <a:gd name="connsiteX3" fmla="*/ 0 w 135911"/>
                  <a:gd name="connsiteY3" fmla="*/ 19049 h 80438"/>
                  <a:gd name="connsiteX0" fmla="*/ 0 w 134104"/>
                  <a:gd name="connsiteY0" fmla="*/ 19049 h 64897"/>
                  <a:gd name="connsiteX1" fmla="*/ 115755 w 134104"/>
                  <a:gd name="connsiteY1" fmla="*/ 0 h 64897"/>
                  <a:gd name="connsiteX2" fmla="*/ 118135 w 134104"/>
                  <a:gd name="connsiteY2" fmla="*/ 56538 h 64897"/>
                  <a:gd name="connsiteX3" fmla="*/ 0 w 134104"/>
                  <a:gd name="connsiteY3" fmla="*/ 19049 h 64897"/>
                  <a:gd name="connsiteX0" fmla="*/ 0 w 134104"/>
                  <a:gd name="connsiteY0" fmla="*/ 19049 h 66880"/>
                  <a:gd name="connsiteX1" fmla="*/ 115755 w 134104"/>
                  <a:gd name="connsiteY1" fmla="*/ 0 h 66880"/>
                  <a:gd name="connsiteX2" fmla="*/ 118135 w 134104"/>
                  <a:gd name="connsiteY2" fmla="*/ 56538 h 66880"/>
                  <a:gd name="connsiteX3" fmla="*/ 0 w 134104"/>
                  <a:gd name="connsiteY3" fmla="*/ 19049 h 66880"/>
                  <a:gd name="connsiteX0" fmla="*/ 0 w 134104"/>
                  <a:gd name="connsiteY0" fmla="*/ 19049 h 66880"/>
                  <a:gd name="connsiteX1" fmla="*/ 115755 w 134104"/>
                  <a:gd name="connsiteY1" fmla="*/ 0 h 66880"/>
                  <a:gd name="connsiteX2" fmla="*/ 118135 w 134104"/>
                  <a:gd name="connsiteY2" fmla="*/ 56538 h 66880"/>
                  <a:gd name="connsiteX3" fmla="*/ 0 w 134104"/>
                  <a:gd name="connsiteY3" fmla="*/ 19049 h 66880"/>
                  <a:gd name="connsiteX0" fmla="*/ 0 w 134104"/>
                  <a:gd name="connsiteY0" fmla="*/ 19049 h 66880"/>
                  <a:gd name="connsiteX1" fmla="*/ 115755 w 134104"/>
                  <a:gd name="connsiteY1" fmla="*/ 0 h 66880"/>
                  <a:gd name="connsiteX2" fmla="*/ 118135 w 134104"/>
                  <a:gd name="connsiteY2" fmla="*/ 56538 h 66880"/>
                  <a:gd name="connsiteX3" fmla="*/ 0 w 134104"/>
                  <a:gd name="connsiteY3" fmla="*/ 19049 h 66880"/>
                  <a:gd name="connsiteX0" fmla="*/ 0 w 130930"/>
                  <a:gd name="connsiteY0" fmla="*/ 19049 h 66880"/>
                  <a:gd name="connsiteX1" fmla="*/ 115755 w 130930"/>
                  <a:gd name="connsiteY1" fmla="*/ 0 h 66880"/>
                  <a:gd name="connsiteX2" fmla="*/ 118135 w 130930"/>
                  <a:gd name="connsiteY2" fmla="*/ 56538 h 66880"/>
                  <a:gd name="connsiteX3" fmla="*/ 0 w 130930"/>
                  <a:gd name="connsiteY3" fmla="*/ 19049 h 66880"/>
                  <a:gd name="connsiteX0" fmla="*/ 0 w 130930"/>
                  <a:gd name="connsiteY0" fmla="*/ 19049 h 66880"/>
                  <a:gd name="connsiteX1" fmla="*/ 115755 w 130930"/>
                  <a:gd name="connsiteY1" fmla="*/ 0 h 66880"/>
                  <a:gd name="connsiteX2" fmla="*/ 118135 w 130930"/>
                  <a:gd name="connsiteY2" fmla="*/ 56538 h 66880"/>
                  <a:gd name="connsiteX3" fmla="*/ 0 w 130930"/>
                  <a:gd name="connsiteY3" fmla="*/ 19049 h 66880"/>
                  <a:gd name="connsiteX0" fmla="*/ 0 w 130930"/>
                  <a:gd name="connsiteY0" fmla="*/ 19049 h 66880"/>
                  <a:gd name="connsiteX1" fmla="*/ 115755 w 130930"/>
                  <a:gd name="connsiteY1" fmla="*/ 0 h 66880"/>
                  <a:gd name="connsiteX2" fmla="*/ 118135 w 130930"/>
                  <a:gd name="connsiteY2" fmla="*/ 56538 h 66880"/>
                  <a:gd name="connsiteX3" fmla="*/ 0 w 130930"/>
                  <a:gd name="connsiteY3" fmla="*/ 19049 h 66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930" h="66880">
                    <a:moveTo>
                      <a:pt x="0" y="19049"/>
                    </a:moveTo>
                    <a:cubicBezTo>
                      <a:pt x="54459" y="34925"/>
                      <a:pt x="75583" y="24605"/>
                      <a:pt x="115755" y="0"/>
                    </a:cubicBezTo>
                    <a:cubicBezTo>
                      <a:pt x="117342" y="25990"/>
                      <a:pt x="147504" y="44835"/>
                      <a:pt x="118135" y="56538"/>
                    </a:cubicBezTo>
                    <a:cubicBezTo>
                      <a:pt x="114474" y="67060"/>
                      <a:pt x="34615" y="84727"/>
                      <a:pt x="0" y="19049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D7CE3894-26B5-4EFD-963B-CC5137D899AA}"/>
                  </a:ext>
                </a:extLst>
              </p:cNvPr>
              <p:cNvSpPr/>
              <p:nvPr/>
            </p:nvSpPr>
            <p:spPr>
              <a:xfrm rot="21082885" flipH="1">
                <a:off x="8247462" y="3839749"/>
                <a:ext cx="374834" cy="135985"/>
              </a:xfrm>
              <a:custGeom>
                <a:avLst/>
                <a:gdLst>
                  <a:gd name="connsiteX0" fmla="*/ 9265 w 537214"/>
                  <a:gd name="connsiteY0" fmla="*/ 0 h 230664"/>
                  <a:gd name="connsiteX1" fmla="*/ 532463 w 537214"/>
                  <a:gd name="connsiteY1" fmla="*/ 0 h 230664"/>
                  <a:gd name="connsiteX2" fmla="*/ 536944 w 537214"/>
                  <a:gd name="connsiteY2" fmla="*/ 21796 h 230664"/>
                  <a:gd name="connsiteX3" fmla="*/ 280554 w 537214"/>
                  <a:gd name="connsiteY3" fmla="*/ 229921 h 230664"/>
                  <a:gd name="connsiteX4" fmla="*/ 271 w 537214"/>
                  <a:gd name="connsiteY4" fmla="*/ 55299 h 230664"/>
                  <a:gd name="connsiteX5" fmla="*/ 3315 w 537214"/>
                  <a:gd name="connsiteY5" fmla="*/ 16391 h 230664"/>
                  <a:gd name="connsiteX6" fmla="*/ 9265 w 537214"/>
                  <a:gd name="connsiteY6" fmla="*/ 0 h 230664"/>
                  <a:gd name="connsiteX0" fmla="*/ 3315 w 537214"/>
                  <a:gd name="connsiteY0" fmla="*/ 16391 h 230664"/>
                  <a:gd name="connsiteX1" fmla="*/ 532463 w 537214"/>
                  <a:gd name="connsiteY1" fmla="*/ 0 h 230664"/>
                  <a:gd name="connsiteX2" fmla="*/ 536944 w 537214"/>
                  <a:gd name="connsiteY2" fmla="*/ 21796 h 230664"/>
                  <a:gd name="connsiteX3" fmla="*/ 280554 w 537214"/>
                  <a:gd name="connsiteY3" fmla="*/ 229921 h 230664"/>
                  <a:gd name="connsiteX4" fmla="*/ 271 w 537214"/>
                  <a:gd name="connsiteY4" fmla="*/ 55299 h 230664"/>
                  <a:gd name="connsiteX5" fmla="*/ 3315 w 537214"/>
                  <a:gd name="connsiteY5" fmla="*/ 16391 h 230664"/>
                  <a:gd name="connsiteX0" fmla="*/ 3315 w 537214"/>
                  <a:gd name="connsiteY0" fmla="*/ 16391 h 268539"/>
                  <a:gd name="connsiteX1" fmla="*/ 532463 w 537214"/>
                  <a:gd name="connsiteY1" fmla="*/ 0 h 268539"/>
                  <a:gd name="connsiteX2" fmla="*/ 536944 w 537214"/>
                  <a:gd name="connsiteY2" fmla="*/ 21796 h 268539"/>
                  <a:gd name="connsiteX3" fmla="*/ 280554 w 537214"/>
                  <a:gd name="connsiteY3" fmla="*/ 268021 h 268539"/>
                  <a:gd name="connsiteX4" fmla="*/ 271 w 537214"/>
                  <a:gd name="connsiteY4" fmla="*/ 55299 h 268539"/>
                  <a:gd name="connsiteX5" fmla="*/ 3315 w 537214"/>
                  <a:gd name="connsiteY5" fmla="*/ 16391 h 268539"/>
                  <a:gd name="connsiteX0" fmla="*/ 0 w 536943"/>
                  <a:gd name="connsiteY0" fmla="*/ 55299 h 268539"/>
                  <a:gd name="connsiteX1" fmla="*/ 532192 w 536943"/>
                  <a:gd name="connsiteY1" fmla="*/ 0 h 268539"/>
                  <a:gd name="connsiteX2" fmla="*/ 536673 w 536943"/>
                  <a:gd name="connsiteY2" fmla="*/ 21796 h 268539"/>
                  <a:gd name="connsiteX3" fmla="*/ 280283 w 536943"/>
                  <a:gd name="connsiteY3" fmla="*/ 268021 h 268539"/>
                  <a:gd name="connsiteX4" fmla="*/ 0 w 536943"/>
                  <a:gd name="connsiteY4" fmla="*/ 55299 h 268539"/>
                  <a:gd name="connsiteX0" fmla="*/ 0 w 532192"/>
                  <a:gd name="connsiteY0" fmla="*/ 55299 h 268539"/>
                  <a:gd name="connsiteX1" fmla="*/ 532192 w 532192"/>
                  <a:gd name="connsiteY1" fmla="*/ 0 h 268539"/>
                  <a:gd name="connsiteX2" fmla="*/ 280283 w 532192"/>
                  <a:gd name="connsiteY2" fmla="*/ 268021 h 268539"/>
                  <a:gd name="connsiteX3" fmla="*/ 0 w 532192"/>
                  <a:gd name="connsiteY3" fmla="*/ 55299 h 268539"/>
                  <a:gd name="connsiteX0" fmla="*/ 0 w 532192"/>
                  <a:gd name="connsiteY0" fmla="*/ 83036 h 296276"/>
                  <a:gd name="connsiteX1" fmla="*/ 532192 w 532192"/>
                  <a:gd name="connsiteY1" fmla="*/ 27737 h 296276"/>
                  <a:gd name="connsiteX2" fmla="*/ 280283 w 532192"/>
                  <a:gd name="connsiteY2" fmla="*/ 295758 h 296276"/>
                  <a:gd name="connsiteX3" fmla="*/ 0 w 532192"/>
                  <a:gd name="connsiteY3" fmla="*/ 83036 h 296276"/>
                  <a:gd name="connsiteX0" fmla="*/ 0 w 494092"/>
                  <a:gd name="connsiteY0" fmla="*/ 83036 h 296272"/>
                  <a:gd name="connsiteX1" fmla="*/ 494092 w 494092"/>
                  <a:gd name="connsiteY1" fmla="*/ 27737 h 296272"/>
                  <a:gd name="connsiteX2" fmla="*/ 280283 w 494092"/>
                  <a:gd name="connsiteY2" fmla="*/ 295758 h 296272"/>
                  <a:gd name="connsiteX3" fmla="*/ 0 w 494092"/>
                  <a:gd name="connsiteY3" fmla="*/ 83036 h 296272"/>
                  <a:gd name="connsiteX0" fmla="*/ 0 w 470280"/>
                  <a:gd name="connsiteY0" fmla="*/ 75473 h 288556"/>
                  <a:gd name="connsiteX1" fmla="*/ 470280 w 470280"/>
                  <a:gd name="connsiteY1" fmla="*/ 29699 h 288556"/>
                  <a:gd name="connsiteX2" fmla="*/ 280283 w 470280"/>
                  <a:gd name="connsiteY2" fmla="*/ 288195 h 288556"/>
                  <a:gd name="connsiteX3" fmla="*/ 0 w 470280"/>
                  <a:gd name="connsiteY3" fmla="*/ 75473 h 288556"/>
                  <a:gd name="connsiteX0" fmla="*/ 0 w 432180"/>
                  <a:gd name="connsiteY0" fmla="*/ 90825 h 304238"/>
                  <a:gd name="connsiteX1" fmla="*/ 432180 w 432180"/>
                  <a:gd name="connsiteY1" fmla="*/ 26001 h 304238"/>
                  <a:gd name="connsiteX2" fmla="*/ 280283 w 432180"/>
                  <a:gd name="connsiteY2" fmla="*/ 303547 h 304238"/>
                  <a:gd name="connsiteX3" fmla="*/ 0 w 432180"/>
                  <a:gd name="connsiteY3" fmla="*/ 90825 h 304238"/>
                  <a:gd name="connsiteX0" fmla="*/ 0 w 432180"/>
                  <a:gd name="connsiteY0" fmla="*/ 84459 h 297872"/>
                  <a:gd name="connsiteX1" fmla="*/ 432180 w 432180"/>
                  <a:gd name="connsiteY1" fmla="*/ 19635 h 297872"/>
                  <a:gd name="connsiteX2" fmla="*/ 280283 w 432180"/>
                  <a:gd name="connsiteY2" fmla="*/ 297181 h 297872"/>
                  <a:gd name="connsiteX3" fmla="*/ 0 w 432180"/>
                  <a:gd name="connsiteY3" fmla="*/ 84459 h 297872"/>
                  <a:gd name="connsiteX0" fmla="*/ 0 w 398843"/>
                  <a:gd name="connsiteY0" fmla="*/ 59343 h 300826"/>
                  <a:gd name="connsiteX1" fmla="*/ 398843 w 398843"/>
                  <a:gd name="connsiteY1" fmla="*/ 23094 h 300826"/>
                  <a:gd name="connsiteX2" fmla="*/ 246946 w 398843"/>
                  <a:gd name="connsiteY2" fmla="*/ 300640 h 300826"/>
                  <a:gd name="connsiteX3" fmla="*/ 0 w 398843"/>
                  <a:gd name="connsiteY3" fmla="*/ 59343 h 300826"/>
                  <a:gd name="connsiteX0" fmla="*/ 0 w 398843"/>
                  <a:gd name="connsiteY0" fmla="*/ 46086 h 287569"/>
                  <a:gd name="connsiteX1" fmla="*/ 398843 w 398843"/>
                  <a:gd name="connsiteY1" fmla="*/ 9837 h 287569"/>
                  <a:gd name="connsiteX2" fmla="*/ 246946 w 398843"/>
                  <a:gd name="connsiteY2" fmla="*/ 287383 h 287569"/>
                  <a:gd name="connsiteX3" fmla="*/ 0 w 398843"/>
                  <a:gd name="connsiteY3" fmla="*/ 46086 h 287569"/>
                  <a:gd name="connsiteX0" fmla="*/ 0 w 398843"/>
                  <a:gd name="connsiteY0" fmla="*/ 46086 h 183237"/>
                  <a:gd name="connsiteX1" fmla="*/ 398843 w 398843"/>
                  <a:gd name="connsiteY1" fmla="*/ 9837 h 183237"/>
                  <a:gd name="connsiteX2" fmla="*/ 223133 w 398843"/>
                  <a:gd name="connsiteY2" fmla="*/ 182608 h 183237"/>
                  <a:gd name="connsiteX3" fmla="*/ 0 w 398843"/>
                  <a:gd name="connsiteY3" fmla="*/ 46086 h 183237"/>
                  <a:gd name="connsiteX0" fmla="*/ 0 w 398843"/>
                  <a:gd name="connsiteY0" fmla="*/ 46086 h 183793"/>
                  <a:gd name="connsiteX1" fmla="*/ 398843 w 398843"/>
                  <a:gd name="connsiteY1" fmla="*/ 9837 h 183793"/>
                  <a:gd name="connsiteX2" fmla="*/ 223133 w 398843"/>
                  <a:gd name="connsiteY2" fmla="*/ 182608 h 183793"/>
                  <a:gd name="connsiteX3" fmla="*/ 0 w 398843"/>
                  <a:gd name="connsiteY3" fmla="*/ 46086 h 183793"/>
                  <a:gd name="connsiteX0" fmla="*/ 0 w 398843"/>
                  <a:gd name="connsiteY0" fmla="*/ 46086 h 183793"/>
                  <a:gd name="connsiteX1" fmla="*/ 398843 w 398843"/>
                  <a:gd name="connsiteY1" fmla="*/ 9837 h 183793"/>
                  <a:gd name="connsiteX2" fmla="*/ 223133 w 398843"/>
                  <a:gd name="connsiteY2" fmla="*/ 182608 h 183793"/>
                  <a:gd name="connsiteX3" fmla="*/ 0 w 398843"/>
                  <a:gd name="connsiteY3" fmla="*/ 46086 h 183793"/>
                  <a:gd name="connsiteX0" fmla="*/ 0 w 398843"/>
                  <a:gd name="connsiteY0" fmla="*/ 49940 h 187647"/>
                  <a:gd name="connsiteX1" fmla="*/ 398843 w 398843"/>
                  <a:gd name="connsiteY1" fmla="*/ 13691 h 187647"/>
                  <a:gd name="connsiteX2" fmla="*/ 223133 w 398843"/>
                  <a:gd name="connsiteY2" fmla="*/ 186462 h 187647"/>
                  <a:gd name="connsiteX3" fmla="*/ 0 w 398843"/>
                  <a:gd name="connsiteY3" fmla="*/ 49940 h 187647"/>
                  <a:gd name="connsiteX0" fmla="*/ 0 w 398843"/>
                  <a:gd name="connsiteY0" fmla="*/ 49940 h 190506"/>
                  <a:gd name="connsiteX1" fmla="*/ 398843 w 398843"/>
                  <a:gd name="connsiteY1" fmla="*/ 13691 h 190506"/>
                  <a:gd name="connsiteX2" fmla="*/ 202904 w 398843"/>
                  <a:gd name="connsiteY2" fmla="*/ 189352 h 190506"/>
                  <a:gd name="connsiteX3" fmla="*/ 0 w 398843"/>
                  <a:gd name="connsiteY3" fmla="*/ 49940 h 190506"/>
                  <a:gd name="connsiteX0" fmla="*/ 0 w 395953"/>
                  <a:gd name="connsiteY0" fmla="*/ 42908 h 182685"/>
                  <a:gd name="connsiteX1" fmla="*/ 395953 w 395953"/>
                  <a:gd name="connsiteY1" fmla="*/ 15330 h 182685"/>
                  <a:gd name="connsiteX2" fmla="*/ 202904 w 395953"/>
                  <a:gd name="connsiteY2" fmla="*/ 182320 h 182685"/>
                  <a:gd name="connsiteX3" fmla="*/ 0 w 395953"/>
                  <a:gd name="connsiteY3" fmla="*/ 42908 h 182685"/>
                  <a:gd name="connsiteX0" fmla="*/ 0 w 395953"/>
                  <a:gd name="connsiteY0" fmla="*/ 34084 h 173861"/>
                  <a:gd name="connsiteX1" fmla="*/ 395953 w 395953"/>
                  <a:gd name="connsiteY1" fmla="*/ 6506 h 173861"/>
                  <a:gd name="connsiteX2" fmla="*/ 202904 w 395953"/>
                  <a:gd name="connsiteY2" fmla="*/ 173496 h 173861"/>
                  <a:gd name="connsiteX3" fmla="*/ 0 w 395953"/>
                  <a:gd name="connsiteY3" fmla="*/ 34084 h 173861"/>
                  <a:gd name="connsiteX0" fmla="*/ 0 w 395953"/>
                  <a:gd name="connsiteY0" fmla="*/ 32614 h 172391"/>
                  <a:gd name="connsiteX1" fmla="*/ 395953 w 395953"/>
                  <a:gd name="connsiteY1" fmla="*/ 5036 h 172391"/>
                  <a:gd name="connsiteX2" fmla="*/ 202904 w 395953"/>
                  <a:gd name="connsiteY2" fmla="*/ 172026 h 172391"/>
                  <a:gd name="connsiteX3" fmla="*/ 0 w 395953"/>
                  <a:gd name="connsiteY3" fmla="*/ 32614 h 172391"/>
                  <a:gd name="connsiteX0" fmla="*/ 0 w 395953"/>
                  <a:gd name="connsiteY0" fmla="*/ 35074 h 174851"/>
                  <a:gd name="connsiteX1" fmla="*/ 395953 w 395953"/>
                  <a:gd name="connsiteY1" fmla="*/ 7496 h 174851"/>
                  <a:gd name="connsiteX2" fmla="*/ 202904 w 395953"/>
                  <a:gd name="connsiteY2" fmla="*/ 174486 h 174851"/>
                  <a:gd name="connsiteX3" fmla="*/ 0 w 395953"/>
                  <a:gd name="connsiteY3" fmla="*/ 35074 h 174851"/>
                  <a:gd name="connsiteX0" fmla="*/ 0 w 395953"/>
                  <a:gd name="connsiteY0" fmla="*/ 35074 h 174851"/>
                  <a:gd name="connsiteX1" fmla="*/ 395953 w 395953"/>
                  <a:gd name="connsiteY1" fmla="*/ 7496 h 174851"/>
                  <a:gd name="connsiteX2" fmla="*/ 202904 w 395953"/>
                  <a:gd name="connsiteY2" fmla="*/ 174486 h 174851"/>
                  <a:gd name="connsiteX3" fmla="*/ 0 w 395953"/>
                  <a:gd name="connsiteY3" fmla="*/ 35074 h 174851"/>
                  <a:gd name="connsiteX0" fmla="*/ 0 w 395953"/>
                  <a:gd name="connsiteY0" fmla="*/ 35074 h 128063"/>
                  <a:gd name="connsiteX1" fmla="*/ 395953 w 395953"/>
                  <a:gd name="connsiteY1" fmla="*/ 7496 h 128063"/>
                  <a:gd name="connsiteX2" fmla="*/ 195745 w 395953"/>
                  <a:gd name="connsiteY2" fmla="*/ 125370 h 128063"/>
                  <a:gd name="connsiteX3" fmla="*/ 0 w 395953"/>
                  <a:gd name="connsiteY3" fmla="*/ 35074 h 128063"/>
                  <a:gd name="connsiteX0" fmla="*/ 0 w 395953"/>
                  <a:gd name="connsiteY0" fmla="*/ 35074 h 214202"/>
                  <a:gd name="connsiteX1" fmla="*/ 395953 w 395953"/>
                  <a:gd name="connsiteY1" fmla="*/ 7496 h 214202"/>
                  <a:gd name="connsiteX2" fmla="*/ 195745 w 395953"/>
                  <a:gd name="connsiteY2" fmla="*/ 125370 h 214202"/>
                  <a:gd name="connsiteX3" fmla="*/ 0 w 395953"/>
                  <a:gd name="connsiteY3" fmla="*/ 35074 h 214202"/>
                  <a:gd name="connsiteX0" fmla="*/ 0 w 395953"/>
                  <a:gd name="connsiteY0" fmla="*/ 35074 h 214202"/>
                  <a:gd name="connsiteX1" fmla="*/ 395953 w 395953"/>
                  <a:gd name="connsiteY1" fmla="*/ 7496 h 214202"/>
                  <a:gd name="connsiteX2" fmla="*/ 195745 w 395953"/>
                  <a:gd name="connsiteY2" fmla="*/ 125370 h 214202"/>
                  <a:gd name="connsiteX3" fmla="*/ 0 w 395953"/>
                  <a:gd name="connsiteY3" fmla="*/ 35074 h 214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5953" h="214202">
                    <a:moveTo>
                      <a:pt x="0" y="35074"/>
                    </a:moveTo>
                    <a:cubicBezTo>
                      <a:pt x="142486" y="3673"/>
                      <a:pt x="68383" y="-9553"/>
                      <a:pt x="395953" y="7496"/>
                    </a:cubicBezTo>
                    <a:cubicBezTo>
                      <a:pt x="339863" y="392507"/>
                      <a:pt x="261737" y="120774"/>
                      <a:pt x="195745" y="125370"/>
                    </a:cubicBezTo>
                    <a:cubicBezTo>
                      <a:pt x="129753" y="129966"/>
                      <a:pt x="40789" y="322456"/>
                      <a:pt x="0" y="35074"/>
                    </a:cubicBezTo>
                    <a:close/>
                  </a:path>
                </a:pathLst>
              </a:custGeom>
              <a:solidFill>
                <a:srgbClr val="A98A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0E498DC8-FF64-46FF-922C-7A46C7BBA7C9}"/>
                  </a:ext>
                </a:extLst>
              </p:cNvPr>
              <p:cNvSpPr/>
              <p:nvPr/>
            </p:nvSpPr>
            <p:spPr>
              <a:xfrm flipH="1">
                <a:off x="8443658" y="3780028"/>
                <a:ext cx="179008" cy="150824"/>
              </a:xfrm>
              <a:custGeom>
                <a:avLst/>
                <a:gdLst>
                  <a:gd name="connsiteX0" fmla="*/ 176212 w 209047"/>
                  <a:gd name="connsiteY0" fmla="*/ 0 h 195751"/>
                  <a:gd name="connsiteX1" fmla="*/ 204787 w 209047"/>
                  <a:gd name="connsiteY1" fmla="*/ 123825 h 195751"/>
                  <a:gd name="connsiteX2" fmla="*/ 95250 w 209047"/>
                  <a:gd name="connsiteY2" fmla="*/ 195263 h 195751"/>
                  <a:gd name="connsiteX3" fmla="*/ 0 w 209047"/>
                  <a:gd name="connsiteY3" fmla="*/ 157163 h 195751"/>
                  <a:gd name="connsiteX4" fmla="*/ 0 w 209047"/>
                  <a:gd name="connsiteY4" fmla="*/ 157163 h 195751"/>
                  <a:gd name="connsiteX0" fmla="*/ 192881 w 213716"/>
                  <a:gd name="connsiteY0" fmla="*/ 0 h 210038"/>
                  <a:gd name="connsiteX1" fmla="*/ 204787 w 213716"/>
                  <a:gd name="connsiteY1" fmla="*/ 138112 h 210038"/>
                  <a:gd name="connsiteX2" fmla="*/ 95250 w 213716"/>
                  <a:gd name="connsiteY2" fmla="*/ 209550 h 210038"/>
                  <a:gd name="connsiteX3" fmla="*/ 0 w 213716"/>
                  <a:gd name="connsiteY3" fmla="*/ 171450 h 210038"/>
                  <a:gd name="connsiteX4" fmla="*/ 0 w 213716"/>
                  <a:gd name="connsiteY4" fmla="*/ 171450 h 210038"/>
                  <a:gd name="connsiteX0" fmla="*/ 192881 w 213716"/>
                  <a:gd name="connsiteY0" fmla="*/ 0 h 229088"/>
                  <a:gd name="connsiteX1" fmla="*/ 204787 w 213716"/>
                  <a:gd name="connsiteY1" fmla="*/ 157162 h 229088"/>
                  <a:gd name="connsiteX2" fmla="*/ 95250 w 213716"/>
                  <a:gd name="connsiteY2" fmla="*/ 228600 h 229088"/>
                  <a:gd name="connsiteX3" fmla="*/ 0 w 213716"/>
                  <a:gd name="connsiteY3" fmla="*/ 190500 h 229088"/>
                  <a:gd name="connsiteX4" fmla="*/ 0 w 213716"/>
                  <a:gd name="connsiteY4" fmla="*/ 190500 h 229088"/>
                  <a:gd name="connsiteX0" fmla="*/ 192881 w 206926"/>
                  <a:gd name="connsiteY0" fmla="*/ 0 h 229088"/>
                  <a:gd name="connsiteX1" fmla="*/ 192880 w 206926"/>
                  <a:gd name="connsiteY1" fmla="*/ 157162 h 229088"/>
                  <a:gd name="connsiteX2" fmla="*/ 95250 w 206926"/>
                  <a:gd name="connsiteY2" fmla="*/ 228600 h 229088"/>
                  <a:gd name="connsiteX3" fmla="*/ 0 w 206926"/>
                  <a:gd name="connsiteY3" fmla="*/ 190500 h 229088"/>
                  <a:gd name="connsiteX4" fmla="*/ 0 w 206926"/>
                  <a:gd name="connsiteY4" fmla="*/ 190500 h 229088"/>
                  <a:gd name="connsiteX0" fmla="*/ 192881 w 206926"/>
                  <a:gd name="connsiteY0" fmla="*/ 0 h 229088"/>
                  <a:gd name="connsiteX1" fmla="*/ 192880 w 206926"/>
                  <a:gd name="connsiteY1" fmla="*/ 157162 h 229088"/>
                  <a:gd name="connsiteX2" fmla="*/ 95250 w 206926"/>
                  <a:gd name="connsiteY2" fmla="*/ 228600 h 229088"/>
                  <a:gd name="connsiteX3" fmla="*/ 0 w 206926"/>
                  <a:gd name="connsiteY3" fmla="*/ 190500 h 229088"/>
                  <a:gd name="connsiteX4" fmla="*/ 23812 w 206926"/>
                  <a:gd name="connsiteY4" fmla="*/ 171450 h 229088"/>
                  <a:gd name="connsiteX0" fmla="*/ 192881 w 206926"/>
                  <a:gd name="connsiteY0" fmla="*/ 0 h 229088"/>
                  <a:gd name="connsiteX1" fmla="*/ 192880 w 206926"/>
                  <a:gd name="connsiteY1" fmla="*/ 157162 h 229088"/>
                  <a:gd name="connsiteX2" fmla="*/ 95250 w 206926"/>
                  <a:gd name="connsiteY2" fmla="*/ 228600 h 229088"/>
                  <a:gd name="connsiteX3" fmla="*/ 0 w 206926"/>
                  <a:gd name="connsiteY3" fmla="*/ 190500 h 229088"/>
                  <a:gd name="connsiteX0" fmla="*/ 178593 w 192638"/>
                  <a:gd name="connsiteY0" fmla="*/ 0 h 229006"/>
                  <a:gd name="connsiteX1" fmla="*/ 178592 w 192638"/>
                  <a:gd name="connsiteY1" fmla="*/ 157162 h 229006"/>
                  <a:gd name="connsiteX2" fmla="*/ 80962 w 192638"/>
                  <a:gd name="connsiteY2" fmla="*/ 228600 h 229006"/>
                  <a:gd name="connsiteX3" fmla="*/ 0 w 192638"/>
                  <a:gd name="connsiteY3" fmla="*/ 188119 h 229006"/>
                  <a:gd name="connsiteX0" fmla="*/ 178593 w 197780"/>
                  <a:gd name="connsiteY0" fmla="*/ 0 h 188119"/>
                  <a:gd name="connsiteX1" fmla="*/ 178592 w 197780"/>
                  <a:gd name="connsiteY1" fmla="*/ 157162 h 188119"/>
                  <a:gd name="connsiteX2" fmla="*/ 0 w 197780"/>
                  <a:gd name="connsiteY2" fmla="*/ 188119 h 188119"/>
                  <a:gd name="connsiteX0" fmla="*/ 178593 w 197780"/>
                  <a:gd name="connsiteY0" fmla="*/ 0 h 212887"/>
                  <a:gd name="connsiteX1" fmla="*/ 178592 w 197780"/>
                  <a:gd name="connsiteY1" fmla="*/ 157162 h 212887"/>
                  <a:gd name="connsiteX2" fmla="*/ 0 w 197780"/>
                  <a:gd name="connsiteY2" fmla="*/ 188119 h 212887"/>
                  <a:gd name="connsiteX0" fmla="*/ 173831 w 195514"/>
                  <a:gd name="connsiteY0" fmla="*/ 0 h 225193"/>
                  <a:gd name="connsiteX1" fmla="*/ 178592 w 195514"/>
                  <a:gd name="connsiteY1" fmla="*/ 169069 h 225193"/>
                  <a:gd name="connsiteX2" fmla="*/ 0 w 195514"/>
                  <a:gd name="connsiteY2" fmla="*/ 200026 h 225193"/>
                  <a:gd name="connsiteX0" fmla="*/ 208511 w 232668"/>
                  <a:gd name="connsiteY0" fmla="*/ 0 h 178812"/>
                  <a:gd name="connsiteX1" fmla="*/ 213272 w 232668"/>
                  <a:gd name="connsiteY1" fmla="*/ 169069 h 178812"/>
                  <a:gd name="connsiteX2" fmla="*/ 0 w 232668"/>
                  <a:gd name="connsiteY2" fmla="*/ 121996 h 178812"/>
                  <a:gd name="connsiteX0" fmla="*/ 193098 w 217255"/>
                  <a:gd name="connsiteY0" fmla="*/ 0 h 174743"/>
                  <a:gd name="connsiteX1" fmla="*/ 197859 w 217255"/>
                  <a:gd name="connsiteY1" fmla="*/ 169069 h 174743"/>
                  <a:gd name="connsiteX2" fmla="*/ 0 w 217255"/>
                  <a:gd name="connsiteY2" fmla="*/ 95023 h 174743"/>
                  <a:gd name="connsiteX0" fmla="*/ 193098 w 217255"/>
                  <a:gd name="connsiteY0" fmla="*/ 0 h 183048"/>
                  <a:gd name="connsiteX1" fmla="*/ 197859 w 217255"/>
                  <a:gd name="connsiteY1" fmla="*/ 169069 h 183048"/>
                  <a:gd name="connsiteX2" fmla="*/ 0 w 217255"/>
                  <a:gd name="connsiteY2" fmla="*/ 95023 h 183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7255" h="183048">
                    <a:moveTo>
                      <a:pt x="193098" y="0"/>
                    </a:moveTo>
                    <a:cubicBezTo>
                      <a:pt x="214132" y="45640"/>
                      <a:pt x="232611" y="148736"/>
                      <a:pt x="197859" y="169069"/>
                    </a:cubicBezTo>
                    <a:cubicBezTo>
                      <a:pt x="163107" y="189402"/>
                      <a:pt x="51190" y="202962"/>
                      <a:pt x="0" y="9502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A339BCAB-7EC8-421C-B396-40458F9731E1}"/>
                  </a:ext>
                </a:extLst>
              </p:cNvPr>
              <p:cNvSpPr/>
              <p:nvPr/>
            </p:nvSpPr>
            <p:spPr>
              <a:xfrm>
                <a:off x="8264650" y="3783976"/>
                <a:ext cx="179008" cy="150824"/>
              </a:xfrm>
              <a:custGeom>
                <a:avLst/>
                <a:gdLst>
                  <a:gd name="connsiteX0" fmla="*/ 176212 w 209047"/>
                  <a:gd name="connsiteY0" fmla="*/ 0 h 195751"/>
                  <a:gd name="connsiteX1" fmla="*/ 204787 w 209047"/>
                  <a:gd name="connsiteY1" fmla="*/ 123825 h 195751"/>
                  <a:gd name="connsiteX2" fmla="*/ 95250 w 209047"/>
                  <a:gd name="connsiteY2" fmla="*/ 195263 h 195751"/>
                  <a:gd name="connsiteX3" fmla="*/ 0 w 209047"/>
                  <a:gd name="connsiteY3" fmla="*/ 157163 h 195751"/>
                  <a:gd name="connsiteX4" fmla="*/ 0 w 209047"/>
                  <a:gd name="connsiteY4" fmla="*/ 157163 h 195751"/>
                  <a:gd name="connsiteX0" fmla="*/ 192881 w 213716"/>
                  <a:gd name="connsiteY0" fmla="*/ 0 h 210038"/>
                  <a:gd name="connsiteX1" fmla="*/ 204787 w 213716"/>
                  <a:gd name="connsiteY1" fmla="*/ 138112 h 210038"/>
                  <a:gd name="connsiteX2" fmla="*/ 95250 w 213716"/>
                  <a:gd name="connsiteY2" fmla="*/ 209550 h 210038"/>
                  <a:gd name="connsiteX3" fmla="*/ 0 w 213716"/>
                  <a:gd name="connsiteY3" fmla="*/ 171450 h 210038"/>
                  <a:gd name="connsiteX4" fmla="*/ 0 w 213716"/>
                  <a:gd name="connsiteY4" fmla="*/ 171450 h 210038"/>
                  <a:gd name="connsiteX0" fmla="*/ 192881 w 213716"/>
                  <a:gd name="connsiteY0" fmla="*/ 0 h 229088"/>
                  <a:gd name="connsiteX1" fmla="*/ 204787 w 213716"/>
                  <a:gd name="connsiteY1" fmla="*/ 157162 h 229088"/>
                  <a:gd name="connsiteX2" fmla="*/ 95250 w 213716"/>
                  <a:gd name="connsiteY2" fmla="*/ 228600 h 229088"/>
                  <a:gd name="connsiteX3" fmla="*/ 0 w 213716"/>
                  <a:gd name="connsiteY3" fmla="*/ 190500 h 229088"/>
                  <a:gd name="connsiteX4" fmla="*/ 0 w 213716"/>
                  <a:gd name="connsiteY4" fmla="*/ 190500 h 229088"/>
                  <a:gd name="connsiteX0" fmla="*/ 192881 w 206926"/>
                  <a:gd name="connsiteY0" fmla="*/ 0 h 229088"/>
                  <a:gd name="connsiteX1" fmla="*/ 192880 w 206926"/>
                  <a:gd name="connsiteY1" fmla="*/ 157162 h 229088"/>
                  <a:gd name="connsiteX2" fmla="*/ 95250 w 206926"/>
                  <a:gd name="connsiteY2" fmla="*/ 228600 h 229088"/>
                  <a:gd name="connsiteX3" fmla="*/ 0 w 206926"/>
                  <a:gd name="connsiteY3" fmla="*/ 190500 h 229088"/>
                  <a:gd name="connsiteX4" fmla="*/ 0 w 206926"/>
                  <a:gd name="connsiteY4" fmla="*/ 190500 h 229088"/>
                  <a:gd name="connsiteX0" fmla="*/ 192881 w 206926"/>
                  <a:gd name="connsiteY0" fmla="*/ 0 h 229088"/>
                  <a:gd name="connsiteX1" fmla="*/ 192880 w 206926"/>
                  <a:gd name="connsiteY1" fmla="*/ 157162 h 229088"/>
                  <a:gd name="connsiteX2" fmla="*/ 95250 w 206926"/>
                  <a:gd name="connsiteY2" fmla="*/ 228600 h 229088"/>
                  <a:gd name="connsiteX3" fmla="*/ 0 w 206926"/>
                  <a:gd name="connsiteY3" fmla="*/ 190500 h 229088"/>
                  <a:gd name="connsiteX4" fmla="*/ 23812 w 206926"/>
                  <a:gd name="connsiteY4" fmla="*/ 171450 h 229088"/>
                  <a:gd name="connsiteX0" fmla="*/ 192881 w 206926"/>
                  <a:gd name="connsiteY0" fmla="*/ 0 h 229088"/>
                  <a:gd name="connsiteX1" fmla="*/ 192880 w 206926"/>
                  <a:gd name="connsiteY1" fmla="*/ 157162 h 229088"/>
                  <a:gd name="connsiteX2" fmla="*/ 95250 w 206926"/>
                  <a:gd name="connsiteY2" fmla="*/ 228600 h 229088"/>
                  <a:gd name="connsiteX3" fmla="*/ 0 w 206926"/>
                  <a:gd name="connsiteY3" fmla="*/ 190500 h 229088"/>
                  <a:gd name="connsiteX0" fmla="*/ 178593 w 192638"/>
                  <a:gd name="connsiteY0" fmla="*/ 0 h 229006"/>
                  <a:gd name="connsiteX1" fmla="*/ 178592 w 192638"/>
                  <a:gd name="connsiteY1" fmla="*/ 157162 h 229006"/>
                  <a:gd name="connsiteX2" fmla="*/ 80962 w 192638"/>
                  <a:gd name="connsiteY2" fmla="*/ 228600 h 229006"/>
                  <a:gd name="connsiteX3" fmla="*/ 0 w 192638"/>
                  <a:gd name="connsiteY3" fmla="*/ 188119 h 229006"/>
                  <a:gd name="connsiteX0" fmla="*/ 178593 w 197780"/>
                  <a:gd name="connsiteY0" fmla="*/ 0 h 188119"/>
                  <a:gd name="connsiteX1" fmla="*/ 178592 w 197780"/>
                  <a:gd name="connsiteY1" fmla="*/ 157162 h 188119"/>
                  <a:gd name="connsiteX2" fmla="*/ 0 w 197780"/>
                  <a:gd name="connsiteY2" fmla="*/ 188119 h 188119"/>
                  <a:gd name="connsiteX0" fmla="*/ 178593 w 197780"/>
                  <a:gd name="connsiteY0" fmla="*/ 0 h 212887"/>
                  <a:gd name="connsiteX1" fmla="*/ 178592 w 197780"/>
                  <a:gd name="connsiteY1" fmla="*/ 157162 h 212887"/>
                  <a:gd name="connsiteX2" fmla="*/ 0 w 197780"/>
                  <a:gd name="connsiteY2" fmla="*/ 188119 h 212887"/>
                  <a:gd name="connsiteX0" fmla="*/ 173831 w 195514"/>
                  <a:gd name="connsiteY0" fmla="*/ 0 h 225193"/>
                  <a:gd name="connsiteX1" fmla="*/ 178592 w 195514"/>
                  <a:gd name="connsiteY1" fmla="*/ 169069 h 225193"/>
                  <a:gd name="connsiteX2" fmla="*/ 0 w 195514"/>
                  <a:gd name="connsiteY2" fmla="*/ 200026 h 225193"/>
                  <a:gd name="connsiteX0" fmla="*/ 208511 w 232668"/>
                  <a:gd name="connsiteY0" fmla="*/ 0 h 178812"/>
                  <a:gd name="connsiteX1" fmla="*/ 213272 w 232668"/>
                  <a:gd name="connsiteY1" fmla="*/ 169069 h 178812"/>
                  <a:gd name="connsiteX2" fmla="*/ 0 w 232668"/>
                  <a:gd name="connsiteY2" fmla="*/ 121996 h 178812"/>
                  <a:gd name="connsiteX0" fmla="*/ 193098 w 217255"/>
                  <a:gd name="connsiteY0" fmla="*/ 0 h 174743"/>
                  <a:gd name="connsiteX1" fmla="*/ 197859 w 217255"/>
                  <a:gd name="connsiteY1" fmla="*/ 169069 h 174743"/>
                  <a:gd name="connsiteX2" fmla="*/ 0 w 217255"/>
                  <a:gd name="connsiteY2" fmla="*/ 95023 h 174743"/>
                  <a:gd name="connsiteX0" fmla="*/ 193098 w 217255"/>
                  <a:gd name="connsiteY0" fmla="*/ 0 h 183048"/>
                  <a:gd name="connsiteX1" fmla="*/ 197859 w 217255"/>
                  <a:gd name="connsiteY1" fmla="*/ 169069 h 183048"/>
                  <a:gd name="connsiteX2" fmla="*/ 0 w 217255"/>
                  <a:gd name="connsiteY2" fmla="*/ 95023 h 183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7255" h="183048">
                    <a:moveTo>
                      <a:pt x="193098" y="0"/>
                    </a:moveTo>
                    <a:cubicBezTo>
                      <a:pt x="214132" y="45640"/>
                      <a:pt x="232611" y="148736"/>
                      <a:pt x="197859" y="169069"/>
                    </a:cubicBezTo>
                    <a:cubicBezTo>
                      <a:pt x="163107" y="189402"/>
                      <a:pt x="51190" y="202962"/>
                      <a:pt x="0" y="9502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E9A998F0-3B01-44D5-B629-0879B6E27F16}"/>
                  </a:ext>
                </a:extLst>
              </p:cNvPr>
              <p:cNvSpPr/>
              <p:nvPr/>
            </p:nvSpPr>
            <p:spPr>
              <a:xfrm rot="21307851" flipH="1">
                <a:off x="8279427" y="3694318"/>
                <a:ext cx="326248" cy="137893"/>
              </a:xfrm>
              <a:custGeom>
                <a:avLst/>
                <a:gdLst>
                  <a:gd name="connsiteX0" fmla="*/ 9265 w 537214"/>
                  <a:gd name="connsiteY0" fmla="*/ 0 h 230664"/>
                  <a:gd name="connsiteX1" fmla="*/ 532463 w 537214"/>
                  <a:gd name="connsiteY1" fmla="*/ 0 h 230664"/>
                  <a:gd name="connsiteX2" fmla="*/ 536944 w 537214"/>
                  <a:gd name="connsiteY2" fmla="*/ 21796 h 230664"/>
                  <a:gd name="connsiteX3" fmla="*/ 280554 w 537214"/>
                  <a:gd name="connsiteY3" fmla="*/ 229921 h 230664"/>
                  <a:gd name="connsiteX4" fmla="*/ 271 w 537214"/>
                  <a:gd name="connsiteY4" fmla="*/ 55299 h 230664"/>
                  <a:gd name="connsiteX5" fmla="*/ 3315 w 537214"/>
                  <a:gd name="connsiteY5" fmla="*/ 16391 h 230664"/>
                  <a:gd name="connsiteX6" fmla="*/ 9265 w 537214"/>
                  <a:gd name="connsiteY6" fmla="*/ 0 h 230664"/>
                  <a:gd name="connsiteX0" fmla="*/ 3315 w 537214"/>
                  <a:gd name="connsiteY0" fmla="*/ 16391 h 230664"/>
                  <a:gd name="connsiteX1" fmla="*/ 532463 w 537214"/>
                  <a:gd name="connsiteY1" fmla="*/ 0 h 230664"/>
                  <a:gd name="connsiteX2" fmla="*/ 536944 w 537214"/>
                  <a:gd name="connsiteY2" fmla="*/ 21796 h 230664"/>
                  <a:gd name="connsiteX3" fmla="*/ 280554 w 537214"/>
                  <a:gd name="connsiteY3" fmla="*/ 229921 h 230664"/>
                  <a:gd name="connsiteX4" fmla="*/ 271 w 537214"/>
                  <a:gd name="connsiteY4" fmla="*/ 55299 h 230664"/>
                  <a:gd name="connsiteX5" fmla="*/ 3315 w 537214"/>
                  <a:gd name="connsiteY5" fmla="*/ 16391 h 230664"/>
                  <a:gd name="connsiteX0" fmla="*/ 3315 w 537214"/>
                  <a:gd name="connsiteY0" fmla="*/ 16391 h 268539"/>
                  <a:gd name="connsiteX1" fmla="*/ 532463 w 537214"/>
                  <a:gd name="connsiteY1" fmla="*/ 0 h 268539"/>
                  <a:gd name="connsiteX2" fmla="*/ 536944 w 537214"/>
                  <a:gd name="connsiteY2" fmla="*/ 21796 h 268539"/>
                  <a:gd name="connsiteX3" fmla="*/ 280554 w 537214"/>
                  <a:gd name="connsiteY3" fmla="*/ 268021 h 268539"/>
                  <a:gd name="connsiteX4" fmla="*/ 271 w 537214"/>
                  <a:gd name="connsiteY4" fmla="*/ 55299 h 268539"/>
                  <a:gd name="connsiteX5" fmla="*/ 3315 w 537214"/>
                  <a:gd name="connsiteY5" fmla="*/ 16391 h 268539"/>
                  <a:gd name="connsiteX0" fmla="*/ 0 w 536943"/>
                  <a:gd name="connsiteY0" fmla="*/ 55299 h 268539"/>
                  <a:gd name="connsiteX1" fmla="*/ 532192 w 536943"/>
                  <a:gd name="connsiteY1" fmla="*/ 0 h 268539"/>
                  <a:gd name="connsiteX2" fmla="*/ 536673 w 536943"/>
                  <a:gd name="connsiteY2" fmla="*/ 21796 h 268539"/>
                  <a:gd name="connsiteX3" fmla="*/ 280283 w 536943"/>
                  <a:gd name="connsiteY3" fmla="*/ 268021 h 268539"/>
                  <a:gd name="connsiteX4" fmla="*/ 0 w 536943"/>
                  <a:gd name="connsiteY4" fmla="*/ 55299 h 268539"/>
                  <a:gd name="connsiteX0" fmla="*/ 0 w 532192"/>
                  <a:gd name="connsiteY0" fmla="*/ 55299 h 268539"/>
                  <a:gd name="connsiteX1" fmla="*/ 532192 w 532192"/>
                  <a:gd name="connsiteY1" fmla="*/ 0 h 268539"/>
                  <a:gd name="connsiteX2" fmla="*/ 280283 w 532192"/>
                  <a:gd name="connsiteY2" fmla="*/ 268021 h 268539"/>
                  <a:gd name="connsiteX3" fmla="*/ 0 w 532192"/>
                  <a:gd name="connsiteY3" fmla="*/ 55299 h 268539"/>
                  <a:gd name="connsiteX0" fmla="*/ 0 w 532192"/>
                  <a:gd name="connsiteY0" fmla="*/ 83036 h 296276"/>
                  <a:gd name="connsiteX1" fmla="*/ 532192 w 532192"/>
                  <a:gd name="connsiteY1" fmla="*/ 27737 h 296276"/>
                  <a:gd name="connsiteX2" fmla="*/ 280283 w 532192"/>
                  <a:gd name="connsiteY2" fmla="*/ 295758 h 296276"/>
                  <a:gd name="connsiteX3" fmla="*/ 0 w 532192"/>
                  <a:gd name="connsiteY3" fmla="*/ 83036 h 296276"/>
                  <a:gd name="connsiteX0" fmla="*/ 0 w 494092"/>
                  <a:gd name="connsiteY0" fmla="*/ 83036 h 296272"/>
                  <a:gd name="connsiteX1" fmla="*/ 494092 w 494092"/>
                  <a:gd name="connsiteY1" fmla="*/ 27737 h 296272"/>
                  <a:gd name="connsiteX2" fmla="*/ 280283 w 494092"/>
                  <a:gd name="connsiteY2" fmla="*/ 295758 h 296272"/>
                  <a:gd name="connsiteX3" fmla="*/ 0 w 494092"/>
                  <a:gd name="connsiteY3" fmla="*/ 83036 h 296272"/>
                  <a:gd name="connsiteX0" fmla="*/ 0 w 470280"/>
                  <a:gd name="connsiteY0" fmla="*/ 75473 h 288556"/>
                  <a:gd name="connsiteX1" fmla="*/ 470280 w 470280"/>
                  <a:gd name="connsiteY1" fmla="*/ 29699 h 288556"/>
                  <a:gd name="connsiteX2" fmla="*/ 280283 w 470280"/>
                  <a:gd name="connsiteY2" fmla="*/ 288195 h 288556"/>
                  <a:gd name="connsiteX3" fmla="*/ 0 w 470280"/>
                  <a:gd name="connsiteY3" fmla="*/ 75473 h 288556"/>
                  <a:gd name="connsiteX0" fmla="*/ 0 w 432180"/>
                  <a:gd name="connsiteY0" fmla="*/ 90825 h 304238"/>
                  <a:gd name="connsiteX1" fmla="*/ 432180 w 432180"/>
                  <a:gd name="connsiteY1" fmla="*/ 26001 h 304238"/>
                  <a:gd name="connsiteX2" fmla="*/ 280283 w 432180"/>
                  <a:gd name="connsiteY2" fmla="*/ 303547 h 304238"/>
                  <a:gd name="connsiteX3" fmla="*/ 0 w 432180"/>
                  <a:gd name="connsiteY3" fmla="*/ 90825 h 304238"/>
                  <a:gd name="connsiteX0" fmla="*/ 0 w 432180"/>
                  <a:gd name="connsiteY0" fmla="*/ 84459 h 297872"/>
                  <a:gd name="connsiteX1" fmla="*/ 432180 w 432180"/>
                  <a:gd name="connsiteY1" fmla="*/ 19635 h 297872"/>
                  <a:gd name="connsiteX2" fmla="*/ 280283 w 432180"/>
                  <a:gd name="connsiteY2" fmla="*/ 297181 h 297872"/>
                  <a:gd name="connsiteX3" fmla="*/ 0 w 432180"/>
                  <a:gd name="connsiteY3" fmla="*/ 84459 h 297872"/>
                  <a:gd name="connsiteX0" fmla="*/ 0 w 398843"/>
                  <a:gd name="connsiteY0" fmla="*/ 59343 h 300826"/>
                  <a:gd name="connsiteX1" fmla="*/ 398843 w 398843"/>
                  <a:gd name="connsiteY1" fmla="*/ 23094 h 300826"/>
                  <a:gd name="connsiteX2" fmla="*/ 246946 w 398843"/>
                  <a:gd name="connsiteY2" fmla="*/ 300640 h 300826"/>
                  <a:gd name="connsiteX3" fmla="*/ 0 w 398843"/>
                  <a:gd name="connsiteY3" fmla="*/ 59343 h 300826"/>
                  <a:gd name="connsiteX0" fmla="*/ 0 w 398843"/>
                  <a:gd name="connsiteY0" fmla="*/ 46086 h 287569"/>
                  <a:gd name="connsiteX1" fmla="*/ 398843 w 398843"/>
                  <a:gd name="connsiteY1" fmla="*/ 9837 h 287569"/>
                  <a:gd name="connsiteX2" fmla="*/ 246946 w 398843"/>
                  <a:gd name="connsiteY2" fmla="*/ 287383 h 287569"/>
                  <a:gd name="connsiteX3" fmla="*/ 0 w 398843"/>
                  <a:gd name="connsiteY3" fmla="*/ 46086 h 287569"/>
                  <a:gd name="connsiteX0" fmla="*/ 0 w 398843"/>
                  <a:gd name="connsiteY0" fmla="*/ 46086 h 183237"/>
                  <a:gd name="connsiteX1" fmla="*/ 398843 w 398843"/>
                  <a:gd name="connsiteY1" fmla="*/ 9837 h 183237"/>
                  <a:gd name="connsiteX2" fmla="*/ 223133 w 398843"/>
                  <a:gd name="connsiteY2" fmla="*/ 182608 h 183237"/>
                  <a:gd name="connsiteX3" fmla="*/ 0 w 398843"/>
                  <a:gd name="connsiteY3" fmla="*/ 46086 h 183237"/>
                  <a:gd name="connsiteX0" fmla="*/ 0 w 398843"/>
                  <a:gd name="connsiteY0" fmla="*/ 46086 h 183793"/>
                  <a:gd name="connsiteX1" fmla="*/ 398843 w 398843"/>
                  <a:gd name="connsiteY1" fmla="*/ 9837 h 183793"/>
                  <a:gd name="connsiteX2" fmla="*/ 223133 w 398843"/>
                  <a:gd name="connsiteY2" fmla="*/ 182608 h 183793"/>
                  <a:gd name="connsiteX3" fmla="*/ 0 w 398843"/>
                  <a:gd name="connsiteY3" fmla="*/ 46086 h 183793"/>
                  <a:gd name="connsiteX0" fmla="*/ 0 w 398843"/>
                  <a:gd name="connsiteY0" fmla="*/ 46086 h 183793"/>
                  <a:gd name="connsiteX1" fmla="*/ 398843 w 398843"/>
                  <a:gd name="connsiteY1" fmla="*/ 9837 h 183793"/>
                  <a:gd name="connsiteX2" fmla="*/ 223133 w 398843"/>
                  <a:gd name="connsiteY2" fmla="*/ 182608 h 183793"/>
                  <a:gd name="connsiteX3" fmla="*/ 0 w 398843"/>
                  <a:gd name="connsiteY3" fmla="*/ 46086 h 183793"/>
                  <a:gd name="connsiteX0" fmla="*/ 0 w 398843"/>
                  <a:gd name="connsiteY0" fmla="*/ 49940 h 187647"/>
                  <a:gd name="connsiteX1" fmla="*/ 398843 w 398843"/>
                  <a:gd name="connsiteY1" fmla="*/ 13691 h 187647"/>
                  <a:gd name="connsiteX2" fmla="*/ 223133 w 398843"/>
                  <a:gd name="connsiteY2" fmla="*/ 186462 h 187647"/>
                  <a:gd name="connsiteX3" fmla="*/ 0 w 398843"/>
                  <a:gd name="connsiteY3" fmla="*/ 49940 h 187647"/>
                  <a:gd name="connsiteX0" fmla="*/ 0 w 398843"/>
                  <a:gd name="connsiteY0" fmla="*/ 49940 h 190506"/>
                  <a:gd name="connsiteX1" fmla="*/ 398843 w 398843"/>
                  <a:gd name="connsiteY1" fmla="*/ 13691 h 190506"/>
                  <a:gd name="connsiteX2" fmla="*/ 202904 w 398843"/>
                  <a:gd name="connsiteY2" fmla="*/ 189352 h 190506"/>
                  <a:gd name="connsiteX3" fmla="*/ 0 w 398843"/>
                  <a:gd name="connsiteY3" fmla="*/ 49940 h 190506"/>
                  <a:gd name="connsiteX0" fmla="*/ 0 w 395953"/>
                  <a:gd name="connsiteY0" fmla="*/ 42908 h 182685"/>
                  <a:gd name="connsiteX1" fmla="*/ 395953 w 395953"/>
                  <a:gd name="connsiteY1" fmla="*/ 15330 h 182685"/>
                  <a:gd name="connsiteX2" fmla="*/ 202904 w 395953"/>
                  <a:gd name="connsiteY2" fmla="*/ 182320 h 182685"/>
                  <a:gd name="connsiteX3" fmla="*/ 0 w 395953"/>
                  <a:gd name="connsiteY3" fmla="*/ 42908 h 182685"/>
                  <a:gd name="connsiteX0" fmla="*/ 0 w 395953"/>
                  <a:gd name="connsiteY0" fmla="*/ 34084 h 173861"/>
                  <a:gd name="connsiteX1" fmla="*/ 395953 w 395953"/>
                  <a:gd name="connsiteY1" fmla="*/ 6506 h 173861"/>
                  <a:gd name="connsiteX2" fmla="*/ 202904 w 395953"/>
                  <a:gd name="connsiteY2" fmla="*/ 173496 h 173861"/>
                  <a:gd name="connsiteX3" fmla="*/ 0 w 395953"/>
                  <a:gd name="connsiteY3" fmla="*/ 34084 h 173861"/>
                  <a:gd name="connsiteX0" fmla="*/ 0 w 395953"/>
                  <a:gd name="connsiteY0" fmla="*/ 32614 h 172391"/>
                  <a:gd name="connsiteX1" fmla="*/ 395953 w 395953"/>
                  <a:gd name="connsiteY1" fmla="*/ 5036 h 172391"/>
                  <a:gd name="connsiteX2" fmla="*/ 202904 w 395953"/>
                  <a:gd name="connsiteY2" fmla="*/ 172026 h 172391"/>
                  <a:gd name="connsiteX3" fmla="*/ 0 w 395953"/>
                  <a:gd name="connsiteY3" fmla="*/ 32614 h 172391"/>
                  <a:gd name="connsiteX0" fmla="*/ 0 w 395953"/>
                  <a:gd name="connsiteY0" fmla="*/ 35074 h 174851"/>
                  <a:gd name="connsiteX1" fmla="*/ 395953 w 395953"/>
                  <a:gd name="connsiteY1" fmla="*/ 7496 h 174851"/>
                  <a:gd name="connsiteX2" fmla="*/ 202904 w 395953"/>
                  <a:gd name="connsiteY2" fmla="*/ 174486 h 174851"/>
                  <a:gd name="connsiteX3" fmla="*/ 0 w 395953"/>
                  <a:gd name="connsiteY3" fmla="*/ 35074 h 174851"/>
                  <a:gd name="connsiteX0" fmla="*/ 0 w 395953"/>
                  <a:gd name="connsiteY0" fmla="*/ 35074 h 174851"/>
                  <a:gd name="connsiteX1" fmla="*/ 395953 w 395953"/>
                  <a:gd name="connsiteY1" fmla="*/ 7496 h 174851"/>
                  <a:gd name="connsiteX2" fmla="*/ 202904 w 395953"/>
                  <a:gd name="connsiteY2" fmla="*/ 174486 h 174851"/>
                  <a:gd name="connsiteX3" fmla="*/ 0 w 395953"/>
                  <a:gd name="connsiteY3" fmla="*/ 35074 h 174851"/>
                  <a:gd name="connsiteX0" fmla="*/ 0 w 395953"/>
                  <a:gd name="connsiteY0" fmla="*/ 31880 h 171657"/>
                  <a:gd name="connsiteX1" fmla="*/ 395953 w 395953"/>
                  <a:gd name="connsiteY1" fmla="*/ 4302 h 171657"/>
                  <a:gd name="connsiteX2" fmla="*/ 202904 w 395953"/>
                  <a:gd name="connsiteY2" fmla="*/ 171292 h 171657"/>
                  <a:gd name="connsiteX3" fmla="*/ 0 w 395953"/>
                  <a:gd name="connsiteY3" fmla="*/ 31880 h 171657"/>
                  <a:gd name="connsiteX0" fmla="*/ 0 w 395953"/>
                  <a:gd name="connsiteY0" fmla="*/ 27578 h 167355"/>
                  <a:gd name="connsiteX1" fmla="*/ 395953 w 395953"/>
                  <a:gd name="connsiteY1" fmla="*/ 0 h 167355"/>
                  <a:gd name="connsiteX2" fmla="*/ 202904 w 395953"/>
                  <a:gd name="connsiteY2" fmla="*/ 166990 h 167355"/>
                  <a:gd name="connsiteX3" fmla="*/ 0 w 395953"/>
                  <a:gd name="connsiteY3" fmla="*/ 27578 h 16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5953" h="167355">
                    <a:moveTo>
                      <a:pt x="0" y="27578"/>
                    </a:moveTo>
                    <a:cubicBezTo>
                      <a:pt x="148324" y="21688"/>
                      <a:pt x="71352" y="8792"/>
                      <a:pt x="395953" y="0"/>
                    </a:cubicBezTo>
                    <a:cubicBezTo>
                      <a:pt x="324683" y="89340"/>
                      <a:pt x="268896" y="162394"/>
                      <a:pt x="202904" y="166990"/>
                    </a:cubicBezTo>
                    <a:cubicBezTo>
                      <a:pt x="136912" y="171586"/>
                      <a:pt x="87560" y="133271"/>
                      <a:pt x="0" y="27578"/>
                    </a:cubicBezTo>
                    <a:close/>
                  </a:path>
                </a:pathLst>
              </a:custGeom>
              <a:solidFill>
                <a:srgbClr val="A98A4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697ED1-2744-421B-80B0-60BC7448015A}"/>
              </a:ext>
            </a:extLst>
          </p:cNvPr>
          <p:cNvGrpSpPr/>
          <p:nvPr/>
        </p:nvGrpSpPr>
        <p:grpSpPr>
          <a:xfrm rot="20251823">
            <a:off x="-1607539" y="4405980"/>
            <a:ext cx="540415" cy="499043"/>
            <a:chOff x="-1082813" y="3637645"/>
            <a:chExt cx="880722" cy="813298"/>
          </a:xfrm>
        </p:grpSpPr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209565E2-77CC-477B-9C4F-C117E6B6C46C}"/>
                </a:ext>
              </a:extLst>
            </p:cNvPr>
            <p:cNvSpPr/>
            <p:nvPr/>
          </p:nvSpPr>
          <p:spPr>
            <a:xfrm flipH="1">
              <a:off x="-1082813" y="3637645"/>
              <a:ext cx="814660" cy="813298"/>
            </a:xfrm>
            <a:custGeom>
              <a:avLst/>
              <a:gdLst>
                <a:gd name="connsiteX0" fmla="*/ 441129 w 814660"/>
                <a:gd name="connsiteY0" fmla="*/ 0 h 813298"/>
                <a:gd name="connsiteX1" fmla="*/ 364211 w 814660"/>
                <a:gd name="connsiteY1" fmla="*/ 1488 h 813298"/>
                <a:gd name="connsiteX2" fmla="*/ 363559 w 814660"/>
                <a:gd name="connsiteY2" fmla="*/ 15916 h 813298"/>
                <a:gd name="connsiteX3" fmla="*/ 318571 w 814660"/>
                <a:gd name="connsiteY3" fmla="*/ 149115 h 813298"/>
                <a:gd name="connsiteX4" fmla="*/ 299566 w 814660"/>
                <a:gd name="connsiteY4" fmla="*/ 131976 h 813298"/>
                <a:gd name="connsiteX5" fmla="*/ 296610 w 814660"/>
                <a:gd name="connsiteY5" fmla="*/ 123073 h 813298"/>
                <a:gd name="connsiteX6" fmla="*/ 295531 w 814660"/>
                <a:gd name="connsiteY6" fmla="*/ 130220 h 813298"/>
                <a:gd name="connsiteX7" fmla="*/ 261007 w 814660"/>
                <a:gd name="connsiteY7" fmla="*/ 194097 h 813298"/>
                <a:gd name="connsiteX8" fmla="*/ 242002 w 814660"/>
                <a:gd name="connsiteY8" fmla="*/ 176958 h 813298"/>
                <a:gd name="connsiteX9" fmla="*/ 234732 w 814660"/>
                <a:gd name="connsiteY9" fmla="*/ 155064 h 813298"/>
                <a:gd name="connsiteX10" fmla="*/ 232694 w 814660"/>
                <a:gd name="connsiteY10" fmla="*/ 168568 h 813298"/>
                <a:gd name="connsiteX11" fmla="*/ 198170 w 814660"/>
                <a:gd name="connsiteY11" fmla="*/ 232445 h 813298"/>
                <a:gd name="connsiteX12" fmla="*/ 153182 w 814660"/>
                <a:gd name="connsiteY12" fmla="*/ 99246 h 813298"/>
                <a:gd name="connsiteX13" fmla="*/ 152740 w 814660"/>
                <a:gd name="connsiteY13" fmla="*/ 89456 h 813298"/>
                <a:gd name="connsiteX14" fmla="*/ 140873 w 814660"/>
                <a:gd name="connsiteY14" fmla="*/ 97876 h 813298"/>
                <a:gd name="connsiteX15" fmla="*/ 2960 w 814660"/>
                <a:gd name="connsiteY15" fmla="*/ 454652 h 813298"/>
                <a:gd name="connsiteX16" fmla="*/ 456015 w 814660"/>
                <a:gd name="connsiteY16" fmla="*/ 810338 h 813298"/>
                <a:gd name="connsiteX17" fmla="*/ 811700 w 814660"/>
                <a:gd name="connsiteY17" fmla="*/ 357283 h 813298"/>
                <a:gd name="connsiteX18" fmla="*/ 441129 w 814660"/>
                <a:gd name="connsiteY18" fmla="*/ 0 h 813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14660" h="813298">
                  <a:moveTo>
                    <a:pt x="441129" y="0"/>
                  </a:moveTo>
                  <a:lnTo>
                    <a:pt x="364211" y="1488"/>
                  </a:lnTo>
                  <a:lnTo>
                    <a:pt x="363559" y="15916"/>
                  </a:lnTo>
                  <a:cubicBezTo>
                    <a:pt x="356147" y="94192"/>
                    <a:pt x="338795" y="149115"/>
                    <a:pt x="318571" y="149115"/>
                  </a:cubicBezTo>
                  <a:cubicBezTo>
                    <a:pt x="311830" y="149115"/>
                    <a:pt x="305408" y="143013"/>
                    <a:pt x="299566" y="131976"/>
                  </a:cubicBezTo>
                  <a:lnTo>
                    <a:pt x="296610" y="123073"/>
                  </a:lnTo>
                  <a:lnTo>
                    <a:pt x="295531" y="130220"/>
                  </a:lnTo>
                  <a:cubicBezTo>
                    <a:pt x="286696" y="169687"/>
                    <a:pt x="274490" y="194097"/>
                    <a:pt x="261007" y="194097"/>
                  </a:cubicBezTo>
                  <a:cubicBezTo>
                    <a:pt x="254266" y="194097"/>
                    <a:pt x="247844" y="187995"/>
                    <a:pt x="242002" y="176958"/>
                  </a:cubicBezTo>
                  <a:lnTo>
                    <a:pt x="234732" y="155064"/>
                  </a:lnTo>
                  <a:lnTo>
                    <a:pt x="232694" y="168568"/>
                  </a:lnTo>
                  <a:cubicBezTo>
                    <a:pt x="223859" y="208035"/>
                    <a:pt x="211653" y="232445"/>
                    <a:pt x="198170" y="232445"/>
                  </a:cubicBezTo>
                  <a:cubicBezTo>
                    <a:pt x="177946" y="232445"/>
                    <a:pt x="160594" y="177522"/>
                    <a:pt x="153182" y="99246"/>
                  </a:cubicBezTo>
                  <a:lnTo>
                    <a:pt x="152740" y="89456"/>
                  </a:lnTo>
                  <a:lnTo>
                    <a:pt x="140873" y="97876"/>
                  </a:lnTo>
                  <a:cubicBezTo>
                    <a:pt x="42059" y="183495"/>
                    <a:pt x="-13845" y="315072"/>
                    <a:pt x="2960" y="454652"/>
                  </a:cubicBezTo>
                  <a:cubicBezTo>
                    <a:pt x="29848" y="677980"/>
                    <a:pt x="232687" y="837226"/>
                    <a:pt x="456015" y="810338"/>
                  </a:cubicBezTo>
                  <a:cubicBezTo>
                    <a:pt x="679342" y="783450"/>
                    <a:pt x="838588" y="580611"/>
                    <a:pt x="811700" y="357283"/>
                  </a:cubicBezTo>
                  <a:cubicBezTo>
                    <a:pt x="788173" y="161870"/>
                    <a:pt x="629934" y="15522"/>
                    <a:pt x="441129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DFFF399D-9DC6-4B82-AC07-0F525558607D}"/>
                </a:ext>
              </a:extLst>
            </p:cNvPr>
            <p:cNvGrpSpPr/>
            <p:nvPr/>
          </p:nvGrpSpPr>
          <p:grpSpPr>
            <a:xfrm rot="5811908" flipH="1">
              <a:off x="-534996" y="4004197"/>
              <a:ext cx="419925" cy="245885"/>
              <a:chOff x="8928261" y="1691055"/>
              <a:chExt cx="471383" cy="276016"/>
            </a:xfrm>
          </p:grpSpPr>
          <p:sp>
            <p:nvSpPr>
              <p:cNvPr id="211" name="Rectangle 56">
                <a:extLst>
                  <a:ext uri="{FF2B5EF4-FFF2-40B4-BE49-F238E27FC236}">
                    <a16:creationId xmlns:a16="http://schemas.microsoft.com/office/drawing/2014/main" id="{F65E8D83-8B16-449B-BC8F-11B3D2DD1A77}"/>
                  </a:ext>
                </a:extLst>
              </p:cNvPr>
              <p:cNvSpPr/>
              <p:nvPr/>
            </p:nvSpPr>
            <p:spPr>
              <a:xfrm rot="7808444" flipH="1">
                <a:off x="9259962" y="1799035"/>
                <a:ext cx="134990" cy="62543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56">
                <a:extLst>
                  <a:ext uri="{FF2B5EF4-FFF2-40B4-BE49-F238E27FC236}">
                    <a16:creationId xmlns:a16="http://schemas.microsoft.com/office/drawing/2014/main" id="{89A7C198-869D-4086-968B-4B575366AA11}"/>
                  </a:ext>
                </a:extLst>
              </p:cNvPr>
              <p:cNvSpPr/>
              <p:nvPr/>
            </p:nvSpPr>
            <p:spPr>
              <a:xfrm rot="5645453" flipH="1">
                <a:off x="9192544" y="1761795"/>
                <a:ext cx="134990" cy="62543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56">
                <a:extLst>
                  <a:ext uri="{FF2B5EF4-FFF2-40B4-BE49-F238E27FC236}">
                    <a16:creationId xmlns:a16="http://schemas.microsoft.com/office/drawing/2014/main" id="{5A3318CC-8A02-4FAE-8B88-9CC89739A196}"/>
                  </a:ext>
                </a:extLst>
              </p:cNvPr>
              <p:cNvSpPr/>
              <p:nvPr/>
            </p:nvSpPr>
            <p:spPr>
              <a:xfrm rot="4881750" flipH="1">
                <a:off x="9117475" y="1744282"/>
                <a:ext cx="134990" cy="62543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56">
                <a:extLst>
                  <a:ext uri="{FF2B5EF4-FFF2-40B4-BE49-F238E27FC236}">
                    <a16:creationId xmlns:a16="http://schemas.microsoft.com/office/drawing/2014/main" id="{353FB80A-58C2-4C43-8821-23F6FF315DD8}"/>
                  </a:ext>
                </a:extLst>
              </p:cNvPr>
              <p:cNvSpPr/>
              <p:nvPr/>
            </p:nvSpPr>
            <p:spPr>
              <a:xfrm rot="4881750" flipH="1">
                <a:off x="9040872" y="1727278"/>
                <a:ext cx="134990" cy="62543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56">
                <a:extLst>
                  <a:ext uri="{FF2B5EF4-FFF2-40B4-BE49-F238E27FC236}">
                    <a16:creationId xmlns:a16="http://schemas.microsoft.com/office/drawing/2014/main" id="{E3F83D23-1D71-414B-B599-7A32B2B2C792}"/>
                  </a:ext>
                </a:extLst>
              </p:cNvPr>
              <p:cNvSpPr/>
              <p:nvPr/>
            </p:nvSpPr>
            <p:spPr>
              <a:xfrm rot="4881750" flipH="1">
                <a:off x="8964706" y="1735781"/>
                <a:ext cx="134990" cy="62543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56">
                <a:extLst>
                  <a:ext uri="{FF2B5EF4-FFF2-40B4-BE49-F238E27FC236}">
                    <a16:creationId xmlns:a16="http://schemas.microsoft.com/office/drawing/2014/main" id="{7217F9ED-19D8-4FAE-93C4-10458DE7304A}"/>
                  </a:ext>
                </a:extLst>
              </p:cNvPr>
              <p:cNvSpPr/>
              <p:nvPr/>
            </p:nvSpPr>
            <p:spPr>
              <a:xfrm rot="2858822" flipH="1">
                <a:off x="8901610" y="1770661"/>
                <a:ext cx="134990" cy="62543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56">
                <a:extLst>
                  <a:ext uri="{FF2B5EF4-FFF2-40B4-BE49-F238E27FC236}">
                    <a16:creationId xmlns:a16="http://schemas.microsoft.com/office/drawing/2014/main" id="{9BCC5D14-048D-43DE-8CFB-81093E0602CE}"/>
                  </a:ext>
                </a:extLst>
              </p:cNvPr>
              <p:cNvSpPr/>
              <p:nvPr/>
            </p:nvSpPr>
            <p:spPr>
              <a:xfrm rot="471569" flipH="1">
                <a:off x="8928261" y="1813835"/>
                <a:ext cx="134990" cy="62543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56">
                <a:extLst>
                  <a:ext uri="{FF2B5EF4-FFF2-40B4-BE49-F238E27FC236}">
                    <a16:creationId xmlns:a16="http://schemas.microsoft.com/office/drawing/2014/main" id="{1B40DAF4-1FF6-40B0-BCB9-A2C07F99C83F}"/>
                  </a:ext>
                </a:extLst>
              </p:cNvPr>
              <p:cNvSpPr/>
              <p:nvPr/>
            </p:nvSpPr>
            <p:spPr>
              <a:xfrm rot="17719418" flipH="1">
                <a:off x="9008874" y="1838961"/>
                <a:ext cx="108702" cy="62771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56">
                <a:extLst>
                  <a:ext uri="{FF2B5EF4-FFF2-40B4-BE49-F238E27FC236}">
                    <a16:creationId xmlns:a16="http://schemas.microsoft.com/office/drawing/2014/main" id="{EA9DEF17-3F29-4B02-899F-DB4032F0916A}"/>
                  </a:ext>
                </a:extLst>
              </p:cNvPr>
              <p:cNvSpPr/>
              <p:nvPr/>
            </p:nvSpPr>
            <p:spPr>
              <a:xfrm rot="16402527" flipH="1">
                <a:off x="9071317" y="1857336"/>
                <a:ext cx="108702" cy="62771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56">
                <a:extLst>
                  <a:ext uri="{FF2B5EF4-FFF2-40B4-BE49-F238E27FC236}">
                    <a16:creationId xmlns:a16="http://schemas.microsoft.com/office/drawing/2014/main" id="{4DF3889B-A480-44FB-9EC8-B75043E9CAC2}"/>
                  </a:ext>
                </a:extLst>
              </p:cNvPr>
              <p:cNvSpPr/>
              <p:nvPr/>
            </p:nvSpPr>
            <p:spPr>
              <a:xfrm rot="16402527" flipH="1">
                <a:off x="9214232" y="1881334"/>
                <a:ext cx="108702" cy="62771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56">
                <a:extLst>
                  <a:ext uri="{FF2B5EF4-FFF2-40B4-BE49-F238E27FC236}">
                    <a16:creationId xmlns:a16="http://schemas.microsoft.com/office/drawing/2014/main" id="{0596E1CE-6C50-47FB-A754-7014C3015510}"/>
                  </a:ext>
                </a:extLst>
              </p:cNvPr>
              <p:cNvSpPr/>
              <p:nvPr/>
            </p:nvSpPr>
            <p:spPr>
              <a:xfrm rot="16402527" flipH="1">
                <a:off x="9141979" y="1868616"/>
                <a:ext cx="108702" cy="62771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56">
                <a:extLst>
                  <a:ext uri="{FF2B5EF4-FFF2-40B4-BE49-F238E27FC236}">
                    <a16:creationId xmlns:a16="http://schemas.microsoft.com/office/drawing/2014/main" id="{7B06BE6B-D958-4392-BE31-2EEA68A46F1F}"/>
                  </a:ext>
                </a:extLst>
              </p:cNvPr>
              <p:cNvSpPr/>
              <p:nvPr/>
            </p:nvSpPr>
            <p:spPr>
              <a:xfrm rot="11786322" flipH="1">
                <a:off x="9290942" y="1873022"/>
                <a:ext cx="108702" cy="62771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18260542-C4A5-476E-A004-212C1BD52B8E}"/>
              </a:ext>
            </a:extLst>
          </p:cNvPr>
          <p:cNvSpPr/>
          <p:nvPr/>
        </p:nvSpPr>
        <p:spPr>
          <a:xfrm>
            <a:off x="8886045" y="3697736"/>
            <a:ext cx="110679" cy="45719"/>
          </a:xfrm>
          <a:prstGeom prst="ellipse">
            <a:avLst/>
          </a:prstGeom>
          <a:solidFill>
            <a:schemeClr val="accent1">
              <a:alpha val="66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50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0">
        <p15:prstTrans prst="pageCurlDouble"/>
      </p:transition>
    </mc:Choice>
    <mc:Fallback>
      <p:transition spd="slow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-1"/>
            <a:chExt cx="12192000" cy="685800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8118652-CB9E-4617-903E-E31E1991ADD4}"/>
                </a:ext>
              </a:extLst>
            </p:cNvPr>
            <p:cNvSpPr/>
            <p:nvPr/>
          </p:nvSpPr>
          <p:spPr>
            <a:xfrm>
              <a:off x="6597748" y="-1"/>
              <a:ext cx="5594252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582402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81884" y="9151"/>
            <a:ext cx="574214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A98A4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ear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9721DA5-4314-4379-891E-3254D97986A3}"/>
              </a:ext>
            </a:extLst>
          </p:cNvPr>
          <p:cNvGrpSpPr/>
          <p:nvPr/>
        </p:nvGrpSpPr>
        <p:grpSpPr>
          <a:xfrm>
            <a:off x="6633930" y="1681977"/>
            <a:ext cx="5195478" cy="4646995"/>
            <a:chOff x="8115536" y="2226170"/>
            <a:chExt cx="3986558" cy="3565698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96A673B-CAA7-4277-B09A-8FC289195906}"/>
                </a:ext>
              </a:extLst>
            </p:cNvPr>
            <p:cNvGrpSpPr/>
            <p:nvPr/>
          </p:nvGrpSpPr>
          <p:grpSpPr>
            <a:xfrm>
              <a:off x="8291710" y="2460143"/>
              <a:ext cx="3810384" cy="3331725"/>
              <a:chOff x="2886139" y="689203"/>
              <a:chExt cx="3599801" cy="2544323"/>
            </a:xfrm>
          </p:grpSpPr>
          <p:sp>
            <p:nvSpPr>
              <p:cNvPr id="55" name="Cloud 54">
                <a:extLst>
                  <a:ext uri="{FF2B5EF4-FFF2-40B4-BE49-F238E27FC236}">
                    <a16:creationId xmlns:a16="http://schemas.microsoft.com/office/drawing/2014/main" id="{D1CE9C23-2CF8-45F3-9DC7-10D1D5F50DA7}"/>
                  </a:ext>
                </a:extLst>
              </p:cNvPr>
              <p:cNvSpPr/>
              <p:nvPr/>
            </p:nvSpPr>
            <p:spPr>
              <a:xfrm>
                <a:off x="2886139" y="689203"/>
                <a:ext cx="3599801" cy="2544323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Cloud 9">
                <a:extLst>
                  <a:ext uri="{FF2B5EF4-FFF2-40B4-BE49-F238E27FC236}">
                    <a16:creationId xmlns:a16="http://schemas.microsoft.com/office/drawing/2014/main" id="{2B7A9405-E93C-4054-A58D-2D40EC66D435}"/>
                  </a:ext>
                </a:extLst>
              </p:cNvPr>
              <p:cNvSpPr/>
              <p:nvPr/>
            </p:nvSpPr>
            <p:spPr>
              <a:xfrm>
                <a:off x="3714360" y="1143818"/>
                <a:ext cx="1833467" cy="1480296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Cloud 46">
                <a:extLst>
                  <a:ext uri="{FF2B5EF4-FFF2-40B4-BE49-F238E27FC236}">
                    <a16:creationId xmlns:a16="http://schemas.microsoft.com/office/drawing/2014/main" id="{CD24621D-DECB-41F3-B172-A4BFB2B381B8}"/>
                  </a:ext>
                </a:extLst>
              </p:cNvPr>
              <p:cNvSpPr/>
              <p:nvPr/>
            </p:nvSpPr>
            <p:spPr>
              <a:xfrm rot="1588661">
                <a:off x="4927419" y="1652027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Cloud 47">
                <a:extLst>
                  <a:ext uri="{FF2B5EF4-FFF2-40B4-BE49-F238E27FC236}">
                    <a16:creationId xmlns:a16="http://schemas.microsoft.com/office/drawing/2014/main" id="{9F8F7262-46DC-4A1C-A9A5-2D2866CEDE5F}"/>
                  </a:ext>
                </a:extLst>
              </p:cNvPr>
              <p:cNvSpPr/>
              <p:nvPr/>
            </p:nvSpPr>
            <p:spPr>
              <a:xfrm rot="20312248">
                <a:off x="3051836" y="1953362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7856BB1-BB23-4A67-815F-3875FD36E7C6}"/>
                </a:ext>
              </a:extLst>
            </p:cNvPr>
            <p:cNvGrpSpPr/>
            <p:nvPr/>
          </p:nvGrpSpPr>
          <p:grpSpPr>
            <a:xfrm>
              <a:off x="8115536" y="2226170"/>
              <a:ext cx="3441092" cy="3173900"/>
              <a:chOff x="8115536" y="2226170"/>
              <a:chExt cx="3441092" cy="3173900"/>
            </a:xfrm>
          </p:grpSpPr>
          <p:sp>
            <p:nvSpPr>
              <p:cNvPr id="46" name="Rectangle 57">
                <a:extLst>
                  <a:ext uri="{FF2B5EF4-FFF2-40B4-BE49-F238E27FC236}">
                    <a16:creationId xmlns:a16="http://schemas.microsoft.com/office/drawing/2014/main" id="{03E54B53-1CCB-4DDF-85D8-2424CBF07CAF}"/>
                  </a:ext>
                </a:extLst>
              </p:cNvPr>
              <p:cNvSpPr/>
              <p:nvPr/>
            </p:nvSpPr>
            <p:spPr>
              <a:xfrm rot="21253922">
                <a:off x="9549094" y="2568539"/>
                <a:ext cx="571953" cy="2163401"/>
              </a:xfrm>
              <a:custGeom>
                <a:avLst/>
                <a:gdLst>
                  <a:gd name="connsiteX0" fmla="*/ 0 w 45719"/>
                  <a:gd name="connsiteY0" fmla="*/ 0 h 357564"/>
                  <a:gd name="connsiteX1" fmla="*/ 45719 w 45719"/>
                  <a:gd name="connsiteY1" fmla="*/ 0 h 357564"/>
                  <a:gd name="connsiteX2" fmla="*/ 45719 w 45719"/>
                  <a:gd name="connsiteY2" fmla="*/ 357564 h 357564"/>
                  <a:gd name="connsiteX3" fmla="*/ 0 w 45719"/>
                  <a:gd name="connsiteY3" fmla="*/ 357564 h 357564"/>
                  <a:gd name="connsiteX4" fmla="*/ 0 w 45719"/>
                  <a:gd name="connsiteY4" fmla="*/ 0 h 357564"/>
                  <a:gd name="connsiteX0" fmla="*/ 0 w 93054"/>
                  <a:gd name="connsiteY0" fmla="*/ 0 h 357564"/>
                  <a:gd name="connsiteX1" fmla="*/ 93054 w 93054"/>
                  <a:gd name="connsiteY1" fmla="*/ 52649 h 357564"/>
                  <a:gd name="connsiteX2" fmla="*/ 45719 w 93054"/>
                  <a:gd name="connsiteY2" fmla="*/ 357564 h 357564"/>
                  <a:gd name="connsiteX3" fmla="*/ 0 w 93054"/>
                  <a:gd name="connsiteY3" fmla="*/ 357564 h 357564"/>
                  <a:gd name="connsiteX4" fmla="*/ 0 w 93054"/>
                  <a:gd name="connsiteY4" fmla="*/ 0 h 357564"/>
                  <a:gd name="connsiteX0" fmla="*/ 47384 w 93054"/>
                  <a:gd name="connsiteY0" fmla="*/ 0 h 352778"/>
                  <a:gd name="connsiteX1" fmla="*/ 93054 w 93054"/>
                  <a:gd name="connsiteY1" fmla="*/ 47863 h 352778"/>
                  <a:gd name="connsiteX2" fmla="*/ 45719 w 93054"/>
                  <a:gd name="connsiteY2" fmla="*/ 352778 h 352778"/>
                  <a:gd name="connsiteX3" fmla="*/ 0 w 93054"/>
                  <a:gd name="connsiteY3" fmla="*/ 352778 h 352778"/>
                  <a:gd name="connsiteX4" fmla="*/ 47384 w 93054"/>
                  <a:gd name="connsiteY4" fmla="*/ 0 h 352778"/>
                  <a:gd name="connsiteX0" fmla="*/ 47384 w 93054"/>
                  <a:gd name="connsiteY0" fmla="*/ 0 h 352778"/>
                  <a:gd name="connsiteX1" fmla="*/ 93054 w 93054"/>
                  <a:gd name="connsiteY1" fmla="*/ 47863 h 352778"/>
                  <a:gd name="connsiteX2" fmla="*/ 45719 w 93054"/>
                  <a:gd name="connsiteY2" fmla="*/ 352778 h 352778"/>
                  <a:gd name="connsiteX3" fmla="*/ 0 w 93054"/>
                  <a:gd name="connsiteY3" fmla="*/ 352778 h 352778"/>
                  <a:gd name="connsiteX4" fmla="*/ 47384 w 93054"/>
                  <a:gd name="connsiteY4" fmla="*/ 0 h 352778"/>
                  <a:gd name="connsiteX0" fmla="*/ 67710 w 113380"/>
                  <a:gd name="connsiteY0" fmla="*/ 0 h 352778"/>
                  <a:gd name="connsiteX1" fmla="*/ 113380 w 113380"/>
                  <a:gd name="connsiteY1" fmla="*/ 47863 h 352778"/>
                  <a:gd name="connsiteX2" fmla="*/ 66045 w 113380"/>
                  <a:gd name="connsiteY2" fmla="*/ 352778 h 352778"/>
                  <a:gd name="connsiteX3" fmla="*/ 20326 w 113380"/>
                  <a:gd name="connsiteY3" fmla="*/ 352778 h 352778"/>
                  <a:gd name="connsiteX4" fmla="*/ 67710 w 113380"/>
                  <a:gd name="connsiteY4" fmla="*/ 0 h 352778"/>
                  <a:gd name="connsiteX0" fmla="*/ 67710 w 113380"/>
                  <a:gd name="connsiteY0" fmla="*/ 0 h 352778"/>
                  <a:gd name="connsiteX1" fmla="*/ 113380 w 113380"/>
                  <a:gd name="connsiteY1" fmla="*/ 47863 h 352778"/>
                  <a:gd name="connsiteX2" fmla="*/ 66045 w 113380"/>
                  <a:gd name="connsiteY2" fmla="*/ 352778 h 352778"/>
                  <a:gd name="connsiteX3" fmla="*/ 20326 w 113380"/>
                  <a:gd name="connsiteY3" fmla="*/ 352778 h 352778"/>
                  <a:gd name="connsiteX4" fmla="*/ 67710 w 113380"/>
                  <a:gd name="connsiteY4" fmla="*/ 0 h 352778"/>
                  <a:gd name="connsiteX0" fmla="*/ 67710 w 113380"/>
                  <a:gd name="connsiteY0" fmla="*/ 0 h 352778"/>
                  <a:gd name="connsiteX1" fmla="*/ 113380 w 113380"/>
                  <a:gd name="connsiteY1" fmla="*/ 47863 h 352778"/>
                  <a:gd name="connsiteX2" fmla="*/ 66045 w 113380"/>
                  <a:gd name="connsiteY2" fmla="*/ 352778 h 352778"/>
                  <a:gd name="connsiteX3" fmla="*/ 20326 w 113380"/>
                  <a:gd name="connsiteY3" fmla="*/ 352778 h 352778"/>
                  <a:gd name="connsiteX4" fmla="*/ 67710 w 113380"/>
                  <a:gd name="connsiteY4" fmla="*/ 0 h 352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380" h="352778">
                    <a:moveTo>
                      <a:pt x="67710" y="0"/>
                    </a:moveTo>
                    <a:lnTo>
                      <a:pt x="113380" y="47863"/>
                    </a:lnTo>
                    <a:cubicBezTo>
                      <a:pt x="55913" y="135718"/>
                      <a:pt x="81823" y="251140"/>
                      <a:pt x="66045" y="352778"/>
                    </a:cubicBezTo>
                    <a:lnTo>
                      <a:pt x="20326" y="352778"/>
                    </a:lnTo>
                    <a:cubicBezTo>
                      <a:pt x="36121" y="235185"/>
                      <a:pt x="-60848" y="96629"/>
                      <a:pt x="67710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56">
                <a:extLst>
                  <a:ext uri="{FF2B5EF4-FFF2-40B4-BE49-F238E27FC236}">
                    <a16:creationId xmlns:a16="http://schemas.microsoft.com/office/drawing/2014/main" id="{4E797721-121B-463A-BEBC-235AAE159606}"/>
                  </a:ext>
                </a:extLst>
              </p:cNvPr>
              <p:cNvSpPr/>
              <p:nvPr/>
            </p:nvSpPr>
            <p:spPr>
              <a:xfrm rot="18785527">
                <a:off x="9504154" y="2730228"/>
                <a:ext cx="1878417" cy="870302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Rectangle 56">
                <a:extLst>
                  <a:ext uri="{FF2B5EF4-FFF2-40B4-BE49-F238E27FC236}">
                    <a16:creationId xmlns:a16="http://schemas.microsoft.com/office/drawing/2014/main" id="{FC9F0FA3-BFF3-4921-98CD-7752B3091CB1}"/>
                  </a:ext>
                </a:extLst>
              </p:cNvPr>
              <p:cNvSpPr/>
              <p:nvPr/>
            </p:nvSpPr>
            <p:spPr>
              <a:xfrm rot="13686997">
                <a:off x="8199825" y="3293889"/>
                <a:ext cx="1878417" cy="870302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Rectangle 56">
                <a:extLst>
                  <a:ext uri="{FF2B5EF4-FFF2-40B4-BE49-F238E27FC236}">
                    <a16:creationId xmlns:a16="http://schemas.microsoft.com/office/drawing/2014/main" id="{AD3B26D3-9905-4890-9615-7ED7D05BE4BC}"/>
                  </a:ext>
                </a:extLst>
              </p:cNvPr>
              <p:cNvSpPr/>
              <p:nvPr/>
            </p:nvSpPr>
            <p:spPr>
              <a:xfrm rot="20780167">
                <a:off x="9678211" y="3536497"/>
                <a:ext cx="1878417" cy="870302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56">
                <a:extLst>
                  <a:ext uri="{FF2B5EF4-FFF2-40B4-BE49-F238E27FC236}">
                    <a16:creationId xmlns:a16="http://schemas.microsoft.com/office/drawing/2014/main" id="{676A498C-7DC1-46B9-B7DB-BC235659A0A9}"/>
                  </a:ext>
                </a:extLst>
              </p:cNvPr>
              <p:cNvSpPr/>
              <p:nvPr/>
            </p:nvSpPr>
            <p:spPr>
              <a:xfrm rot="10283546">
                <a:off x="8115536" y="4235067"/>
                <a:ext cx="1878417" cy="870302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B6964DA-D1A8-4396-A7A4-B8AFEA406561}"/>
                  </a:ext>
                </a:extLst>
              </p:cNvPr>
              <p:cNvGrpSpPr/>
              <p:nvPr/>
            </p:nvGrpSpPr>
            <p:grpSpPr>
              <a:xfrm>
                <a:off x="9577934" y="3177173"/>
                <a:ext cx="914400" cy="984238"/>
                <a:chOff x="8583171" y="1691055"/>
                <a:chExt cx="914400" cy="984238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4D99D52B-2121-4353-82C6-159AAC88AEFA}"/>
                    </a:ext>
                  </a:extLst>
                </p:cNvPr>
                <p:cNvSpPr/>
                <p:nvPr/>
              </p:nvSpPr>
              <p:spPr>
                <a:xfrm>
                  <a:off x="8583171" y="1760893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56">
                  <a:extLst>
                    <a:ext uri="{FF2B5EF4-FFF2-40B4-BE49-F238E27FC236}">
                      <a16:creationId xmlns:a16="http://schemas.microsoft.com/office/drawing/2014/main" id="{7A257F66-D9D4-47F2-B314-858C03612F32}"/>
                    </a:ext>
                  </a:extLst>
                </p:cNvPr>
                <p:cNvSpPr/>
                <p:nvPr/>
              </p:nvSpPr>
              <p:spPr>
                <a:xfrm rot="7808444" flipH="1">
                  <a:off x="9259962" y="17990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6">
                  <a:extLst>
                    <a:ext uri="{FF2B5EF4-FFF2-40B4-BE49-F238E27FC236}">
                      <a16:creationId xmlns:a16="http://schemas.microsoft.com/office/drawing/2014/main" id="{8CAF57AF-66C6-4683-B616-C5F8FCDCB843}"/>
                    </a:ext>
                  </a:extLst>
                </p:cNvPr>
                <p:cNvSpPr/>
                <p:nvPr/>
              </p:nvSpPr>
              <p:spPr>
                <a:xfrm rot="5645453" flipH="1">
                  <a:off x="9192544" y="176179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6">
                  <a:extLst>
                    <a:ext uri="{FF2B5EF4-FFF2-40B4-BE49-F238E27FC236}">
                      <a16:creationId xmlns:a16="http://schemas.microsoft.com/office/drawing/2014/main" id="{C8530EE2-2AC8-4343-879D-B65E69EB5BAB}"/>
                    </a:ext>
                  </a:extLst>
                </p:cNvPr>
                <p:cNvSpPr/>
                <p:nvPr/>
              </p:nvSpPr>
              <p:spPr>
                <a:xfrm rot="4881750" flipH="1">
                  <a:off x="9117475" y="1744282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6">
                  <a:extLst>
                    <a:ext uri="{FF2B5EF4-FFF2-40B4-BE49-F238E27FC236}">
                      <a16:creationId xmlns:a16="http://schemas.microsoft.com/office/drawing/2014/main" id="{9A0A49ED-23C0-4C1F-A67D-1EA535E9AC93}"/>
                    </a:ext>
                  </a:extLst>
                </p:cNvPr>
                <p:cNvSpPr/>
                <p:nvPr/>
              </p:nvSpPr>
              <p:spPr>
                <a:xfrm rot="4881750" flipH="1">
                  <a:off x="9040872" y="1727278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6">
                  <a:extLst>
                    <a:ext uri="{FF2B5EF4-FFF2-40B4-BE49-F238E27FC236}">
                      <a16:creationId xmlns:a16="http://schemas.microsoft.com/office/drawing/2014/main" id="{6EF6F134-8524-4AE5-B036-4C0DE9175051}"/>
                    </a:ext>
                  </a:extLst>
                </p:cNvPr>
                <p:cNvSpPr/>
                <p:nvPr/>
              </p:nvSpPr>
              <p:spPr>
                <a:xfrm rot="4881750" flipH="1">
                  <a:off x="8964706" y="173578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56">
                  <a:extLst>
                    <a:ext uri="{FF2B5EF4-FFF2-40B4-BE49-F238E27FC236}">
                      <a16:creationId xmlns:a16="http://schemas.microsoft.com/office/drawing/2014/main" id="{29B70C10-D809-4C25-832B-6856121DBFA3}"/>
                    </a:ext>
                  </a:extLst>
                </p:cNvPr>
                <p:cNvSpPr/>
                <p:nvPr/>
              </p:nvSpPr>
              <p:spPr>
                <a:xfrm rot="2858822" flipH="1">
                  <a:off x="8901610" y="177066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56">
                  <a:extLst>
                    <a:ext uri="{FF2B5EF4-FFF2-40B4-BE49-F238E27FC236}">
                      <a16:creationId xmlns:a16="http://schemas.microsoft.com/office/drawing/2014/main" id="{E3EBE944-4DA9-40D5-91ED-77D25DB9E80C}"/>
                    </a:ext>
                  </a:extLst>
                </p:cNvPr>
                <p:cNvSpPr/>
                <p:nvPr/>
              </p:nvSpPr>
              <p:spPr>
                <a:xfrm rot="471569" flipH="1">
                  <a:off x="8928261" y="18138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56">
                  <a:extLst>
                    <a:ext uri="{FF2B5EF4-FFF2-40B4-BE49-F238E27FC236}">
                      <a16:creationId xmlns:a16="http://schemas.microsoft.com/office/drawing/2014/main" id="{EF21CBD3-205B-4CEE-B89F-A3773C8332D9}"/>
                    </a:ext>
                  </a:extLst>
                </p:cNvPr>
                <p:cNvSpPr/>
                <p:nvPr/>
              </p:nvSpPr>
              <p:spPr>
                <a:xfrm rot="17719418" flipH="1">
                  <a:off x="9008874" y="1838961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56">
                  <a:extLst>
                    <a:ext uri="{FF2B5EF4-FFF2-40B4-BE49-F238E27FC236}">
                      <a16:creationId xmlns:a16="http://schemas.microsoft.com/office/drawing/2014/main" id="{D76822F5-4B35-414B-B312-428E936725F6}"/>
                    </a:ext>
                  </a:extLst>
                </p:cNvPr>
                <p:cNvSpPr/>
                <p:nvPr/>
              </p:nvSpPr>
              <p:spPr>
                <a:xfrm rot="16402527" flipH="1">
                  <a:off x="9071317" y="185733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56">
                  <a:extLst>
                    <a:ext uri="{FF2B5EF4-FFF2-40B4-BE49-F238E27FC236}">
                      <a16:creationId xmlns:a16="http://schemas.microsoft.com/office/drawing/2014/main" id="{73E7ABC5-85B6-4CEC-B029-C65AAF4CB7D1}"/>
                    </a:ext>
                  </a:extLst>
                </p:cNvPr>
                <p:cNvSpPr/>
                <p:nvPr/>
              </p:nvSpPr>
              <p:spPr>
                <a:xfrm rot="16402527" flipH="1">
                  <a:off x="9214232" y="1881334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Rectangle 56">
                  <a:extLst>
                    <a:ext uri="{FF2B5EF4-FFF2-40B4-BE49-F238E27FC236}">
                      <a16:creationId xmlns:a16="http://schemas.microsoft.com/office/drawing/2014/main" id="{AED475EF-A603-46EB-B473-840F6E9F6C5D}"/>
                    </a:ext>
                  </a:extLst>
                </p:cNvPr>
                <p:cNvSpPr/>
                <p:nvPr/>
              </p:nvSpPr>
              <p:spPr>
                <a:xfrm rot="16402527" flipH="1">
                  <a:off x="9141979" y="186861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56">
                  <a:extLst>
                    <a:ext uri="{FF2B5EF4-FFF2-40B4-BE49-F238E27FC236}">
                      <a16:creationId xmlns:a16="http://schemas.microsoft.com/office/drawing/2014/main" id="{95CE96D0-5B28-4553-B4FD-AA802D004BE4}"/>
                    </a:ext>
                  </a:extLst>
                </p:cNvPr>
                <p:cNvSpPr/>
                <p:nvPr/>
              </p:nvSpPr>
              <p:spPr>
                <a:xfrm rot="11786322" flipH="1">
                  <a:off x="9290942" y="1873022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22466B6E-ACB0-4B64-B607-A25616C61DD8}"/>
                  </a:ext>
                </a:extLst>
              </p:cNvPr>
              <p:cNvGrpSpPr/>
              <p:nvPr/>
            </p:nvGrpSpPr>
            <p:grpSpPr>
              <a:xfrm flipH="1">
                <a:off x="8981538" y="3662801"/>
                <a:ext cx="914400" cy="984238"/>
                <a:chOff x="8583171" y="1691055"/>
                <a:chExt cx="914400" cy="984238"/>
              </a:xfrm>
            </p:grpSpPr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A5583FD2-F419-48A1-8EBA-24A5CFEED05F}"/>
                    </a:ext>
                  </a:extLst>
                </p:cNvPr>
                <p:cNvSpPr/>
                <p:nvPr/>
              </p:nvSpPr>
              <p:spPr>
                <a:xfrm>
                  <a:off x="8583171" y="1760893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56">
                  <a:extLst>
                    <a:ext uri="{FF2B5EF4-FFF2-40B4-BE49-F238E27FC236}">
                      <a16:creationId xmlns:a16="http://schemas.microsoft.com/office/drawing/2014/main" id="{1862EA26-8587-4D98-BF6E-2408DCED4060}"/>
                    </a:ext>
                  </a:extLst>
                </p:cNvPr>
                <p:cNvSpPr/>
                <p:nvPr/>
              </p:nvSpPr>
              <p:spPr>
                <a:xfrm rot="7808444" flipH="1">
                  <a:off x="9259962" y="17990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 56">
                  <a:extLst>
                    <a:ext uri="{FF2B5EF4-FFF2-40B4-BE49-F238E27FC236}">
                      <a16:creationId xmlns:a16="http://schemas.microsoft.com/office/drawing/2014/main" id="{41EDC9A7-7061-4907-8EBD-E3BD2546E9B7}"/>
                    </a:ext>
                  </a:extLst>
                </p:cNvPr>
                <p:cNvSpPr/>
                <p:nvPr/>
              </p:nvSpPr>
              <p:spPr>
                <a:xfrm rot="5645453" flipH="1">
                  <a:off x="9192544" y="176179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Rectangle 56">
                  <a:extLst>
                    <a:ext uri="{FF2B5EF4-FFF2-40B4-BE49-F238E27FC236}">
                      <a16:creationId xmlns:a16="http://schemas.microsoft.com/office/drawing/2014/main" id="{0D4317A7-1ED8-47E4-978D-E0474E717A2E}"/>
                    </a:ext>
                  </a:extLst>
                </p:cNvPr>
                <p:cNvSpPr/>
                <p:nvPr/>
              </p:nvSpPr>
              <p:spPr>
                <a:xfrm rot="4881750" flipH="1">
                  <a:off x="9117475" y="1744282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56">
                  <a:extLst>
                    <a:ext uri="{FF2B5EF4-FFF2-40B4-BE49-F238E27FC236}">
                      <a16:creationId xmlns:a16="http://schemas.microsoft.com/office/drawing/2014/main" id="{35D60518-3A19-4407-85FD-05666B492EAC}"/>
                    </a:ext>
                  </a:extLst>
                </p:cNvPr>
                <p:cNvSpPr/>
                <p:nvPr/>
              </p:nvSpPr>
              <p:spPr>
                <a:xfrm rot="4881750" flipH="1">
                  <a:off x="9040872" y="1727278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56">
                  <a:extLst>
                    <a:ext uri="{FF2B5EF4-FFF2-40B4-BE49-F238E27FC236}">
                      <a16:creationId xmlns:a16="http://schemas.microsoft.com/office/drawing/2014/main" id="{45EAAC2E-77A6-4281-9386-6ABE2A9E83A9}"/>
                    </a:ext>
                  </a:extLst>
                </p:cNvPr>
                <p:cNvSpPr/>
                <p:nvPr/>
              </p:nvSpPr>
              <p:spPr>
                <a:xfrm rot="4881750" flipH="1">
                  <a:off x="8964706" y="173578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56">
                  <a:extLst>
                    <a:ext uri="{FF2B5EF4-FFF2-40B4-BE49-F238E27FC236}">
                      <a16:creationId xmlns:a16="http://schemas.microsoft.com/office/drawing/2014/main" id="{6F145C9C-8431-46EF-ACDF-71B645ECC7A1}"/>
                    </a:ext>
                  </a:extLst>
                </p:cNvPr>
                <p:cNvSpPr/>
                <p:nvPr/>
              </p:nvSpPr>
              <p:spPr>
                <a:xfrm rot="2858822" flipH="1">
                  <a:off x="8901610" y="177066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56">
                  <a:extLst>
                    <a:ext uri="{FF2B5EF4-FFF2-40B4-BE49-F238E27FC236}">
                      <a16:creationId xmlns:a16="http://schemas.microsoft.com/office/drawing/2014/main" id="{9E570159-61A2-4CF7-AB03-8D8210958022}"/>
                    </a:ext>
                  </a:extLst>
                </p:cNvPr>
                <p:cNvSpPr/>
                <p:nvPr/>
              </p:nvSpPr>
              <p:spPr>
                <a:xfrm rot="471569" flipH="1">
                  <a:off x="8928261" y="18138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56">
                  <a:extLst>
                    <a:ext uri="{FF2B5EF4-FFF2-40B4-BE49-F238E27FC236}">
                      <a16:creationId xmlns:a16="http://schemas.microsoft.com/office/drawing/2014/main" id="{2F0C2AB2-01A5-421D-A871-A05E010FACF6}"/>
                    </a:ext>
                  </a:extLst>
                </p:cNvPr>
                <p:cNvSpPr/>
                <p:nvPr/>
              </p:nvSpPr>
              <p:spPr>
                <a:xfrm rot="17719418" flipH="1">
                  <a:off x="9008874" y="1838961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56">
                  <a:extLst>
                    <a:ext uri="{FF2B5EF4-FFF2-40B4-BE49-F238E27FC236}">
                      <a16:creationId xmlns:a16="http://schemas.microsoft.com/office/drawing/2014/main" id="{38932747-8F13-49CA-84EE-E58718AC7A9D}"/>
                    </a:ext>
                  </a:extLst>
                </p:cNvPr>
                <p:cNvSpPr/>
                <p:nvPr/>
              </p:nvSpPr>
              <p:spPr>
                <a:xfrm rot="16402527" flipH="1">
                  <a:off x="9071317" y="185733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 56">
                  <a:extLst>
                    <a:ext uri="{FF2B5EF4-FFF2-40B4-BE49-F238E27FC236}">
                      <a16:creationId xmlns:a16="http://schemas.microsoft.com/office/drawing/2014/main" id="{5B50D3CB-D0A1-4F26-8C37-74B49E0D6B7E}"/>
                    </a:ext>
                  </a:extLst>
                </p:cNvPr>
                <p:cNvSpPr/>
                <p:nvPr/>
              </p:nvSpPr>
              <p:spPr>
                <a:xfrm rot="16402527" flipH="1">
                  <a:off x="9214232" y="1881334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Rectangle 56">
                  <a:extLst>
                    <a:ext uri="{FF2B5EF4-FFF2-40B4-BE49-F238E27FC236}">
                      <a16:creationId xmlns:a16="http://schemas.microsoft.com/office/drawing/2014/main" id="{BF4502C4-BD54-4FC5-BBE6-102B01867DBF}"/>
                    </a:ext>
                  </a:extLst>
                </p:cNvPr>
                <p:cNvSpPr/>
                <p:nvPr/>
              </p:nvSpPr>
              <p:spPr>
                <a:xfrm rot="16402527" flipH="1">
                  <a:off x="9141979" y="186861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 56">
                  <a:extLst>
                    <a:ext uri="{FF2B5EF4-FFF2-40B4-BE49-F238E27FC236}">
                      <a16:creationId xmlns:a16="http://schemas.microsoft.com/office/drawing/2014/main" id="{22ABE9A3-F68C-4CB8-AD59-E32A6FC7AE42}"/>
                    </a:ext>
                  </a:extLst>
                </p:cNvPr>
                <p:cNvSpPr/>
                <p:nvPr/>
              </p:nvSpPr>
              <p:spPr>
                <a:xfrm rot="11786322" flipH="1">
                  <a:off x="9290942" y="1873022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F5DDB55E-A2A9-42D9-A400-4C3EA2C720C3}"/>
                  </a:ext>
                </a:extLst>
              </p:cNvPr>
              <p:cNvGrpSpPr/>
              <p:nvPr/>
            </p:nvGrpSpPr>
            <p:grpSpPr>
              <a:xfrm flipH="1">
                <a:off x="9666169" y="3876328"/>
                <a:ext cx="914400" cy="984238"/>
                <a:chOff x="8583171" y="1691055"/>
                <a:chExt cx="914400" cy="984238"/>
              </a:xfrm>
            </p:grpSpPr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05E24755-E875-40B4-BBD4-A88E8C1D2579}"/>
                    </a:ext>
                  </a:extLst>
                </p:cNvPr>
                <p:cNvSpPr/>
                <p:nvPr/>
              </p:nvSpPr>
              <p:spPr>
                <a:xfrm>
                  <a:off x="8583171" y="1760893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56">
                  <a:extLst>
                    <a:ext uri="{FF2B5EF4-FFF2-40B4-BE49-F238E27FC236}">
                      <a16:creationId xmlns:a16="http://schemas.microsoft.com/office/drawing/2014/main" id="{994A1B42-6EDC-4C8F-A660-7167270FECF1}"/>
                    </a:ext>
                  </a:extLst>
                </p:cNvPr>
                <p:cNvSpPr/>
                <p:nvPr/>
              </p:nvSpPr>
              <p:spPr>
                <a:xfrm rot="7808444" flipH="1">
                  <a:off x="9259962" y="17990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56">
                  <a:extLst>
                    <a:ext uri="{FF2B5EF4-FFF2-40B4-BE49-F238E27FC236}">
                      <a16:creationId xmlns:a16="http://schemas.microsoft.com/office/drawing/2014/main" id="{892322E5-BD56-4658-951D-E7BFC2840A54}"/>
                    </a:ext>
                  </a:extLst>
                </p:cNvPr>
                <p:cNvSpPr/>
                <p:nvPr/>
              </p:nvSpPr>
              <p:spPr>
                <a:xfrm rot="5645453" flipH="1">
                  <a:off x="9192544" y="176179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56">
                  <a:extLst>
                    <a:ext uri="{FF2B5EF4-FFF2-40B4-BE49-F238E27FC236}">
                      <a16:creationId xmlns:a16="http://schemas.microsoft.com/office/drawing/2014/main" id="{B1C6CB6F-66E7-4771-BC9C-AA4E23344576}"/>
                    </a:ext>
                  </a:extLst>
                </p:cNvPr>
                <p:cNvSpPr/>
                <p:nvPr/>
              </p:nvSpPr>
              <p:spPr>
                <a:xfrm rot="4881750" flipH="1">
                  <a:off x="9117475" y="1744282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56">
                  <a:extLst>
                    <a:ext uri="{FF2B5EF4-FFF2-40B4-BE49-F238E27FC236}">
                      <a16:creationId xmlns:a16="http://schemas.microsoft.com/office/drawing/2014/main" id="{179508FB-55B0-4795-9CBB-F9481F13E97F}"/>
                    </a:ext>
                  </a:extLst>
                </p:cNvPr>
                <p:cNvSpPr/>
                <p:nvPr/>
              </p:nvSpPr>
              <p:spPr>
                <a:xfrm rot="4881750" flipH="1">
                  <a:off x="9040872" y="1727278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56">
                  <a:extLst>
                    <a:ext uri="{FF2B5EF4-FFF2-40B4-BE49-F238E27FC236}">
                      <a16:creationId xmlns:a16="http://schemas.microsoft.com/office/drawing/2014/main" id="{91DE0FD8-78A1-4A60-BC78-C9B1C7A2B594}"/>
                    </a:ext>
                  </a:extLst>
                </p:cNvPr>
                <p:cNvSpPr/>
                <p:nvPr/>
              </p:nvSpPr>
              <p:spPr>
                <a:xfrm rot="4881750" flipH="1">
                  <a:off x="8964706" y="173578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56">
                  <a:extLst>
                    <a:ext uri="{FF2B5EF4-FFF2-40B4-BE49-F238E27FC236}">
                      <a16:creationId xmlns:a16="http://schemas.microsoft.com/office/drawing/2014/main" id="{353274BC-0D0A-402B-9529-A4CE0F6DF23F}"/>
                    </a:ext>
                  </a:extLst>
                </p:cNvPr>
                <p:cNvSpPr/>
                <p:nvPr/>
              </p:nvSpPr>
              <p:spPr>
                <a:xfrm rot="2858822" flipH="1">
                  <a:off x="8901610" y="177066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56">
                  <a:extLst>
                    <a:ext uri="{FF2B5EF4-FFF2-40B4-BE49-F238E27FC236}">
                      <a16:creationId xmlns:a16="http://schemas.microsoft.com/office/drawing/2014/main" id="{27D7F615-6D4B-43AB-AAC1-84281265EBCF}"/>
                    </a:ext>
                  </a:extLst>
                </p:cNvPr>
                <p:cNvSpPr/>
                <p:nvPr/>
              </p:nvSpPr>
              <p:spPr>
                <a:xfrm rot="471569" flipH="1">
                  <a:off x="8928261" y="18138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56">
                  <a:extLst>
                    <a:ext uri="{FF2B5EF4-FFF2-40B4-BE49-F238E27FC236}">
                      <a16:creationId xmlns:a16="http://schemas.microsoft.com/office/drawing/2014/main" id="{DEBF5A86-C673-4FEE-821D-DBC0C0735D5C}"/>
                    </a:ext>
                  </a:extLst>
                </p:cNvPr>
                <p:cNvSpPr/>
                <p:nvPr/>
              </p:nvSpPr>
              <p:spPr>
                <a:xfrm rot="17719418" flipH="1">
                  <a:off x="9008874" y="1838961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56">
                  <a:extLst>
                    <a:ext uri="{FF2B5EF4-FFF2-40B4-BE49-F238E27FC236}">
                      <a16:creationId xmlns:a16="http://schemas.microsoft.com/office/drawing/2014/main" id="{82B634B9-5956-49E4-BBF0-9E3AADA634A1}"/>
                    </a:ext>
                  </a:extLst>
                </p:cNvPr>
                <p:cNvSpPr/>
                <p:nvPr/>
              </p:nvSpPr>
              <p:spPr>
                <a:xfrm rot="16402527" flipH="1">
                  <a:off x="9071317" y="185733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56">
                  <a:extLst>
                    <a:ext uri="{FF2B5EF4-FFF2-40B4-BE49-F238E27FC236}">
                      <a16:creationId xmlns:a16="http://schemas.microsoft.com/office/drawing/2014/main" id="{A865B606-BDEB-414E-95A7-14BCDA2579BB}"/>
                    </a:ext>
                  </a:extLst>
                </p:cNvPr>
                <p:cNvSpPr/>
                <p:nvPr/>
              </p:nvSpPr>
              <p:spPr>
                <a:xfrm rot="16402527" flipH="1">
                  <a:off x="9214232" y="1881334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56">
                  <a:extLst>
                    <a:ext uri="{FF2B5EF4-FFF2-40B4-BE49-F238E27FC236}">
                      <a16:creationId xmlns:a16="http://schemas.microsoft.com/office/drawing/2014/main" id="{97F05709-7332-427C-9A7A-1FD214D01BEA}"/>
                    </a:ext>
                  </a:extLst>
                </p:cNvPr>
                <p:cNvSpPr/>
                <p:nvPr/>
              </p:nvSpPr>
              <p:spPr>
                <a:xfrm rot="16402527" flipH="1">
                  <a:off x="9141979" y="186861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Rectangle 56">
                  <a:extLst>
                    <a:ext uri="{FF2B5EF4-FFF2-40B4-BE49-F238E27FC236}">
                      <a16:creationId xmlns:a16="http://schemas.microsoft.com/office/drawing/2014/main" id="{3DD46A39-FFE1-47DF-A29B-2D156A9EC8CE}"/>
                    </a:ext>
                  </a:extLst>
                </p:cNvPr>
                <p:cNvSpPr/>
                <p:nvPr/>
              </p:nvSpPr>
              <p:spPr>
                <a:xfrm rot="11786322" flipH="1">
                  <a:off x="9290942" y="1873022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6A44CF44-03A9-485B-9D1B-4F4F6FA23238}"/>
                  </a:ext>
                </a:extLst>
              </p:cNvPr>
              <p:cNvGrpSpPr/>
              <p:nvPr/>
            </p:nvGrpSpPr>
            <p:grpSpPr>
              <a:xfrm rot="5811908" flipH="1">
                <a:off x="10353025" y="3562588"/>
                <a:ext cx="914400" cy="984238"/>
                <a:chOff x="8583171" y="1691055"/>
                <a:chExt cx="914400" cy="984238"/>
              </a:xfrm>
            </p:grpSpPr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8C105805-6DDB-4440-BF6E-4FC6FEDEFB9D}"/>
                    </a:ext>
                  </a:extLst>
                </p:cNvPr>
                <p:cNvSpPr/>
                <p:nvPr/>
              </p:nvSpPr>
              <p:spPr>
                <a:xfrm>
                  <a:off x="8583171" y="1760893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Rectangle 56">
                  <a:extLst>
                    <a:ext uri="{FF2B5EF4-FFF2-40B4-BE49-F238E27FC236}">
                      <a16:creationId xmlns:a16="http://schemas.microsoft.com/office/drawing/2014/main" id="{B3FAB0C9-9B85-48DF-B0BB-9694ECDC3A63}"/>
                    </a:ext>
                  </a:extLst>
                </p:cNvPr>
                <p:cNvSpPr/>
                <p:nvPr/>
              </p:nvSpPr>
              <p:spPr>
                <a:xfrm rot="7808444" flipH="1">
                  <a:off x="9259962" y="17990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Rectangle 56">
                  <a:extLst>
                    <a:ext uri="{FF2B5EF4-FFF2-40B4-BE49-F238E27FC236}">
                      <a16:creationId xmlns:a16="http://schemas.microsoft.com/office/drawing/2014/main" id="{B235D142-D84B-4F70-A139-93C8362B1358}"/>
                    </a:ext>
                  </a:extLst>
                </p:cNvPr>
                <p:cNvSpPr/>
                <p:nvPr/>
              </p:nvSpPr>
              <p:spPr>
                <a:xfrm rot="5645453" flipH="1">
                  <a:off x="9192544" y="176179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Rectangle 56">
                  <a:extLst>
                    <a:ext uri="{FF2B5EF4-FFF2-40B4-BE49-F238E27FC236}">
                      <a16:creationId xmlns:a16="http://schemas.microsoft.com/office/drawing/2014/main" id="{874219A6-F276-4919-AC0D-019701AB3169}"/>
                    </a:ext>
                  </a:extLst>
                </p:cNvPr>
                <p:cNvSpPr/>
                <p:nvPr/>
              </p:nvSpPr>
              <p:spPr>
                <a:xfrm rot="4881750" flipH="1">
                  <a:off x="9117475" y="1744282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ectangle 56">
                  <a:extLst>
                    <a:ext uri="{FF2B5EF4-FFF2-40B4-BE49-F238E27FC236}">
                      <a16:creationId xmlns:a16="http://schemas.microsoft.com/office/drawing/2014/main" id="{CD0F253E-53C0-48E2-9655-A2585B53D81E}"/>
                    </a:ext>
                  </a:extLst>
                </p:cNvPr>
                <p:cNvSpPr/>
                <p:nvPr/>
              </p:nvSpPr>
              <p:spPr>
                <a:xfrm rot="4881750" flipH="1">
                  <a:off x="9040872" y="1727278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56">
                  <a:extLst>
                    <a:ext uri="{FF2B5EF4-FFF2-40B4-BE49-F238E27FC236}">
                      <a16:creationId xmlns:a16="http://schemas.microsoft.com/office/drawing/2014/main" id="{5271BFBC-846C-4A44-B805-E5A84A717685}"/>
                    </a:ext>
                  </a:extLst>
                </p:cNvPr>
                <p:cNvSpPr/>
                <p:nvPr/>
              </p:nvSpPr>
              <p:spPr>
                <a:xfrm rot="4881750" flipH="1">
                  <a:off x="8964706" y="173578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56">
                  <a:extLst>
                    <a:ext uri="{FF2B5EF4-FFF2-40B4-BE49-F238E27FC236}">
                      <a16:creationId xmlns:a16="http://schemas.microsoft.com/office/drawing/2014/main" id="{4A7CA168-86F2-439F-B0A5-44D80F204616}"/>
                    </a:ext>
                  </a:extLst>
                </p:cNvPr>
                <p:cNvSpPr/>
                <p:nvPr/>
              </p:nvSpPr>
              <p:spPr>
                <a:xfrm rot="2858822" flipH="1">
                  <a:off x="8901610" y="177066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56">
                  <a:extLst>
                    <a:ext uri="{FF2B5EF4-FFF2-40B4-BE49-F238E27FC236}">
                      <a16:creationId xmlns:a16="http://schemas.microsoft.com/office/drawing/2014/main" id="{10B44B6F-80AD-4330-858A-CADCDAA82B7A}"/>
                    </a:ext>
                  </a:extLst>
                </p:cNvPr>
                <p:cNvSpPr/>
                <p:nvPr/>
              </p:nvSpPr>
              <p:spPr>
                <a:xfrm rot="471569" flipH="1">
                  <a:off x="8928261" y="18138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 56">
                  <a:extLst>
                    <a:ext uri="{FF2B5EF4-FFF2-40B4-BE49-F238E27FC236}">
                      <a16:creationId xmlns:a16="http://schemas.microsoft.com/office/drawing/2014/main" id="{2482E20B-B90D-4412-AC8E-CDD057405809}"/>
                    </a:ext>
                  </a:extLst>
                </p:cNvPr>
                <p:cNvSpPr/>
                <p:nvPr/>
              </p:nvSpPr>
              <p:spPr>
                <a:xfrm rot="17719418" flipH="1">
                  <a:off x="9008874" y="1838961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56">
                  <a:extLst>
                    <a:ext uri="{FF2B5EF4-FFF2-40B4-BE49-F238E27FC236}">
                      <a16:creationId xmlns:a16="http://schemas.microsoft.com/office/drawing/2014/main" id="{EE449DE4-C905-4522-B08A-DC358AD6D394}"/>
                    </a:ext>
                  </a:extLst>
                </p:cNvPr>
                <p:cNvSpPr/>
                <p:nvPr/>
              </p:nvSpPr>
              <p:spPr>
                <a:xfrm rot="16402527" flipH="1">
                  <a:off x="9071317" y="185733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56">
                  <a:extLst>
                    <a:ext uri="{FF2B5EF4-FFF2-40B4-BE49-F238E27FC236}">
                      <a16:creationId xmlns:a16="http://schemas.microsoft.com/office/drawing/2014/main" id="{878A2F9D-0ACA-4743-B67B-43EB189A2695}"/>
                    </a:ext>
                  </a:extLst>
                </p:cNvPr>
                <p:cNvSpPr/>
                <p:nvPr/>
              </p:nvSpPr>
              <p:spPr>
                <a:xfrm rot="16402527" flipH="1">
                  <a:off x="9214232" y="1881334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ectangle 56">
                  <a:extLst>
                    <a:ext uri="{FF2B5EF4-FFF2-40B4-BE49-F238E27FC236}">
                      <a16:creationId xmlns:a16="http://schemas.microsoft.com/office/drawing/2014/main" id="{B436C4BC-95B5-42FA-9684-4C0FEAFFFECD}"/>
                    </a:ext>
                  </a:extLst>
                </p:cNvPr>
                <p:cNvSpPr/>
                <p:nvPr/>
              </p:nvSpPr>
              <p:spPr>
                <a:xfrm rot="16402527" flipH="1">
                  <a:off x="9141979" y="186861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56">
                  <a:extLst>
                    <a:ext uri="{FF2B5EF4-FFF2-40B4-BE49-F238E27FC236}">
                      <a16:creationId xmlns:a16="http://schemas.microsoft.com/office/drawing/2014/main" id="{E1BF15E7-5684-436D-BAD2-9EB1974AC746}"/>
                    </a:ext>
                  </a:extLst>
                </p:cNvPr>
                <p:cNvSpPr/>
                <p:nvPr/>
              </p:nvSpPr>
              <p:spPr>
                <a:xfrm rot="11786322" flipH="1">
                  <a:off x="9290942" y="1873022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BD91DFCD-B228-47DA-8F0A-66FFC752A049}"/>
                  </a:ext>
                </a:extLst>
              </p:cNvPr>
              <p:cNvGrpSpPr/>
              <p:nvPr/>
            </p:nvGrpSpPr>
            <p:grpSpPr>
              <a:xfrm rot="15788092">
                <a:off x="9097291" y="4450751"/>
                <a:ext cx="914400" cy="984238"/>
                <a:chOff x="8583171" y="1691055"/>
                <a:chExt cx="914400" cy="984238"/>
              </a:xfrm>
            </p:grpSpPr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39349EA6-00A5-4B55-B3EA-695AC2901EB7}"/>
                    </a:ext>
                  </a:extLst>
                </p:cNvPr>
                <p:cNvSpPr/>
                <p:nvPr/>
              </p:nvSpPr>
              <p:spPr>
                <a:xfrm>
                  <a:off x="8583171" y="1760893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56">
                  <a:extLst>
                    <a:ext uri="{FF2B5EF4-FFF2-40B4-BE49-F238E27FC236}">
                      <a16:creationId xmlns:a16="http://schemas.microsoft.com/office/drawing/2014/main" id="{1B117EFA-BD88-4C7F-A0BD-047585E77481}"/>
                    </a:ext>
                  </a:extLst>
                </p:cNvPr>
                <p:cNvSpPr/>
                <p:nvPr/>
              </p:nvSpPr>
              <p:spPr>
                <a:xfrm rot="7808444" flipH="1">
                  <a:off x="9259962" y="17990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56">
                  <a:extLst>
                    <a:ext uri="{FF2B5EF4-FFF2-40B4-BE49-F238E27FC236}">
                      <a16:creationId xmlns:a16="http://schemas.microsoft.com/office/drawing/2014/main" id="{7E4AC7D2-64E0-4C59-AED0-70CCE2C46A5A}"/>
                    </a:ext>
                  </a:extLst>
                </p:cNvPr>
                <p:cNvSpPr/>
                <p:nvPr/>
              </p:nvSpPr>
              <p:spPr>
                <a:xfrm rot="5645453" flipH="1">
                  <a:off x="9192544" y="176179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56">
                  <a:extLst>
                    <a:ext uri="{FF2B5EF4-FFF2-40B4-BE49-F238E27FC236}">
                      <a16:creationId xmlns:a16="http://schemas.microsoft.com/office/drawing/2014/main" id="{F54DEFEA-D4FA-44E2-90FF-5718F6668CE6}"/>
                    </a:ext>
                  </a:extLst>
                </p:cNvPr>
                <p:cNvSpPr/>
                <p:nvPr/>
              </p:nvSpPr>
              <p:spPr>
                <a:xfrm rot="4881750" flipH="1">
                  <a:off x="9117475" y="1744282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Rectangle 56">
                  <a:extLst>
                    <a:ext uri="{FF2B5EF4-FFF2-40B4-BE49-F238E27FC236}">
                      <a16:creationId xmlns:a16="http://schemas.microsoft.com/office/drawing/2014/main" id="{5046EA8A-4BC1-4189-B0CE-E617A2BCE32C}"/>
                    </a:ext>
                  </a:extLst>
                </p:cNvPr>
                <p:cNvSpPr/>
                <p:nvPr/>
              </p:nvSpPr>
              <p:spPr>
                <a:xfrm rot="4881750" flipH="1">
                  <a:off x="9040872" y="1727278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Rectangle 56">
                  <a:extLst>
                    <a:ext uri="{FF2B5EF4-FFF2-40B4-BE49-F238E27FC236}">
                      <a16:creationId xmlns:a16="http://schemas.microsoft.com/office/drawing/2014/main" id="{0F4406C1-A8AC-4D5E-B4E8-885B5A20DDA7}"/>
                    </a:ext>
                  </a:extLst>
                </p:cNvPr>
                <p:cNvSpPr/>
                <p:nvPr/>
              </p:nvSpPr>
              <p:spPr>
                <a:xfrm rot="4881750" flipH="1">
                  <a:off x="8964706" y="173578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Rectangle 56">
                  <a:extLst>
                    <a:ext uri="{FF2B5EF4-FFF2-40B4-BE49-F238E27FC236}">
                      <a16:creationId xmlns:a16="http://schemas.microsoft.com/office/drawing/2014/main" id="{ED95BB1E-5F16-41B0-AE74-8DF8D52E61A4}"/>
                    </a:ext>
                  </a:extLst>
                </p:cNvPr>
                <p:cNvSpPr/>
                <p:nvPr/>
              </p:nvSpPr>
              <p:spPr>
                <a:xfrm rot="2858822" flipH="1">
                  <a:off x="8901610" y="177066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Rectangle 56">
                  <a:extLst>
                    <a:ext uri="{FF2B5EF4-FFF2-40B4-BE49-F238E27FC236}">
                      <a16:creationId xmlns:a16="http://schemas.microsoft.com/office/drawing/2014/main" id="{6BA661FC-86A6-43B5-A7DB-B51A67270713}"/>
                    </a:ext>
                  </a:extLst>
                </p:cNvPr>
                <p:cNvSpPr/>
                <p:nvPr/>
              </p:nvSpPr>
              <p:spPr>
                <a:xfrm rot="471569" flipH="1">
                  <a:off x="8928261" y="18138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Rectangle 56">
                  <a:extLst>
                    <a:ext uri="{FF2B5EF4-FFF2-40B4-BE49-F238E27FC236}">
                      <a16:creationId xmlns:a16="http://schemas.microsoft.com/office/drawing/2014/main" id="{A1A8CE9D-EABE-4880-A04D-51CDF5E9AF43}"/>
                    </a:ext>
                  </a:extLst>
                </p:cNvPr>
                <p:cNvSpPr/>
                <p:nvPr/>
              </p:nvSpPr>
              <p:spPr>
                <a:xfrm rot="17719418" flipH="1">
                  <a:off x="9008874" y="1838961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ectangle 56">
                  <a:extLst>
                    <a:ext uri="{FF2B5EF4-FFF2-40B4-BE49-F238E27FC236}">
                      <a16:creationId xmlns:a16="http://schemas.microsoft.com/office/drawing/2014/main" id="{5D1C95C6-865B-4EC6-99BC-DDE018C9E4A0}"/>
                    </a:ext>
                  </a:extLst>
                </p:cNvPr>
                <p:cNvSpPr/>
                <p:nvPr/>
              </p:nvSpPr>
              <p:spPr>
                <a:xfrm rot="16402527" flipH="1">
                  <a:off x="9071317" y="185733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ectangle 56">
                  <a:extLst>
                    <a:ext uri="{FF2B5EF4-FFF2-40B4-BE49-F238E27FC236}">
                      <a16:creationId xmlns:a16="http://schemas.microsoft.com/office/drawing/2014/main" id="{D4AD3D2B-24CE-43C5-AA15-F737642FFFA7}"/>
                    </a:ext>
                  </a:extLst>
                </p:cNvPr>
                <p:cNvSpPr/>
                <p:nvPr/>
              </p:nvSpPr>
              <p:spPr>
                <a:xfrm rot="16402527" flipH="1">
                  <a:off x="9214232" y="1881334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Rectangle 56">
                  <a:extLst>
                    <a:ext uri="{FF2B5EF4-FFF2-40B4-BE49-F238E27FC236}">
                      <a16:creationId xmlns:a16="http://schemas.microsoft.com/office/drawing/2014/main" id="{1FCBA224-844D-4314-BBC5-2C48C51AD6E7}"/>
                    </a:ext>
                  </a:extLst>
                </p:cNvPr>
                <p:cNvSpPr/>
                <p:nvPr/>
              </p:nvSpPr>
              <p:spPr>
                <a:xfrm rot="16402527" flipH="1">
                  <a:off x="9141979" y="186861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Rectangle 56">
                  <a:extLst>
                    <a:ext uri="{FF2B5EF4-FFF2-40B4-BE49-F238E27FC236}">
                      <a16:creationId xmlns:a16="http://schemas.microsoft.com/office/drawing/2014/main" id="{85CA80DF-26B9-419E-A4EE-0C4D3BEA75A4}"/>
                    </a:ext>
                  </a:extLst>
                </p:cNvPr>
                <p:cNvSpPr/>
                <p:nvPr/>
              </p:nvSpPr>
              <p:spPr>
                <a:xfrm rot="11786322" flipH="1">
                  <a:off x="9290942" y="1873022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C9C1363-E2EA-4F95-A6CE-48B1921BD271}"/>
                  </a:ext>
                </a:extLst>
              </p:cNvPr>
              <p:cNvGrpSpPr/>
              <p:nvPr/>
            </p:nvGrpSpPr>
            <p:grpSpPr>
              <a:xfrm rot="8248827">
                <a:off x="9957954" y="4348516"/>
                <a:ext cx="914400" cy="984238"/>
                <a:chOff x="8583171" y="1691055"/>
                <a:chExt cx="914400" cy="984238"/>
              </a:xfrm>
            </p:grpSpPr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354CD4D0-72EA-453A-822E-A33A8A981482}"/>
                    </a:ext>
                  </a:extLst>
                </p:cNvPr>
                <p:cNvSpPr/>
                <p:nvPr/>
              </p:nvSpPr>
              <p:spPr>
                <a:xfrm>
                  <a:off x="8583171" y="1760893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Rectangle 56">
                  <a:extLst>
                    <a:ext uri="{FF2B5EF4-FFF2-40B4-BE49-F238E27FC236}">
                      <a16:creationId xmlns:a16="http://schemas.microsoft.com/office/drawing/2014/main" id="{7747E0F5-6083-4997-B2C9-C368442D8960}"/>
                    </a:ext>
                  </a:extLst>
                </p:cNvPr>
                <p:cNvSpPr/>
                <p:nvPr/>
              </p:nvSpPr>
              <p:spPr>
                <a:xfrm rot="7808444" flipH="1">
                  <a:off x="9259962" y="17990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ectangle 56">
                  <a:extLst>
                    <a:ext uri="{FF2B5EF4-FFF2-40B4-BE49-F238E27FC236}">
                      <a16:creationId xmlns:a16="http://schemas.microsoft.com/office/drawing/2014/main" id="{A496BC40-40D3-4881-98D9-23751FB77D5D}"/>
                    </a:ext>
                  </a:extLst>
                </p:cNvPr>
                <p:cNvSpPr/>
                <p:nvPr/>
              </p:nvSpPr>
              <p:spPr>
                <a:xfrm rot="5645453" flipH="1">
                  <a:off x="9192544" y="176179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Rectangle 56">
                  <a:extLst>
                    <a:ext uri="{FF2B5EF4-FFF2-40B4-BE49-F238E27FC236}">
                      <a16:creationId xmlns:a16="http://schemas.microsoft.com/office/drawing/2014/main" id="{DC5ACF5D-57A8-4A12-A0D5-FE02EC96F278}"/>
                    </a:ext>
                  </a:extLst>
                </p:cNvPr>
                <p:cNvSpPr/>
                <p:nvPr/>
              </p:nvSpPr>
              <p:spPr>
                <a:xfrm rot="4881750" flipH="1">
                  <a:off x="9117475" y="1744282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Rectangle 56">
                  <a:extLst>
                    <a:ext uri="{FF2B5EF4-FFF2-40B4-BE49-F238E27FC236}">
                      <a16:creationId xmlns:a16="http://schemas.microsoft.com/office/drawing/2014/main" id="{71A4A7C6-35C9-4B58-90D9-8669C425B5A4}"/>
                    </a:ext>
                  </a:extLst>
                </p:cNvPr>
                <p:cNvSpPr/>
                <p:nvPr/>
              </p:nvSpPr>
              <p:spPr>
                <a:xfrm rot="4881750" flipH="1">
                  <a:off x="9040872" y="1727278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Rectangle 56">
                  <a:extLst>
                    <a:ext uri="{FF2B5EF4-FFF2-40B4-BE49-F238E27FC236}">
                      <a16:creationId xmlns:a16="http://schemas.microsoft.com/office/drawing/2014/main" id="{AFA32A61-31CC-4A9C-A658-21569D47D9D8}"/>
                    </a:ext>
                  </a:extLst>
                </p:cNvPr>
                <p:cNvSpPr/>
                <p:nvPr/>
              </p:nvSpPr>
              <p:spPr>
                <a:xfrm rot="4881750" flipH="1">
                  <a:off x="8964706" y="173578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Rectangle 56">
                  <a:extLst>
                    <a:ext uri="{FF2B5EF4-FFF2-40B4-BE49-F238E27FC236}">
                      <a16:creationId xmlns:a16="http://schemas.microsoft.com/office/drawing/2014/main" id="{0D5900A0-7DAF-4B08-AC18-A0D41831FB83}"/>
                    </a:ext>
                  </a:extLst>
                </p:cNvPr>
                <p:cNvSpPr/>
                <p:nvPr/>
              </p:nvSpPr>
              <p:spPr>
                <a:xfrm rot="2858822" flipH="1">
                  <a:off x="8901610" y="177066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Rectangle 56">
                  <a:extLst>
                    <a:ext uri="{FF2B5EF4-FFF2-40B4-BE49-F238E27FC236}">
                      <a16:creationId xmlns:a16="http://schemas.microsoft.com/office/drawing/2014/main" id="{5753550C-0131-4171-9EB4-B20239BA2DB1}"/>
                    </a:ext>
                  </a:extLst>
                </p:cNvPr>
                <p:cNvSpPr/>
                <p:nvPr/>
              </p:nvSpPr>
              <p:spPr>
                <a:xfrm rot="471569" flipH="1">
                  <a:off x="8928261" y="18138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Rectangle 56">
                  <a:extLst>
                    <a:ext uri="{FF2B5EF4-FFF2-40B4-BE49-F238E27FC236}">
                      <a16:creationId xmlns:a16="http://schemas.microsoft.com/office/drawing/2014/main" id="{1DF5905A-A117-461C-9247-1C030AC67D2F}"/>
                    </a:ext>
                  </a:extLst>
                </p:cNvPr>
                <p:cNvSpPr/>
                <p:nvPr/>
              </p:nvSpPr>
              <p:spPr>
                <a:xfrm rot="17719418" flipH="1">
                  <a:off x="9008874" y="1838961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Rectangle 56">
                  <a:extLst>
                    <a:ext uri="{FF2B5EF4-FFF2-40B4-BE49-F238E27FC236}">
                      <a16:creationId xmlns:a16="http://schemas.microsoft.com/office/drawing/2014/main" id="{F8124F0B-F619-4468-9714-65AA11E0CDFF}"/>
                    </a:ext>
                  </a:extLst>
                </p:cNvPr>
                <p:cNvSpPr/>
                <p:nvPr/>
              </p:nvSpPr>
              <p:spPr>
                <a:xfrm rot="16402527" flipH="1">
                  <a:off x="9071317" y="185733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Rectangle 56">
                  <a:extLst>
                    <a:ext uri="{FF2B5EF4-FFF2-40B4-BE49-F238E27FC236}">
                      <a16:creationId xmlns:a16="http://schemas.microsoft.com/office/drawing/2014/main" id="{3E86DAA2-AA16-4A97-8F6C-4F6D3EDDF6DB}"/>
                    </a:ext>
                  </a:extLst>
                </p:cNvPr>
                <p:cNvSpPr/>
                <p:nvPr/>
              </p:nvSpPr>
              <p:spPr>
                <a:xfrm rot="16402527" flipH="1">
                  <a:off x="9214232" y="1881334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Rectangle 56">
                  <a:extLst>
                    <a:ext uri="{FF2B5EF4-FFF2-40B4-BE49-F238E27FC236}">
                      <a16:creationId xmlns:a16="http://schemas.microsoft.com/office/drawing/2014/main" id="{5440B73C-B09C-4D95-B8C5-06B07128B8F0}"/>
                    </a:ext>
                  </a:extLst>
                </p:cNvPr>
                <p:cNvSpPr/>
                <p:nvPr/>
              </p:nvSpPr>
              <p:spPr>
                <a:xfrm rot="16402527" flipH="1">
                  <a:off x="9141979" y="186861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Rectangle 56">
                  <a:extLst>
                    <a:ext uri="{FF2B5EF4-FFF2-40B4-BE49-F238E27FC236}">
                      <a16:creationId xmlns:a16="http://schemas.microsoft.com/office/drawing/2014/main" id="{A07FB310-5DE2-4A8D-B4CC-05946748FDD4}"/>
                    </a:ext>
                  </a:extLst>
                </p:cNvPr>
                <p:cNvSpPr/>
                <p:nvPr/>
              </p:nvSpPr>
              <p:spPr>
                <a:xfrm rot="11786322" flipH="1">
                  <a:off x="9290942" y="1873022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20BF8DB-84E3-4597-A128-039EDBA31E9B}"/>
              </a:ext>
            </a:extLst>
          </p:cNvPr>
          <p:cNvGrpSpPr/>
          <p:nvPr/>
        </p:nvGrpSpPr>
        <p:grpSpPr>
          <a:xfrm>
            <a:off x="1164096" y="1511376"/>
            <a:ext cx="3576699" cy="5219909"/>
            <a:chOff x="7629287" y="3035009"/>
            <a:chExt cx="1637123" cy="238925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21BE640-A4C4-4C2B-97F5-9770F78E061B}"/>
                </a:ext>
              </a:extLst>
            </p:cNvPr>
            <p:cNvGrpSpPr/>
            <p:nvPr/>
          </p:nvGrpSpPr>
          <p:grpSpPr>
            <a:xfrm>
              <a:off x="7629287" y="3620722"/>
              <a:ext cx="1637123" cy="1803538"/>
              <a:chOff x="7629287" y="3620722"/>
              <a:chExt cx="1637123" cy="1803538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E63C3D4A-AB67-470A-9616-913D9E923307}"/>
                  </a:ext>
                </a:extLst>
              </p:cNvPr>
              <p:cNvSpPr/>
              <p:nvPr/>
            </p:nvSpPr>
            <p:spPr>
              <a:xfrm>
                <a:off x="7629287" y="3620722"/>
                <a:ext cx="1637123" cy="1565568"/>
              </a:xfrm>
              <a:custGeom>
                <a:avLst/>
                <a:gdLst>
                  <a:gd name="connsiteX0" fmla="*/ 0 w 1765922"/>
                  <a:gd name="connsiteY0" fmla="*/ 887551 h 1775101"/>
                  <a:gd name="connsiteX1" fmla="*/ 882961 w 1765922"/>
                  <a:gd name="connsiteY1" fmla="*/ 0 h 1775101"/>
                  <a:gd name="connsiteX2" fmla="*/ 1765922 w 1765922"/>
                  <a:gd name="connsiteY2" fmla="*/ 887551 h 1775101"/>
                  <a:gd name="connsiteX3" fmla="*/ 882961 w 1765922"/>
                  <a:gd name="connsiteY3" fmla="*/ 1775102 h 1775101"/>
                  <a:gd name="connsiteX4" fmla="*/ 0 w 1765922"/>
                  <a:gd name="connsiteY4" fmla="*/ 887551 h 1775101"/>
                  <a:gd name="connsiteX0" fmla="*/ 45 w 1765967"/>
                  <a:gd name="connsiteY0" fmla="*/ 887551 h 1422677"/>
                  <a:gd name="connsiteX1" fmla="*/ 883006 w 1765967"/>
                  <a:gd name="connsiteY1" fmla="*/ 0 h 1422677"/>
                  <a:gd name="connsiteX2" fmla="*/ 1765967 w 1765967"/>
                  <a:gd name="connsiteY2" fmla="*/ 887551 h 1422677"/>
                  <a:gd name="connsiteX3" fmla="*/ 854431 w 1765967"/>
                  <a:gd name="connsiteY3" fmla="*/ 1422677 h 1422677"/>
                  <a:gd name="connsiteX4" fmla="*/ 45 w 1765967"/>
                  <a:gd name="connsiteY4" fmla="*/ 887551 h 1422677"/>
                  <a:gd name="connsiteX0" fmla="*/ 45 w 1765967"/>
                  <a:gd name="connsiteY0" fmla="*/ 887551 h 1422677"/>
                  <a:gd name="connsiteX1" fmla="*/ 883006 w 1765967"/>
                  <a:gd name="connsiteY1" fmla="*/ 0 h 1422677"/>
                  <a:gd name="connsiteX2" fmla="*/ 1765967 w 1765967"/>
                  <a:gd name="connsiteY2" fmla="*/ 887551 h 1422677"/>
                  <a:gd name="connsiteX3" fmla="*/ 854431 w 1765967"/>
                  <a:gd name="connsiteY3" fmla="*/ 1422677 h 1422677"/>
                  <a:gd name="connsiteX4" fmla="*/ 45 w 1765967"/>
                  <a:gd name="connsiteY4" fmla="*/ 887551 h 1422677"/>
                  <a:gd name="connsiteX0" fmla="*/ 444 w 1766366"/>
                  <a:gd name="connsiteY0" fmla="*/ 887551 h 1517927"/>
                  <a:gd name="connsiteX1" fmla="*/ 883405 w 1766366"/>
                  <a:gd name="connsiteY1" fmla="*/ 0 h 1517927"/>
                  <a:gd name="connsiteX2" fmla="*/ 1766366 w 1766366"/>
                  <a:gd name="connsiteY2" fmla="*/ 887551 h 1517927"/>
                  <a:gd name="connsiteX3" fmla="*/ 978655 w 1766366"/>
                  <a:gd name="connsiteY3" fmla="*/ 1517927 h 1517927"/>
                  <a:gd name="connsiteX4" fmla="*/ 444 w 1766366"/>
                  <a:gd name="connsiteY4" fmla="*/ 887551 h 1517927"/>
                  <a:gd name="connsiteX0" fmla="*/ 444 w 1770582"/>
                  <a:gd name="connsiteY0" fmla="*/ 887551 h 1522894"/>
                  <a:gd name="connsiteX1" fmla="*/ 883405 w 1770582"/>
                  <a:gd name="connsiteY1" fmla="*/ 0 h 1522894"/>
                  <a:gd name="connsiteX2" fmla="*/ 1766366 w 1770582"/>
                  <a:gd name="connsiteY2" fmla="*/ 887551 h 1522894"/>
                  <a:gd name="connsiteX3" fmla="*/ 978655 w 1770582"/>
                  <a:gd name="connsiteY3" fmla="*/ 1517927 h 1522894"/>
                  <a:gd name="connsiteX4" fmla="*/ 444 w 1770582"/>
                  <a:gd name="connsiteY4" fmla="*/ 887551 h 1522894"/>
                  <a:gd name="connsiteX0" fmla="*/ 444 w 1766366"/>
                  <a:gd name="connsiteY0" fmla="*/ 887551 h 1519357"/>
                  <a:gd name="connsiteX1" fmla="*/ 883405 w 1766366"/>
                  <a:gd name="connsiteY1" fmla="*/ 0 h 1519357"/>
                  <a:gd name="connsiteX2" fmla="*/ 1766366 w 1766366"/>
                  <a:gd name="connsiteY2" fmla="*/ 887551 h 1519357"/>
                  <a:gd name="connsiteX3" fmla="*/ 978655 w 1766366"/>
                  <a:gd name="connsiteY3" fmla="*/ 1517927 h 1519357"/>
                  <a:gd name="connsiteX4" fmla="*/ 444 w 1766366"/>
                  <a:gd name="connsiteY4" fmla="*/ 887551 h 1519357"/>
                  <a:gd name="connsiteX0" fmla="*/ 315 w 1861487"/>
                  <a:gd name="connsiteY0" fmla="*/ 887555 h 1517935"/>
                  <a:gd name="connsiteX1" fmla="*/ 883276 w 1861487"/>
                  <a:gd name="connsiteY1" fmla="*/ 4 h 1517935"/>
                  <a:gd name="connsiteX2" fmla="*/ 1861487 w 1861487"/>
                  <a:gd name="connsiteY2" fmla="*/ 878030 h 1517935"/>
                  <a:gd name="connsiteX3" fmla="*/ 978526 w 1861487"/>
                  <a:gd name="connsiteY3" fmla="*/ 1517931 h 1517935"/>
                  <a:gd name="connsiteX4" fmla="*/ 315 w 1861487"/>
                  <a:gd name="connsiteY4" fmla="*/ 887555 h 1517935"/>
                  <a:gd name="connsiteX0" fmla="*/ 315 w 1861487"/>
                  <a:gd name="connsiteY0" fmla="*/ 887555 h 1524954"/>
                  <a:gd name="connsiteX1" fmla="*/ 883276 w 1861487"/>
                  <a:gd name="connsiteY1" fmla="*/ 4 h 1524954"/>
                  <a:gd name="connsiteX2" fmla="*/ 1861487 w 1861487"/>
                  <a:gd name="connsiteY2" fmla="*/ 878030 h 1524954"/>
                  <a:gd name="connsiteX3" fmla="*/ 978526 w 1861487"/>
                  <a:gd name="connsiteY3" fmla="*/ 1517931 h 1524954"/>
                  <a:gd name="connsiteX4" fmla="*/ 315 w 1861487"/>
                  <a:gd name="connsiteY4" fmla="*/ 887555 h 1524954"/>
                  <a:gd name="connsiteX0" fmla="*/ 315 w 1861689"/>
                  <a:gd name="connsiteY0" fmla="*/ 887555 h 1535281"/>
                  <a:gd name="connsiteX1" fmla="*/ 883276 w 1861689"/>
                  <a:gd name="connsiteY1" fmla="*/ 4 h 1535281"/>
                  <a:gd name="connsiteX2" fmla="*/ 1861487 w 1861689"/>
                  <a:gd name="connsiteY2" fmla="*/ 878030 h 1535281"/>
                  <a:gd name="connsiteX3" fmla="*/ 978526 w 1861689"/>
                  <a:gd name="connsiteY3" fmla="*/ 1517931 h 1535281"/>
                  <a:gd name="connsiteX4" fmla="*/ 315 w 1861689"/>
                  <a:gd name="connsiteY4" fmla="*/ 887555 h 1535281"/>
                  <a:gd name="connsiteX0" fmla="*/ 315 w 1861689"/>
                  <a:gd name="connsiteY0" fmla="*/ 887555 h 1524954"/>
                  <a:gd name="connsiteX1" fmla="*/ 883276 w 1861689"/>
                  <a:gd name="connsiteY1" fmla="*/ 4 h 1524954"/>
                  <a:gd name="connsiteX2" fmla="*/ 1861487 w 1861689"/>
                  <a:gd name="connsiteY2" fmla="*/ 878030 h 1524954"/>
                  <a:gd name="connsiteX3" fmla="*/ 978526 w 1861689"/>
                  <a:gd name="connsiteY3" fmla="*/ 1517931 h 1524954"/>
                  <a:gd name="connsiteX4" fmla="*/ 315 w 1861689"/>
                  <a:gd name="connsiteY4" fmla="*/ 887555 h 1524954"/>
                  <a:gd name="connsiteX0" fmla="*/ 315 w 1861689"/>
                  <a:gd name="connsiteY0" fmla="*/ 887555 h 1519515"/>
                  <a:gd name="connsiteX1" fmla="*/ 883276 w 1861689"/>
                  <a:gd name="connsiteY1" fmla="*/ 4 h 1519515"/>
                  <a:gd name="connsiteX2" fmla="*/ 1861487 w 1861689"/>
                  <a:gd name="connsiteY2" fmla="*/ 878030 h 1519515"/>
                  <a:gd name="connsiteX3" fmla="*/ 978526 w 1861689"/>
                  <a:gd name="connsiteY3" fmla="*/ 1517931 h 1519515"/>
                  <a:gd name="connsiteX4" fmla="*/ 315 w 1861689"/>
                  <a:gd name="connsiteY4" fmla="*/ 887555 h 1519515"/>
                  <a:gd name="connsiteX0" fmla="*/ 342 w 1804364"/>
                  <a:gd name="connsiteY0" fmla="*/ 954519 h 1518582"/>
                  <a:gd name="connsiteX1" fmla="*/ 826153 w 1804364"/>
                  <a:gd name="connsiteY1" fmla="*/ 293 h 1518582"/>
                  <a:gd name="connsiteX2" fmla="*/ 1804364 w 1804364"/>
                  <a:gd name="connsiteY2" fmla="*/ 878319 h 1518582"/>
                  <a:gd name="connsiteX3" fmla="*/ 921403 w 1804364"/>
                  <a:gd name="connsiteY3" fmla="*/ 1518220 h 1518582"/>
                  <a:gd name="connsiteX4" fmla="*/ 342 w 1804364"/>
                  <a:gd name="connsiteY4" fmla="*/ 954519 h 1518582"/>
                  <a:gd name="connsiteX0" fmla="*/ 342 w 1804364"/>
                  <a:gd name="connsiteY0" fmla="*/ 954519 h 1036765"/>
                  <a:gd name="connsiteX1" fmla="*/ 826153 w 1804364"/>
                  <a:gd name="connsiteY1" fmla="*/ 293 h 1036765"/>
                  <a:gd name="connsiteX2" fmla="*/ 1804364 w 1804364"/>
                  <a:gd name="connsiteY2" fmla="*/ 878319 h 1036765"/>
                  <a:gd name="connsiteX3" fmla="*/ 342 w 1804364"/>
                  <a:gd name="connsiteY3" fmla="*/ 954519 h 1036765"/>
                  <a:gd name="connsiteX0" fmla="*/ 24200 w 1818697"/>
                  <a:gd name="connsiteY0" fmla="*/ 958000 h 1390756"/>
                  <a:gd name="connsiteX1" fmla="*/ 850011 w 1818697"/>
                  <a:gd name="connsiteY1" fmla="*/ 3774 h 1390756"/>
                  <a:gd name="connsiteX2" fmla="*/ 1818697 w 1818697"/>
                  <a:gd name="connsiteY2" fmla="*/ 1348525 h 1390756"/>
                  <a:gd name="connsiteX3" fmla="*/ 24200 w 1818697"/>
                  <a:gd name="connsiteY3" fmla="*/ 958000 h 1390756"/>
                  <a:gd name="connsiteX0" fmla="*/ 24439 w 1809411"/>
                  <a:gd name="connsiteY0" fmla="*/ 1287665 h 1460521"/>
                  <a:gd name="connsiteX1" fmla="*/ 840725 w 1809411"/>
                  <a:gd name="connsiteY1" fmla="*/ 64 h 1460521"/>
                  <a:gd name="connsiteX2" fmla="*/ 1809411 w 1809411"/>
                  <a:gd name="connsiteY2" fmla="*/ 1344815 h 1460521"/>
                  <a:gd name="connsiteX3" fmla="*/ 24439 w 1809411"/>
                  <a:gd name="connsiteY3" fmla="*/ 1287665 h 1460521"/>
                  <a:gd name="connsiteX0" fmla="*/ 24439 w 1879336"/>
                  <a:gd name="connsiteY0" fmla="*/ 1287665 h 1460521"/>
                  <a:gd name="connsiteX1" fmla="*/ 840725 w 1879336"/>
                  <a:gd name="connsiteY1" fmla="*/ 64 h 1460521"/>
                  <a:gd name="connsiteX2" fmla="*/ 1809411 w 1879336"/>
                  <a:gd name="connsiteY2" fmla="*/ 1344815 h 1460521"/>
                  <a:gd name="connsiteX3" fmla="*/ 24439 w 1879336"/>
                  <a:gd name="connsiteY3" fmla="*/ 1287665 h 1460521"/>
                  <a:gd name="connsiteX0" fmla="*/ 144724 w 1999621"/>
                  <a:gd name="connsiteY0" fmla="*/ 1287676 h 1530574"/>
                  <a:gd name="connsiteX1" fmla="*/ 961010 w 1999621"/>
                  <a:gd name="connsiteY1" fmla="*/ 75 h 1530574"/>
                  <a:gd name="connsiteX2" fmla="*/ 1929696 w 1999621"/>
                  <a:gd name="connsiteY2" fmla="*/ 1344826 h 1530574"/>
                  <a:gd name="connsiteX3" fmla="*/ 144724 w 1999621"/>
                  <a:gd name="connsiteY3" fmla="*/ 1287676 h 1530574"/>
                  <a:gd name="connsiteX0" fmla="*/ 150648 w 1937337"/>
                  <a:gd name="connsiteY0" fmla="*/ 1344751 h 1565568"/>
                  <a:gd name="connsiteX1" fmla="*/ 899304 w 1937337"/>
                  <a:gd name="connsiteY1" fmla="*/ 0 h 1565568"/>
                  <a:gd name="connsiteX2" fmla="*/ 1867990 w 1937337"/>
                  <a:gd name="connsiteY2" fmla="*/ 1344751 h 1565568"/>
                  <a:gd name="connsiteX3" fmla="*/ 150648 w 1937337"/>
                  <a:gd name="connsiteY3" fmla="*/ 1344751 h 1565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37337" h="1565568">
                    <a:moveTo>
                      <a:pt x="150648" y="1344751"/>
                    </a:moveTo>
                    <a:cubicBezTo>
                      <a:pt x="-372750" y="939651"/>
                      <a:pt x="613080" y="0"/>
                      <a:pt x="899304" y="0"/>
                    </a:cubicBezTo>
                    <a:cubicBezTo>
                      <a:pt x="1185528" y="0"/>
                      <a:pt x="2210890" y="645020"/>
                      <a:pt x="1867990" y="1344751"/>
                    </a:cubicBezTo>
                    <a:cubicBezTo>
                      <a:pt x="1730355" y="1503789"/>
                      <a:pt x="674046" y="1749851"/>
                      <a:pt x="150648" y="1344751"/>
                    </a:cubicBezTo>
                    <a:close/>
                  </a:path>
                </a:pathLst>
              </a:custGeom>
              <a:solidFill>
                <a:srgbClr val="A98A4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: Rounded Corners 13">
                <a:extLst>
                  <a:ext uri="{FF2B5EF4-FFF2-40B4-BE49-F238E27FC236}">
                    <a16:creationId xmlns:a16="http://schemas.microsoft.com/office/drawing/2014/main" id="{562D9E00-7D10-4A70-9F1C-293A69475359}"/>
                  </a:ext>
                </a:extLst>
              </p:cNvPr>
              <p:cNvSpPr/>
              <p:nvPr/>
            </p:nvSpPr>
            <p:spPr>
              <a:xfrm rot="2242407">
                <a:off x="7680468" y="4051399"/>
                <a:ext cx="766337" cy="748208"/>
              </a:xfrm>
              <a:custGeom>
                <a:avLst/>
                <a:gdLst>
                  <a:gd name="connsiteX0" fmla="*/ 0 w 296014"/>
                  <a:gd name="connsiteY0" fmla="*/ 38070 h 228414"/>
                  <a:gd name="connsiteX1" fmla="*/ 38070 w 296014"/>
                  <a:gd name="connsiteY1" fmla="*/ 0 h 228414"/>
                  <a:gd name="connsiteX2" fmla="*/ 257944 w 296014"/>
                  <a:gd name="connsiteY2" fmla="*/ 0 h 228414"/>
                  <a:gd name="connsiteX3" fmla="*/ 296014 w 296014"/>
                  <a:gd name="connsiteY3" fmla="*/ 38070 h 228414"/>
                  <a:gd name="connsiteX4" fmla="*/ 296014 w 296014"/>
                  <a:gd name="connsiteY4" fmla="*/ 190344 h 228414"/>
                  <a:gd name="connsiteX5" fmla="*/ 257944 w 296014"/>
                  <a:gd name="connsiteY5" fmla="*/ 228414 h 228414"/>
                  <a:gd name="connsiteX6" fmla="*/ 38070 w 296014"/>
                  <a:gd name="connsiteY6" fmla="*/ 228414 h 228414"/>
                  <a:gd name="connsiteX7" fmla="*/ 0 w 296014"/>
                  <a:gd name="connsiteY7" fmla="*/ 190344 h 228414"/>
                  <a:gd name="connsiteX8" fmla="*/ 0 w 296014"/>
                  <a:gd name="connsiteY8" fmla="*/ 38070 h 228414"/>
                  <a:gd name="connsiteX0" fmla="*/ 0 w 296014"/>
                  <a:gd name="connsiteY0" fmla="*/ 38070 h 228414"/>
                  <a:gd name="connsiteX1" fmla="*/ 38070 w 296014"/>
                  <a:gd name="connsiteY1" fmla="*/ 0 h 228414"/>
                  <a:gd name="connsiteX2" fmla="*/ 257944 w 296014"/>
                  <a:gd name="connsiteY2" fmla="*/ 0 h 228414"/>
                  <a:gd name="connsiteX3" fmla="*/ 296014 w 296014"/>
                  <a:gd name="connsiteY3" fmla="*/ 38070 h 228414"/>
                  <a:gd name="connsiteX4" fmla="*/ 296014 w 296014"/>
                  <a:gd name="connsiteY4" fmla="*/ 190344 h 228414"/>
                  <a:gd name="connsiteX5" fmla="*/ 38070 w 296014"/>
                  <a:gd name="connsiteY5" fmla="*/ 228414 h 228414"/>
                  <a:gd name="connsiteX6" fmla="*/ 0 w 296014"/>
                  <a:gd name="connsiteY6" fmla="*/ 190344 h 228414"/>
                  <a:gd name="connsiteX7" fmla="*/ 0 w 296014"/>
                  <a:gd name="connsiteY7" fmla="*/ 38070 h 228414"/>
                  <a:gd name="connsiteX0" fmla="*/ 0 w 331960"/>
                  <a:gd name="connsiteY0" fmla="*/ 38070 h 382343"/>
                  <a:gd name="connsiteX1" fmla="*/ 38070 w 331960"/>
                  <a:gd name="connsiteY1" fmla="*/ 0 h 382343"/>
                  <a:gd name="connsiteX2" fmla="*/ 257944 w 331960"/>
                  <a:gd name="connsiteY2" fmla="*/ 0 h 382343"/>
                  <a:gd name="connsiteX3" fmla="*/ 296014 w 331960"/>
                  <a:gd name="connsiteY3" fmla="*/ 38070 h 382343"/>
                  <a:gd name="connsiteX4" fmla="*/ 331960 w 331960"/>
                  <a:gd name="connsiteY4" fmla="*/ 378630 h 382343"/>
                  <a:gd name="connsiteX5" fmla="*/ 38070 w 331960"/>
                  <a:gd name="connsiteY5" fmla="*/ 228414 h 382343"/>
                  <a:gd name="connsiteX6" fmla="*/ 0 w 331960"/>
                  <a:gd name="connsiteY6" fmla="*/ 190344 h 382343"/>
                  <a:gd name="connsiteX7" fmla="*/ 0 w 331960"/>
                  <a:gd name="connsiteY7" fmla="*/ 38070 h 382343"/>
                  <a:gd name="connsiteX0" fmla="*/ 0 w 331960"/>
                  <a:gd name="connsiteY0" fmla="*/ 38070 h 383186"/>
                  <a:gd name="connsiteX1" fmla="*/ 38070 w 331960"/>
                  <a:gd name="connsiteY1" fmla="*/ 0 h 383186"/>
                  <a:gd name="connsiteX2" fmla="*/ 257944 w 331960"/>
                  <a:gd name="connsiteY2" fmla="*/ 0 h 383186"/>
                  <a:gd name="connsiteX3" fmla="*/ 296014 w 331960"/>
                  <a:gd name="connsiteY3" fmla="*/ 38070 h 383186"/>
                  <a:gd name="connsiteX4" fmla="*/ 331960 w 331960"/>
                  <a:gd name="connsiteY4" fmla="*/ 378630 h 383186"/>
                  <a:gd name="connsiteX5" fmla="*/ 39829 w 331960"/>
                  <a:gd name="connsiteY5" fmla="*/ 266024 h 383186"/>
                  <a:gd name="connsiteX6" fmla="*/ 0 w 331960"/>
                  <a:gd name="connsiteY6" fmla="*/ 190344 h 383186"/>
                  <a:gd name="connsiteX7" fmla="*/ 0 w 331960"/>
                  <a:gd name="connsiteY7" fmla="*/ 38070 h 383186"/>
                  <a:gd name="connsiteX0" fmla="*/ 0 w 331960"/>
                  <a:gd name="connsiteY0" fmla="*/ 38070 h 393429"/>
                  <a:gd name="connsiteX1" fmla="*/ 38070 w 331960"/>
                  <a:gd name="connsiteY1" fmla="*/ 0 h 393429"/>
                  <a:gd name="connsiteX2" fmla="*/ 257944 w 331960"/>
                  <a:gd name="connsiteY2" fmla="*/ 0 h 393429"/>
                  <a:gd name="connsiteX3" fmla="*/ 296014 w 331960"/>
                  <a:gd name="connsiteY3" fmla="*/ 38070 h 393429"/>
                  <a:gd name="connsiteX4" fmla="*/ 331960 w 331960"/>
                  <a:gd name="connsiteY4" fmla="*/ 378630 h 393429"/>
                  <a:gd name="connsiteX5" fmla="*/ 39829 w 331960"/>
                  <a:gd name="connsiteY5" fmla="*/ 266024 h 393429"/>
                  <a:gd name="connsiteX6" fmla="*/ 0 w 331960"/>
                  <a:gd name="connsiteY6" fmla="*/ 190344 h 393429"/>
                  <a:gd name="connsiteX7" fmla="*/ 0 w 331960"/>
                  <a:gd name="connsiteY7" fmla="*/ 38070 h 393429"/>
                  <a:gd name="connsiteX0" fmla="*/ 0 w 330857"/>
                  <a:gd name="connsiteY0" fmla="*/ 38070 h 380412"/>
                  <a:gd name="connsiteX1" fmla="*/ 38070 w 330857"/>
                  <a:gd name="connsiteY1" fmla="*/ 0 h 380412"/>
                  <a:gd name="connsiteX2" fmla="*/ 257944 w 330857"/>
                  <a:gd name="connsiteY2" fmla="*/ 0 h 380412"/>
                  <a:gd name="connsiteX3" fmla="*/ 296014 w 330857"/>
                  <a:gd name="connsiteY3" fmla="*/ 38070 h 380412"/>
                  <a:gd name="connsiteX4" fmla="*/ 330857 w 330857"/>
                  <a:gd name="connsiteY4" fmla="*/ 361494 h 380412"/>
                  <a:gd name="connsiteX5" fmla="*/ 39829 w 330857"/>
                  <a:gd name="connsiteY5" fmla="*/ 266024 h 380412"/>
                  <a:gd name="connsiteX6" fmla="*/ 0 w 330857"/>
                  <a:gd name="connsiteY6" fmla="*/ 190344 h 380412"/>
                  <a:gd name="connsiteX7" fmla="*/ 0 w 330857"/>
                  <a:gd name="connsiteY7" fmla="*/ 38070 h 380412"/>
                  <a:gd name="connsiteX0" fmla="*/ 0 w 416873"/>
                  <a:gd name="connsiteY0" fmla="*/ 38070 h 380412"/>
                  <a:gd name="connsiteX1" fmla="*/ 38070 w 416873"/>
                  <a:gd name="connsiteY1" fmla="*/ 0 h 380412"/>
                  <a:gd name="connsiteX2" fmla="*/ 257944 w 416873"/>
                  <a:gd name="connsiteY2" fmla="*/ 0 h 380412"/>
                  <a:gd name="connsiteX3" fmla="*/ 296014 w 416873"/>
                  <a:gd name="connsiteY3" fmla="*/ 38070 h 380412"/>
                  <a:gd name="connsiteX4" fmla="*/ 416873 w 416873"/>
                  <a:gd name="connsiteY4" fmla="*/ 243716 h 380412"/>
                  <a:gd name="connsiteX5" fmla="*/ 330857 w 416873"/>
                  <a:gd name="connsiteY5" fmla="*/ 361494 h 380412"/>
                  <a:gd name="connsiteX6" fmla="*/ 39829 w 416873"/>
                  <a:gd name="connsiteY6" fmla="*/ 266024 h 380412"/>
                  <a:gd name="connsiteX7" fmla="*/ 0 w 416873"/>
                  <a:gd name="connsiteY7" fmla="*/ 190344 h 380412"/>
                  <a:gd name="connsiteX8" fmla="*/ 0 w 416873"/>
                  <a:gd name="connsiteY8" fmla="*/ 38070 h 380412"/>
                  <a:gd name="connsiteX0" fmla="*/ 0 w 416873"/>
                  <a:gd name="connsiteY0" fmla="*/ 38070 h 380412"/>
                  <a:gd name="connsiteX1" fmla="*/ 38070 w 416873"/>
                  <a:gd name="connsiteY1" fmla="*/ 0 h 380412"/>
                  <a:gd name="connsiteX2" fmla="*/ 257944 w 416873"/>
                  <a:gd name="connsiteY2" fmla="*/ 0 h 380412"/>
                  <a:gd name="connsiteX3" fmla="*/ 296014 w 416873"/>
                  <a:gd name="connsiteY3" fmla="*/ 38070 h 380412"/>
                  <a:gd name="connsiteX4" fmla="*/ 416873 w 416873"/>
                  <a:gd name="connsiteY4" fmla="*/ 243716 h 380412"/>
                  <a:gd name="connsiteX5" fmla="*/ 330857 w 416873"/>
                  <a:gd name="connsiteY5" fmla="*/ 361494 h 380412"/>
                  <a:gd name="connsiteX6" fmla="*/ 39829 w 416873"/>
                  <a:gd name="connsiteY6" fmla="*/ 266024 h 380412"/>
                  <a:gd name="connsiteX7" fmla="*/ 0 w 416873"/>
                  <a:gd name="connsiteY7" fmla="*/ 190344 h 380412"/>
                  <a:gd name="connsiteX8" fmla="*/ 0 w 416873"/>
                  <a:gd name="connsiteY8" fmla="*/ 38070 h 380412"/>
                  <a:gd name="connsiteX0" fmla="*/ 0 w 416873"/>
                  <a:gd name="connsiteY0" fmla="*/ 38070 h 380412"/>
                  <a:gd name="connsiteX1" fmla="*/ 38070 w 416873"/>
                  <a:gd name="connsiteY1" fmla="*/ 0 h 380412"/>
                  <a:gd name="connsiteX2" fmla="*/ 257944 w 416873"/>
                  <a:gd name="connsiteY2" fmla="*/ 0 h 380412"/>
                  <a:gd name="connsiteX3" fmla="*/ 137397 w 416873"/>
                  <a:gd name="connsiteY3" fmla="*/ 144243 h 380412"/>
                  <a:gd name="connsiteX4" fmla="*/ 416873 w 416873"/>
                  <a:gd name="connsiteY4" fmla="*/ 243716 h 380412"/>
                  <a:gd name="connsiteX5" fmla="*/ 330857 w 416873"/>
                  <a:gd name="connsiteY5" fmla="*/ 361494 h 380412"/>
                  <a:gd name="connsiteX6" fmla="*/ 39829 w 416873"/>
                  <a:gd name="connsiteY6" fmla="*/ 266024 h 380412"/>
                  <a:gd name="connsiteX7" fmla="*/ 0 w 416873"/>
                  <a:gd name="connsiteY7" fmla="*/ 190344 h 380412"/>
                  <a:gd name="connsiteX8" fmla="*/ 0 w 416873"/>
                  <a:gd name="connsiteY8" fmla="*/ 38070 h 380412"/>
                  <a:gd name="connsiteX0" fmla="*/ 0 w 416873"/>
                  <a:gd name="connsiteY0" fmla="*/ 38070 h 380412"/>
                  <a:gd name="connsiteX1" fmla="*/ 38070 w 416873"/>
                  <a:gd name="connsiteY1" fmla="*/ 0 h 380412"/>
                  <a:gd name="connsiteX2" fmla="*/ 257944 w 416873"/>
                  <a:gd name="connsiteY2" fmla="*/ 0 h 380412"/>
                  <a:gd name="connsiteX3" fmla="*/ 137397 w 416873"/>
                  <a:gd name="connsiteY3" fmla="*/ 144243 h 380412"/>
                  <a:gd name="connsiteX4" fmla="*/ 416873 w 416873"/>
                  <a:gd name="connsiteY4" fmla="*/ 243716 h 380412"/>
                  <a:gd name="connsiteX5" fmla="*/ 330857 w 416873"/>
                  <a:gd name="connsiteY5" fmla="*/ 361494 h 380412"/>
                  <a:gd name="connsiteX6" fmla="*/ 39829 w 416873"/>
                  <a:gd name="connsiteY6" fmla="*/ 266024 h 380412"/>
                  <a:gd name="connsiteX7" fmla="*/ 0 w 416873"/>
                  <a:gd name="connsiteY7" fmla="*/ 190344 h 380412"/>
                  <a:gd name="connsiteX8" fmla="*/ 0 w 416873"/>
                  <a:gd name="connsiteY8" fmla="*/ 38070 h 380412"/>
                  <a:gd name="connsiteX0" fmla="*/ 0 w 416873"/>
                  <a:gd name="connsiteY0" fmla="*/ 38070 h 380412"/>
                  <a:gd name="connsiteX1" fmla="*/ 38070 w 416873"/>
                  <a:gd name="connsiteY1" fmla="*/ 0 h 380412"/>
                  <a:gd name="connsiteX2" fmla="*/ 16596 w 416873"/>
                  <a:gd name="connsiteY2" fmla="*/ 13550 h 380412"/>
                  <a:gd name="connsiteX3" fmla="*/ 137397 w 416873"/>
                  <a:gd name="connsiteY3" fmla="*/ 144243 h 380412"/>
                  <a:gd name="connsiteX4" fmla="*/ 416873 w 416873"/>
                  <a:gd name="connsiteY4" fmla="*/ 243716 h 380412"/>
                  <a:gd name="connsiteX5" fmla="*/ 330857 w 416873"/>
                  <a:gd name="connsiteY5" fmla="*/ 361494 h 380412"/>
                  <a:gd name="connsiteX6" fmla="*/ 39829 w 416873"/>
                  <a:gd name="connsiteY6" fmla="*/ 266024 h 380412"/>
                  <a:gd name="connsiteX7" fmla="*/ 0 w 416873"/>
                  <a:gd name="connsiteY7" fmla="*/ 190344 h 380412"/>
                  <a:gd name="connsiteX8" fmla="*/ 0 w 416873"/>
                  <a:gd name="connsiteY8" fmla="*/ 38070 h 380412"/>
                  <a:gd name="connsiteX0" fmla="*/ 0 w 416873"/>
                  <a:gd name="connsiteY0" fmla="*/ 38070 h 361494"/>
                  <a:gd name="connsiteX1" fmla="*/ 38070 w 416873"/>
                  <a:gd name="connsiteY1" fmla="*/ 0 h 361494"/>
                  <a:gd name="connsiteX2" fmla="*/ 16596 w 416873"/>
                  <a:gd name="connsiteY2" fmla="*/ 13550 h 361494"/>
                  <a:gd name="connsiteX3" fmla="*/ 137397 w 416873"/>
                  <a:gd name="connsiteY3" fmla="*/ 144243 h 361494"/>
                  <a:gd name="connsiteX4" fmla="*/ 416873 w 416873"/>
                  <a:gd name="connsiteY4" fmla="*/ 243716 h 361494"/>
                  <a:gd name="connsiteX5" fmla="*/ 330857 w 416873"/>
                  <a:gd name="connsiteY5" fmla="*/ 361494 h 361494"/>
                  <a:gd name="connsiteX6" fmla="*/ 0 w 416873"/>
                  <a:gd name="connsiteY6" fmla="*/ 190344 h 361494"/>
                  <a:gd name="connsiteX7" fmla="*/ 0 w 416873"/>
                  <a:gd name="connsiteY7" fmla="*/ 38070 h 361494"/>
                  <a:gd name="connsiteX0" fmla="*/ 0 w 416873"/>
                  <a:gd name="connsiteY0" fmla="*/ 38070 h 379655"/>
                  <a:gd name="connsiteX1" fmla="*/ 38070 w 416873"/>
                  <a:gd name="connsiteY1" fmla="*/ 0 h 379655"/>
                  <a:gd name="connsiteX2" fmla="*/ 16596 w 416873"/>
                  <a:gd name="connsiteY2" fmla="*/ 13550 h 379655"/>
                  <a:gd name="connsiteX3" fmla="*/ 137397 w 416873"/>
                  <a:gd name="connsiteY3" fmla="*/ 144243 h 379655"/>
                  <a:gd name="connsiteX4" fmla="*/ 416873 w 416873"/>
                  <a:gd name="connsiteY4" fmla="*/ 243716 h 379655"/>
                  <a:gd name="connsiteX5" fmla="*/ 330857 w 416873"/>
                  <a:gd name="connsiteY5" fmla="*/ 361494 h 379655"/>
                  <a:gd name="connsiteX6" fmla="*/ 0 w 416873"/>
                  <a:gd name="connsiteY6" fmla="*/ 190344 h 379655"/>
                  <a:gd name="connsiteX7" fmla="*/ 0 w 416873"/>
                  <a:gd name="connsiteY7" fmla="*/ 38070 h 379655"/>
                  <a:gd name="connsiteX0" fmla="*/ 0 w 416873"/>
                  <a:gd name="connsiteY0" fmla="*/ 38070 h 379655"/>
                  <a:gd name="connsiteX1" fmla="*/ 38070 w 416873"/>
                  <a:gd name="connsiteY1" fmla="*/ 0 h 379655"/>
                  <a:gd name="connsiteX2" fmla="*/ 16596 w 416873"/>
                  <a:gd name="connsiteY2" fmla="*/ 13550 h 379655"/>
                  <a:gd name="connsiteX3" fmla="*/ 416873 w 416873"/>
                  <a:gd name="connsiteY3" fmla="*/ 243716 h 379655"/>
                  <a:gd name="connsiteX4" fmla="*/ 330857 w 416873"/>
                  <a:gd name="connsiteY4" fmla="*/ 361494 h 379655"/>
                  <a:gd name="connsiteX5" fmla="*/ 0 w 416873"/>
                  <a:gd name="connsiteY5" fmla="*/ 190344 h 379655"/>
                  <a:gd name="connsiteX6" fmla="*/ 0 w 416873"/>
                  <a:gd name="connsiteY6" fmla="*/ 38070 h 379655"/>
                  <a:gd name="connsiteX0" fmla="*/ 0 w 416873"/>
                  <a:gd name="connsiteY0" fmla="*/ 38070 h 379655"/>
                  <a:gd name="connsiteX1" fmla="*/ 38070 w 416873"/>
                  <a:gd name="connsiteY1" fmla="*/ 0 h 379655"/>
                  <a:gd name="connsiteX2" fmla="*/ 16596 w 416873"/>
                  <a:gd name="connsiteY2" fmla="*/ 13550 h 379655"/>
                  <a:gd name="connsiteX3" fmla="*/ 416873 w 416873"/>
                  <a:gd name="connsiteY3" fmla="*/ 243716 h 379655"/>
                  <a:gd name="connsiteX4" fmla="*/ 330857 w 416873"/>
                  <a:gd name="connsiteY4" fmla="*/ 361494 h 379655"/>
                  <a:gd name="connsiteX5" fmla="*/ 0 w 416873"/>
                  <a:gd name="connsiteY5" fmla="*/ 190344 h 379655"/>
                  <a:gd name="connsiteX6" fmla="*/ 0 w 416873"/>
                  <a:gd name="connsiteY6" fmla="*/ 38070 h 379655"/>
                  <a:gd name="connsiteX0" fmla="*/ 0 w 416873"/>
                  <a:gd name="connsiteY0" fmla="*/ 38070 h 379655"/>
                  <a:gd name="connsiteX1" fmla="*/ 38070 w 416873"/>
                  <a:gd name="connsiteY1" fmla="*/ 0 h 379655"/>
                  <a:gd name="connsiteX2" fmla="*/ 16596 w 416873"/>
                  <a:gd name="connsiteY2" fmla="*/ 13550 h 379655"/>
                  <a:gd name="connsiteX3" fmla="*/ 416873 w 416873"/>
                  <a:gd name="connsiteY3" fmla="*/ 243716 h 379655"/>
                  <a:gd name="connsiteX4" fmla="*/ 330857 w 416873"/>
                  <a:gd name="connsiteY4" fmla="*/ 361494 h 379655"/>
                  <a:gd name="connsiteX5" fmla="*/ 0 w 416873"/>
                  <a:gd name="connsiteY5" fmla="*/ 190344 h 379655"/>
                  <a:gd name="connsiteX6" fmla="*/ 0 w 416873"/>
                  <a:gd name="connsiteY6" fmla="*/ 38070 h 379655"/>
                  <a:gd name="connsiteX0" fmla="*/ 0 w 416873"/>
                  <a:gd name="connsiteY0" fmla="*/ 38070 h 379655"/>
                  <a:gd name="connsiteX1" fmla="*/ 38070 w 416873"/>
                  <a:gd name="connsiteY1" fmla="*/ 0 h 379655"/>
                  <a:gd name="connsiteX2" fmla="*/ 16596 w 416873"/>
                  <a:gd name="connsiteY2" fmla="*/ 13550 h 379655"/>
                  <a:gd name="connsiteX3" fmla="*/ 416873 w 416873"/>
                  <a:gd name="connsiteY3" fmla="*/ 243716 h 379655"/>
                  <a:gd name="connsiteX4" fmla="*/ 330857 w 416873"/>
                  <a:gd name="connsiteY4" fmla="*/ 361494 h 379655"/>
                  <a:gd name="connsiteX5" fmla="*/ 0 w 416873"/>
                  <a:gd name="connsiteY5" fmla="*/ 190344 h 379655"/>
                  <a:gd name="connsiteX6" fmla="*/ 0 w 416873"/>
                  <a:gd name="connsiteY6" fmla="*/ 38070 h 379655"/>
                  <a:gd name="connsiteX0" fmla="*/ 0 w 416873"/>
                  <a:gd name="connsiteY0" fmla="*/ 38070 h 379655"/>
                  <a:gd name="connsiteX1" fmla="*/ 38070 w 416873"/>
                  <a:gd name="connsiteY1" fmla="*/ 0 h 379655"/>
                  <a:gd name="connsiteX2" fmla="*/ 16596 w 416873"/>
                  <a:gd name="connsiteY2" fmla="*/ 13550 h 379655"/>
                  <a:gd name="connsiteX3" fmla="*/ 416873 w 416873"/>
                  <a:gd name="connsiteY3" fmla="*/ 243716 h 379655"/>
                  <a:gd name="connsiteX4" fmla="*/ 330857 w 416873"/>
                  <a:gd name="connsiteY4" fmla="*/ 361494 h 379655"/>
                  <a:gd name="connsiteX5" fmla="*/ 0 w 416873"/>
                  <a:gd name="connsiteY5" fmla="*/ 190344 h 379655"/>
                  <a:gd name="connsiteX6" fmla="*/ 0 w 416873"/>
                  <a:gd name="connsiteY6" fmla="*/ 38070 h 379655"/>
                  <a:gd name="connsiteX0" fmla="*/ 0 w 416873"/>
                  <a:gd name="connsiteY0" fmla="*/ 38070 h 383769"/>
                  <a:gd name="connsiteX1" fmla="*/ 38070 w 416873"/>
                  <a:gd name="connsiteY1" fmla="*/ 0 h 383769"/>
                  <a:gd name="connsiteX2" fmla="*/ 16596 w 416873"/>
                  <a:gd name="connsiteY2" fmla="*/ 13550 h 383769"/>
                  <a:gd name="connsiteX3" fmla="*/ 416873 w 416873"/>
                  <a:gd name="connsiteY3" fmla="*/ 243716 h 383769"/>
                  <a:gd name="connsiteX4" fmla="*/ 287059 w 416873"/>
                  <a:gd name="connsiteY4" fmla="*/ 365916 h 383769"/>
                  <a:gd name="connsiteX5" fmla="*/ 0 w 416873"/>
                  <a:gd name="connsiteY5" fmla="*/ 190344 h 383769"/>
                  <a:gd name="connsiteX6" fmla="*/ 0 w 416873"/>
                  <a:gd name="connsiteY6" fmla="*/ 38070 h 383769"/>
                  <a:gd name="connsiteX0" fmla="*/ 0 w 416873"/>
                  <a:gd name="connsiteY0" fmla="*/ 38070 h 383769"/>
                  <a:gd name="connsiteX1" fmla="*/ 38070 w 416873"/>
                  <a:gd name="connsiteY1" fmla="*/ 0 h 383769"/>
                  <a:gd name="connsiteX2" fmla="*/ 16596 w 416873"/>
                  <a:gd name="connsiteY2" fmla="*/ 13550 h 383769"/>
                  <a:gd name="connsiteX3" fmla="*/ 416873 w 416873"/>
                  <a:gd name="connsiteY3" fmla="*/ 243716 h 383769"/>
                  <a:gd name="connsiteX4" fmla="*/ 287059 w 416873"/>
                  <a:gd name="connsiteY4" fmla="*/ 365916 h 383769"/>
                  <a:gd name="connsiteX5" fmla="*/ 0 w 416873"/>
                  <a:gd name="connsiteY5" fmla="*/ 190344 h 383769"/>
                  <a:gd name="connsiteX6" fmla="*/ 0 w 416873"/>
                  <a:gd name="connsiteY6" fmla="*/ 38070 h 383769"/>
                  <a:gd name="connsiteX0" fmla="*/ 0 w 416873"/>
                  <a:gd name="connsiteY0" fmla="*/ 38070 h 365916"/>
                  <a:gd name="connsiteX1" fmla="*/ 38070 w 416873"/>
                  <a:gd name="connsiteY1" fmla="*/ 0 h 365916"/>
                  <a:gd name="connsiteX2" fmla="*/ 16596 w 416873"/>
                  <a:gd name="connsiteY2" fmla="*/ 13550 h 365916"/>
                  <a:gd name="connsiteX3" fmla="*/ 416873 w 416873"/>
                  <a:gd name="connsiteY3" fmla="*/ 243716 h 365916"/>
                  <a:gd name="connsiteX4" fmla="*/ 287059 w 416873"/>
                  <a:gd name="connsiteY4" fmla="*/ 365916 h 365916"/>
                  <a:gd name="connsiteX5" fmla="*/ 0 w 416873"/>
                  <a:gd name="connsiteY5" fmla="*/ 38070 h 365916"/>
                  <a:gd name="connsiteX0" fmla="*/ 0 w 416873"/>
                  <a:gd name="connsiteY0" fmla="*/ 38070 h 365916"/>
                  <a:gd name="connsiteX1" fmla="*/ 38070 w 416873"/>
                  <a:gd name="connsiteY1" fmla="*/ 0 h 365916"/>
                  <a:gd name="connsiteX2" fmla="*/ 16596 w 416873"/>
                  <a:gd name="connsiteY2" fmla="*/ 13550 h 365916"/>
                  <a:gd name="connsiteX3" fmla="*/ 416873 w 416873"/>
                  <a:gd name="connsiteY3" fmla="*/ 243716 h 365916"/>
                  <a:gd name="connsiteX4" fmla="*/ 287059 w 416873"/>
                  <a:gd name="connsiteY4" fmla="*/ 365916 h 365916"/>
                  <a:gd name="connsiteX5" fmla="*/ 0 w 416873"/>
                  <a:gd name="connsiteY5" fmla="*/ 38070 h 365916"/>
                  <a:gd name="connsiteX0" fmla="*/ 0 w 416873"/>
                  <a:gd name="connsiteY0" fmla="*/ 38070 h 365916"/>
                  <a:gd name="connsiteX1" fmla="*/ 38070 w 416873"/>
                  <a:gd name="connsiteY1" fmla="*/ 0 h 365916"/>
                  <a:gd name="connsiteX2" fmla="*/ 16596 w 416873"/>
                  <a:gd name="connsiteY2" fmla="*/ 13550 h 365916"/>
                  <a:gd name="connsiteX3" fmla="*/ 416873 w 416873"/>
                  <a:gd name="connsiteY3" fmla="*/ 243716 h 365916"/>
                  <a:gd name="connsiteX4" fmla="*/ 287059 w 416873"/>
                  <a:gd name="connsiteY4" fmla="*/ 365916 h 365916"/>
                  <a:gd name="connsiteX5" fmla="*/ 0 w 416873"/>
                  <a:gd name="connsiteY5" fmla="*/ 38070 h 365916"/>
                  <a:gd name="connsiteX0" fmla="*/ 0 w 416873"/>
                  <a:gd name="connsiteY0" fmla="*/ 38070 h 388894"/>
                  <a:gd name="connsiteX1" fmla="*/ 38070 w 416873"/>
                  <a:gd name="connsiteY1" fmla="*/ 0 h 388894"/>
                  <a:gd name="connsiteX2" fmla="*/ 16596 w 416873"/>
                  <a:gd name="connsiteY2" fmla="*/ 13550 h 388894"/>
                  <a:gd name="connsiteX3" fmla="*/ 416873 w 416873"/>
                  <a:gd name="connsiteY3" fmla="*/ 243716 h 388894"/>
                  <a:gd name="connsiteX4" fmla="*/ 287059 w 416873"/>
                  <a:gd name="connsiteY4" fmla="*/ 365916 h 388894"/>
                  <a:gd name="connsiteX5" fmla="*/ 0 w 416873"/>
                  <a:gd name="connsiteY5" fmla="*/ 38070 h 388894"/>
                  <a:gd name="connsiteX0" fmla="*/ 0 w 416873"/>
                  <a:gd name="connsiteY0" fmla="*/ 38070 h 410754"/>
                  <a:gd name="connsiteX1" fmla="*/ 38070 w 416873"/>
                  <a:gd name="connsiteY1" fmla="*/ 0 h 410754"/>
                  <a:gd name="connsiteX2" fmla="*/ 16596 w 416873"/>
                  <a:gd name="connsiteY2" fmla="*/ 13550 h 410754"/>
                  <a:gd name="connsiteX3" fmla="*/ 416873 w 416873"/>
                  <a:gd name="connsiteY3" fmla="*/ 243716 h 410754"/>
                  <a:gd name="connsiteX4" fmla="*/ 304565 w 416873"/>
                  <a:gd name="connsiteY4" fmla="*/ 388834 h 410754"/>
                  <a:gd name="connsiteX5" fmla="*/ 0 w 416873"/>
                  <a:gd name="connsiteY5" fmla="*/ 38070 h 410754"/>
                  <a:gd name="connsiteX0" fmla="*/ 0 w 430877"/>
                  <a:gd name="connsiteY0" fmla="*/ 38070 h 410754"/>
                  <a:gd name="connsiteX1" fmla="*/ 38070 w 430877"/>
                  <a:gd name="connsiteY1" fmla="*/ 0 h 410754"/>
                  <a:gd name="connsiteX2" fmla="*/ 16596 w 430877"/>
                  <a:gd name="connsiteY2" fmla="*/ 13550 h 410754"/>
                  <a:gd name="connsiteX3" fmla="*/ 430877 w 430877"/>
                  <a:gd name="connsiteY3" fmla="*/ 262051 h 410754"/>
                  <a:gd name="connsiteX4" fmla="*/ 304565 w 430877"/>
                  <a:gd name="connsiteY4" fmla="*/ 388834 h 410754"/>
                  <a:gd name="connsiteX5" fmla="*/ 0 w 430877"/>
                  <a:gd name="connsiteY5" fmla="*/ 38070 h 410754"/>
                  <a:gd name="connsiteX0" fmla="*/ 0 w 430877"/>
                  <a:gd name="connsiteY0" fmla="*/ 38070 h 410754"/>
                  <a:gd name="connsiteX1" fmla="*/ 38070 w 430877"/>
                  <a:gd name="connsiteY1" fmla="*/ 0 h 410754"/>
                  <a:gd name="connsiteX2" fmla="*/ 16596 w 430877"/>
                  <a:gd name="connsiteY2" fmla="*/ 13550 h 410754"/>
                  <a:gd name="connsiteX3" fmla="*/ 430877 w 430877"/>
                  <a:gd name="connsiteY3" fmla="*/ 262051 h 410754"/>
                  <a:gd name="connsiteX4" fmla="*/ 304565 w 430877"/>
                  <a:gd name="connsiteY4" fmla="*/ 388834 h 410754"/>
                  <a:gd name="connsiteX5" fmla="*/ 0 w 430877"/>
                  <a:gd name="connsiteY5" fmla="*/ 38070 h 410754"/>
                  <a:gd name="connsiteX0" fmla="*/ 0 w 430877"/>
                  <a:gd name="connsiteY0" fmla="*/ 38070 h 410754"/>
                  <a:gd name="connsiteX1" fmla="*/ 38070 w 430877"/>
                  <a:gd name="connsiteY1" fmla="*/ 0 h 410754"/>
                  <a:gd name="connsiteX2" fmla="*/ 16596 w 430877"/>
                  <a:gd name="connsiteY2" fmla="*/ 13550 h 410754"/>
                  <a:gd name="connsiteX3" fmla="*/ 430877 w 430877"/>
                  <a:gd name="connsiteY3" fmla="*/ 262051 h 410754"/>
                  <a:gd name="connsiteX4" fmla="*/ 304565 w 430877"/>
                  <a:gd name="connsiteY4" fmla="*/ 388834 h 410754"/>
                  <a:gd name="connsiteX5" fmla="*/ 0 w 430877"/>
                  <a:gd name="connsiteY5" fmla="*/ 38070 h 410754"/>
                  <a:gd name="connsiteX0" fmla="*/ 0 w 430877"/>
                  <a:gd name="connsiteY0" fmla="*/ 38070 h 420683"/>
                  <a:gd name="connsiteX1" fmla="*/ 38070 w 430877"/>
                  <a:gd name="connsiteY1" fmla="*/ 0 h 420683"/>
                  <a:gd name="connsiteX2" fmla="*/ 16596 w 430877"/>
                  <a:gd name="connsiteY2" fmla="*/ 13550 h 420683"/>
                  <a:gd name="connsiteX3" fmla="*/ 430877 w 430877"/>
                  <a:gd name="connsiteY3" fmla="*/ 262051 h 420683"/>
                  <a:gd name="connsiteX4" fmla="*/ 305233 w 430877"/>
                  <a:gd name="connsiteY4" fmla="*/ 399210 h 420683"/>
                  <a:gd name="connsiteX5" fmla="*/ 0 w 430877"/>
                  <a:gd name="connsiteY5" fmla="*/ 38070 h 420683"/>
                  <a:gd name="connsiteX0" fmla="*/ 0 w 430877"/>
                  <a:gd name="connsiteY0" fmla="*/ 38070 h 420683"/>
                  <a:gd name="connsiteX1" fmla="*/ 38070 w 430877"/>
                  <a:gd name="connsiteY1" fmla="*/ 0 h 420683"/>
                  <a:gd name="connsiteX2" fmla="*/ 16596 w 430877"/>
                  <a:gd name="connsiteY2" fmla="*/ 13550 h 420683"/>
                  <a:gd name="connsiteX3" fmla="*/ 430877 w 430877"/>
                  <a:gd name="connsiteY3" fmla="*/ 262051 h 420683"/>
                  <a:gd name="connsiteX4" fmla="*/ 305233 w 430877"/>
                  <a:gd name="connsiteY4" fmla="*/ 399210 h 420683"/>
                  <a:gd name="connsiteX5" fmla="*/ 0 w 430877"/>
                  <a:gd name="connsiteY5" fmla="*/ 38070 h 420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0877" h="420683">
                    <a:moveTo>
                      <a:pt x="0" y="38070"/>
                    </a:moveTo>
                    <a:cubicBezTo>
                      <a:pt x="0" y="17045"/>
                      <a:pt x="17045" y="0"/>
                      <a:pt x="38070" y="0"/>
                    </a:cubicBezTo>
                    <a:lnTo>
                      <a:pt x="16596" y="13550"/>
                    </a:lnTo>
                    <a:cubicBezTo>
                      <a:pt x="58905" y="285818"/>
                      <a:pt x="392144" y="76778"/>
                      <a:pt x="430877" y="262051"/>
                    </a:cubicBezTo>
                    <a:cubicBezTo>
                      <a:pt x="411638" y="345044"/>
                      <a:pt x="347368" y="382328"/>
                      <a:pt x="305233" y="399210"/>
                    </a:cubicBezTo>
                    <a:cubicBezTo>
                      <a:pt x="-70902" y="519332"/>
                      <a:pt x="41498" y="99056"/>
                      <a:pt x="0" y="3807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1B7DDBB4-C90B-42FB-94CB-236E699172B7}"/>
                  </a:ext>
                </a:extLst>
              </p:cNvPr>
              <p:cNvGrpSpPr/>
              <p:nvPr/>
            </p:nvGrpSpPr>
            <p:grpSpPr>
              <a:xfrm>
                <a:off x="7749244" y="4773769"/>
                <a:ext cx="1394327" cy="650491"/>
                <a:chOff x="7749244" y="4773769"/>
                <a:chExt cx="1394327" cy="650491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A75F5D2-72FE-46B8-814E-B1D9A5BD844C}"/>
                    </a:ext>
                  </a:extLst>
                </p:cNvPr>
                <p:cNvSpPr/>
                <p:nvPr/>
              </p:nvSpPr>
              <p:spPr>
                <a:xfrm rot="19855972">
                  <a:off x="7749244" y="4773769"/>
                  <a:ext cx="525996" cy="650491"/>
                </a:xfrm>
                <a:prstGeom prst="ellipse">
                  <a:avLst/>
                </a:prstGeom>
                <a:solidFill>
                  <a:srgbClr val="A98A4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8E846637-36CB-4D25-8C3B-C7B6836CFFBB}"/>
                    </a:ext>
                  </a:extLst>
                </p:cNvPr>
                <p:cNvSpPr/>
                <p:nvPr/>
              </p:nvSpPr>
              <p:spPr>
                <a:xfrm rot="1619164">
                  <a:off x="8617575" y="4773769"/>
                  <a:ext cx="525996" cy="650491"/>
                </a:xfrm>
                <a:prstGeom prst="ellipse">
                  <a:avLst/>
                </a:prstGeom>
                <a:solidFill>
                  <a:srgbClr val="A98A4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906D1224-3A89-434F-B41D-A2D4BA1E007E}"/>
                    </a:ext>
                  </a:extLst>
                </p:cNvPr>
                <p:cNvSpPr/>
                <p:nvPr/>
              </p:nvSpPr>
              <p:spPr>
                <a:xfrm flipV="1">
                  <a:off x="7893578" y="4836199"/>
                  <a:ext cx="111310" cy="1113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64343564-5015-4A76-88B0-8080C5CE0DF4}"/>
                    </a:ext>
                  </a:extLst>
                </p:cNvPr>
                <p:cNvSpPr/>
                <p:nvPr/>
              </p:nvSpPr>
              <p:spPr>
                <a:xfrm flipV="1">
                  <a:off x="7821532" y="4963262"/>
                  <a:ext cx="111310" cy="1113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61891781-253A-4460-8BE3-F9EF981AC8EC}"/>
                    </a:ext>
                  </a:extLst>
                </p:cNvPr>
                <p:cNvSpPr/>
                <p:nvPr/>
              </p:nvSpPr>
              <p:spPr>
                <a:xfrm rot="19424870" flipV="1">
                  <a:off x="7983697" y="5049462"/>
                  <a:ext cx="173941" cy="21579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17F9A73D-E5CA-4471-91B7-3D38BC631C79}"/>
                    </a:ext>
                  </a:extLst>
                </p:cNvPr>
                <p:cNvSpPr/>
                <p:nvPr/>
              </p:nvSpPr>
              <p:spPr>
                <a:xfrm flipV="1">
                  <a:off x="8051166" y="4883701"/>
                  <a:ext cx="111310" cy="1113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24DE556A-FAD5-458B-B753-10512E819E7B}"/>
                    </a:ext>
                  </a:extLst>
                </p:cNvPr>
                <p:cNvSpPr/>
                <p:nvPr/>
              </p:nvSpPr>
              <p:spPr>
                <a:xfrm flipV="1">
                  <a:off x="8897224" y="4828046"/>
                  <a:ext cx="111310" cy="1113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608A9027-94EC-4F4C-AF77-60C599B89A3C}"/>
                    </a:ext>
                  </a:extLst>
                </p:cNvPr>
                <p:cNvSpPr/>
                <p:nvPr/>
              </p:nvSpPr>
              <p:spPr>
                <a:xfrm flipV="1">
                  <a:off x="8743078" y="4907607"/>
                  <a:ext cx="111310" cy="1113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2F8610A2-6211-44EF-ABDA-72640918651E}"/>
                    </a:ext>
                  </a:extLst>
                </p:cNvPr>
                <p:cNvSpPr/>
                <p:nvPr/>
              </p:nvSpPr>
              <p:spPr>
                <a:xfrm rot="937649" flipV="1">
                  <a:off x="8778537" y="5088282"/>
                  <a:ext cx="173941" cy="21579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809C3D7D-4790-4B0E-9FEF-69A71C94C26B}"/>
                    </a:ext>
                  </a:extLst>
                </p:cNvPr>
                <p:cNvSpPr/>
                <p:nvPr/>
              </p:nvSpPr>
              <p:spPr>
                <a:xfrm flipV="1">
                  <a:off x="9008534" y="4971409"/>
                  <a:ext cx="111310" cy="1113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FFEE8410-F845-40DF-8934-E2DBE556283C}"/>
                  </a:ext>
                </a:extLst>
              </p:cNvPr>
              <p:cNvSpPr/>
              <p:nvPr/>
            </p:nvSpPr>
            <p:spPr>
              <a:xfrm rot="2559877">
                <a:off x="7912529" y="3960392"/>
                <a:ext cx="239108" cy="292066"/>
              </a:xfrm>
              <a:prstGeom prst="rect">
                <a:avLst/>
              </a:prstGeom>
              <a:solidFill>
                <a:srgbClr val="A98A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: Rounded Corners 13">
                <a:extLst>
                  <a:ext uri="{FF2B5EF4-FFF2-40B4-BE49-F238E27FC236}">
                    <a16:creationId xmlns:a16="http://schemas.microsoft.com/office/drawing/2014/main" id="{9EC571DF-E2AF-4351-B474-4D391FA08D0D}"/>
                  </a:ext>
                </a:extLst>
              </p:cNvPr>
              <p:cNvSpPr/>
              <p:nvPr/>
            </p:nvSpPr>
            <p:spPr>
              <a:xfrm rot="19357593" flipH="1">
                <a:off x="8451360" y="4040819"/>
                <a:ext cx="749001" cy="746164"/>
              </a:xfrm>
              <a:custGeom>
                <a:avLst/>
                <a:gdLst>
                  <a:gd name="connsiteX0" fmla="*/ 0 w 296014"/>
                  <a:gd name="connsiteY0" fmla="*/ 38070 h 228414"/>
                  <a:gd name="connsiteX1" fmla="*/ 38070 w 296014"/>
                  <a:gd name="connsiteY1" fmla="*/ 0 h 228414"/>
                  <a:gd name="connsiteX2" fmla="*/ 257944 w 296014"/>
                  <a:gd name="connsiteY2" fmla="*/ 0 h 228414"/>
                  <a:gd name="connsiteX3" fmla="*/ 296014 w 296014"/>
                  <a:gd name="connsiteY3" fmla="*/ 38070 h 228414"/>
                  <a:gd name="connsiteX4" fmla="*/ 296014 w 296014"/>
                  <a:gd name="connsiteY4" fmla="*/ 190344 h 228414"/>
                  <a:gd name="connsiteX5" fmla="*/ 257944 w 296014"/>
                  <a:gd name="connsiteY5" fmla="*/ 228414 h 228414"/>
                  <a:gd name="connsiteX6" fmla="*/ 38070 w 296014"/>
                  <a:gd name="connsiteY6" fmla="*/ 228414 h 228414"/>
                  <a:gd name="connsiteX7" fmla="*/ 0 w 296014"/>
                  <a:gd name="connsiteY7" fmla="*/ 190344 h 228414"/>
                  <a:gd name="connsiteX8" fmla="*/ 0 w 296014"/>
                  <a:gd name="connsiteY8" fmla="*/ 38070 h 228414"/>
                  <a:gd name="connsiteX0" fmla="*/ 0 w 296014"/>
                  <a:gd name="connsiteY0" fmla="*/ 38070 h 228414"/>
                  <a:gd name="connsiteX1" fmla="*/ 38070 w 296014"/>
                  <a:gd name="connsiteY1" fmla="*/ 0 h 228414"/>
                  <a:gd name="connsiteX2" fmla="*/ 257944 w 296014"/>
                  <a:gd name="connsiteY2" fmla="*/ 0 h 228414"/>
                  <a:gd name="connsiteX3" fmla="*/ 296014 w 296014"/>
                  <a:gd name="connsiteY3" fmla="*/ 38070 h 228414"/>
                  <a:gd name="connsiteX4" fmla="*/ 296014 w 296014"/>
                  <a:gd name="connsiteY4" fmla="*/ 190344 h 228414"/>
                  <a:gd name="connsiteX5" fmla="*/ 38070 w 296014"/>
                  <a:gd name="connsiteY5" fmla="*/ 228414 h 228414"/>
                  <a:gd name="connsiteX6" fmla="*/ 0 w 296014"/>
                  <a:gd name="connsiteY6" fmla="*/ 190344 h 228414"/>
                  <a:gd name="connsiteX7" fmla="*/ 0 w 296014"/>
                  <a:gd name="connsiteY7" fmla="*/ 38070 h 228414"/>
                  <a:gd name="connsiteX0" fmla="*/ 0 w 331960"/>
                  <a:gd name="connsiteY0" fmla="*/ 38070 h 382343"/>
                  <a:gd name="connsiteX1" fmla="*/ 38070 w 331960"/>
                  <a:gd name="connsiteY1" fmla="*/ 0 h 382343"/>
                  <a:gd name="connsiteX2" fmla="*/ 257944 w 331960"/>
                  <a:gd name="connsiteY2" fmla="*/ 0 h 382343"/>
                  <a:gd name="connsiteX3" fmla="*/ 296014 w 331960"/>
                  <a:gd name="connsiteY3" fmla="*/ 38070 h 382343"/>
                  <a:gd name="connsiteX4" fmla="*/ 331960 w 331960"/>
                  <a:gd name="connsiteY4" fmla="*/ 378630 h 382343"/>
                  <a:gd name="connsiteX5" fmla="*/ 38070 w 331960"/>
                  <a:gd name="connsiteY5" fmla="*/ 228414 h 382343"/>
                  <a:gd name="connsiteX6" fmla="*/ 0 w 331960"/>
                  <a:gd name="connsiteY6" fmla="*/ 190344 h 382343"/>
                  <a:gd name="connsiteX7" fmla="*/ 0 w 331960"/>
                  <a:gd name="connsiteY7" fmla="*/ 38070 h 382343"/>
                  <a:gd name="connsiteX0" fmla="*/ 0 w 331960"/>
                  <a:gd name="connsiteY0" fmla="*/ 38070 h 383186"/>
                  <a:gd name="connsiteX1" fmla="*/ 38070 w 331960"/>
                  <a:gd name="connsiteY1" fmla="*/ 0 h 383186"/>
                  <a:gd name="connsiteX2" fmla="*/ 257944 w 331960"/>
                  <a:gd name="connsiteY2" fmla="*/ 0 h 383186"/>
                  <a:gd name="connsiteX3" fmla="*/ 296014 w 331960"/>
                  <a:gd name="connsiteY3" fmla="*/ 38070 h 383186"/>
                  <a:gd name="connsiteX4" fmla="*/ 331960 w 331960"/>
                  <a:gd name="connsiteY4" fmla="*/ 378630 h 383186"/>
                  <a:gd name="connsiteX5" fmla="*/ 39829 w 331960"/>
                  <a:gd name="connsiteY5" fmla="*/ 266024 h 383186"/>
                  <a:gd name="connsiteX6" fmla="*/ 0 w 331960"/>
                  <a:gd name="connsiteY6" fmla="*/ 190344 h 383186"/>
                  <a:gd name="connsiteX7" fmla="*/ 0 w 331960"/>
                  <a:gd name="connsiteY7" fmla="*/ 38070 h 383186"/>
                  <a:gd name="connsiteX0" fmla="*/ 0 w 331960"/>
                  <a:gd name="connsiteY0" fmla="*/ 38070 h 393429"/>
                  <a:gd name="connsiteX1" fmla="*/ 38070 w 331960"/>
                  <a:gd name="connsiteY1" fmla="*/ 0 h 393429"/>
                  <a:gd name="connsiteX2" fmla="*/ 257944 w 331960"/>
                  <a:gd name="connsiteY2" fmla="*/ 0 h 393429"/>
                  <a:gd name="connsiteX3" fmla="*/ 296014 w 331960"/>
                  <a:gd name="connsiteY3" fmla="*/ 38070 h 393429"/>
                  <a:gd name="connsiteX4" fmla="*/ 331960 w 331960"/>
                  <a:gd name="connsiteY4" fmla="*/ 378630 h 393429"/>
                  <a:gd name="connsiteX5" fmla="*/ 39829 w 331960"/>
                  <a:gd name="connsiteY5" fmla="*/ 266024 h 393429"/>
                  <a:gd name="connsiteX6" fmla="*/ 0 w 331960"/>
                  <a:gd name="connsiteY6" fmla="*/ 190344 h 393429"/>
                  <a:gd name="connsiteX7" fmla="*/ 0 w 331960"/>
                  <a:gd name="connsiteY7" fmla="*/ 38070 h 393429"/>
                  <a:gd name="connsiteX0" fmla="*/ 0 w 330857"/>
                  <a:gd name="connsiteY0" fmla="*/ 38070 h 380412"/>
                  <a:gd name="connsiteX1" fmla="*/ 38070 w 330857"/>
                  <a:gd name="connsiteY1" fmla="*/ 0 h 380412"/>
                  <a:gd name="connsiteX2" fmla="*/ 257944 w 330857"/>
                  <a:gd name="connsiteY2" fmla="*/ 0 h 380412"/>
                  <a:gd name="connsiteX3" fmla="*/ 296014 w 330857"/>
                  <a:gd name="connsiteY3" fmla="*/ 38070 h 380412"/>
                  <a:gd name="connsiteX4" fmla="*/ 330857 w 330857"/>
                  <a:gd name="connsiteY4" fmla="*/ 361494 h 380412"/>
                  <a:gd name="connsiteX5" fmla="*/ 39829 w 330857"/>
                  <a:gd name="connsiteY5" fmla="*/ 266024 h 380412"/>
                  <a:gd name="connsiteX6" fmla="*/ 0 w 330857"/>
                  <a:gd name="connsiteY6" fmla="*/ 190344 h 380412"/>
                  <a:gd name="connsiteX7" fmla="*/ 0 w 330857"/>
                  <a:gd name="connsiteY7" fmla="*/ 38070 h 380412"/>
                  <a:gd name="connsiteX0" fmla="*/ 0 w 416873"/>
                  <a:gd name="connsiteY0" fmla="*/ 38070 h 380412"/>
                  <a:gd name="connsiteX1" fmla="*/ 38070 w 416873"/>
                  <a:gd name="connsiteY1" fmla="*/ 0 h 380412"/>
                  <a:gd name="connsiteX2" fmla="*/ 257944 w 416873"/>
                  <a:gd name="connsiteY2" fmla="*/ 0 h 380412"/>
                  <a:gd name="connsiteX3" fmla="*/ 296014 w 416873"/>
                  <a:gd name="connsiteY3" fmla="*/ 38070 h 380412"/>
                  <a:gd name="connsiteX4" fmla="*/ 416873 w 416873"/>
                  <a:gd name="connsiteY4" fmla="*/ 243716 h 380412"/>
                  <a:gd name="connsiteX5" fmla="*/ 330857 w 416873"/>
                  <a:gd name="connsiteY5" fmla="*/ 361494 h 380412"/>
                  <a:gd name="connsiteX6" fmla="*/ 39829 w 416873"/>
                  <a:gd name="connsiteY6" fmla="*/ 266024 h 380412"/>
                  <a:gd name="connsiteX7" fmla="*/ 0 w 416873"/>
                  <a:gd name="connsiteY7" fmla="*/ 190344 h 380412"/>
                  <a:gd name="connsiteX8" fmla="*/ 0 w 416873"/>
                  <a:gd name="connsiteY8" fmla="*/ 38070 h 380412"/>
                  <a:gd name="connsiteX0" fmla="*/ 0 w 416873"/>
                  <a:gd name="connsiteY0" fmla="*/ 38070 h 380412"/>
                  <a:gd name="connsiteX1" fmla="*/ 38070 w 416873"/>
                  <a:gd name="connsiteY1" fmla="*/ 0 h 380412"/>
                  <a:gd name="connsiteX2" fmla="*/ 257944 w 416873"/>
                  <a:gd name="connsiteY2" fmla="*/ 0 h 380412"/>
                  <a:gd name="connsiteX3" fmla="*/ 296014 w 416873"/>
                  <a:gd name="connsiteY3" fmla="*/ 38070 h 380412"/>
                  <a:gd name="connsiteX4" fmla="*/ 416873 w 416873"/>
                  <a:gd name="connsiteY4" fmla="*/ 243716 h 380412"/>
                  <a:gd name="connsiteX5" fmla="*/ 330857 w 416873"/>
                  <a:gd name="connsiteY5" fmla="*/ 361494 h 380412"/>
                  <a:gd name="connsiteX6" fmla="*/ 39829 w 416873"/>
                  <a:gd name="connsiteY6" fmla="*/ 266024 h 380412"/>
                  <a:gd name="connsiteX7" fmla="*/ 0 w 416873"/>
                  <a:gd name="connsiteY7" fmla="*/ 190344 h 380412"/>
                  <a:gd name="connsiteX8" fmla="*/ 0 w 416873"/>
                  <a:gd name="connsiteY8" fmla="*/ 38070 h 380412"/>
                  <a:gd name="connsiteX0" fmla="*/ 0 w 416873"/>
                  <a:gd name="connsiteY0" fmla="*/ 38070 h 380412"/>
                  <a:gd name="connsiteX1" fmla="*/ 38070 w 416873"/>
                  <a:gd name="connsiteY1" fmla="*/ 0 h 380412"/>
                  <a:gd name="connsiteX2" fmla="*/ 257944 w 416873"/>
                  <a:gd name="connsiteY2" fmla="*/ 0 h 380412"/>
                  <a:gd name="connsiteX3" fmla="*/ 137397 w 416873"/>
                  <a:gd name="connsiteY3" fmla="*/ 144243 h 380412"/>
                  <a:gd name="connsiteX4" fmla="*/ 416873 w 416873"/>
                  <a:gd name="connsiteY4" fmla="*/ 243716 h 380412"/>
                  <a:gd name="connsiteX5" fmla="*/ 330857 w 416873"/>
                  <a:gd name="connsiteY5" fmla="*/ 361494 h 380412"/>
                  <a:gd name="connsiteX6" fmla="*/ 39829 w 416873"/>
                  <a:gd name="connsiteY6" fmla="*/ 266024 h 380412"/>
                  <a:gd name="connsiteX7" fmla="*/ 0 w 416873"/>
                  <a:gd name="connsiteY7" fmla="*/ 190344 h 380412"/>
                  <a:gd name="connsiteX8" fmla="*/ 0 w 416873"/>
                  <a:gd name="connsiteY8" fmla="*/ 38070 h 380412"/>
                  <a:gd name="connsiteX0" fmla="*/ 0 w 416873"/>
                  <a:gd name="connsiteY0" fmla="*/ 38070 h 380412"/>
                  <a:gd name="connsiteX1" fmla="*/ 38070 w 416873"/>
                  <a:gd name="connsiteY1" fmla="*/ 0 h 380412"/>
                  <a:gd name="connsiteX2" fmla="*/ 257944 w 416873"/>
                  <a:gd name="connsiteY2" fmla="*/ 0 h 380412"/>
                  <a:gd name="connsiteX3" fmla="*/ 137397 w 416873"/>
                  <a:gd name="connsiteY3" fmla="*/ 144243 h 380412"/>
                  <a:gd name="connsiteX4" fmla="*/ 416873 w 416873"/>
                  <a:gd name="connsiteY4" fmla="*/ 243716 h 380412"/>
                  <a:gd name="connsiteX5" fmla="*/ 330857 w 416873"/>
                  <a:gd name="connsiteY5" fmla="*/ 361494 h 380412"/>
                  <a:gd name="connsiteX6" fmla="*/ 39829 w 416873"/>
                  <a:gd name="connsiteY6" fmla="*/ 266024 h 380412"/>
                  <a:gd name="connsiteX7" fmla="*/ 0 w 416873"/>
                  <a:gd name="connsiteY7" fmla="*/ 190344 h 380412"/>
                  <a:gd name="connsiteX8" fmla="*/ 0 w 416873"/>
                  <a:gd name="connsiteY8" fmla="*/ 38070 h 380412"/>
                  <a:gd name="connsiteX0" fmla="*/ 0 w 416873"/>
                  <a:gd name="connsiteY0" fmla="*/ 38070 h 380412"/>
                  <a:gd name="connsiteX1" fmla="*/ 38070 w 416873"/>
                  <a:gd name="connsiteY1" fmla="*/ 0 h 380412"/>
                  <a:gd name="connsiteX2" fmla="*/ 16596 w 416873"/>
                  <a:gd name="connsiteY2" fmla="*/ 13550 h 380412"/>
                  <a:gd name="connsiteX3" fmla="*/ 137397 w 416873"/>
                  <a:gd name="connsiteY3" fmla="*/ 144243 h 380412"/>
                  <a:gd name="connsiteX4" fmla="*/ 416873 w 416873"/>
                  <a:gd name="connsiteY4" fmla="*/ 243716 h 380412"/>
                  <a:gd name="connsiteX5" fmla="*/ 330857 w 416873"/>
                  <a:gd name="connsiteY5" fmla="*/ 361494 h 380412"/>
                  <a:gd name="connsiteX6" fmla="*/ 39829 w 416873"/>
                  <a:gd name="connsiteY6" fmla="*/ 266024 h 380412"/>
                  <a:gd name="connsiteX7" fmla="*/ 0 w 416873"/>
                  <a:gd name="connsiteY7" fmla="*/ 190344 h 380412"/>
                  <a:gd name="connsiteX8" fmla="*/ 0 w 416873"/>
                  <a:gd name="connsiteY8" fmla="*/ 38070 h 380412"/>
                  <a:gd name="connsiteX0" fmla="*/ 0 w 416873"/>
                  <a:gd name="connsiteY0" fmla="*/ 38070 h 361494"/>
                  <a:gd name="connsiteX1" fmla="*/ 38070 w 416873"/>
                  <a:gd name="connsiteY1" fmla="*/ 0 h 361494"/>
                  <a:gd name="connsiteX2" fmla="*/ 16596 w 416873"/>
                  <a:gd name="connsiteY2" fmla="*/ 13550 h 361494"/>
                  <a:gd name="connsiteX3" fmla="*/ 137397 w 416873"/>
                  <a:gd name="connsiteY3" fmla="*/ 144243 h 361494"/>
                  <a:gd name="connsiteX4" fmla="*/ 416873 w 416873"/>
                  <a:gd name="connsiteY4" fmla="*/ 243716 h 361494"/>
                  <a:gd name="connsiteX5" fmla="*/ 330857 w 416873"/>
                  <a:gd name="connsiteY5" fmla="*/ 361494 h 361494"/>
                  <a:gd name="connsiteX6" fmla="*/ 0 w 416873"/>
                  <a:gd name="connsiteY6" fmla="*/ 190344 h 361494"/>
                  <a:gd name="connsiteX7" fmla="*/ 0 w 416873"/>
                  <a:gd name="connsiteY7" fmla="*/ 38070 h 361494"/>
                  <a:gd name="connsiteX0" fmla="*/ 0 w 416873"/>
                  <a:gd name="connsiteY0" fmla="*/ 38070 h 379655"/>
                  <a:gd name="connsiteX1" fmla="*/ 38070 w 416873"/>
                  <a:gd name="connsiteY1" fmla="*/ 0 h 379655"/>
                  <a:gd name="connsiteX2" fmla="*/ 16596 w 416873"/>
                  <a:gd name="connsiteY2" fmla="*/ 13550 h 379655"/>
                  <a:gd name="connsiteX3" fmla="*/ 137397 w 416873"/>
                  <a:gd name="connsiteY3" fmla="*/ 144243 h 379655"/>
                  <a:gd name="connsiteX4" fmla="*/ 416873 w 416873"/>
                  <a:gd name="connsiteY4" fmla="*/ 243716 h 379655"/>
                  <a:gd name="connsiteX5" fmla="*/ 330857 w 416873"/>
                  <a:gd name="connsiteY5" fmla="*/ 361494 h 379655"/>
                  <a:gd name="connsiteX6" fmla="*/ 0 w 416873"/>
                  <a:gd name="connsiteY6" fmla="*/ 190344 h 379655"/>
                  <a:gd name="connsiteX7" fmla="*/ 0 w 416873"/>
                  <a:gd name="connsiteY7" fmla="*/ 38070 h 379655"/>
                  <a:gd name="connsiteX0" fmla="*/ 0 w 416873"/>
                  <a:gd name="connsiteY0" fmla="*/ 38070 h 379655"/>
                  <a:gd name="connsiteX1" fmla="*/ 38070 w 416873"/>
                  <a:gd name="connsiteY1" fmla="*/ 0 h 379655"/>
                  <a:gd name="connsiteX2" fmla="*/ 16596 w 416873"/>
                  <a:gd name="connsiteY2" fmla="*/ 13550 h 379655"/>
                  <a:gd name="connsiteX3" fmla="*/ 416873 w 416873"/>
                  <a:gd name="connsiteY3" fmla="*/ 243716 h 379655"/>
                  <a:gd name="connsiteX4" fmla="*/ 330857 w 416873"/>
                  <a:gd name="connsiteY4" fmla="*/ 361494 h 379655"/>
                  <a:gd name="connsiteX5" fmla="*/ 0 w 416873"/>
                  <a:gd name="connsiteY5" fmla="*/ 190344 h 379655"/>
                  <a:gd name="connsiteX6" fmla="*/ 0 w 416873"/>
                  <a:gd name="connsiteY6" fmla="*/ 38070 h 379655"/>
                  <a:gd name="connsiteX0" fmla="*/ 0 w 416873"/>
                  <a:gd name="connsiteY0" fmla="*/ 38070 h 379655"/>
                  <a:gd name="connsiteX1" fmla="*/ 38070 w 416873"/>
                  <a:gd name="connsiteY1" fmla="*/ 0 h 379655"/>
                  <a:gd name="connsiteX2" fmla="*/ 16596 w 416873"/>
                  <a:gd name="connsiteY2" fmla="*/ 13550 h 379655"/>
                  <a:gd name="connsiteX3" fmla="*/ 416873 w 416873"/>
                  <a:gd name="connsiteY3" fmla="*/ 243716 h 379655"/>
                  <a:gd name="connsiteX4" fmla="*/ 330857 w 416873"/>
                  <a:gd name="connsiteY4" fmla="*/ 361494 h 379655"/>
                  <a:gd name="connsiteX5" fmla="*/ 0 w 416873"/>
                  <a:gd name="connsiteY5" fmla="*/ 190344 h 379655"/>
                  <a:gd name="connsiteX6" fmla="*/ 0 w 416873"/>
                  <a:gd name="connsiteY6" fmla="*/ 38070 h 379655"/>
                  <a:gd name="connsiteX0" fmla="*/ 0 w 416873"/>
                  <a:gd name="connsiteY0" fmla="*/ 38070 h 379655"/>
                  <a:gd name="connsiteX1" fmla="*/ 38070 w 416873"/>
                  <a:gd name="connsiteY1" fmla="*/ 0 h 379655"/>
                  <a:gd name="connsiteX2" fmla="*/ 16596 w 416873"/>
                  <a:gd name="connsiteY2" fmla="*/ 13550 h 379655"/>
                  <a:gd name="connsiteX3" fmla="*/ 416873 w 416873"/>
                  <a:gd name="connsiteY3" fmla="*/ 243716 h 379655"/>
                  <a:gd name="connsiteX4" fmla="*/ 330857 w 416873"/>
                  <a:gd name="connsiteY4" fmla="*/ 361494 h 379655"/>
                  <a:gd name="connsiteX5" fmla="*/ 0 w 416873"/>
                  <a:gd name="connsiteY5" fmla="*/ 190344 h 379655"/>
                  <a:gd name="connsiteX6" fmla="*/ 0 w 416873"/>
                  <a:gd name="connsiteY6" fmla="*/ 38070 h 379655"/>
                  <a:gd name="connsiteX0" fmla="*/ 0 w 416873"/>
                  <a:gd name="connsiteY0" fmla="*/ 38070 h 379655"/>
                  <a:gd name="connsiteX1" fmla="*/ 38070 w 416873"/>
                  <a:gd name="connsiteY1" fmla="*/ 0 h 379655"/>
                  <a:gd name="connsiteX2" fmla="*/ 16596 w 416873"/>
                  <a:gd name="connsiteY2" fmla="*/ 13550 h 379655"/>
                  <a:gd name="connsiteX3" fmla="*/ 416873 w 416873"/>
                  <a:gd name="connsiteY3" fmla="*/ 243716 h 379655"/>
                  <a:gd name="connsiteX4" fmla="*/ 330857 w 416873"/>
                  <a:gd name="connsiteY4" fmla="*/ 361494 h 379655"/>
                  <a:gd name="connsiteX5" fmla="*/ 0 w 416873"/>
                  <a:gd name="connsiteY5" fmla="*/ 190344 h 379655"/>
                  <a:gd name="connsiteX6" fmla="*/ 0 w 416873"/>
                  <a:gd name="connsiteY6" fmla="*/ 38070 h 379655"/>
                  <a:gd name="connsiteX0" fmla="*/ 0 w 416873"/>
                  <a:gd name="connsiteY0" fmla="*/ 38070 h 379655"/>
                  <a:gd name="connsiteX1" fmla="*/ 38070 w 416873"/>
                  <a:gd name="connsiteY1" fmla="*/ 0 h 379655"/>
                  <a:gd name="connsiteX2" fmla="*/ 16596 w 416873"/>
                  <a:gd name="connsiteY2" fmla="*/ 13550 h 379655"/>
                  <a:gd name="connsiteX3" fmla="*/ 416873 w 416873"/>
                  <a:gd name="connsiteY3" fmla="*/ 243716 h 379655"/>
                  <a:gd name="connsiteX4" fmla="*/ 330857 w 416873"/>
                  <a:gd name="connsiteY4" fmla="*/ 361494 h 379655"/>
                  <a:gd name="connsiteX5" fmla="*/ 0 w 416873"/>
                  <a:gd name="connsiteY5" fmla="*/ 190344 h 379655"/>
                  <a:gd name="connsiteX6" fmla="*/ 0 w 416873"/>
                  <a:gd name="connsiteY6" fmla="*/ 38070 h 379655"/>
                  <a:gd name="connsiteX0" fmla="*/ 0 w 416873"/>
                  <a:gd name="connsiteY0" fmla="*/ 38070 h 383769"/>
                  <a:gd name="connsiteX1" fmla="*/ 38070 w 416873"/>
                  <a:gd name="connsiteY1" fmla="*/ 0 h 383769"/>
                  <a:gd name="connsiteX2" fmla="*/ 16596 w 416873"/>
                  <a:gd name="connsiteY2" fmla="*/ 13550 h 383769"/>
                  <a:gd name="connsiteX3" fmla="*/ 416873 w 416873"/>
                  <a:gd name="connsiteY3" fmla="*/ 243716 h 383769"/>
                  <a:gd name="connsiteX4" fmla="*/ 287059 w 416873"/>
                  <a:gd name="connsiteY4" fmla="*/ 365916 h 383769"/>
                  <a:gd name="connsiteX5" fmla="*/ 0 w 416873"/>
                  <a:gd name="connsiteY5" fmla="*/ 190344 h 383769"/>
                  <a:gd name="connsiteX6" fmla="*/ 0 w 416873"/>
                  <a:gd name="connsiteY6" fmla="*/ 38070 h 383769"/>
                  <a:gd name="connsiteX0" fmla="*/ 0 w 416873"/>
                  <a:gd name="connsiteY0" fmla="*/ 38070 h 383769"/>
                  <a:gd name="connsiteX1" fmla="*/ 38070 w 416873"/>
                  <a:gd name="connsiteY1" fmla="*/ 0 h 383769"/>
                  <a:gd name="connsiteX2" fmla="*/ 16596 w 416873"/>
                  <a:gd name="connsiteY2" fmla="*/ 13550 h 383769"/>
                  <a:gd name="connsiteX3" fmla="*/ 416873 w 416873"/>
                  <a:gd name="connsiteY3" fmla="*/ 243716 h 383769"/>
                  <a:gd name="connsiteX4" fmla="*/ 287059 w 416873"/>
                  <a:gd name="connsiteY4" fmla="*/ 365916 h 383769"/>
                  <a:gd name="connsiteX5" fmla="*/ 0 w 416873"/>
                  <a:gd name="connsiteY5" fmla="*/ 190344 h 383769"/>
                  <a:gd name="connsiteX6" fmla="*/ 0 w 416873"/>
                  <a:gd name="connsiteY6" fmla="*/ 38070 h 383769"/>
                  <a:gd name="connsiteX0" fmla="*/ 0 w 416873"/>
                  <a:gd name="connsiteY0" fmla="*/ 38070 h 365916"/>
                  <a:gd name="connsiteX1" fmla="*/ 38070 w 416873"/>
                  <a:gd name="connsiteY1" fmla="*/ 0 h 365916"/>
                  <a:gd name="connsiteX2" fmla="*/ 16596 w 416873"/>
                  <a:gd name="connsiteY2" fmla="*/ 13550 h 365916"/>
                  <a:gd name="connsiteX3" fmla="*/ 416873 w 416873"/>
                  <a:gd name="connsiteY3" fmla="*/ 243716 h 365916"/>
                  <a:gd name="connsiteX4" fmla="*/ 287059 w 416873"/>
                  <a:gd name="connsiteY4" fmla="*/ 365916 h 365916"/>
                  <a:gd name="connsiteX5" fmla="*/ 0 w 416873"/>
                  <a:gd name="connsiteY5" fmla="*/ 38070 h 365916"/>
                  <a:gd name="connsiteX0" fmla="*/ 0 w 416873"/>
                  <a:gd name="connsiteY0" fmla="*/ 38070 h 365916"/>
                  <a:gd name="connsiteX1" fmla="*/ 38070 w 416873"/>
                  <a:gd name="connsiteY1" fmla="*/ 0 h 365916"/>
                  <a:gd name="connsiteX2" fmla="*/ 16596 w 416873"/>
                  <a:gd name="connsiteY2" fmla="*/ 13550 h 365916"/>
                  <a:gd name="connsiteX3" fmla="*/ 416873 w 416873"/>
                  <a:gd name="connsiteY3" fmla="*/ 243716 h 365916"/>
                  <a:gd name="connsiteX4" fmla="*/ 287059 w 416873"/>
                  <a:gd name="connsiteY4" fmla="*/ 365916 h 365916"/>
                  <a:gd name="connsiteX5" fmla="*/ 0 w 416873"/>
                  <a:gd name="connsiteY5" fmla="*/ 38070 h 365916"/>
                  <a:gd name="connsiteX0" fmla="*/ 0 w 416873"/>
                  <a:gd name="connsiteY0" fmla="*/ 38070 h 365916"/>
                  <a:gd name="connsiteX1" fmla="*/ 38070 w 416873"/>
                  <a:gd name="connsiteY1" fmla="*/ 0 h 365916"/>
                  <a:gd name="connsiteX2" fmla="*/ 16596 w 416873"/>
                  <a:gd name="connsiteY2" fmla="*/ 13550 h 365916"/>
                  <a:gd name="connsiteX3" fmla="*/ 416873 w 416873"/>
                  <a:gd name="connsiteY3" fmla="*/ 243716 h 365916"/>
                  <a:gd name="connsiteX4" fmla="*/ 287059 w 416873"/>
                  <a:gd name="connsiteY4" fmla="*/ 365916 h 365916"/>
                  <a:gd name="connsiteX5" fmla="*/ 0 w 416873"/>
                  <a:gd name="connsiteY5" fmla="*/ 38070 h 365916"/>
                  <a:gd name="connsiteX0" fmla="*/ 0 w 416873"/>
                  <a:gd name="connsiteY0" fmla="*/ 38070 h 388894"/>
                  <a:gd name="connsiteX1" fmla="*/ 38070 w 416873"/>
                  <a:gd name="connsiteY1" fmla="*/ 0 h 388894"/>
                  <a:gd name="connsiteX2" fmla="*/ 16596 w 416873"/>
                  <a:gd name="connsiteY2" fmla="*/ 13550 h 388894"/>
                  <a:gd name="connsiteX3" fmla="*/ 416873 w 416873"/>
                  <a:gd name="connsiteY3" fmla="*/ 243716 h 388894"/>
                  <a:gd name="connsiteX4" fmla="*/ 287059 w 416873"/>
                  <a:gd name="connsiteY4" fmla="*/ 365916 h 388894"/>
                  <a:gd name="connsiteX5" fmla="*/ 0 w 416873"/>
                  <a:gd name="connsiteY5" fmla="*/ 38070 h 388894"/>
                  <a:gd name="connsiteX0" fmla="*/ 0 w 416873"/>
                  <a:gd name="connsiteY0" fmla="*/ 38070 h 410754"/>
                  <a:gd name="connsiteX1" fmla="*/ 38070 w 416873"/>
                  <a:gd name="connsiteY1" fmla="*/ 0 h 410754"/>
                  <a:gd name="connsiteX2" fmla="*/ 16596 w 416873"/>
                  <a:gd name="connsiteY2" fmla="*/ 13550 h 410754"/>
                  <a:gd name="connsiteX3" fmla="*/ 416873 w 416873"/>
                  <a:gd name="connsiteY3" fmla="*/ 243716 h 410754"/>
                  <a:gd name="connsiteX4" fmla="*/ 304565 w 416873"/>
                  <a:gd name="connsiteY4" fmla="*/ 388834 h 410754"/>
                  <a:gd name="connsiteX5" fmla="*/ 0 w 416873"/>
                  <a:gd name="connsiteY5" fmla="*/ 38070 h 410754"/>
                  <a:gd name="connsiteX0" fmla="*/ 0 w 430877"/>
                  <a:gd name="connsiteY0" fmla="*/ 38070 h 410754"/>
                  <a:gd name="connsiteX1" fmla="*/ 38070 w 430877"/>
                  <a:gd name="connsiteY1" fmla="*/ 0 h 410754"/>
                  <a:gd name="connsiteX2" fmla="*/ 16596 w 430877"/>
                  <a:gd name="connsiteY2" fmla="*/ 13550 h 410754"/>
                  <a:gd name="connsiteX3" fmla="*/ 430877 w 430877"/>
                  <a:gd name="connsiteY3" fmla="*/ 262051 h 410754"/>
                  <a:gd name="connsiteX4" fmla="*/ 304565 w 430877"/>
                  <a:gd name="connsiteY4" fmla="*/ 388834 h 410754"/>
                  <a:gd name="connsiteX5" fmla="*/ 0 w 430877"/>
                  <a:gd name="connsiteY5" fmla="*/ 38070 h 410754"/>
                  <a:gd name="connsiteX0" fmla="*/ 0 w 430877"/>
                  <a:gd name="connsiteY0" fmla="*/ 38070 h 410754"/>
                  <a:gd name="connsiteX1" fmla="*/ 38070 w 430877"/>
                  <a:gd name="connsiteY1" fmla="*/ 0 h 410754"/>
                  <a:gd name="connsiteX2" fmla="*/ 16596 w 430877"/>
                  <a:gd name="connsiteY2" fmla="*/ 13550 h 410754"/>
                  <a:gd name="connsiteX3" fmla="*/ 430877 w 430877"/>
                  <a:gd name="connsiteY3" fmla="*/ 262051 h 410754"/>
                  <a:gd name="connsiteX4" fmla="*/ 304565 w 430877"/>
                  <a:gd name="connsiteY4" fmla="*/ 388834 h 410754"/>
                  <a:gd name="connsiteX5" fmla="*/ 0 w 430877"/>
                  <a:gd name="connsiteY5" fmla="*/ 38070 h 410754"/>
                  <a:gd name="connsiteX0" fmla="*/ 0 w 430877"/>
                  <a:gd name="connsiteY0" fmla="*/ 38070 h 410754"/>
                  <a:gd name="connsiteX1" fmla="*/ 38070 w 430877"/>
                  <a:gd name="connsiteY1" fmla="*/ 0 h 410754"/>
                  <a:gd name="connsiteX2" fmla="*/ 16596 w 430877"/>
                  <a:gd name="connsiteY2" fmla="*/ 13550 h 410754"/>
                  <a:gd name="connsiteX3" fmla="*/ 430877 w 430877"/>
                  <a:gd name="connsiteY3" fmla="*/ 262051 h 410754"/>
                  <a:gd name="connsiteX4" fmla="*/ 304565 w 430877"/>
                  <a:gd name="connsiteY4" fmla="*/ 388834 h 410754"/>
                  <a:gd name="connsiteX5" fmla="*/ 0 w 430877"/>
                  <a:gd name="connsiteY5" fmla="*/ 38070 h 410754"/>
                  <a:gd name="connsiteX0" fmla="*/ 0 w 430877"/>
                  <a:gd name="connsiteY0" fmla="*/ 38070 h 420683"/>
                  <a:gd name="connsiteX1" fmla="*/ 38070 w 430877"/>
                  <a:gd name="connsiteY1" fmla="*/ 0 h 420683"/>
                  <a:gd name="connsiteX2" fmla="*/ 16596 w 430877"/>
                  <a:gd name="connsiteY2" fmla="*/ 13550 h 420683"/>
                  <a:gd name="connsiteX3" fmla="*/ 430877 w 430877"/>
                  <a:gd name="connsiteY3" fmla="*/ 262051 h 420683"/>
                  <a:gd name="connsiteX4" fmla="*/ 305233 w 430877"/>
                  <a:gd name="connsiteY4" fmla="*/ 399210 h 420683"/>
                  <a:gd name="connsiteX5" fmla="*/ 0 w 430877"/>
                  <a:gd name="connsiteY5" fmla="*/ 38070 h 420683"/>
                  <a:gd name="connsiteX0" fmla="*/ 0 w 430877"/>
                  <a:gd name="connsiteY0" fmla="*/ 38070 h 420683"/>
                  <a:gd name="connsiteX1" fmla="*/ 38070 w 430877"/>
                  <a:gd name="connsiteY1" fmla="*/ 0 h 420683"/>
                  <a:gd name="connsiteX2" fmla="*/ 16596 w 430877"/>
                  <a:gd name="connsiteY2" fmla="*/ 13550 h 420683"/>
                  <a:gd name="connsiteX3" fmla="*/ 430877 w 430877"/>
                  <a:gd name="connsiteY3" fmla="*/ 262051 h 420683"/>
                  <a:gd name="connsiteX4" fmla="*/ 305233 w 430877"/>
                  <a:gd name="connsiteY4" fmla="*/ 399210 h 420683"/>
                  <a:gd name="connsiteX5" fmla="*/ 0 w 430877"/>
                  <a:gd name="connsiteY5" fmla="*/ 38070 h 420683"/>
                  <a:gd name="connsiteX0" fmla="*/ 0 w 422036"/>
                  <a:gd name="connsiteY0" fmla="*/ 36382 h 420612"/>
                  <a:gd name="connsiteX1" fmla="*/ 29229 w 422036"/>
                  <a:gd name="connsiteY1" fmla="*/ 0 h 420612"/>
                  <a:gd name="connsiteX2" fmla="*/ 7755 w 422036"/>
                  <a:gd name="connsiteY2" fmla="*/ 13550 h 420612"/>
                  <a:gd name="connsiteX3" fmla="*/ 422036 w 422036"/>
                  <a:gd name="connsiteY3" fmla="*/ 262051 h 420612"/>
                  <a:gd name="connsiteX4" fmla="*/ 296392 w 422036"/>
                  <a:gd name="connsiteY4" fmla="*/ 399210 h 420612"/>
                  <a:gd name="connsiteX5" fmla="*/ 0 w 422036"/>
                  <a:gd name="connsiteY5" fmla="*/ 36382 h 420612"/>
                  <a:gd name="connsiteX0" fmla="*/ 0 w 422036"/>
                  <a:gd name="connsiteY0" fmla="*/ 36382 h 420437"/>
                  <a:gd name="connsiteX1" fmla="*/ 29229 w 422036"/>
                  <a:gd name="connsiteY1" fmla="*/ 0 h 420437"/>
                  <a:gd name="connsiteX2" fmla="*/ 7755 w 422036"/>
                  <a:gd name="connsiteY2" fmla="*/ 13550 h 420437"/>
                  <a:gd name="connsiteX3" fmla="*/ 422036 w 422036"/>
                  <a:gd name="connsiteY3" fmla="*/ 262051 h 420437"/>
                  <a:gd name="connsiteX4" fmla="*/ 296392 w 422036"/>
                  <a:gd name="connsiteY4" fmla="*/ 399210 h 420437"/>
                  <a:gd name="connsiteX5" fmla="*/ 0 w 422036"/>
                  <a:gd name="connsiteY5" fmla="*/ 36382 h 420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2036" h="420437">
                    <a:moveTo>
                      <a:pt x="0" y="36382"/>
                    </a:moveTo>
                    <a:cubicBezTo>
                      <a:pt x="0" y="15357"/>
                      <a:pt x="8204" y="0"/>
                      <a:pt x="29229" y="0"/>
                    </a:cubicBezTo>
                    <a:lnTo>
                      <a:pt x="7755" y="13550"/>
                    </a:lnTo>
                    <a:cubicBezTo>
                      <a:pt x="50064" y="285818"/>
                      <a:pt x="383303" y="76778"/>
                      <a:pt x="422036" y="262051"/>
                    </a:cubicBezTo>
                    <a:cubicBezTo>
                      <a:pt x="402797" y="345044"/>
                      <a:pt x="338527" y="382328"/>
                      <a:pt x="296392" y="399210"/>
                    </a:cubicBezTo>
                    <a:cubicBezTo>
                      <a:pt x="-79743" y="519332"/>
                      <a:pt x="22943" y="92969"/>
                      <a:pt x="0" y="36382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957EBEA9-737C-4919-A28B-B4D5D51EF8B5}"/>
                  </a:ext>
                </a:extLst>
              </p:cNvPr>
              <p:cNvSpPr/>
              <p:nvPr/>
            </p:nvSpPr>
            <p:spPr>
              <a:xfrm rot="20202548" flipH="1">
                <a:off x="8758807" y="3966804"/>
                <a:ext cx="239108" cy="292066"/>
              </a:xfrm>
              <a:prstGeom prst="rect">
                <a:avLst/>
              </a:prstGeom>
              <a:solidFill>
                <a:srgbClr val="A98A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2F57891-0048-40EE-8C8A-778F6AAE1522}"/>
                </a:ext>
              </a:extLst>
            </p:cNvPr>
            <p:cNvGrpSpPr/>
            <p:nvPr/>
          </p:nvGrpSpPr>
          <p:grpSpPr>
            <a:xfrm>
              <a:off x="7705202" y="3035009"/>
              <a:ext cx="1459109" cy="1209306"/>
              <a:chOff x="7705202" y="3035009"/>
              <a:chExt cx="1459109" cy="1209306"/>
            </a:xfrm>
          </p:grpSpPr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1455F387-4080-4C19-8684-CAA2E3B49E51}"/>
                  </a:ext>
                </a:extLst>
              </p:cNvPr>
              <p:cNvSpPr/>
              <p:nvPr/>
            </p:nvSpPr>
            <p:spPr>
              <a:xfrm rot="18918371" flipH="1">
                <a:off x="8614702" y="3112432"/>
                <a:ext cx="549609" cy="535042"/>
              </a:xfrm>
              <a:custGeom>
                <a:avLst/>
                <a:gdLst>
                  <a:gd name="connsiteX0" fmla="*/ 384313 w 667036"/>
                  <a:gd name="connsiteY0" fmla="*/ 0 h 649356"/>
                  <a:gd name="connsiteX1" fmla="*/ 656063 w 667036"/>
                  <a:gd name="connsiteY1" fmla="*/ 95096 h 649356"/>
                  <a:gd name="connsiteX2" fmla="*/ 667036 w 667036"/>
                  <a:gd name="connsiteY2" fmla="*/ 106331 h 649356"/>
                  <a:gd name="connsiteX3" fmla="*/ 632387 w 667036"/>
                  <a:gd name="connsiteY3" fmla="*/ 99910 h 649356"/>
                  <a:gd name="connsiteX4" fmla="*/ 554935 w 667036"/>
                  <a:gd name="connsiteY4" fmla="*/ 95249 h 649356"/>
                  <a:gd name="connsiteX5" fmla="*/ 170622 w 667036"/>
                  <a:gd name="connsiteY5" fmla="*/ 324678 h 649356"/>
                  <a:gd name="connsiteX6" fmla="*/ 554935 w 667036"/>
                  <a:gd name="connsiteY6" fmla="*/ 554107 h 649356"/>
                  <a:gd name="connsiteX7" fmla="*/ 632387 w 667036"/>
                  <a:gd name="connsiteY7" fmla="*/ 549446 h 649356"/>
                  <a:gd name="connsiteX8" fmla="*/ 667036 w 667036"/>
                  <a:gd name="connsiteY8" fmla="*/ 543025 h 649356"/>
                  <a:gd name="connsiteX9" fmla="*/ 656063 w 667036"/>
                  <a:gd name="connsiteY9" fmla="*/ 554260 h 649356"/>
                  <a:gd name="connsiteX10" fmla="*/ 384313 w 667036"/>
                  <a:gd name="connsiteY10" fmla="*/ 649356 h 649356"/>
                  <a:gd name="connsiteX11" fmla="*/ 0 w 667036"/>
                  <a:gd name="connsiteY11" fmla="*/ 324678 h 649356"/>
                  <a:gd name="connsiteX12" fmla="*/ 384313 w 667036"/>
                  <a:gd name="connsiteY12" fmla="*/ 0 h 649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67036" h="649356">
                    <a:moveTo>
                      <a:pt x="384313" y="0"/>
                    </a:moveTo>
                    <a:cubicBezTo>
                      <a:pt x="490438" y="0"/>
                      <a:pt x="586516" y="36341"/>
                      <a:pt x="656063" y="95096"/>
                    </a:cubicBezTo>
                    <a:lnTo>
                      <a:pt x="667036" y="106331"/>
                    </a:lnTo>
                    <a:lnTo>
                      <a:pt x="632387" y="99910"/>
                    </a:lnTo>
                    <a:cubicBezTo>
                      <a:pt x="607370" y="96854"/>
                      <a:pt x="581466" y="95249"/>
                      <a:pt x="554935" y="95249"/>
                    </a:cubicBezTo>
                    <a:cubicBezTo>
                      <a:pt x="342685" y="95249"/>
                      <a:pt x="170622" y="197968"/>
                      <a:pt x="170622" y="324678"/>
                    </a:cubicBezTo>
                    <a:cubicBezTo>
                      <a:pt x="170622" y="451388"/>
                      <a:pt x="342685" y="554107"/>
                      <a:pt x="554935" y="554107"/>
                    </a:cubicBezTo>
                    <a:cubicBezTo>
                      <a:pt x="581466" y="554107"/>
                      <a:pt x="607370" y="552502"/>
                      <a:pt x="632387" y="549446"/>
                    </a:cubicBezTo>
                    <a:lnTo>
                      <a:pt x="667036" y="543025"/>
                    </a:lnTo>
                    <a:lnTo>
                      <a:pt x="656063" y="554260"/>
                    </a:lnTo>
                    <a:cubicBezTo>
                      <a:pt x="586516" y="613015"/>
                      <a:pt x="490438" y="649356"/>
                      <a:pt x="384313" y="649356"/>
                    </a:cubicBezTo>
                    <a:cubicBezTo>
                      <a:pt x="172063" y="649356"/>
                      <a:pt x="0" y="503993"/>
                      <a:pt x="0" y="324678"/>
                    </a:cubicBezTo>
                    <a:cubicBezTo>
                      <a:pt x="0" y="145363"/>
                      <a:pt x="172063" y="0"/>
                      <a:pt x="384313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7238D98-E7D0-455C-89D3-86A454FEEC8D}"/>
                  </a:ext>
                </a:extLst>
              </p:cNvPr>
              <p:cNvSpPr/>
              <p:nvPr/>
            </p:nvSpPr>
            <p:spPr>
              <a:xfrm rot="12688922" flipH="1">
                <a:off x="7705202" y="3076045"/>
                <a:ext cx="549609" cy="535042"/>
              </a:xfrm>
              <a:custGeom>
                <a:avLst/>
                <a:gdLst>
                  <a:gd name="connsiteX0" fmla="*/ 384313 w 667036"/>
                  <a:gd name="connsiteY0" fmla="*/ 0 h 649356"/>
                  <a:gd name="connsiteX1" fmla="*/ 656063 w 667036"/>
                  <a:gd name="connsiteY1" fmla="*/ 95096 h 649356"/>
                  <a:gd name="connsiteX2" fmla="*/ 667036 w 667036"/>
                  <a:gd name="connsiteY2" fmla="*/ 106331 h 649356"/>
                  <a:gd name="connsiteX3" fmla="*/ 632387 w 667036"/>
                  <a:gd name="connsiteY3" fmla="*/ 99910 h 649356"/>
                  <a:gd name="connsiteX4" fmla="*/ 554935 w 667036"/>
                  <a:gd name="connsiteY4" fmla="*/ 95249 h 649356"/>
                  <a:gd name="connsiteX5" fmla="*/ 170622 w 667036"/>
                  <a:gd name="connsiteY5" fmla="*/ 324678 h 649356"/>
                  <a:gd name="connsiteX6" fmla="*/ 554935 w 667036"/>
                  <a:gd name="connsiteY6" fmla="*/ 554107 h 649356"/>
                  <a:gd name="connsiteX7" fmla="*/ 632387 w 667036"/>
                  <a:gd name="connsiteY7" fmla="*/ 549446 h 649356"/>
                  <a:gd name="connsiteX8" fmla="*/ 667036 w 667036"/>
                  <a:gd name="connsiteY8" fmla="*/ 543025 h 649356"/>
                  <a:gd name="connsiteX9" fmla="*/ 656063 w 667036"/>
                  <a:gd name="connsiteY9" fmla="*/ 554260 h 649356"/>
                  <a:gd name="connsiteX10" fmla="*/ 384313 w 667036"/>
                  <a:gd name="connsiteY10" fmla="*/ 649356 h 649356"/>
                  <a:gd name="connsiteX11" fmla="*/ 0 w 667036"/>
                  <a:gd name="connsiteY11" fmla="*/ 324678 h 649356"/>
                  <a:gd name="connsiteX12" fmla="*/ 384313 w 667036"/>
                  <a:gd name="connsiteY12" fmla="*/ 0 h 649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67036" h="649356">
                    <a:moveTo>
                      <a:pt x="384313" y="0"/>
                    </a:moveTo>
                    <a:cubicBezTo>
                      <a:pt x="490438" y="0"/>
                      <a:pt x="586516" y="36341"/>
                      <a:pt x="656063" y="95096"/>
                    </a:cubicBezTo>
                    <a:lnTo>
                      <a:pt x="667036" y="106331"/>
                    </a:lnTo>
                    <a:lnTo>
                      <a:pt x="632387" y="99910"/>
                    </a:lnTo>
                    <a:cubicBezTo>
                      <a:pt x="607370" y="96854"/>
                      <a:pt x="581466" y="95249"/>
                      <a:pt x="554935" y="95249"/>
                    </a:cubicBezTo>
                    <a:cubicBezTo>
                      <a:pt x="342685" y="95249"/>
                      <a:pt x="170622" y="197968"/>
                      <a:pt x="170622" y="324678"/>
                    </a:cubicBezTo>
                    <a:cubicBezTo>
                      <a:pt x="170622" y="451388"/>
                      <a:pt x="342685" y="554107"/>
                      <a:pt x="554935" y="554107"/>
                    </a:cubicBezTo>
                    <a:cubicBezTo>
                      <a:pt x="581466" y="554107"/>
                      <a:pt x="607370" y="552502"/>
                      <a:pt x="632387" y="549446"/>
                    </a:cubicBezTo>
                    <a:lnTo>
                      <a:pt x="667036" y="543025"/>
                    </a:lnTo>
                    <a:lnTo>
                      <a:pt x="656063" y="554260"/>
                    </a:lnTo>
                    <a:cubicBezTo>
                      <a:pt x="586516" y="613015"/>
                      <a:pt x="490438" y="649356"/>
                      <a:pt x="384313" y="649356"/>
                    </a:cubicBezTo>
                    <a:cubicBezTo>
                      <a:pt x="172063" y="649356"/>
                      <a:pt x="0" y="503993"/>
                      <a:pt x="0" y="324678"/>
                    </a:cubicBezTo>
                    <a:cubicBezTo>
                      <a:pt x="0" y="145363"/>
                      <a:pt x="172063" y="0"/>
                      <a:pt x="384313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78836FF6-59CD-4CA0-BA14-7B4DB87B491C}"/>
                  </a:ext>
                </a:extLst>
              </p:cNvPr>
              <p:cNvSpPr/>
              <p:nvPr/>
            </p:nvSpPr>
            <p:spPr>
              <a:xfrm flipH="1">
                <a:off x="7818516" y="3035009"/>
                <a:ext cx="1209305" cy="1209306"/>
              </a:xfrm>
              <a:prstGeom prst="ellipse">
                <a:avLst/>
              </a:prstGeom>
              <a:solidFill>
                <a:srgbClr val="A98A4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DBE16E65-0CE8-49AB-BA7A-FF4B0F92CBAE}"/>
                  </a:ext>
                </a:extLst>
              </p:cNvPr>
              <p:cNvSpPr/>
              <p:nvPr/>
            </p:nvSpPr>
            <p:spPr>
              <a:xfrm flipH="1">
                <a:off x="8612079" y="3465751"/>
                <a:ext cx="147251" cy="14725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42F59F03-92C3-40F0-BD3D-8A89C76F1C59}"/>
                  </a:ext>
                </a:extLst>
              </p:cNvPr>
              <p:cNvSpPr/>
              <p:nvPr/>
            </p:nvSpPr>
            <p:spPr>
              <a:xfrm flipH="1">
                <a:off x="8143226" y="3465751"/>
                <a:ext cx="147251" cy="14725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F7D5DD5B-17A8-413A-B4D1-53752378D786}"/>
                  </a:ext>
                </a:extLst>
              </p:cNvPr>
              <p:cNvSpPr/>
              <p:nvPr/>
            </p:nvSpPr>
            <p:spPr>
              <a:xfrm flipH="1" flipV="1">
                <a:off x="8173997" y="3470984"/>
                <a:ext cx="75707" cy="757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3B9AA996-582D-442F-9897-091C82BFD088}"/>
                  </a:ext>
                </a:extLst>
              </p:cNvPr>
              <p:cNvSpPr/>
              <p:nvPr/>
            </p:nvSpPr>
            <p:spPr>
              <a:xfrm flipH="1" flipV="1">
                <a:off x="8646455" y="3472546"/>
                <a:ext cx="75707" cy="757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">
                <a:extLst>
                  <a:ext uri="{FF2B5EF4-FFF2-40B4-BE49-F238E27FC236}">
                    <a16:creationId xmlns:a16="http://schemas.microsoft.com/office/drawing/2014/main" id="{FA0A0E47-E78F-40D9-B03A-D44DD88E42FF}"/>
                  </a:ext>
                </a:extLst>
              </p:cNvPr>
              <p:cNvSpPr/>
              <p:nvPr/>
            </p:nvSpPr>
            <p:spPr>
              <a:xfrm>
                <a:off x="8376045" y="3892506"/>
                <a:ext cx="130930" cy="66880"/>
              </a:xfrm>
              <a:custGeom>
                <a:avLst/>
                <a:gdLst>
                  <a:gd name="connsiteX0" fmla="*/ 0 w 177667"/>
                  <a:gd name="connsiteY0" fmla="*/ 0 h 82733"/>
                  <a:gd name="connsiteX1" fmla="*/ 177667 w 177667"/>
                  <a:gd name="connsiteY1" fmla="*/ 0 h 82733"/>
                  <a:gd name="connsiteX2" fmla="*/ 177667 w 177667"/>
                  <a:gd name="connsiteY2" fmla="*/ 82733 h 82733"/>
                  <a:gd name="connsiteX3" fmla="*/ 0 w 177667"/>
                  <a:gd name="connsiteY3" fmla="*/ 82733 h 82733"/>
                  <a:gd name="connsiteX4" fmla="*/ 0 w 177667"/>
                  <a:gd name="connsiteY4" fmla="*/ 0 h 82733"/>
                  <a:gd name="connsiteX0" fmla="*/ 0 w 177667"/>
                  <a:gd name="connsiteY0" fmla="*/ 0 h 82733"/>
                  <a:gd name="connsiteX1" fmla="*/ 177667 w 177667"/>
                  <a:gd name="connsiteY1" fmla="*/ 0 h 82733"/>
                  <a:gd name="connsiteX2" fmla="*/ 177667 w 177667"/>
                  <a:gd name="connsiteY2" fmla="*/ 82733 h 82733"/>
                  <a:gd name="connsiteX3" fmla="*/ 0 w 177667"/>
                  <a:gd name="connsiteY3" fmla="*/ 0 h 82733"/>
                  <a:gd name="connsiteX0" fmla="*/ 0 w 177667"/>
                  <a:gd name="connsiteY0" fmla="*/ 23812 h 106545"/>
                  <a:gd name="connsiteX1" fmla="*/ 139567 w 177667"/>
                  <a:gd name="connsiteY1" fmla="*/ 0 h 106545"/>
                  <a:gd name="connsiteX2" fmla="*/ 177667 w 177667"/>
                  <a:gd name="connsiteY2" fmla="*/ 106545 h 106545"/>
                  <a:gd name="connsiteX3" fmla="*/ 0 w 177667"/>
                  <a:gd name="connsiteY3" fmla="*/ 23812 h 106545"/>
                  <a:gd name="connsiteX0" fmla="*/ 0 w 158617"/>
                  <a:gd name="connsiteY0" fmla="*/ 23812 h 106545"/>
                  <a:gd name="connsiteX1" fmla="*/ 120517 w 158617"/>
                  <a:gd name="connsiteY1" fmla="*/ 0 h 106545"/>
                  <a:gd name="connsiteX2" fmla="*/ 158617 w 158617"/>
                  <a:gd name="connsiteY2" fmla="*/ 106545 h 106545"/>
                  <a:gd name="connsiteX3" fmla="*/ 0 w 158617"/>
                  <a:gd name="connsiteY3" fmla="*/ 23812 h 106545"/>
                  <a:gd name="connsiteX0" fmla="*/ 0 w 158617"/>
                  <a:gd name="connsiteY0" fmla="*/ 23812 h 106545"/>
                  <a:gd name="connsiteX1" fmla="*/ 120517 w 158617"/>
                  <a:gd name="connsiteY1" fmla="*/ 0 h 106545"/>
                  <a:gd name="connsiteX2" fmla="*/ 158617 w 158617"/>
                  <a:gd name="connsiteY2" fmla="*/ 106545 h 106545"/>
                  <a:gd name="connsiteX3" fmla="*/ 0 w 158617"/>
                  <a:gd name="connsiteY3" fmla="*/ 23812 h 106545"/>
                  <a:gd name="connsiteX0" fmla="*/ 0 w 125279"/>
                  <a:gd name="connsiteY0" fmla="*/ 23812 h 77970"/>
                  <a:gd name="connsiteX1" fmla="*/ 120517 w 125279"/>
                  <a:gd name="connsiteY1" fmla="*/ 0 h 77970"/>
                  <a:gd name="connsiteX2" fmla="*/ 125279 w 125279"/>
                  <a:gd name="connsiteY2" fmla="*/ 77970 h 77970"/>
                  <a:gd name="connsiteX3" fmla="*/ 0 w 125279"/>
                  <a:gd name="connsiteY3" fmla="*/ 23812 h 77970"/>
                  <a:gd name="connsiteX0" fmla="*/ 0 w 125279"/>
                  <a:gd name="connsiteY0" fmla="*/ 23812 h 77970"/>
                  <a:gd name="connsiteX1" fmla="*/ 120517 w 125279"/>
                  <a:gd name="connsiteY1" fmla="*/ 0 h 77970"/>
                  <a:gd name="connsiteX2" fmla="*/ 125279 w 125279"/>
                  <a:gd name="connsiteY2" fmla="*/ 77970 h 77970"/>
                  <a:gd name="connsiteX3" fmla="*/ 0 w 125279"/>
                  <a:gd name="connsiteY3" fmla="*/ 23812 h 77970"/>
                  <a:gd name="connsiteX0" fmla="*/ 0 w 140673"/>
                  <a:gd name="connsiteY0" fmla="*/ 23812 h 77970"/>
                  <a:gd name="connsiteX1" fmla="*/ 120517 w 140673"/>
                  <a:gd name="connsiteY1" fmla="*/ 0 h 77970"/>
                  <a:gd name="connsiteX2" fmla="*/ 125279 w 140673"/>
                  <a:gd name="connsiteY2" fmla="*/ 77970 h 77970"/>
                  <a:gd name="connsiteX3" fmla="*/ 0 w 140673"/>
                  <a:gd name="connsiteY3" fmla="*/ 23812 h 77970"/>
                  <a:gd name="connsiteX0" fmla="*/ 0 w 140673"/>
                  <a:gd name="connsiteY0" fmla="*/ 19049 h 77970"/>
                  <a:gd name="connsiteX1" fmla="*/ 120517 w 140673"/>
                  <a:gd name="connsiteY1" fmla="*/ 0 h 77970"/>
                  <a:gd name="connsiteX2" fmla="*/ 125279 w 140673"/>
                  <a:gd name="connsiteY2" fmla="*/ 77970 h 77970"/>
                  <a:gd name="connsiteX3" fmla="*/ 0 w 140673"/>
                  <a:gd name="connsiteY3" fmla="*/ 19049 h 77970"/>
                  <a:gd name="connsiteX0" fmla="*/ 0 w 133529"/>
                  <a:gd name="connsiteY0" fmla="*/ 19049 h 77970"/>
                  <a:gd name="connsiteX1" fmla="*/ 113373 w 133529"/>
                  <a:gd name="connsiteY1" fmla="*/ 0 h 77970"/>
                  <a:gd name="connsiteX2" fmla="*/ 118135 w 133529"/>
                  <a:gd name="connsiteY2" fmla="*/ 77970 h 77970"/>
                  <a:gd name="connsiteX3" fmla="*/ 0 w 133529"/>
                  <a:gd name="connsiteY3" fmla="*/ 19049 h 77970"/>
                  <a:gd name="connsiteX0" fmla="*/ 0 w 128767"/>
                  <a:gd name="connsiteY0" fmla="*/ 23811 h 77970"/>
                  <a:gd name="connsiteX1" fmla="*/ 108611 w 128767"/>
                  <a:gd name="connsiteY1" fmla="*/ 0 h 77970"/>
                  <a:gd name="connsiteX2" fmla="*/ 113373 w 128767"/>
                  <a:gd name="connsiteY2" fmla="*/ 77970 h 77970"/>
                  <a:gd name="connsiteX3" fmla="*/ 0 w 128767"/>
                  <a:gd name="connsiteY3" fmla="*/ 23811 h 77970"/>
                  <a:gd name="connsiteX0" fmla="*/ 0 w 126386"/>
                  <a:gd name="connsiteY0" fmla="*/ 23811 h 77970"/>
                  <a:gd name="connsiteX1" fmla="*/ 106230 w 126386"/>
                  <a:gd name="connsiteY1" fmla="*/ 0 h 77970"/>
                  <a:gd name="connsiteX2" fmla="*/ 110992 w 126386"/>
                  <a:gd name="connsiteY2" fmla="*/ 77970 h 77970"/>
                  <a:gd name="connsiteX3" fmla="*/ 0 w 126386"/>
                  <a:gd name="connsiteY3" fmla="*/ 23811 h 77970"/>
                  <a:gd name="connsiteX0" fmla="*/ 0 w 126386"/>
                  <a:gd name="connsiteY0" fmla="*/ 23811 h 77970"/>
                  <a:gd name="connsiteX1" fmla="*/ 106230 w 126386"/>
                  <a:gd name="connsiteY1" fmla="*/ 0 h 77970"/>
                  <a:gd name="connsiteX2" fmla="*/ 110992 w 126386"/>
                  <a:gd name="connsiteY2" fmla="*/ 77970 h 77970"/>
                  <a:gd name="connsiteX3" fmla="*/ 0 w 126386"/>
                  <a:gd name="connsiteY3" fmla="*/ 23811 h 77970"/>
                  <a:gd name="connsiteX0" fmla="*/ 0 w 126386"/>
                  <a:gd name="connsiteY0" fmla="*/ 23811 h 77970"/>
                  <a:gd name="connsiteX1" fmla="*/ 106230 w 126386"/>
                  <a:gd name="connsiteY1" fmla="*/ 0 h 77970"/>
                  <a:gd name="connsiteX2" fmla="*/ 110992 w 126386"/>
                  <a:gd name="connsiteY2" fmla="*/ 77970 h 77970"/>
                  <a:gd name="connsiteX3" fmla="*/ 0 w 126386"/>
                  <a:gd name="connsiteY3" fmla="*/ 23811 h 77970"/>
                  <a:gd name="connsiteX0" fmla="*/ 0 w 100193"/>
                  <a:gd name="connsiteY0" fmla="*/ 26193 h 77970"/>
                  <a:gd name="connsiteX1" fmla="*/ 80037 w 100193"/>
                  <a:gd name="connsiteY1" fmla="*/ 0 h 77970"/>
                  <a:gd name="connsiteX2" fmla="*/ 84799 w 100193"/>
                  <a:gd name="connsiteY2" fmla="*/ 77970 h 77970"/>
                  <a:gd name="connsiteX3" fmla="*/ 0 w 100193"/>
                  <a:gd name="connsiteY3" fmla="*/ 26193 h 77970"/>
                  <a:gd name="connsiteX0" fmla="*/ 0 w 135911"/>
                  <a:gd name="connsiteY0" fmla="*/ 19049 h 77970"/>
                  <a:gd name="connsiteX1" fmla="*/ 115755 w 135911"/>
                  <a:gd name="connsiteY1" fmla="*/ 0 h 77970"/>
                  <a:gd name="connsiteX2" fmla="*/ 120517 w 135911"/>
                  <a:gd name="connsiteY2" fmla="*/ 77970 h 77970"/>
                  <a:gd name="connsiteX3" fmla="*/ 0 w 135911"/>
                  <a:gd name="connsiteY3" fmla="*/ 19049 h 77970"/>
                  <a:gd name="connsiteX0" fmla="*/ 0 w 135911"/>
                  <a:gd name="connsiteY0" fmla="*/ 19049 h 77970"/>
                  <a:gd name="connsiteX1" fmla="*/ 115755 w 135911"/>
                  <a:gd name="connsiteY1" fmla="*/ 0 h 77970"/>
                  <a:gd name="connsiteX2" fmla="*/ 120517 w 135911"/>
                  <a:gd name="connsiteY2" fmla="*/ 77970 h 77970"/>
                  <a:gd name="connsiteX3" fmla="*/ 0 w 135911"/>
                  <a:gd name="connsiteY3" fmla="*/ 19049 h 77970"/>
                  <a:gd name="connsiteX0" fmla="*/ 0 w 135911"/>
                  <a:gd name="connsiteY0" fmla="*/ 19049 h 80438"/>
                  <a:gd name="connsiteX1" fmla="*/ 115755 w 135911"/>
                  <a:gd name="connsiteY1" fmla="*/ 0 h 80438"/>
                  <a:gd name="connsiteX2" fmla="*/ 120517 w 135911"/>
                  <a:gd name="connsiteY2" fmla="*/ 77970 h 80438"/>
                  <a:gd name="connsiteX3" fmla="*/ 0 w 135911"/>
                  <a:gd name="connsiteY3" fmla="*/ 19049 h 80438"/>
                  <a:gd name="connsiteX0" fmla="*/ 0 w 134104"/>
                  <a:gd name="connsiteY0" fmla="*/ 19049 h 64897"/>
                  <a:gd name="connsiteX1" fmla="*/ 115755 w 134104"/>
                  <a:gd name="connsiteY1" fmla="*/ 0 h 64897"/>
                  <a:gd name="connsiteX2" fmla="*/ 118135 w 134104"/>
                  <a:gd name="connsiteY2" fmla="*/ 56538 h 64897"/>
                  <a:gd name="connsiteX3" fmla="*/ 0 w 134104"/>
                  <a:gd name="connsiteY3" fmla="*/ 19049 h 64897"/>
                  <a:gd name="connsiteX0" fmla="*/ 0 w 134104"/>
                  <a:gd name="connsiteY0" fmla="*/ 19049 h 66880"/>
                  <a:gd name="connsiteX1" fmla="*/ 115755 w 134104"/>
                  <a:gd name="connsiteY1" fmla="*/ 0 h 66880"/>
                  <a:gd name="connsiteX2" fmla="*/ 118135 w 134104"/>
                  <a:gd name="connsiteY2" fmla="*/ 56538 h 66880"/>
                  <a:gd name="connsiteX3" fmla="*/ 0 w 134104"/>
                  <a:gd name="connsiteY3" fmla="*/ 19049 h 66880"/>
                  <a:gd name="connsiteX0" fmla="*/ 0 w 134104"/>
                  <a:gd name="connsiteY0" fmla="*/ 19049 h 66880"/>
                  <a:gd name="connsiteX1" fmla="*/ 115755 w 134104"/>
                  <a:gd name="connsiteY1" fmla="*/ 0 h 66880"/>
                  <a:gd name="connsiteX2" fmla="*/ 118135 w 134104"/>
                  <a:gd name="connsiteY2" fmla="*/ 56538 h 66880"/>
                  <a:gd name="connsiteX3" fmla="*/ 0 w 134104"/>
                  <a:gd name="connsiteY3" fmla="*/ 19049 h 66880"/>
                  <a:gd name="connsiteX0" fmla="*/ 0 w 134104"/>
                  <a:gd name="connsiteY0" fmla="*/ 19049 h 66880"/>
                  <a:gd name="connsiteX1" fmla="*/ 115755 w 134104"/>
                  <a:gd name="connsiteY1" fmla="*/ 0 h 66880"/>
                  <a:gd name="connsiteX2" fmla="*/ 118135 w 134104"/>
                  <a:gd name="connsiteY2" fmla="*/ 56538 h 66880"/>
                  <a:gd name="connsiteX3" fmla="*/ 0 w 134104"/>
                  <a:gd name="connsiteY3" fmla="*/ 19049 h 66880"/>
                  <a:gd name="connsiteX0" fmla="*/ 0 w 130930"/>
                  <a:gd name="connsiteY0" fmla="*/ 19049 h 66880"/>
                  <a:gd name="connsiteX1" fmla="*/ 115755 w 130930"/>
                  <a:gd name="connsiteY1" fmla="*/ 0 h 66880"/>
                  <a:gd name="connsiteX2" fmla="*/ 118135 w 130930"/>
                  <a:gd name="connsiteY2" fmla="*/ 56538 h 66880"/>
                  <a:gd name="connsiteX3" fmla="*/ 0 w 130930"/>
                  <a:gd name="connsiteY3" fmla="*/ 19049 h 66880"/>
                  <a:gd name="connsiteX0" fmla="*/ 0 w 130930"/>
                  <a:gd name="connsiteY0" fmla="*/ 19049 h 66880"/>
                  <a:gd name="connsiteX1" fmla="*/ 115755 w 130930"/>
                  <a:gd name="connsiteY1" fmla="*/ 0 h 66880"/>
                  <a:gd name="connsiteX2" fmla="*/ 118135 w 130930"/>
                  <a:gd name="connsiteY2" fmla="*/ 56538 h 66880"/>
                  <a:gd name="connsiteX3" fmla="*/ 0 w 130930"/>
                  <a:gd name="connsiteY3" fmla="*/ 19049 h 66880"/>
                  <a:gd name="connsiteX0" fmla="*/ 0 w 130930"/>
                  <a:gd name="connsiteY0" fmla="*/ 19049 h 66880"/>
                  <a:gd name="connsiteX1" fmla="*/ 115755 w 130930"/>
                  <a:gd name="connsiteY1" fmla="*/ 0 h 66880"/>
                  <a:gd name="connsiteX2" fmla="*/ 118135 w 130930"/>
                  <a:gd name="connsiteY2" fmla="*/ 56538 h 66880"/>
                  <a:gd name="connsiteX3" fmla="*/ 0 w 130930"/>
                  <a:gd name="connsiteY3" fmla="*/ 19049 h 66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930" h="66880">
                    <a:moveTo>
                      <a:pt x="0" y="19049"/>
                    </a:moveTo>
                    <a:cubicBezTo>
                      <a:pt x="54459" y="34925"/>
                      <a:pt x="75583" y="24605"/>
                      <a:pt x="115755" y="0"/>
                    </a:cubicBezTo>
                    <a:cubicBezTo>
                      <a:pt x="117342" y="25990"/>
                      <a:pt x="147504" y="44835"/>
                      <a:pt x="118135" y="56538"/>
                    </a:cubicBezTo>
                    <a:cubicBezTo>
                      <a:pt x="114474" y="67060"/>
                      <a:pt x="34615" y="84727"/>
                      <a:pt x="0" y="19049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D7CE3894-26B5-4EFD-963B-CC5137D899AA}"/>
                  </a:ext>
                </a:extLst>
              </p:cNvPr>
              <p:cNvSpPr/>
              <p:nvPr/>
            </p:nvSpPr>
            <p:spPr>
              <a:xfrm rot="21082885" flipH="1">
                <a:off x="8247462" y="3839749"/>
                <a:ext cx="374834" cy="135985"/>
              </a:xfrm>
              <a:custGeom>
                <a:avLst/>
                <a:gdLst>
                  <a:gd name="connsiteX0" fmla="*/ 9265 w 537214"/>
                  <a:gd name="connsiteY0" fmla="*/ 0 h 230664"/>
                  <a:gd name="connsiteX1" fmla="*/ 532463 w 537214"/>
                  <a:gd name="connsiteY1" fmla="*/ 0 h 230664"/>
                  <a:gd name="connsiteX2" fmla="*/ 536944 w 537214"/>
                  <a:gd name="connsiteY2" fmla="*/ 21796 h 230664"/>
                  <a:gd name="connsiteX3" fmla="*/ 280554 w 537214"/>
                  <a:gd name="connsiteY3" fmla="*/ 229921 h 230664"/>
                  <a:gd name="connsiteX4" fmla="*/ 271 w 537214"/>
                  <a:gd name="connsiteY4" fmla="*/ 55299 h 230664"/>
                  <a:gd name="connsiteX5" fmla="*/ 3315 w 537214"/>
                  <a:gd name="connsiteY5" fmla="*/ 16391 h 230664"/>
                  <a:gd name="connsiteX6" fmla="*/ 9265 w 537214"/>
                  <a:gd name="connsiteY6" fmla="*/ 0 h 230664"/>
                  <a:gd name="connsiteX0" fmla="*/ 3315 w 537214"/>
                  <a:gd name="connsiteY0" fmla="*/ 16391 h 230664"/>
                  <a:gd name="connsiteX1" fmla="*/ 532463 w 537214"/>
                  <a:gd name="connsiteY1" fmla="*/ 0 h 230664"/>
                  <a:gd name="connsiteX2" fmla="*/ 536944 w 537214"/>
                  <a:gd name="connsiteY2" fmla="*/ 21796 h 230664"/>
                  <a:gd name="connsiteX3" fmla="*/ 280554 w 537214"/>
                  <a:gd name="connsiteY3" fmla="*/ 229921 h 230664"/>
                  <a:gd name="connsiteX4" fmla="*/ 271 w 537214"/>
                  <a:gd name="connsiteY4" fmla="*/ 55299 h 230664"/>
                  <a:gd name="connsiteX5" fmla="*/ 3315 w 537214"/>
                  <a:gd name="connsiteY5" fmla="*/ 16391 h 230664"/>
                  <a:gd name="connsiteX0" fmla="*/ 3315 w 537214"/>
                  <a:gd name="connsiteY0" fmla="*/ 16391 h 268539"/>
                  <a:gd name="connsiteX1" fmla="*/ 532463 w 537214"/>
                  <a:gd name="connsiteY1" fmla="*/ 0 h 268539"/>
                  <a:gd name="connsiteX2" fmla="*/ 536944 w 537214"/>
                  <a:gd name="connsiteY2" fmla="*/ 21796 h 268539"/>
                  <a:gd name="connsiteX3" fmla="*/ 280554 w 537214"/>
                  <a:gd name="connsiteY3" fmla="*/ 268021 h 268539"/>
                  <a:gd name="connsiteX4" fmla="*/ 271 w 537214"/>
                  <a:gd name="connsiteY4" fmla="*/ 55299 h 268539"/>
                  <a:gd name="connsiteX5" fmla="*/ 3315 w 537214"/>
                  <a:gd name="connsiteY5" fmla="*/ 16391 h 268539"/>
                  <a:gd name="connsiteX0" fmla="*/ 0 w 536943"/>
                  <a:gd name="connsiteY0" fmla="*/ 55299 h 268539"/>
                  <a:gd name="connsiteX1" fmla="*/ 532192 w 536943"/>
                  <a:gd name="connsiteY1" fmla="*/ 0 h 268539"/>
                  <a:gd name="connsiteX2" fmla="*/ 536673 w 536943"/>
                  <a:gd name="connsiteY2" fmla="*/ 21796 h 268539"/>
                  <a:gd name="connsiteX3" fmla="*/ 280283 w 536943"/>
                  <a:gd name="connsiteY3" fmla="*/ 268021 h 268539"/>
                  <a:gd name="connsiteX4" fmla="*/ 0 w 536943"/>
                  <a:gd name="connsiteY4" fmla="*/ 55299 h 268539"/>
                  <a:gd name="connsiteX0" fmla="*/ 0 w 532192"/>
                  <a:gd name="connsiteY0" fmla="*/ 55299 h 268539"/>
                  <a:gd name="connsiteX1" fmla="*/ 532192 w 532192"/>
                  <a:gd name="connsiteY1" fmla="*/ 0 h 268539"/>
                  <a:gd name="connsiteX2" fmla="*/ 280283 w 532192"/>
                  <a:gd name="connsiteY2" fmla="*/ 268021 h 268539"/>
                  <a:gd name="connsiteX3" fmla="*/ 0 w 532192"/>
                  <a:gd name="connsiteY3" fmla="*/ 55299 h 268539"/>
                  <a:gd name="connsiteX0" fmla="*/ 0 w 532192"/>
                  <a:gd name="connsiteY0" fmla="*/ 83036 h 296276"/>
                  <a:gd name="connsiteX1" fmla="*/ 532192 w 532192"/>
                  <a:gd name="connsiteY1" fmla="*/ 27737 h 296276"/>
                  <a:gd name="connsiteX2" fmla="*/ 280283 w 532192"/>
                  <a:gd name="connsiteY2" fmla="*/ 295758 h 296276"/>
                  <a:gd name="connsiteX3" fmla="*/ 0 w 532192"/>
                  <a:gd name="connsiteY3" fmla="*/ 83036 h 296276"/>
                  <a:gd name="connsiteX0" fmla="*/ 0 w 494092"/>
                  <a:gd name="connsiteY0" fmla="*/ 83036 h 296272"/>
                  <a:gd name="connsiteX1" fmla="*/ 494092 w 494092"/>
                  <a:gd name="connsiteY1" fmla="*/ 27737 h 296272"/>
                  <a:gd name="connsiteX2" fmla="*/ 280283 w 494092"/>
                  <a:gd name="connsiteY2" fmla="*/ 295758 h 296272"/>
                  <a:gd name="connsiteX3" fmla="*/ 0 w 494092"/>
                  <a:gd name="connsiteY3" fmla="*/ 83036 h 296272"/>
                  <a:gd name="connsiteX0" fmla="*/ 0 w 470280"/>
                  <a:gd name="connsiteY0" fmla="*/ 75473 h 288556"/>
                  <a:gd name="connsiteX1" fmla="*/ 470280 w 470280"/>
                  <a:gd name="connsiteY1" fmla="*/ 29699 h 288556"/>
                  <a:gd name="connsiteX2" fmla="*/ 280283 w 470280"/>
                  <a:gd name="connsiteY2" fmla="*/ 288195 h 288556"/>
                  <a:gd name="connsiteX3" fmla="*/ 0 w 470280"/>
                  <a:gd name="connsiteY3" fmla="*/ 75473 h 288556"/>
                  <a:gd name="connsiteX0" fmla="*/ 0 w 432180"/>
                  <a:gd name="connsiteY0" fmla="*/ 90825 h 304238"/>
                  <a:gd name="connsiteX1" fmla="*/ 432180 w 432180"/>
                  <a:gd name="connsiteY1" fmla="*/ 26001 h 304238"/>
                  <a:gd name="connsiteX2" fmla="*/ 280283 w 432180"/>
                  <a:gd name="connsiteY2" fmla="*/ 303547 h 304238"/>
                  <a:gd name="connsiteX3" fmla="*/ 0 w 432180"/>
                  <a:gd name="connsiteY3" fmla="*/ 90825 h 304238"/>
                  <a:gd name="connsiteX0" fmla="*/ 0 w 432180"/>
                  <a:gd name="connsiteY0" fmla="*/ 84459 h 297872"/>
                  <a:gd name="connsiteX1" fmla="*/ 432180 w 432180"/>
                  <a:gd name="connsiteY1" fmla="*/ 19635 h 297872"/>
                  <a:gd name="connsiteX2" fmla="*/ 280283 w 432180"/>
                  <a:gd name="connsiteY2" fmla="*/ 297181 h 297872"/>
                  <a:gd name="connsiteX3" fmla="*/ 0 w 432180"/>
                  <a:gd name="connsiteY3" fmla="*/ 84459 h 297872"/>
                  <a:gd name="connsiteX0" fmla="*/ 0 w 398843"/>
                  <a:gd name="connsiteY0" fmla="*/ 59343 h 300826"/>
                  <a:gd name="connsiteX1" fmla="*/ 398843 w 398843"/>
                  <a:gd name="connsiteY1" fmla="*/ 23094 h 300826"/>
                  <a:gd name="connsiteX2" fmla="*/ 246946 w 398843"/>
                  <a:gd name="connsiteY2" fmla="*/ 300640 h 300826"/>
                  <a:gd name="connsiteX3" fmla="*/ 0 w 398843"/>
                  <a:gd name="connsiteY3" fmla="*/ 59343 h 300826"/>
                  <a:gd name="connsiteX0" fmla="*/ 0 w 398843"/>
                  <a:gd name="connsiteY0" fmla="*/ 46086 h 287569"/>
                  <a:gd name="connsiteX1" fmla="*/ 398843 w 398843"/>
                  <a:gd name="connsiteY1" fmla="*/ 9837 h 287569"/>
                  <a:gd name="connsiteX2" fmla="*/ 246946 w 398843"/>
                  <a:gd name="connsiteY2" fmla="*/ 287383 h 287569"/>
                  <a:gd name="connsiteX3" fmla="*/ 0 w 398843"/>
                  <a:gd name="connsiteY3" fmla="*/ 46086 h 287569"/>
                  <a:gd name="connsiteX0" fmla="*/ 0 w 398843"/>
                  <a:gd name="connsiteY0" fmla="*/ 46086 h 183237"/>
                  <a:gd name="connsiteX1" fmla="*/ 398843 w 398843"/>
                  <a:gd name="connsiteY1" fmla="*/ 9837 h 183237"/>
                  <a:gd name="connsiteX2" fmla="*/ 223133 w 398843"/>
                  <a:gd name="connsiteY2" fmla="*/ 182608 h 183237"/>
                  <a:gd name="connsiteX3" fmla="*/ 0 w 398843"/>
                  <a:gd name="connsiteY3" fmla="*/ 46086 h 183237"/>
                  <a:gd name="connsiteX0" fmla="*/ 0 w 398843"/>
                  <a:gd name="connsiteY0" fmla="*/ 46086 h 183793"/>
                  <a:gd name="connsiteX1" fmla="*/ 398843 w 398843"/>
                  <a:gd name="connsiteY1" fmla="*/ 9837 h 183793"/>
                  <a:gd name="connsiteX2" fmla="*/ 223133 w 398843"/>
                  <a:gd name="connsiteY2" fmla="*/ 182608 h 183793"/>
                  <a:gd name="connsiteX3" fmla="*/ 0 w 398843"/>
                  <a:gd name="connsiteY3" fmla="*/ 46086 h 183793"/>
                  <a:gd name="connsiteX0" fmla="*/ 0 w 398843"/>
                  <a:gd name="connsiteY0" fmla="*/ 46086 h 183793"/>
                  <a:gd name="connsiteX1" fmla="*/ 398843 w 398843"/>
                  <a:gd name="connsiteY1" fmla="*/ 9837 h 183793"/>
                  <a:gd name="connsiteX2" fmla="*/ 223133 w 398843"/>
                  <a:gd name="connsiteY2" fmla="*/ 182608 h 183793"/>
                  <a:gd name="connsiteX3" fmla="*/ 0 w 398843"/>
                  <a:gd name="connsiteY3" fmla="*/ 46086 h 183793"/>
                  <a:gd name="connsiteX0" fmla="*/ 0 w 398843"/>
                  <a:gd name="connsiteY0" fmla="*/ 49940 h 187647"/>
                  <a:gd name="connsiteX1" fmla="*/ 398843 w 398843"/>
                  <a:gd name="connsiteY1" fmla="*/ 13691 h 187647"/>
                  <a:gd name="connsiteX2" fmla="*/ 223133 w 398843"/>
                  <a:gd name="connsiteY2" fmla="*/ 186462 h 187647"/>
                  <a:gd name="connsiteX3" fmla="*/ 0 w 398843"/>
                  <a:gd name="connsiteY3" fmla="*/ 49940 h 187647"/>
                  <a:gd name="connsiteX0" fmla="*/ 0 w 398843"/>
                  <a:gd name="connsiteY0" fmla="*/ 49940 h 190506"/>
                  <a:gd name="connsiteX1" fmla="*/ 398843 w 398843"/>
                  <a:gd name="connsiteY1" fmla="*/ 13691 h 190506"/>
                  <a:gd name="connsiteX2" fmla="*/ 202904 w 398843"/>
                  <a:gd name="connsiteY2" fmla="*/ 189352 h 190506"/>
                  <a:gd name="connsiteX3" fmla="*/ 0 w 398843"/>
                  <a:gd name="connsiteY3" fmla="*/ 49940 h 190506"/>
                  <a:gd name="connsiteX0" fmla="*/ 0 w 395953"/>
                  <a:gd name="connsiteY0" fmla="*/ 42908 h 182685"/>
                  <a:gd name="connsiteX1" fmla="*/ 395953 w 395953"/>
                  <a:gd name="connsiteY1" fmla="*/ 15330 h 182685"/>
                  <a:gd name="connsiteX2" fmla="*/ 202904 w 395953"/>
                  <a:gd name="connsiteY2" fmla="*/ 182320 h 182685"/>
                  <a:gd name="connsiteX3" fmla="*/ 0 w 395953"/>
                  <a:gd name="connsiteY3" fmla="*/ 42908 h 182685"/>
                  <a:gd name="connsiteX0" fmla="*/ 0 w 395953"/>
                  <a:gd name="connsiteY0" fmla="*/ 34084 h 173861"/>
                  <a:gd name="connsiteX1" fmla="*/ 395953 w 395953"/>
                  <a:gd name="connsiteY1" fmla="*/ 6506 h 173861"/>
                  <a:gd name="connsiteX2" fmla="*/ 202904 w 395953"/>
                  <a:gd name="connsiteY2" fmla="*/ 173496 h 173861"/>
                  <a:gd name="connsiteX3" fmla="*/ 0 w 395953"/>
                  <a:gd name="connsiteY3" fmla="*/ 34084 h 173861"/>
                  <a:gd name="connsiteX0" fmla="*/ 0 w 395953"/>
                  <a:gd name="connsiteY0" fmla="*/ 32614 h 172391"/>
                  <a:gd name="connsiteX1" fmla="*/ 395953 w 395953"/>
                  <a:gd name="connsiteY1" fmla="*/ 5036 h 172391"/>
                  <a:gd name="connsiteX2" fmla="*/ 202904 w 395953"/>
                  <a:gd name="connsiteY2" fmla="*/ 172026 h 172391"/>
                  <a:gd name="connsiteX3" fmla="*/ 0 w 395953"/>
                  <a:gd name="connsiteY3" fmla="*/ 32614 h 172391"/>
                  <a:gd name="connsiteX0" fmla="*/ 0 w 395953"/>
                  <a:gd name="connsiteY0" fmla="*/ 35074 h 174851"/>
                  <a:gd name="connsiteX1" fmla="*/ 395953 w 395953"/>
                  <a:gd name="connsiteY1" fmla="*/ 7496 h 174851"/>
                  <a:gd name="connsiteX2" fmla="*/ 202904 w 395953"/>
                  <a:gd name="connsiteY2" fmla="*/ 174486 h 174851"/>
                  <a:gd name="connsiteX3" fmla="*/ 0 w 395953"/>
                  <a:gd name="connsiteY3" fmla="*/ 35074 h 174851"/>
                  <a:gd name="connsiteX0" fmla="*/ 0 w 395953"/>
                  <a:gd name="connsiteY0" fmla="*/ 35074 h 174851"/>
                  <a:gd name="connsiteX1" fmla="*/ 395953 w 395953"/>
                  <a:gd name="connsiteY1" fmla="*/ 7496 h 174851"/>
                  <a:gd name="connsiteX2" fmla="*/ 202904 w 395953"/>
                  <a:gd name="connsiteY2" fmla="*/ 174486 h 174851"/>
                  <a:gd name="connsiteX3" fmla="*/ 0 w 395953"/>
                  <a:gd name="connsiteY3" fmla="*/ 35074 h 174851"/>
                  <a:gd name="connsiteX0" fmla="*/ 0 w 395953"/>
                  <a:gd name="connsiteY0" fmla="*/ 35074 h 128063"/>
                  <a:gd name="connsiteX1" fmla="*/ 395953 w 395953"/>
                  <a:gd name="connsiteY1" fmla="*/ 7496 h 128063"/>
                  <a:gd name="connsiteX2" fmla="*/ 195745 w 395953"/>
                  <a:gd name="connsiteY2" fmla="*/ 125370 h 128063"/>
                  <a:gd name="connsiteX3" fmla="*/ 0 w 395953"/>
                  <a:gd name="connsiteY3" fmla="*/ 35074 h 128063"/>
                  <a:gd name="connsiteX0" fmla="*/ 0 w 395953"/>
                  <a:gd name="connsiteY0" fmla="*/ 35074 h 214202"/>
                  <a:gd name="connsiteX1" fmla="*/ 395953 w 395953"/>
                  <a:gd name="connsiteY1" fmla="*/ 7496 h 214202"/>
                  <a:gd name="connsiteX2" fmla="*/ 195745 w 395953"/>
                  <a:gd name="connsiteY2" fmla="*/ 125370 h 214202"/>
                  <a:gd name="connsiteX3" fmla="*/ 0 w 395953"/>
                  <a:gd name="connsiteY3" fmla="*/ 35074 h 214202"/>
                  <a:gd name="connsiteX0" fmla="*/ 0 w 395953"/>
                  <a:gd name="connsiteY0" fmla="*/ 35074 h 214202"/>
                  <a:gd name="connsiteX1" fmla="*/ 395953 w 395953"/>
                  <a:gd name="connsiteY1" fmla="*/ 7496 h 214202"/>
                  <a:gd name="connsiteX2" fmla="*/ 195745 w 395953"/>
                  <a:gd name="connsiteY2" fmla="*/ 125370 h 214202"/>
                  <a:gd name="connsiteX3" fmla="*/ 0 w 395953"/>
                  <a:gd name="connsiteY3" fmla="*/ 35074 h 214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5953" h="214202">
                    <a:moveTo>
                      <a:pt x="0" y="35074"/>
                    </a:moveTo>
                    <a:cubicBezTo>
                      <a:pt x="142486" y="3673"/>
                      <a:pt x="68383" y="-9553"/>
                      <a:pt x="395953" y="7496"/>
                    </a:cubicBezTo>
                    <a:cubicBezTo>
                      <a:pt x="339863" y="392507"/>
                      <a:pt x="261737" y="120774"/>
                      <a:pt x="195745" y="125370"/>
                    </a:cubicBezTo>
                    <a:cubicBezTo>
                      <a:pt x="129753" y="129966"/>
                      <a:pt x="40789" y="322456"/>
                      <a:pt x="0" y="35074"/>
                    </a:cubicBezTo>
                    <a:close/>
                  </a:path>
                </a:pathLst>
              </a:custGeom>
              <a:solidFill>
                <a:srgbClr val="A98A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0E498DC8-FF64-46FF-922C-7A46C7BBA7C9}"/>
                  </a:ext>
                </a:extLst>
              </p:cNvPr>
              <p:cNvSpPr/>
              <p:nvPr/>
            </p:nvSpPr>
            <p:spPr>
              <a:xfrm flipH="1">
                <a:off x="8443658" y="3780028"/>
                <a:ext cx="179008" cy="150824"/>
              </a:xfrm>
              <a:custGeom>
                <a:avLst/>
                <a:gdLst>
                  <a:gd name="connsiteX0" fmla="*/ 176212 w 209047"/>
                  <a:gd name="connsiteY0" fmla="*/ 0 h 195751"/>
                  <a:gd name="connsiteX1" fmla="*/ 204787 w 209047"/>
                  <a:gd name="connsiteY1" fmla="*/ 123825 h 195751"/>
                  <a:gd name="connsiteX2" fmla="*/ 95250 w 209047"/>
                  <a:gd name="connsiteY2" fmla="*/ 195263 h 195751"/>
                  <a:gd name="connsiteX3" fmla="*/ 0 w 209047"/>
                  <a:gd name="connsiteY3" fmla="*/ 157163 h 195751"/>
                  <a:gd name="connsiteX4" fmla="*/ 0 w 209047"/>
                  <a:gd name="connsiteY4" fmla="*/ 157163 h 195751"/>
                  <a:gd name="connsiteX0" fmla="*/ 192881 w 213716"/>
                  <a:gd name="connsiteY0" fmla="*/ 0 h 210038"/>
                  <a:gd name="connsiteX1" fmla="*/ 204787 w 213716"/>
                  <a:gd name="connsiteY1" fmla="*/ 138112 h 210038"/>
                  <a:gd name="connsiteX2" fmla="*/ 95250 w 213716"/>
                  <a:gd name="connsiteY2" fmla="*/ 209550 h 210038"/>
                  <a:gd name="connsiteX3" fmla="*/ 0 w 213716"/>
                  <a:gd name="connsiteY3" fmla="*/ 171450 h 210038"/>
                  <a:gd name="connsiteX4" fmla="*/ 0 w 213716"/>
                  <a:gd name="connsiteY4" fmla="*/ 171450 h 210038"/>
                  <a:gd name="connsiteX0" fmla="*/ 192881 w 213716"/>
                  <a:gd name="connsiteY0" fmla="*/ 0 h 229088"/>
                  <a:gd name="connsiteX1" fmla="*/ 204787 w 213716"/>
                  <a:gd name="connsiteY1" fmla="*/ 157162 h 229088"/>
                  <a:gd name="connsiteX2" fmla="*/ 95250 w 213716"/>
                  <a:gd name="connsiteY2" fmla="*/ 228600 h 229088"/>
                  <a:gd name="connsiteX3" fmla="*/ 0 w 213716"/>
                  <a:gd name="connsiteY3" fmla="*/ 190500 h 229088"/>
                  <a:gd name="connsiteX4" fmla="*/ 0 w 213716"/>
                  <a:gd name="connsiteY4" fmla="*/ 190500 h 229088"/>
                  <a:gd name="connsiteX0" fmla="*/ 192881 w 206926"/>
                  <a:gd name="connsiteY0" fmla="*/ 0 h 229088"/>
                  <a:gd name="connsiteX1" fmla="*/ 192880 w 206926"/>
                  <a:gd name="connsiteY1" fmla="*/ 157162 h 229088"/>
                  <a:gd name="connsiteX2" fmla="*/ 95250 w 206926"/>
                  <a:gd name="connsiteY2" fmla="*/ 228600 h 229088"/>
                  <a:gd name="connsiteX3" fmla="*/ 0 w 206926"/>
                  <a:gd name="connsiteY3" fmla="*/ 190500 h 229088"/>
                  <a:gd name="connsiteX4" fmla="*/ 0 w 206926"/>
                  <a:gd name="connsiteY4" fmla="*/ 190500 h 229088"/>
                  <a:gd name="connsiteX0" fmla="*/ 192881 w 206926"/>
                  <a:gd name="connsiteY0" fmla="*/ 0 h 229088"/>
                  <a:gd name="connsiteX1" fmla="*/ 192880 w 206926"/>
                  <a:gd name="connsiteY1" fmla="*/ 157162 h 229088"/>
                  <a:gd name="connsiteX2" fmla="*/ 95250 w 206926"/>
                  <a:gd name="connsiteY2" fmla="*/ 228600 h 229088"/>
                  <a:gd name="connsiteX3" fmla="*/ 0 w 206926"/>
                  <a:gd name="connsiteY3" fmla="*/ 190500 h 229088"/>
                  <a:gd name="connsiteX4" fmla="*/ 23812 w 206926"/>
                  <a:gd name="connsiteY4" fmla="*/ 171450 h 229088"/>
                  <a:gd name="connsiteX0" fmla="*/ 192881 w 206926"/>
                  <a:gd name="connsiteY0" fmla="*/ 0 h 229088"/>
                  <a:gd name="connsiteX1" fmla="*/ 192880 w 206926"/>
                  <a:gd name="connsiteY1" fmla="*/ 157162 h 229088"/>
                  <a:gd name="connsiteX2" fmla="*/ 95250 w 206926"/>
                  <a:gd name="connsiteY2" fmla="*/ 228600 h 229088"/>
                  <a:gd name="connsiteX3" fmla="*/ 0 w 206926"/>
                  <a:gd name="connsiteY3" fmla="*/ 190500 h 229088"/>
                  <a:gd name="connsiteX0" fmla="*/ 178593 w 192638"/>
                  <a:gd name="connsiteY0" fmla="*/ 0 h 229006"/>
                  <a:gd name="connsiteX1" fmla="*/ 178592 w 192638"/>
                  <a:gd name="connsiteY1" fmla="*/ 157162 h 229006"/>
                  <a:gd name="connsiteX2" fmla="*/ 80962 w 192638"/>
                  <a:gd name="connsiteY2" fmla="*/ 228600 h 229006"/>
                  <a:gd name="connsiteX3" fmla="*/ 0 w 192638"/>
                  <a:gd name="connsiteY3" fmla="*/ 188119 h 229006"/>
                  <a:gd name="connsiteX0" fmla="*/ 178593 w 197780"/>
                  <a:gd name="connsiteY0" fmla="*/ 0 h 188119"/>
                  <a:gd name="connsiteX1" fmla="*/ 178592 w 197780"/>
                  <a:gd name="connsiteY1" fmla="*/ 157162 h 188119"/>
                  <a:gd name="connsiteX2" fmla="*/ 0 w 197780"/>
                  <a:gd name="connsiteY2" fmla="*/ 188119 h 188119"/>
                  <a:gd name="connsiteX0" fmla="*/ 178593 w 197780"/>
                  <a:gd name="connsiteY0" fmla="*/ 0 h 212887"/>
                  <a:gd name="connsiteX1" fmla="*/ 178592 w 197780"/>
                  <a:gd name="connsiteY1" fmla="*/ 157162 h 212887"/>
                  <a:gd name="connsiteX2" fmla="*/ 0 w 197780"/>
                  <a:gd name="connsiteY2" fmla="*/ 188119 h 212887"/>
                  <a:gd name="connsiteX0" fmla="*/ 173831 w 195514"/>
                  <a:gd name="connsiteY0" fmla="*/ 0 h 225193"/>
                  <a:gd name="connsiteX1" fmla="*/ 178592 w 195514"/>
                  <a:gd name="connsiteY1" fmla="*/ 169069 h 225193"/>
                  <a:gd name="connsiteX2" fmla="*/ 0 w 195514"/>
                  <a:gd name="connsiteY2" fmla="*/ 200026 h 225193"/>
                  <a:gd name="connsiteX0" fmla="*/ 208511 w 232668"/>
                  <a:gd name="connsiteY0" fmla="*/ 0 h 178812"/>
                  <a:gd name="connsiteX1" fmla="*/ 213272 w 232668"/>
                  <a:gd name="connsiteY1" fmla="*/ 169069 h 178812"/>
                  <a:gd name="connsiteX2" fmla="*/ 0 w 232668"/>
                  <a:gd name="connsiteY2" fmla="*/ 121996 h 178812"/>
                  <a:gd name="connsiteX0" fmla="*/ 193098 w 217255"/>
                  <a:gd name="connsiteY0" fmla="*/ 0 h 174743"/>
                  <a:gd name="connsiteX1" fmla="*/ 197859 w 217255"/>
                  <a:gd name="connsiteY1" fmla="*/ 169069 h 174743"/>
                  <a:gd name="connsiteX2" fmla="*/ 0 w 217255"/>
                  <a:gd name="connsiteY2" fmla="*/ 95023 h 174743"/>
                  <a:gd name="connsiteX0" fmla="*/ 193098 w 217255"/>
                  <a:gd name="connsiteY0" fmla="*/ 0 h 183048"/>
                  <a:gd name="connsiteX1" fmla="*/ 197859 w 217255"/>
                  <a:gd name="connsiteY1" fmla="*/ 169069 h 183048"/>
                  <a:gd name="connsiteX2" fmla="*/ 0 w 217255"/>
                  <a:gd name="connsiteY2" fmla="*/ 95023 h 183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7255" h="183048">
                    <a:moveTo>
                      <a:pt x="193098" y="0"/>
                    </a:moveTo>
                    <a:cubicBezTo>
                      <a:pt x="214132" y="45640"/>
                      <a:pt x="232611" y="148736"/>
                      <a:pt x="197859" y="169069"/>
                    </a:cubicBezTo>
                    <a:cubicBezTo>
                      <a:pt x="163107" y="189402"/>
                      <a:pt x="51190" y="202962"/>
                      <a:pt x="0" y="9502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A339BCAB-7EC8-421C-B396-40458F9731E1}"/>
                  </a:ext>
                </a:extLst>
              </p:cNvPr>
              <p:cNvSpPr/>
              <p:nvPr/>
            </p:nvSpPr>
            <p:spPr>
              <a:xfrm>
                <a:off x="8264650" y="3783976"/>
                <a:ext cx="179008" cy="150824"/>
              </a:xfrm>
              <a:custGeom>
                <a:avLst/>
                <a:gdLst>
                  <a:gd name="connsiteX0" fmla="*/ 176212 w 209047"/>
                  <a:gd name="connsiteY0" fmla="*/ 0 h 195751"/>
                  <a:gd name="connsiteX1" fmla="*/ 204787 w 209047"/>
                  <a:gd name="connsiteY1" fmla="*/ 123825 h 195751"/>
                  <a:gd name="connsiteX2" fmla="*/ 95250 w 209047"/>
                  <a:gd name="connsiteY2" fmla="*/ 195263 h 195751"/>
                  <a:gd name="connsiteX3" fmla="*/ 0 w 209047"/>
                  <a:gd name="connsiteY3" fmla="*/ 157163 h 195751"/>
                  <a:gd name="connsiteX4" fmla="*/ 0 w 209047"/>
                  <a:gd name="connsiteY4" fmla="*/ 157163 h 195751"/>
                  <a:gd name="connsiteX0" fmla="*/ 192881 w 213716"/>
                  <a:gd name="connsiteY0" fmla="*/ 0 h 210038"/>
                  <a:gd name="connsiteX1" fmla="*/ 204787 w 213716"/>
                  <a:gd name="connsiteY1" fmla="*/ 138112 h 210038"/>
                  <a:gd name="connsiteX2" fmla="*/ 95250 w 213716"/>
                  <a:gd name="connsiteY2" fmla="*/ 209550 h 210038"/>
                  <a:gd name="connsiteX3" fmla="*/ 0 w 213716"/>
                  <a:gd name="connsiteY3" fmla="*/ 171450 h 210038"/>
                  <a:gd name="connsiteX4" fmla="*/ 0 w 213716"/>
                  <a:gd name="connsiteY4" fmla="*/ 171450 h 210038"/>
                  <a:gd name="connsiteX0" fmla="*/ 192881 w 213716"/>
                  <a:gd name="connsiteY0" fmla="*/ 0 h 229088"/>
                  <a:gd name="connsiteX1" fmla="*/ 204787 w 213716"/>
                  <a:gd name="connsiteY1" fmla="*/ 157162 h 229088"/>
                  <a:gd name="connsiteX2" fmla="*/ 95250 w 213716"/>
                  <a:gd name="connsiteY2" fmla="*/ 228600 h 229088"/>
                  <a:gd name="connsiteX3" fmla="*/ 0 w 213716"/>
                  <a:gd name="connsiteY3" fmla="*/ 190500 h 229088"/>
                  <a:gd name="connsiteX4" fmla="*/ 0 w 213716"/>
                  <a:gd name="connsiteY4" fmla="*/ 190500 h 229088"/>
                  <a:gd name="connsiteX0" fmla="*/ 192881 w 206926"/>
                  <a:gd name="connsiteY0" fmla="*/ 0 h 229088"/>
                  <a:gd name="connsiteX1" fmla="*/ 192880 w 206926"/>
                  <a:gd name="connsiteY1" fmla="*/ 157162 h 229088"/>
                  <a:gd name="connsiteX2" fmla="*/ 95250 w 206926"/>
                  <a:gd name="connsiteY2" fmla="*/ 228600 h 229088"/>
                  <a:gd name="connsiteX3" fmla="*/ 0 w 206926"/>
                  <a:gd name="connsiteY3" fmla="*/ 190500 h 229088"/>
                  <a:gd name="connsiteX4" fmla="*/ 0 w 206926"/>
                  <a:gd name="connsiteY4" fmla="*/ 190500 h 229088"/>
                  <a:gd name="connsiteX0" fmla="*/ 192881 w 206926"/>
                  <a:gd name="connsiteY0" fmla="*/ 0 h 229088"/>
                  <a:gd name="connsiteX1" fmla="*/ 192880 w 206926"/>
                  <a:gd name="connsiteY1" fmla="*/ 157162 h 229088"/>
                  <a:gd name="connsiteX2" fmla="*/ 95250 w 206926"/>
                  <a:gd name="connsiteY2" fmla="*/ 228600 h 229088"/>
                  <a:gd name="connsiteX3" fmla="*/ 0 w 206926"/>
                  <a:gd name="connsiteY3" fmla="*/ 190500 h 229088"/>
                  <a:gd name="connsiteX4" fmla="*/ 23812 w 206926"/>
                  <a:gd name="connsiteY4" fmla="*/ 171450 h 229088"/>
                  <a:gd name="connsiteX0" fmla="*/ 192881 w 206926"/>
                  <a:gd name="connsiteY0" fmla="*/ 0 h 229088"/>
                  <a:gd name="connsiteX1" fmla="*/ 192880 w 206926"/>
                  <a:gd name="connsiteY1" fmla="*/ 157162 h 229088"/>
                  <a:gd name="connsiteX2" fmla="*/ 95250 w 206926"/>
                  <a:gd name="connsiteY2" fmla="*/ 228600 h 229088"/>
                  <a:gd name="connsiteX3" fmla="*/ 0 w 206926"/>
                  <a:gd name="connsiteY3" fmla="*/ 190500 h 229088"/>
                  <a:gd name="connsiteX0" fmla="*/ 178593 w 192638"/>
                  <a:gd name="connsiteY0" fmla="*/ 0 h 229006"/>
                  <a:gd name="connsiteX1" fmla="*/ 178592 w 192638"/>
                  <a:gd name="connsiteY1" fmla="*/ 157162 h 229006"/>
                  <a:gd name="connsiteX2" fmla="*/ 80962 w 192638"/>
                  <a:gd name="connsiteY2" fmla="*/ 228600 h 229006"/>
                  <a:gd name="connsiteX3" fmla="*/ 0 w 192638"/>
                  <a:gd name="connsiteY3" fmla="*/ 188119 h 229006"/>
                  <a:gd name="connsiteX0" fmla="*/ 178593 w 197780"/>
                  <a:gd name="connsiteY0" fmla="*/ 0 h 188119"/>
                  <a:gd name="connsiteX1" fmla="*/ 178592 w 197780"/>
                  <a:gd name="connsiteY1" fmla="*/ 157162 h 188119"/>
                  <a:gd name="connsiteX2" fmla="*/ 0 w 197780"/>
                  <a:gd name="connsiteY2" fmla="*/ 188119 h 188119"/>
                  <a:gd name="connsiteX0" fmla="*/ 178593 w 197780"/>
                  <a:gd name="connsiteY0" fmla="*/ 0 h 212887"/>
                  <a:gd name="connsiteX1" fmla="*/ 178592 w 197780"/>
                  <a:gd name="connsiteY1" fmla="*/ 157162 h 212887"/>
                  <a:gd name="connsiteX2" fmla="*/ 0 w 197780"/>
                  <a:gd name="connsiteY2" fmla="*/ 188119 h 212887"/>
                  <a:gd name="connsiteX0" fmla="*/ 173831 w 195514"/>
                  <a:gd name="connsiteY0" fmla="*/ 0 h 225193"/>
                  <a:gd name="connsiteX1" fmla="*/ 178592 w 195514"/>
                  <a:gd name="connsiteY1" fmla="*/ 169069 h 225193"/>
                  <a:gd name="connsiteX2" fmla="*/ 0 w 195514"/>
                  <a:gd name="connsiteY2" fmla="*/ 200026 h 225193"/>
                  <a:gd name="connsiteX0" fmla="*/ 208511 w 232668"/>
                  <a:gd name="connsiteY0" fmla="*/ 0 h 178812"/>
                  <a:gd name="connsiteX1" fmla="*/ 213272 w 232668"/>
                  <a:gd name="connsiteY1" fmla="*/ 169069 h 178812"/>
                  <a:gd name="connsiteX2" fmla="*/ 0 w 232668"/>
                  <a:gd name="connsiteY2" fmla="*/ 121996 h 178812"/>
                  <a:gd name="connsiteX0" fmla="*/ 193098 w 217255"/>
                  <a:gd name="connsiteY0" fmla="*/ 0 h 174743"/>
                  <a:gd name="connsiteX1" fmla="*/ 197859 w 217255"/>
                  <a:gd name="connsiteY1" fmla="*/ 169069 h 174743"/>
                  <a:gd name="connsiteX2" fmla="*/ 0 w 217255"/>
                  <a:gd name="connsiteY2" fmla="*/ 95023 h 174743"/>
                  <a:gd name="connsiteX0" fmla="*/ 193098 w 217255"/>
                  <a:gd name="connsiteY0" fmla="*/ 0 h 183048"/>
                  <a:gd name="connsiteX1" fmla="*/ 197859 w 217255"/>
                  <a:gd name="connsiteY1" fmla="*/ 169069 h 183048"/>
                  <a:gd name="connsiteX2" fmla="*/ 0 w 217255"/>
                  <a:gd name="connsiteY2" fmla="*/ 95023 h 183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7255" h="183048">
                    <a:moveTo>
                      <a:pt x="193098" y="0"/>
                    </a:moveTo>
                    <a:cubicBezTo>
                      <a:pt x="214132" y="45640"/>
                      <a:pt x="232611" y="148736"/>
                      <a:pt x="197859" y="169069"/>
                    </a:cubicBezTo>
                    <a:cubicBezTo>
                      <a:pt x="163107" y="189402"/>
                      <a:pt x="51190" y="202962"/>
                      <a:pt x="0" y="9502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E9A998F0-3B01-44D5-B629-0879B6E27F16}"/>
                  </a:ext>
                </a:extLst>
              </p:cNvPr>
              <p:cNvSpPr/>
              <p:nvPr/>
            </p:nvSpPr>
            <p:spPr>
              <a:xfrm rot="21307851" flipH="1">
                <a:off x="8279427" y="3694318"/>
                <a:ext cx="326248" cy="137893"/>
              </a:xfrm>
              <a:custGeom>
                <a:avLst/>
                <a:gdLst>
                  <a:gd name="connsiteX0" fmla="*/ 9265 w 537214"/>
                  <a:gd name="connsiteY0" fmla="*/ 0 h 230664"/>
                  <a:gd name="connsiteX1" fmla="*/ 532463 w 537214"/>
                  <a:gd name="connsiteY1" fmla="*/ 0 h 230664"/>
                  <a:gd name="connsiteX2" fmla="*/ 536944 w 537214"/>
                  <a:gd name="connsiteY2" fmla="*/ 21796 h 230664"/>
                  <a:gd name="connsiteX3" fmla="*/ 280554 w 537214"/>
                  <a:gd name="connsiteY3" fmla="*/ 229921 h 230664"/>
                  <a:gd name="connsiteX4" fmla="*/ 271 w 537214"/>
                  <a:gd name="connsiteY4" fmla="*/ 55299 h 230664"/>
                  <a:gd name="connsiteX5" fmla="*/ 3315 w 537214"/>
                  <a:gd name="connsiteY5" fmla="*/ 16391 h 230664"/>
                  <a:gd name="connsiteX6" fmla="*/ 9265 w 537214"/>
                  <a:gd name="connsiteY6" fmla="*/ 0 h 230664"/>
                  <a:gd name="connsiteX0" fmla="*/ 3315 w 537214"/>
                  <a:gd name="connsiteY0" fmla="*/ 16391 h 230664"/>
                  <a:gd name="connsiteX1" fmla="*/ 532463 w 537214"/>
                  <a:gd name="connsiteY1" fmla="*/ 0 h 230664"/>
                  <a:gd name="connsiteX2" fmla="*/ 536944 w 537214"/>
                  <a:gd name="connsiteY2" fmla="*/ 21796 h 230664"/>
                  <a:gd name="connsiteX3" fmla="*/ 280554 w 537214"/>
                  <a:gd name="connsiteY3" fmla="*/ 229921 h 230664"/>
                  <a:gd name="connsiteX4" fmla="*/ 271 w 537214"/>
                  <a:gd name="connsiteY4" fmla="*/ 55299 h 230664"/>
                  <a:gd name="connsiteX5" fmla="*/ 3315 w 537214"/>
                  <a:gd name="connsiteY5" fmla="*/ 16391 h 230664"/>
                  <a:gd name="connsiteX0" fmla="*/ 3315 w 537214"/>
                  <a:gd name="connsiteY0" fmla="*/ 16391 h 268539"/>
                  <a:gd name="connsiteX1" fmla="*/ 532463 w 537214"/>
                  <a:gd name="connsiteY1" fmla="*/ 0 h 268539"/>
                  <a:gd name="connsiteX2" fmla="*/ 536944 w 537214"/>
                  <a:gd name="connsiteY2" fmla="*/ 21796 h 268539"/>
                  <a:gd name="connsiteX3" fmla="*/ 280554 w 537214"/>
                  <a:gd name="connsiteY3" fmla="*/ 268021 h 268539"/>
                  <a:gd name="connsiteX4" fmla="*/ 271 w 537214"/>
                  <a:gd name="connsiteY4" fmla="*/ 55299 h 268539"/>
                  <a:gd name="connsiteX5" fmla="*/ 3315 w 537214"/>
                  <a:gd name="connsiteY5" fmla="*/ 16391 h 268539"/>
                  <a:gd name="connsiteX0" fmla="*/ 0 w 536943"/>
                  <a:gd name="connsiteY0" fmla="*/ 55299 h 268539"/>
                  <a:gd name="connsiteX1" fmla="*/ 532192 w 536943"/>
                  <a:gd name="connsiteY1" fmla="*/ 0 h 268539"/>
                  <a:gd name="connsiteX2" fmla="*/ 536673 w 536943"/>
                  <a:gd name="connsiteY2" fmla="*/ 21796 h 268539"/>
                  <a:gd name="connsiteX3" fmla="*/ 280283 w 536943"/>
                  <a:gd name="connsiteY3" fmla="*/ 268021 h 268539"/>
                  <a:gd name="connsiteX4" fmla="*/ 0 w 536943"/>
                  <a:gd name="connsiteY4" fmla="*/ 55299 h 268539"/>
                  <a:gd name="connsiteX0" fmla="*/ 0 w 532192"/>
                  <a:gd name="connsiteY0" fmla="*/ 55299 h 268539"/>
                  <a:gd name="connsiteX1" fmla="*/ 532192 w 532192"/>
                  <a:gd name="connsiteY1" fmla="*/ 0 h 268539"/>
                  <a:gd name="connsiteX2" fmla="*/ 280283 w 532192"/>
                  <a:gd name="connsiteY2" fmla="*/ 268021 h 268539"/>
                  <a:gd name="connsiteX3" fmla="*/ 0 w 532192"/>
                  <a:gd name="connsiteY3" fmla="*/ 55299 h 268539"/>
                  <a:gd name="connsiteX0" fmla="*/ 0 w 532192"/>
                  <a:gd name="connsiteY0" fmla="*/ 83036 h 296276"/>
                  <a:gd name="connsiteX1" fmla="*/ 532192 w 532192"/>
                  <a:gd name="connsiteY1" fmla="*/ 27737 h 296276"/>
                  <a:gd name="connsiteX2" fmla="*/ 280283 w 532192"/>
                  <a:gd name="connsiteY2" fmla="*/ 295758 h 296276"/>
                  <a:gd name="connsiteX3" fmla="*/ 0 w 532192"/>
                  <a:gd name="connsiteY3" fmla="*/ 83036 h 296276"/>
                  <a:gd name="connsiteX0" fmla="*/ 0 w 494092"/>
                  <a:gd name="connsiteY0" fmla="*/ 83036 h 296272"/>
                  <a:gd name="connsiteX1" fmla="*/ 494092 w 494092"/>
                  <a:gd name="connsiteY1" fmla="*/ 27737 h 296272"/>
                  <a:gd name="connsiteX2" fmla="*/ 280283 w 494092"/>
                  <a:gd name="connsiteY2" fmla="*/ 295758 h 296272"/>
                  <a:gd name="connsiteX3" fmla="*/ 0 w 494092"/>
                  <a:gd name="connsiteY3" fmla="*/ 83036 h 296272"/>
                  <a:gd name="connsiteX0" fmla="*/ 0 w 470280"/>
                  <a:gd name="connsiteY0" fmla="*/ 75473 h 288556"/>
                  <a:gd name="connsiteX1" fmla="*/ 470280 w 470280"/>
                  <a:gd name="connsiteY1" fmla="*/ 29699 h 288556"/>
                  <a:gd name="connsiteX2" fmla="*/ 280283 w 470280"/>
                  <a:gd name="connsiteY2" fmla="*/ 288195 h 288556"/>
                  <a:gd name="connsiteX3" fmla="*/ 0 w 470280"/>
                  <a:gd name="connsiteY3" fmla="*/ 75473 h 288556"/>
                  <a:gd name="connsiteX0" fmla="*/ 0 w 432180"/>
                  <a:gd name="connsiteY0" fmla="*/ 90825 h 304238"/>
                  <a:gd name="connsiteX1" fmla="*/ 432180 w 432180"/>
                  <a:gd name="connsiteY1" fmla="*/ 26001 h 304238"/>
                  <a:gd name="connsiteX2" fmla="*/ 280283 w 432180"/>
                  <a:gd name="connsiteY2" fmla="*/ 303547 h 304238"/>
                  <a:gd name="connsiteX3" fmla="*/ 0 w 432180"/>
                  <a:gd name="connsiteY3" fmla="*/ 90825 h 304238"/>
                  <a:gd name="connsiteX0" fmla="*/ 0 w 432180"/>
                  <a:gd name="connsiteY0" fmla="*/ 84459 h 297872"/>
                  <a:gd name="connsiteX1" fmla="*/ 432180 w 432180"/>
                  <a:gd name="connsiteY1" fmla="*/ 19635 h 297872"/>
                  <a:gd name="connsiteX2" fmla="*/ 280283 w 432180"/>
                  <a:gd name="connsiteY2" fmla="*/ 297181 h 297872"/>
                  <a:gd name="connsiteX3" fmla="*/ 0 w 432180"/>
                  <a:gd name="connsiteY3" fmla="*/ 84459 h 297872"/>
                  <a:gd name="connsiteX0" fmla="*/ 0 w 398843"/>
                  <a:gd name="connsiteY0" fmla="*/ 59343 h 300826"/>
                  <a:gd name="connsiteX1" fmla="*/ 398843 w 398843"/>
                  <a:gd name="connsiteY1" fmla="*/ 23094 h 300826"/>
                  <a:gd name="connsiteX2" fmla="*/ 246946 w 398843"/>
                  <a:gd name="connsiteY2" fmla="*/ 300640 h 300826"/>
                  <a:gd name="connsiteX3" fmla="*/ 0 w 398843"/>
                  <a:gd name="connsiteY3" fmla="*/ 59343 h 300826"/>
                  <a:gd name="connsiteX0" fmla="*/ 0 w 398843"/>
                  <a:gd name="connsiteY0" fmla="*/ 46086 h 287569"/>
                  <a:gd name="connsiteX1" fmla="*/ 398843 w 398843"/>
                  <a:gd name="connsiteY1" fmla="*/ 9837 h 287569"/>
                  <a:gd name="connsiteX2" fmla="*/ 246946 w 398843"/>
                  <a:gd name="connsiteY2" fmla="*/ 287383 h 287569"/>
                  <a:gd name="connsiteX3" fmla="*/ 0 w 398843"/>
                  <a:gd name="connsiteY3" fmla="*/ 46086 h 287569"/>
                  <a:gd name="connsiteX0" fmla="*/ 0 w 398843"/>
                  <a:gd name="connsiteY0" fmla="*/ 46086 h 183237"/>
                  <a:gd name="connsiteX1" fmla="*/ 398843 w 398843"/>
                  <a:gd name="connsiteY1" fmla="*/ 9837 h 183237"/>
                  <a:gd name="connsiteX2" fmla="*/ 223133 w 398843"/>
                  <a:gd name="connsiteY2" fmla="*/ 182608 h 183237"/>
                  <a:gd name="connsiteX3" fmla="*/ 0 w 398843"/>
                  <a:gd name="connsiteY3" fmla="*/ 46086 h 183237"/>
                  <a:gd name="connsiteX0" fmla="*/ 0 w 398843"/>
                  <a:gd name="connsiteY0" fmla="*/ 46086 h 183793"/>
                  <a:gd name="connsiteX1" fmla="*/ 398843 w 398843"/>
                  <a:gd name="connsiteY1" fmla="*/ 9837 h 183793"/>
                  <a:gd name="connsiteX2" fmla="*/ 223133 w 398843"/>
                  <a:gd name="connsiteY2" fmla="*/ 182608 h 183793"/>
                  <a:gd name="connsiteX3" fmla="*/ 0 w 398843"/>
                  <a:gd name="connsiteY3" fmla="*/ 46086 h 183793"/>
                  <a:gd name="connsiteX0" fmla="*/ 0 w 398843"/>
                  <a:gd name="connsiteY0" fmla="*/ 46086 h 183793"/>
                  <a:gd name="connsiteX1" fmla="*/ 398843 w 398843"/>
                  <a:gd name="connsiteY1" fmla="*/ 9837 h 183793"/>
                  <a:gd name="connsiteX2" fmla="*/ 223133 w 398843"/>
                  <a:gd name="connsiteY2" fmla="*/ 182608 h 183793"/>
                  <a:gd name="connsiteX3" fmla="*/ 0 w 398843"/>
                  <a:gd name="connsiteY3" fmla="*/ 46086 h 183793"/>
                  <a:gd name="connsiteX0" fmla="*/ 0 w 398843"/>
                  <a:gd name="connsiteY0" fmla="*/ 49940 h 187647"/>
                  <a:gd name="connsiteX1" fmla="*/ 398843 w 398843"/>
                  <a:gd name="connsiteY1" fmla="*/ 13691 h 187647"/>
                  <a:gd name="connsiteX2" fmla="*/ 223133 w 398843"/>
                  <a:gd name="connsiteY2" fmla="*/ 186462 h 187647"/>
                  <a:gd name="connsiteX3" fmla="*/ 0 w 398843"/>
                  <a:gd name="connsiteY3" fmla="*/ 49940 h 187647"/>
                  <a:gd name="connsiteX0" fmla="*/ 0 w 398843"/>
                  <a:gd name="connsiteY0" fmla="*/ 49940 h 190506"/>
                  <a:gd name="connsiteX1" fmla="*/ 398843 w 398843"/>
                  <a:gd name="connsiteY1" fmla="*/ 13691 h 190506"/>
                  <a:gd name="connsiteX2" fmla="*/ 202904 w 398843"/>
                  <a:gd name="connsiteY2" fmla="*/ 189352 h 190506"/>
                  <a:gd name="connsiteX3" fmla="*/ 0 w 398843"/>
                  <a:gd name="connsiteY3" fmla="*/ 49940 h 190506"/>
                  <a:gd name="connsiteX0" fmla="*/ 0 w 395953"/>
                  <a:gd name="connsiteY0" fmla="*/ 42908 h 182685"/>
                  <a:gd name="connsiteX1" fmla="*/ 395953 w 395953"/>
                  <a:gd name="connsiteY1" fmla="*/ 15330 h 182685"/>
                  <a:gd name="connsiteX2" fmla="*/ 202904 w 395953"/>
                  <a:gd name="connsiteY2" fmla="*/ 182320 h 182685"/>
                  <a:gd name="connsiteX3" fmla="*/ 0 w 395953"/>
                  <a:gd name="connsiteY3" fmla="*/ 42908 h 182685"/>
                  <a:gd name="connsiteX0" fmla="*/ 0 w 395953"/>
                  <a:gd name="connsiteY0" fmla="*/ 34084 h 173861"/>
                  <a:gd name="connsiteX1" fmla="*/ 395953 w 395953"/>
                  <a:gd name="connsiteY1" fmla="*/ 6506 h 173861"/>
                  <a:gd name="connsiteX2" fmla="*/ 202904 w 395953"/>
                  <a:gd name="connsiteY2" fmla="*/ 173496 h 173861"/>
                  <a:gd name="connsiteX3" fmla="*/ 0 w 395953"/>
                  <a:gd name="connsiteY3" fmla="*/ 34084 h 173861"/>
                  <a:gd name="connsiteX0" fmla="*/ 0 w 395953"/>
                  <a:gd name="connsiteY0" fmla="*/ 32614 h 172391"/>
                  <a:gd name="connsiteX1" fmla="*/ 395953 w 395953"/>
                  <a:gd name="connsiteY1" fmla="*/ 5036 h 172391"/>
                  <a:gd name="connsiteX2" fmla="*/ 202904 w 395953"/>
                  <a:gd name="connsiteY2" fmla="*/ 172026 h 172391"/>
                  <a:gd name="connsiteX3" fmla="*/ 0 w 395953"/>
                  <a:gd name="connsiteY3" fmla="*/ 32614 h 172391"/>
                  <a:gd name="connsiteX0" fmla="*/ 0 w 395953"/>
                  <a:gd name="connsiteY0" fmla="*/ 35074 h 174851"/>
                  <a:gd name="connsiteX1" fmla="*/ 395953 w 395953"/>
                  <a:gd name="connsiteY1" fmla="*/ 7496 h 174851"/>
                  <a:gd name="connsiteX2" fmla="*/ 202904 w 395953"/>
                  <a:gd name="connsiteY2" fmla="*/ 174486 h 174851"/>
                  <a:gd name="connsiteX3" fmla="*/ 0 w 395953"/>
                  <a:gd name="connsiteY3" fmla="*/ 35074 h 174851"/>
                  <a:gd name="connsiteX0" fmla="*/ 0 w 395953"/>
                  <a:gd name="connsiteY0" fmla="*/ 35074 h 174851"/>
                  <a:gd name="connsiteX1" fmla="*/ 395953 w 395953"/>
                  <a:gd name="connsiteY1" fmla="*/ 7496 h 174851"/>
                  <a:gd name="connsiteX2" fmla="*/ 202904 w 395953"/>
                  <a:gd name="connsiteY2" fmla="*/ 174486 h 174851"/>
                  <a:gd name="connsiteX3" fmla="*/ 0 w 395953"/>
                  <a:gd name="connsiteY3" fmla="*/ 35074 h 174851"/>
                  <a:gd name="connsiteX0" fmla="*/ 0 w 395953"/>
                  <a:gd name="connsiteY0" fmla="*/ 31880 h 171657"/>
                  <a:gd name="connsiteX1" fmla="*/ 395953 w 395953"/>
                  <a:gd name="connsiteY1" fmla="*/ 4302 h 171657"/>
                  <a:gd name="connsiteX2" fmla="*/ 202904 w 395953"/>
                  <a:gd name="connsiteY2" fmla="*/ 171292 h 171657"/>
                  <a:gd name="connsiteX3" fmla="*/ 0 w 395953"/>
                  <a:gd name="connsiteY3" fmla="*/ 31880 h 171657"/>
                  <a:gd name="connsiteX0" fmla="*/ 0 w 395953"/>
                  <a:gd name="connsiteY0" fmla="*/ 27578 h 167355"/>
                  <a:gd name="connsiteX1" fmla="*/ 395953 w 395953"/>
                  <a:gd name="connsiteY1" fmla="*/ 0 h 167355"/>
                  <a:gd name="connsiteX2" fmla="*/ 202904 w 395953"/>
                  <a:gd name="connsiteY2" fmla="*/ 166990 h 167355"/>
                  <a:gd name="connsiteX3" fmla="*/ 0 w 395953"/>
                  <a:gd name="connsiteY3" fmla="*/ 27578 h 16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5953" h="167355">
                    <a:moveTo>
                      <a:pt x="0" y="27578"/>
                    </a:moveTo>
                    <a:cubicBezTo>
                      <a:pt x="148324" y="21688"/>
                      <a:pt x="71352" y="8792"/>
                      <a:pt x="395953" y="0"/>
                    </a:cubicBezTo>
                    <a:cubicBezTo>
                      <a:pt x="324683" y="89340"/>
                      <a:pt x="268896" y="162394"/>
                      <a:pt x="202904" y="166990"/>
                    </a:cubicBezTo>
                    <a:cubicBezTo>
                      <a:pt x="136912" y="171586"/>
                      <a:pt x="87560" y="133271"/>
                      <a:pt x="0" y="27578"/>
                    </a:cubicBezTo>
                    <a:close/>
                  </a:path>
                </a:pathLst>
              </a:custGeom>
              <a:solidFill>
                <a:srgbClr val="A98A4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697ED1-2744-421B-80B0-60BC7448015A}"/>
              </a:ext>
            </a:extLst>
          </p:cNvPr>
          <p:cNvGrpSpPr/>
          <p:nvPr/>
        </p:nvGrpSpPr>
        <p:grpSpPr>
          <a:xfrm rot="20251823">
            <a:off x="-1607539" y="4405980"/>
            <a:ext cx="540415" cy="499043"/>
            <a:chOff x="-1082813" y="3637645"/>
            <a:chExt cx="880722" cy="813298"/>
          </a:xfrm>
        </p:grpSpPr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209565E2-77CC-477B-9C4F-C117E6B6C46C}"/>
                </a:ext>
              </a:extLst>
            </p:cNvPr>
            <p:cNvSpPr/>
            <p:nvPr/>
          </p:nvSpPr>
          <p:spPr>
            <a:xfrm flipH="1">
              <a:off x="-1082813" y="3637645"/>
              <a:ext cx="814660" cy="813298"/>
            </a:xfrm>
            <a:custGeom>
              <a:avLst/>
              <a:gdLst>
                <a:gd name="connsiteX0" fmla="*/ 441129 w 814660"/>
                <a:gd name="connsiteY0" fmla="*/ 0 h 813298"/>
                <a:gd name="connsiteX1" fmla="*/ 364211 w 814660"/>
                <a:gd name="connsiteY1" fmla="*/ 1488 h 813298"/>
                <a:gd name="connsiteX2" fmla="*/ 363559 w 814660"/>
                <a:gd name="connsiteY2" fmla="*/ 15916 h 813298"/>
                <a:gd name="connsiteX3" fmla="*/ 318571 w 814660"/>
                <a:gd name="connsiteY3" fmla="*/ 149115 h 813298"/>
                <a:gd name="connsiteX4" fmla="*/ 299566 w 814660"/>
                <a:gd name="connsiteY4" fmla="*/ 131976 h 813298"/>
                <a:gd name="connsiteX5" fmla="*/ 296610 w 814660"/>
                <a:gd name="connsiteY5" fmla="*/ 123073 h 813298"/>
                <a:gd name="connsiteX6" fmla="*/ 295531 w 814660"/>
                <a:gd name="connsiteY6" fmla="*/ 130220 h 813298"/>
                <a:gd name="connsiteX7" fmla="*/ 261007 w 814660"/>
                <a:gd name="connsiteY7" fmla="*/ 194097 h 813298"/>
                <a:gd name="connsiteX8" fmla="*/ 242002 w 814660"/>
                <a:gd name="connsiteY8" fmla="*/ 176958 h 813298"/>
                <a:gd name="connsiteX9" fmla="*/ 234732 w 814660"/>
                <a:gd name="connsiteY9" fmla="*/ 155064 h 813298"/>
                <a:gd name="connsiteX10" fmla="*/ 232694 w 814660"/>
                <a:gd name="connsiteY10" fmla="*/ 168568 h 813298"/>
                <a:gd name="connsiteX11" fmla="*/ 198170 w 814660"/>
                <a:gd name="connsiteY11" fmla="*/ 232445 h 813298"/>
                <a:gd name="connsiteX12" fmla="*/ 153182 w 814660"/>
                <a:gd name="connsiteY12" fmla="*/ 99246 h 813298"/>
                <a:gd name="connsiteX13" fmla="*/ 152740 w 814660"/>
                <a:gd name="connsiteY13" fmla="*/ 89456 h 813298"/>
                <a:gd name="connsiteX14" fmla="*/ 140873 w 814660"/>
                <a:gd name="connsiteY14" fmla="*/ 97876 h 813298"/>
                <a:gd name="connsiteX15" fmla="*/ 2960 w 814660"/>
                <a:gd name="connsiteY15" fmla="*/ 454652 h 813298"/>
                <a:gd name="connsiteX16" fmla="*/ 456015 w 814660"/>
                <a:gd name="connsiteY16" fmla="*/ 810338 h 813298"/>
                <a:gd name="connsiteX17" fmla="*/ 811700 w 814660"/>
                <a:gd name="connsiteY17" fmla="*/ 357283 h 813298"/>
                <a:gd name="connsiteX18" fmla="*/ 441129 w 814660"/>
                <a:gd name="connsiteY18" fmla="*/ 0 h 813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14660" h="813298">
                  <a:moveTo>
                    <a:pt x="441129" y="0"/>
                  </a:moveTo>
                  <a:lnTo>
                    <a:pt x="364211" y="1488"/>
                  </a:lnTo>
                  <a:lnTo>
                    <a:pt x="363559" y="15916"/>
                  </a:lnTo>
                  <a:cubicBezTo>
                    <a:pt x="356147" y="94192"/>
                    <a:pt x="338795" y="149115"/>
                    <a:pt x="318571" y="149115"/>
                  </a:cubicBezTo>
                  <a:cubicBezTo>
                    <a:pt x="311830" y="149115"/>
                    <a:pt x="305408" y="143013"/>
                    <a:pt x="299566" y="131976"/>
                  </a:cubicBezTo>
                  <a:lnTo>
                    <a:pt x="296610" y="123073"/>
                  </a:lnTo>
                  <a:lnTo>
                    <a:pt x="295531" y="130220"/>
                  </a:lnTo>
                  <a:cubicBezTo>
                    <a:pt x="286696" y="169687"/>
                    <a:pt x="274490" y="194097"/>
                    <a:pt x="261007" y="194097"/>
                  </a:cubicBezTo>
                  <a:cubicBezTo>
                    <a:pt x="254266" y="194097"/>
                    <a:pt x="247844" y="187995"/>
                    <a:pt x="242002" y="176958"/>
                  </a:cubicBezTo>
                  <a:lnTo>
                    <a:pt x="234732" y="155064"/>
                  </a:lnTo>
                  <a:lnTo>
                    <a:pt x="232694" y="168568"/>
                  </a:lnTo>
                  <a:cubicBezTo>
                    <a:pt x="223859" y="208035"/>
                    <a:pt x="211653" y="232445"/>
                    <a:pt x="198170" y="232445"/>
                  </a:cubicBezTo>
                  <a:cubicBezTo>
                    <a:pt x="177946" y="232445"/>
                    <a:pt x="160594" y="177522"/>
                    <a:pt x="153182" y="99246"/>
                  </a:cubicBezTo>
                  <a:lnTo>
                    <a:pt x="152740" y="89456"/>
                  </a:lnTo>
                  <a:lnTo>
                    <a:pt x="140873" y="97876"/>
                  </a:lnTo>
                  <a:cubicBezTo>
                    <a:pt x="42059" y="183495"/>
                    <a:pt x="-13845" y="315072"/>
                    <a:pt x="2960" y="454652"/>
                  </a:cubicBezTo>
                  <a:cubicBezTo>
                    <a:pt x="29848" y="677980"/>
                    <a:pt x="232687" y="837226"/>
                    <a:pt x="456015" y="810338"/>
                  </a:cubicBezTo>
                  <a:cubicBezTo>
                    <a:pt x="679342" y="783450"/>
                    <a:pt x="838588" y="580611"/>
                    <a:pt x="811700" y="357283"/>
                  </a:cubicBezTo>
                  <a:cubicBezTo>
                    <a:pt x="788173" y="161870"/>
                    <a:pt x="629934" y="15522"/>
                    <a:pt x="441129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DFFF399D-9DC6-4B82-AC07-0F525558607D}"/>
                </a:ext>
              </a:extLst>
            </p:cNvPr>
            <p:cNvGrpSpPr/>
            <p:nvPr/>
          </p:nvGrpSpPr>
          <p:grpSpPr>
            <a:xfrm rot="5811908" flipH="1">
              <a:off x="-534996" y="4004197"/>
              <a:ext cx="419925" cy="245885"/>
              <a:chOff x="8928261" y="1691055"/>
              <a:chExt cx="471383" cy="276016"/>
            </a:xfrm>
          </p:grpSpPr>
          <p:sp>
            <p:nvSpPr>
              <p:cNvPr id="211" name="Rectangle 56">
                <a:extLst>
                  <a:ext uri="{FF2B5EF4-FFF2-40B4-BE49-F238E27FC236}">
                    <a16:creationId xmlns:a16="http://schemas.microsoft.com/office/drawing/2014/main" id="{F65E8D83-8B16-449B-BC8F-11B3D2DD1A77}"/>
                  </a:ext>
                </a:extLst>
              </p:cNvPr>
              <p:cNvSpPr/>
              <p:nvPr/>
            </p:nvSpPr>
            <p:spPr>
              <a:xfrm rot="7808444" flipH="1">
                <a:off x="9259962" y="1799035"/>
                <a:ext cx="134990" cy="62543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56">
                <a:extLst>
                  <a:ext uri="{FF2B5EF4-FFF2-40B4-BE49-F238E27FC236}">
                    <a16:creationId xmlns:a16="http://schemas.microsoft.com/office/drawing/2014/main" id="{89A7C198-869D-4086-968B-4B575366AA11}"/>
                  </a:ext>
                </a:extLst>
              </p:cNvPr>
              <p:cNvSpPr/>
              <p:nvPr/>
            </p:nvSpPr>
            <p:spPr>
              <a:xfrm rot="5645453" flipH="1">
                <a:off x="9192544" y="1761795"/>
                <a:ext cx="134990" cy="62543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56">
                <a:extLst>
                  <a:ext uri="{FF2B5EF4-FFF2-40B4-BE49-F238E27FC236}">
                    <a16:creationId xmlns:a16="http://schemas.microsoft.com/office/drawing/2014/main" id="{5A3318CC-8A02-4FAE-8B88-9CC89739A196}"/>
                  </a:ext>
                </a:extLst>
              </p:cNvPr>
              <p:cNvSpPr/>
              <p:nvPr/>
            </p:nvSpPr>
            <p:spPr>
              <a:xfrm rot="4881750" flipH="1">
                <a:off x="9117475" y="1744282"/>
                <a:ext cx="134990" cy="62543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56">
                <a:extLst>
                  <a:ext uri="{FF2B5EF4-FFF2-40B4-BE49-F238E27FC236}">
                    <a16:creationId xmlns:a16="http://schemas.microsoft.com/office/drawing/2014/main" id="{353FB80A-58C2-4C43-8821-23F6FF315DD8}"/>
                  </a:ext>
                </a:extLst>
              </p:cNvPr>
              <p:cNvSpPr/>
              <p:nvPr/>
            </p:nvSpPr>
            <p:spPr>
              <a:xfrm rot="4881750" flipH="1">
                <a:off x="9040872" y="1727278"/>
                <a:ext cx="134990" cy="62543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56">
                <a:extLst>
                  <a:ext uri="{FF2B5EF4-FFF2-40B4-BE49-F238E27FC236}">
                    <a16:creationId xmlns:a16="http://schemas.microsoft.com/office/drawing/2014/main" id="{E3F83D23-1D71-414B-B599-7A32B2B2C792}"/>
                  </a:ext>
                </a:extLst>
              </p:cNvPr>
              <p:cNvSpPr/>
              <p:nvPr/>
            </p:nvSpPr>
            <p:spPr>
              <a:xfrm rot="4881750" flipH="1">
                <a:off x="8964706" y="1735781"/>
                <a:ext cx="134990" cy="62543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56">
                <a:extLst>
                  <a:ext uri="{FF2B5EF4-FFF2-40B4-BE49-F238E27FC236}">
                    <a16:creationId xmlns:a16="http://schemas.microsoft.com/office/drawing/2014/main" id="{7217F9ED-19D8-4FAE-93C4-10458DE7304A}"/>
                  </a:ext>
                </a:extLst>
              </p:cNvPr>
              <p:cNvSpPr/>
              <p:nvPr/>
            </p:nvSpPr>
            <p:spPr>
              <a:xfrm rot="2858822" flipH="1">
                <a:off x="8901610" y="1770661"/>
                <a:ext cx="134990" cy="62543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56">
                <a:extLst>
                  <a:ext uri="{FF2B5EF4-FFF2-40B4-BE49-F238E27FC236}">
                    <a16:creationId xmlns:a16="http://schemas.microsoft.com/office/drawing/2014/main" id="{9BCC5D14-048D-43DE-8CFB-81093E0602CE}"/>
                  </a:ext>
                </a:extLst>
              </p:cNvPr>
              <p:cNvSpPr/>
              <p:nvPr/>
            </p:nvSpPr>
            <p:spPr>
              <a:xfrm rot="471569" flipH="1">
                <a:off x="8928261" y="1813835"/>
                <a:ext cx="134990" cy="62543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56">
                <a:extLst>
                  <a:ext uri="{FF2B5EF4-FFF2-40B4-BE49-F238E27FC236}">
                    <a16:creationId xmlns:a16="http://schemas.microsoft.com/office/drawing/2014/main" id="{1B40DAF4-1FF6-40B0-BCB9-A2C07F99C83F}"/>
                  </a:ext>
                </a:extLst>
              </p:cNvPr>
              <p:cNvSpPr/>
              <p:nvPr/>
            </p:nvSpPr>
            <p:spPr>
              <a:xfrm rot="17719418" flipH="1">
                <a:off x="9008874" y="1838961"/>
                <a:ext cx="108702" cy="62771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56">
                <a:extLst>
                  <a:ext uri="{FF2B5EF4-FFF2-40B4-BE49-F238E27FC236}">
                    <a16:creationId xmlns:a16="http://schemas.microsoft.com/office/drawing/2014/main" id="{EA9DEF17-3F29-4B02-899F-DB4032F0916A}"/>
                  </a:ext>
                </a:extLst>
              </p:cNvPr>
              <p:cNvSpPr/>
              <p:nvPr/>
            </p:nvSpPr>
            <p:spPr>
              <a:xfrm rot="16402527" flipH="1">
                <a:off x="9071317" y="1857336"/>
                <a:ext cx="108702" cy="62771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56">
                <a:extLst>
                  <a:ext uri="{FF2B5EF4-FFF2-40B4-BE49-F238E27FC236}">
                    <a16:creationId xmlns:a16="http://schemas.microsoft.com/office/drawing/2014/main" id="{4DF3889B-A480-44FB-9EC8-B75043E9CAC2}"/>
                  </a:ext>
                </a:extLst>
              </p:cNvPr>
              <p:cNvSpPr/>
              <p:nvPr/>
            </p:nvSpPr>
            <p:spPr>
              <a:xfrm rot="16402527" flipH="1">
                <a:off x="9214232" y="1881334"/>
                <a:ext cx="108702" cy="62771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56">
                <a:extLst>
                  <a:ext uri="{FF2B5EF4-FFF2-40B4-BE49-F238E27FC236}">
                    <a16:creationId xmlns:a16="http://schemas.microsoft.com/office/drawing/2014/main" id="{0596E1CE-6C50-47FB-A754-7014C3015510}"/>
                  </a:ext>
                </a:extLst>
              </p:cNvPr>
              <p:cNvSpPr/>
              <p:nvPr/>
            </p:nvSpPr>
            <p:spPr>
              <a:xfrm rot="16402527" flipH="1">
                <a:off x="9141979" y="1868616"/>
                <a:ext cx="108702" cy="62771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56">
                <a:extLst>
                  <a:ext uri="{FF2B5EF4-FFF2-40B4-BE49-F238E27FC236}">
                    <a16:creationId xmlns:a16="http://schemas.microsoft.com/office/drawing/2014/main" id="{7B06BE6B-D958-4392-BE31-2EEA68A46F1F}"/>
                  </a:ext>
                </a:extLst>
              </p:cNvPr>
              <p:cNvSpPr/>
              <p:nvPr/>
            </p:nvSpPr>
            <p:spPr>
              <a:xfrm rot="11786322" flipH="1">
                <a:off x="9290942" y="1873022"/>
                <a:ext cx="108702" cy="62771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2C569D37-CBAC-4C2D-ACC3-97A06E3050FE}"/>
              </a:ext>
            </a:extLst>
          </p:cNvPr>
          <p:cNvSpPr txBox="1"/>
          <p:nvPr/>
        </p:nvSpPr>
        <p:spPr>
          <a:xfrm>
            <a:off x="6367974" y="9151"/>
            <a:ext cx="574214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erries</a:t>
            </a:r>
          </a:p>
        </p:txBody>
      </p:sp>
    </p:spTree>
    <p:extLst>
      <p:ext uri="{BB962C8B-B14F-4D97-AF65-F5344CB8AC3E}">
        <p14:creationId xmlns:p14="http://schemas.microsoft.com/office/powerpoint/2010/main" val="4106514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0">
        <p15:prstTrans prst="pageCurlDouble"/>
      </p:transition>
    </mc:Choice>
    <mc:Fallback>
      <p:transition spd="slow" advTm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57</Words>
  <Application>Microsoft Office PowerPoint</Application>
  <PresentationFormat>Widescreen</PresentationFormat>
  <Paragraphs>13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18</cp:revision>
  <dcterms:created xsi:type="dcterms:W3CDTF">2025-01-02T11:51:09Z</dcterms:created>
  <dcterms:modified xsi:type="dcterms:W3CDTF">2025-01-02T15:18:09Z</dcterms:modified>
</cp:coreProperties>
</file>