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39" r:id="rId2"/>
    <p:sldId id="340" r:id="rId3"/>
    <p:sldId id="341" r:id="rId4"/>
    <p:sldId id="311" r:id="rId5"/>
    <p:sldId id="316" r:id="rId6"/>
    <p:sldId id="322" r:id="rId7"/>
    <p:sldId id="337" r:id="rId8"/>
    <p:sldId id="338" r:id="rId9"/>
    <p:sldId id="32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A45C"/>
    <a:srgbClr val="4E7F47"/>
    <a:srgbClr val="AD6943"/>
    <a:srgbClr val="8D6E56"/>
    <a:srgbClr val="0B0754"/>
    <a:srgbClr val="D4976E"/>
    <a:srgbClr val="FBFCFC"/>
    <a:srgbClr val="BABED1"/>
    <a:srgbClr val="E6D2C2"/>
    <a:srgbClr val="BFD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750A5-9764-44C9-AB62-5F76CCEB7039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9BEAD-9457-4B2C-8F80-A676F13A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30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278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437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161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69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A09C-015C-4871-BC1E-984E38B5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9FD1-EE33-4B17-9524-3437940F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BF67-3EC7-44AF-ACCF-D7A5C52C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B653-D82D-4562-BFF8-31872BF7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7503-2259-4A4E-A0E3-7B43791B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9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916E-D812-4EE6-9253-253A3D6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F84E4-B22F-401F-BB9B-BA6E530E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83A4-E139-4670-BEB0-A40E192E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53D8-323C-4AD4-A3EF-45838B51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3A85-978D-4F92-809A-2B5AAA8A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7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96772-E72D-475E-81AD-DA4D69B2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A020-3A24-47E3-90FF-3BA31101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CDF9-378B-4451-9A6B-99C49F47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EEC-B15C-4F54-91AA-9E135E3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496C-D9BB-4048-B182-B22070E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9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5FCC-7ACB-4997-827B-F4FC6D9D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8E47-BE40-4128-988C-6440F570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8C48-9C2E-49C7-9313-364B7C5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9F17-8AF7-4AA7-98D1-4B261492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FEEA-DF0B-4F7C-85CA-F45304A8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7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0A79-63E1-4268-9E98-5FF6F211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C932-F66B-4E11-B75F-3FADD4C8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DC66-D571-4A46-AE0C-111ECE32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0363-140C-4F05-A724-70635F9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0E14-4258-4998-AD19-DDB66492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4AE0-A0FF-4C3C-B375-9A8D0DBC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545F-ABBF-4B6D-8E38-1B975194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341C-D40C-459C-9D21-51BE8313A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D8E6-9F34-4F05-91E5-8C35035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3702-5AE3-4BEB-A24A-0503D9F5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AC1F-4EE4-45AB-B1B2-CFD82404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78E6-CF71-48B8-AE64-29EA66E5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27C9-8A2B-41F1-90C6-6F215D49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000D-0078-4728-AEC2-83B011AB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0ED2-9FFA-434B-9D2C-185E46E5F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E9366-4912-4E71-9F88-50C3BB766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8FC65-CC35-4FB8-8D63-8FE0BCF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9B2FB-2AA4-437A-99EF-E7C64547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FC4F8-69DA-4C9F-9CBF-25708D3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9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1CD-DBA0-49FF-B07B-BFA76A0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EB785-56A3-4347-B6E7-D2D7CC4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A5A6-845E-41B1-93EA-818044C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4A48-BAD8-4ACD-9C17-26E80B8A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CA5C5-1864-415A-B9E2-512870B7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685E8-E4B9-4607-BCB4-6DC9BDE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4B6D-3C4D-472D-8AF1-6EDBE201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2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A04F-F1F8-4F1E-AF4F-887F5E2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EF26-3D66-4A65-B198-3A64E30E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30FD-FBAE-4087-8F68-EF1F2702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EA9C-D1F5-4CAD-9AAC-1F0AF73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8DE47-9AEB-48EF-864B-20DD4137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65F4-6FB3-49B8-BF65-0DE4D78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9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1EB0-0F2A-41DC-9E92-ABF1D1B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8889-94B8-49E3-A83B-B6BB8786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923C-54CA-4E55-ADAA-0BB26C6C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3CF4-46D5-429C-9EFD-8897661A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973A-04B7-432C-8D5B-1AEF5C9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06CE-85D6-43EC-922D-2A011672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1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7FFD3-5184-4DCA-8442-9BCA274F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A00-75E5-4C12-8689-97A8A17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FCF7-13EC-402A-B292-37B05F1AD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9124-B002-464C-8371-5F1CF4CECED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DAF-955E-41BB-8941-1A91AF372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05A8-D418-4D53-BE3E-018B7B94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3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D51B1DFC-6E5D-42C1-8519-CDBC643D33EC}"/>
              </a:ext>
            </a:extLst>
          </p:cNvPr>
          <p:cNvGrpSpPr/>
          <p:nvPr/>
        </p:nvGrpSpPr>
        <p:grpSpPr>
          <a:xfrm>
            <a:off x="3409978" y="2052445"/>
            <a:ext cx="7599598" cy="3835486"/>
            <a:chOff x="2475914" y="1878239"/>
            <a:chExt cx="7599598" cy="3835486"/>
          </a:xfrm>
        </p:grpSpPr>
        <p:sp>
          <p:nvSpPr>
            <p:cNvPr id="27" name="Rectangle 20">
              <a:extLst>
                <a:ext uri="{FF2B5EF4-FFF2-40B4-BE49-F238E27FC236}">
                  <a16:creationId xmlns:a16="http://schemas.microsoft.com/office/drawing/2014/main" id="{4E53F4ED-978C-4420-8381-90344E4AF624}"/>
                </a:ext>
              </a:extLst>
            </p:cNvPr>
            <p:cNvSpPr/>
            <p:nvPr/>
          </p:nvSpPr>
          <p:spPr>
            <a:xfrm rot="4143027">
              <a:off x="4197943" y="3977632"/>
              <a:ext cx="2458451" cy="1013735"/>
            </a:xfrm>
            <a:custGeom>
              <a:avLst/>
              <a:gdLst>
                <a:gd name="connsiteX0" fmla="*/ 0 w 890731"/>
                <a:gd name="connsiteY0" fmla="*/ 0 h 303004"/>
                <a:gd name="connsiteX1" fmla="*/ 890731 w 890731"/>
                <a:gd name="connsiteY1" fmla="*/ 0 h 303004"/>
                <a:gd name="connsiteX2" fmla="*/ 890731 w 890731"/>
                <a:gd name="connsiteY2" fmla="*/ 303004 h 303004"/>
                <a:gd name="connsiteX3" fmla="*/ 0 w 890731"/>
                <a:gd name="connsiteY3" fmla="*/ 303004 h 303004"/>
                <a:gd name="connsiteX4" fmla="*/ 0 w 890731"/>
                <a:gd name="connsiteY4" fmla="*/ 0 h 303004"/>
                <a:gd name="connsiteX0" fmla="*/ 0 w 1655078"/>
                <a:gd name="connsiteY0" fmla="*/ 0 h 303004"/>
                <a:gd name="connsiteX1" fmla="*/ 890731 w 1655078"/>
                <a:gd name="connsiteY1" fmla="*/ 0 h 303004"/>
                <a:gd name="connsiteX2" fmla="*/ 1655078 w 1655078"/>
                <a:gd name="connsiteY2" fmla="*/ 184148 h 303004"/>
                <a:gd name="connsiteX3" fmla="*/ 0 w 1655078"/>
                <a:gd name="connsiteY3" fmla="*/ 303004 h 303004"/>
                <a:gd name="connsiteX4" fmla="*/ 0 w 1655078"/>
                <a:gd name="connsiteY4" fmla="*/ 0 h 303004"/>
                <a:gd name="connsiteX0" fmla="*/ 0 w 1655078"/>
                <a:gd name="connsiteY0" fmla="*/ 367531 h 670535"/>
                <a:gd name="connsiteX1" fmla="*/ 1173148 w 1655078"/>
                <a:gd name="connsiteY1" fmla="*/ 0 h 670535"/>
                <a:gd name="connsiteX2" fmla="*/ 1655078 w 1655078"/>
                <a:gd name="connsiteY2" fmla="*/ 551679 h 670535"/>
                <a:gd name="connsiteX3" fmla="*/ 0 w 1655078"/>
                <a:gd name="connsiteY3" fmla="*/ 670535 h 670535"/>
                <a:gd name="connsiteX4" fmla="*/ 0 w 1655078"/>
                <a:gd name="connsiteY4" fmla="*/ 367531 h 670535"/>
                <a:gd name="connsiteX0" fmla="*/ 0 w 1891852"/>
                <a:gd name="connsiteY0" fmla="*/ 367531 h 670535"/>
                <a:gd name="connsiteX1" fmla="*/ 1173148 w 1891852"/>
                <a:gd name="connsiteY1" fmla="*/ 0 h 670535"/>
                <a:gd name="connsiteX2" fmla="*/ 1655078 w 1891852"/>
                <a:gd name="connsiteY2" fmla="*/ 551679 h 670535"/>
                <a:gd name="connsiteX3" fmla="*/ 0 w 1891852"/>
                <a:gd name="connsiteY3" fmla="*/ 670535 h 670535"/>
                <a:gd name="connsiteX4" fmla="*/ 0 w 1891852"/>
                <a:gd name="connsiteY4" fmla="*/ 367531 h 670535"/>
                <a:gd name="connsiteX0" fmla="*/ 0 w 1992269"/>
                <a:gd name="connsiteY0" fmla="*/ 367531 h 670535"/>
                <a:gd name="connsiteX1" fmla="*/ 1173148 w 1992269"/>
                <a:gd name="connsiteY1" fmla="*/ 0 h 670535"/>
                <a:gd name="connsiteX2" fmla="*/ 1655078 w 1992269"/>
                <a:gd name="connsiteY2" fmla="*/ 551679 h 670535"/>
                <a:gd name="connsiteX3" fmla="*/ 0 w 1992269"/>
                <a:gd name="connsiteY3" fmla="*/ 670535 h 670535"/>
                <a:gd name="connsiteX4" fmla="*/ 0 w 1992269"/>
                <a:gd name="connsiteY4" fmla="*/ 367531 h 670535"/>
                <a:gd name="connsiteX0" fmla="*/ 0 w 1992269"/>
                <a:gd name="connsiteY0" fmla="*/ 367531 h 826142"/>
                <a:gd name="connsiteX1" fmla="*/ 1173148 w 1992269"/>
                <a:gd name="connsiteY1" fmla="*/ 0 h 826142"/>
                <a:gd name="connsiteX2" fmla="*/ 1655078 w 1992269"/>
                <a:gd name="connsiteY2" fmla="*/ 551679 h 826142"/>
                <a:gd name="connsiteX3" fmla="*/ 0 w 1992269"/>
                <a:gd name="connsiteY3" fmla="*/ 670535 h 826142"/>
                <a:gd name="connsiteX4" fmla="*/ 0 w 1992269"/>
                <a:gd name="connsiteY4" fmla="*/ 367531 h 826142"/>
                <a:gd name="connsiteX0" fmla="*/ 466182 w 2458451"/>
                <a:gd name="connsiteY0" fmla="*/ 367531 h 921924"/>
                <a:gd name="connsiteX1" fmla="*/ 1639330 w 2458451"/>
                <a:gd name="connsiteY1" fmla="*/ 0 h 921924"/>
                <a:gd name="connsiteX2" fmla="*/ 2121260 w 2458451"/>
                <a:gd name="connsiteY2" fmla="*/ 551679 h 921924"/>
                <a:gd name="connsiteX3" fmla="*/ 0 w 2458451"/>
                <a:gd name="connsiteY3" fmla="*/ 896857 h 921924"/>
                <a:gd name="connsiteX4" fmla="*/ 466182 w 2458451"/>
                <a:gd name="connsiteY4" fmla="*/ 367531 h 921924"/>
                <a:gd name="connsiteX0" fmla="*/ 466182 w 2458451"/>
                <a:gd name="connsiteY0" fmla="*/ 367531 h 995897"/>
                <a:gd name="connsiteX1" fmla="*/ 1639330 w 2458451"/>
                <a:gd name="connsiteY1" fmla="*/ 0 h 995897"/>
                <a:gd name="connsiteX2" fmla="*/ 2121260 w 2458451"/>
                <a:gd name="connsiteY2" fmla="*/ 551679 h 995897"/>
                <a:gd name="connsiteX3" fmla="*/ 0 w 2458451"/>
                <a:gd name="connsiteY3" fmla="*/ 896857 h 995897"/>
                <a:gd name="connsiteX4" fmla="*/ 466182 w 2458451"/>
                <a:gd name="connsiteY4" fmla="*/ 367531 h 995897"/>
                <a:gd name="connsiteX0" fmla="*/ 466182 w 2458451"/>
                <a:gd name="connsiteY0" fmla="*/ 367531 h 976043"/>
                <a:gd name="connsiteX1" fmla="*/ 1639330 w 2458451"/>
                <a:gd name="connsiteY1" fmla="*/ 0 h 976043"/>
                <a:gd name="connsiteX2" fmla="*/ 2121260 w 2458451"/>
                <a:gd name="connsiteY2" fmla="*/ 551679 h 976043"/>
                <a:gd name="connsiteX3" fmla="*/ 469461 w 2458451"/>
                <a:gd name="connsiteY3" fmla="*/ 933636 h 976043"/>
                <a:gd name="connsiteX4" fmla="*/ 0 w 2458451"/>
                <a:gd name="connsiteY4" fmla="*/ 896857 h 976043"/>
                <a:gd name="connsiteX5" fmla="*/ 466182 w 2458451"/>
                <a:gd name="connsiteY5" fmla="*/ 367531 h 976043"/>
                <a:gd name="connsiteX0" fmla="*/ 466182 w 2458451"/>
                <a:gd name="connsiteY0" fmla="*/ 367531 h 1013547"/>
                <a:gd name="connsiteX1" fmla="*/ 1639330 w 2458451"/>
                <a:gd name="connsiteY1" fmla="*/ 0 h 1013547"/>
                <a:gd name="connsiteX2" fmla="*/ 2121260 w 2458451"/>
                <a:gd name="connsiteY2" fmla="*/ 551679 h 1013547"/>
                <a:gd name="connsiteX3" fmla="*/ 469461 w 2458451"/>
                <a:gd name="connsiteY3" fmla="*/ 933636 h 1013547"/>
                <a:gd name="connsiteX4" fmla="*/ 0 w 2458451"/>
                <a:gd name="connsiteY4" fmla="*/ 896857 h 1013547"/>
                <a:gd name="connsiteX5" fmla="*/ 466182 w 2458451"/>
                <a:gd name="connsiteY5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719 h 1013735"/>
                <a:gd name="connsiteX1" fmla="*/ 1071047 w 2458451"/>
                <a:gd name="connsiteY1" fmla="*/ 227004 h 1013735"/>
                <a:gd name="connsiteX2" fmla="*/ 1639330 w 2458451"/>
                <a:gd name="connsiteY2" fmla="*/ 188 h 1013735"/>
                <a:gd name="connsiteX3" fmla="*/ 2121260 w 2458451"/>
                <a:gd name="connsiteY3" fmla="*/ 551867 h 1013735"/>
                <a:gd name="connsiteX4" fmla="*/ 469461 w 2458451"/>
                <a:gd name="connsiteY4" fmla="*/ 933824 h 1013735"/>
                <a:gd name="connsiteX5" fmla="*/ 0 w 2458451"/>
                <a:gd name="connsiteY5" fmla="*/ 897045 h 1013735"/>
                <a:gd name="connsiteX6" fmla="*/ 466182 w 2458451"/>
                <a:gd name="connsiteY6" fmla="*/ 367719 h 101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8451" h="1013735">
                  <a:moveTo>
                    <a:pt x="466182" y="367719"/>
                  </a:moveTo>
                  <a:cubicBezTo>
                    <a:pt x="677468" y="301383"/>
                    <a:pt x="859761" y="293340"/>
                    <a:pt x="1071047" y="227004"/>
                  </a:cubicBezTo>
                  <a:cubicBezTo>
                    <a:pt x="1252340" y="75635"/>
                    <a:pt x="1468880" y="-4416"/>
                    <a:pt x="1639330" y="188"/>
                  </a:cubicBezTo>
                  <a:cubicBezTo>
                    <a:pt x="3017025" y="70264"/>
                    <a:pt x="2274749" y="481390"/>
                    <a:pt x="2121260" y="551867"/>
                  </a:cubicBezTo>
                  <a:cubicBezTo>
                    <a:pt x="1927763" y="716511"/>
                    <a:pt x="784600" y="1203830"/>
                    <a:pt x="469461" y="933824"/>
                  </a:cubicBezTo>
                  <a:cubicBezTo>
                    <a:pt x="115918" y="991354"/>
                    <a:pt x="2028" y="1000433"/>
                    <a:pt x="0" y="897045"/>
                  </a:cubicBezTo>
                  <a:lnTo>
                    <a:pt x="466182" y="367719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DAC8C09-9087-4D01-B888-66E892D4DDE6}"/>
                </a:ext>
              </a:extLst>
            </p:cNvPr>
            <p:cNvSpPr/>
            <p:nvPr/>
          </p:nvSpPr>
          <p:spPr>
            <a:xfrm>
              <a:off x="2475914" y="1878239"/>
              <a:ext cx="7599598" cy="2825118"/>
            </a:xfrm>
            <a:custGeom>
              <a:avLst/>
              <a:gdLst>
                <a:gd name="connsiteX0" fmla="*/ 0 w 4557333"/>
                <a:gd name="connsiteY0" fmla="*/ 0 h 1268088"/>
                <a:gd name="connsiteX1" fmla="*/ 4557333 w 4557333"/>
                <a:gd name="connsiteY1" fmla="*/ 0 h 1268088"/>
                <a:gd name="connsiteX2" fmla="*/ 4557333 w 4557333"/>
                <a:gd name="connsiteY2" fmla="*/ 1268088 h 1268088"/>
                <a:gd name="connsiteX3" fmla="*/ 0 w 4557333"/>
                <a:gd name="connsiteY3" fmla="*/ 1268088 h 1268088"/>
                <a:gd name="connsiteX4" fmla="*/ 0 w 4557333"/>
                <a:gd name="connsiteY4" fmla="*/ 0 h 1268088"/>
                <a:gd name="connsiteX0" fmla="*/ 609600 w 4557333"/>
                <a:gd name="connsiteY0" fmla="*/ 0 h 1496688"/>
                <a:gd name="connsiteX1" fmla="*/ 4557333 w 4557333"/>
                <a:gd name="connsiteY1" fmla="*/ 228600 h 1496688"/>
                <a:gd name="connsiteX2" fmla="*/ 4557333 w 4557333"/>
                <a:gd name="connsiteY2" fmla="*/ 1496688 h 1496688"/>
                <a:gd name="connsiteX3" fmla="*/ 0 w 4557333"/>
                <a:gd name="connsiteY3" fmla="*/ 1496688 h 1496688"/>
                <a:gd name="connsiteX4" fmla="*/ 609600 w 4557333"/>
                <a:gd name="connsiteY4" fmla="*/ 0 h 1496688"/>
                <a:gd name="connsiteX0" fmla="*/ 304800 w 4252533"/>
                <a:gd name="connsiteY0" fmla="*/ 0 h 1496688"/>
                <a:gd name="connsiteX1" fmla="*/ 4252533 w 4252533"/>
                <a:gd name="connsiteY1" fmla="*/ 228600 h 1496688"/>
                <a:gd name="connsiteX2" fmla="*/ 4252533 w 4252533"/>
                <a:gd name="connsiteY2" fmla="*/ 1496688 h 1496688"/>
                <a:gd name="connsiteX3" fmla="*/ 0 w 4252533"/>
                <a:gd name="connsiteY3" fmla="*/ 1001388 h 1496688"/>
                <a:gd name="connsiteX4" fmla="*/ 304800 w 4252533"/>
                <a:gd name="connsiteY4" fmla="*/ 0 h 1496688"/>
                <a:gd name="connsiteX0" fmla="*/ 317500 w 4265233"/>
                <a:gd name="connsiteY0" fmla="*/ 0 h 1496688"/>
                <a:gd name="connsiteX1" fmla="*/ 4265233 w 4265233"/>
                <a:gd name="connsiteY1" fmla="*/ 228600 h 1496688"/>
                <a:gd name="connsiteX2" fmla="*/ 4265233 w 4265233"/>
                <a:gd name="connsiteY2" fmla="*/ 1496688 h 1496688"/>
                <a:gd name="connsiteX3" fmla="*/ 0 w 4265233"/>
                <a:gd name="connsiteY3" fmla="*/ 1026788 h 1496688"/>
                <a:gd name="connsiteX4" fmla="*/ 317500 w 4265233"/>
                <a:gd name="connsiteY4" fmla="*/ 0 h 1496688"/>
                <a:gd name="connsiteX0" fmla="*/ 877533 w 4825266"/>
                <a:gd name="connsiteY0" fmla="*/ 0 h 1496688"/>
                <a:gd name="connsiteX1" fmla="*/ 4825266 w 4825266"/>
                <a:gd name="connsiteY1" fmla="*/ 228600 h 1496688"/>
                <a:gd name="connsiteX2" fmla="*/ 4825266 w 4825266"/>
                <a:gd name="connsiteY2" fmla="*/ 1496688 h 1496688"/>
                <a:gd name="connsiteX3" fmla="*/ 560033 w 4825266"/>
                <a:gd name="connsiteY3" fmla="*/ 1026788 h 1496688"/>
                <a:gd name="connsiteX4" fmla="*/ 877533 w 4825266"/>
                <a:gd name="connsiteY4" fmla="*/ 0 h 1496688"/>
                <a:gd name="connsiteX0" fmla="*/ 902286 w 4850019"/>
                <a:gd name="connsiteY0" fmla="*/ 0 h 1496688"/>
                <a:gd name="connsiteX1" fmla="*/ 4850019 w 4850019"/>
                <a:gd name="connsiteY1" fmla="*/ 228600 h 1496688"/>
                <a:gd name="connsiteX2" fmla="*/ 4850019 w 4850019"/>
                <a:gd name="connsiteY2" fmla="*/ 1496688 h 1496688"/>
                <a:gd name="connsiteX3" fmla="*/ 584786 w 4850019"/>
                <a:gd name="connsiteY3" fmla="*/ 1026788 h 1496688"/>
                <a:gd name="connsiteX4" fmla="*/ 902286 w 4850019"/>
                <a:gd name="connsiteY4" fmla="*/ 0 h 1496688"/>
                <a:gd name="connsiteX0" fmla="*/ 902286 w 5827919"/>
                <a:gd name="connsiteY0" fmla="*/ 546100 h 2042788"/>
                <a:gd name="connsiteX1" fmla="*/ 5827919 w 5827919"/>
                <a:gd name="connsiteY1" fmla="*/ 0 h 2042788"/>
                <a:gd name="connsiteX2" fmla="*/ 4850019 w 5827919"/>
                <a:gd name="connsiteY2" fmla="*/ 2042788 h 2042788"/>
                <a:gd name="connsiteX3" fmla="*/ 584786 w 5827919"/>
                <a:gd name="connsiteY3" fmla="*/ 1572888 h 2042788"/>
                <a:gd name="connsiteX4" fmla="*/ 902286 w 5827919"/>
                <a:gd name="connsiteY4" fmla="*/ 546100 h 2042788"/>
                <a:gd name="connsiteX0" fmla="*/ 902286 w 5954919"/>
                <a:gd name="connsiteY0" fmla="*/ 546100 h 1572888"/>
                <a:gd name="connsiteX1" fmla="*/ 5827919 w 5954919"/>
                <a:gd name="connsiteY1" fmla="*/ 0 h 1572888"/>
                <a:gd name="connsiteX2" fmla="*/ 5954919 w 5954919"/>
                <a:gd name="connsiteY2" fmla="*/ 252088 h 1572888"/>
                <a:gd name="connsiteX3" fmla="*/ 584786 w 5954919"/>
                <a:gd name="connsiteY3" fmla="*/ 1572888 h 1572888"/>
                <a:gd name="connsiteX4" fmla="*/ 902286 w 5954919"/>
                <a:gd name="connsiteY4" fmla="*/ 546100 h 1572888"/>
                <a:gd name="connsiteX0" fmla="*/ 902286 w 5954919"/>
                <a:gd name="connsiteY0" fmla="*/ 546100 h 1572888"/>
                <a:gd name="connsiteX1" fmla="*/ 5827919 w 5954919"/>
                <a:gd name="connsiteY1" fmla="*/ 0 h 1572888"/>
                <a:gd name="connsiteX2" fmla="*/ 5954919 w 5954919"/>
                <a:gd name="connsiteY2" fmla="*/ 252088 h 1572888"/>
                <a:gd name="connsiteX3" fmla="*/ 584786 w 5954919"/>
                <a:gd name="connsiteY3" fmla="*/ 1572888 h 1572888"/>
                <a:gd name="connsiteX4" fmla="*/ 902286 w 5954919"/>
                <a:gd name="connsiteY4" fmla="*/ 546100 h 1572888"/>
                <a:gd name="connsiteX0" fmla="*/ 902286 w 5954919"/>
                <a:gd name="connsiteY0" fmla="*/ 584200 h 1610988"/>
                <a:gd name="connsiteX1" fmla="*/ 5827919 w 5954919"/>
                <a:gd name="connsiteY1" fmla="*/ 0 h 1610988"/>
                <a:gd name="connsiteX2" fmla="*/ 5954919 w 5954919"/>
                <a:gd name="connsiteY2" fmla="*/ 290188 h 1610988"/>
                <a:gd name="connsiteX3" fmla="*/ 584786 w 5954919"/>
                <a:gd name="connsiteY3" fmla="*/ 1610988 h 1610988"/>
                <a:gd name="connsiteX4" fmla="*/ 902286 w 5954919"/>
                <a:gd name="connsiteY4" fmla="*/ 584200 h 1610988"/>
                <a:gd name="connsiteX0" fmla="*/ 902286 w 5985399"/>
                <a:gd name="connsiteY0" fmla="*/ 584200 h 1610988"/>
                <a:gd name="connsiteX1" fmla="*/ 5827919 w 5985399"/>
                <a:gd name="connsiteY1" fmla="*/ 0 h 1610988"/>
                <a:gd name="connsiteX2" fmla="*/ 5985399 w 5985399"/>
                <a:gd name="connsiteY2" fmla="*/ 282568 h 1610988"/>
                <a:gd name="connsiteX3" fmla="*/ 584786 w 5985399"/>
                <a:gd name="connsiteY3" fmla="*/ 1610988 h 1610988"/>
                <a:gd name="connsiteX4" fmla="*/ 902286 w 5985399"/>
                <a:gd name="connsiteY4" fmla="*/ 584200 h 1610988"/>
                <a:gd name="connsiteX0" fmla="*/ 902286 w 5985399"/>
                <a:gd name="connsiteY0" fmla="*/ 584200 h 1845089"/>
                <a:gd name="connsiteX1" fmla="*/ 5827919 w 5985399"/>
                <a:gd name="connsiteY1" fmla="*/ 0 h 1845089"/>
                <a:gd name="connsiteX2" fmla="*/ 5985399 w 5985399"/>
                <a:gd name="connsiteY2" fmla="*/ 282568 h 1845089"/>
                <a:gd name="connsiteX3" fmla="*/ 584786 w 5985399"/>
                <a:gd name="connsiteY3" fmla="*/ 1610988 h 1845089"/>
                <a:gd name="connsiteX4" fmla="*/ 902286 w 5985399"/>
                <a:gd name="connsiteY4" fmla="*/ 584200 h 1845089"/>
                <a:gd name="connsiteX0" fmla="*/ 902286 w 5985399"/>
                <a:gd name="connsiteY0" fmla="*/ 584200 h 2087156"/>
                <a:gd name="connsiteX1" fmla="*/ 5827919 w 5985399"/>
                <a:gd name="connsiteY1" fmla="*/ 0 h 2087156"/>
                <a:gd name="connsiteX2" fmla="*/ 5985399 w 5985399"/>
                <a:gd name="connsiteY2" fmla="*/ 282568 h 2087156"/>
                <a:gd name="connsiteX3" fmla="*/ 584786 w 5985399"/>
                <a:gd name="connsiteY3" fmla="*/ 1610988 h 2087156"/>
                <a:gd name="connsiteX4" fmla="*/ 902286 w 5985399"/>
                <a:gd name="connsiteY4" fmla="*/ 584200 h 2087156"/>
                <a:gd name="connsiteX0" fmla="*/ 902286 w 6769687"/>
                <a:gd name="connsiteY0" fmla="*/ 1107854 h 2610810"/>
                <a:gd name="connsiteX1" fmla="*/ 5827919 w 6769687"/>
                <a:gd name="connsiteY1" fmla="*/ 523654 h 2610810"/>
                <a:gd name="connsiteX2" fmla="*/ 6769687 w 6769687"/>
                <a:gd name="connsiteY2" fmla="*/ 2952 h 2610810"/>
                <a:gd name="connsiteX3" fmla="*/ 5985399 w 6769687"/>
                <a:gd name="connsiteY3" fmla="*/ 806222 h 2610810"/>
                <a:gd name="connsiteX4" fmla="*/ 584786 w 6769687"/>
                <a:gd name="connsiteY4" fmla="*/ 2134642 h 2610810"/>
                <a:gd name="connsiteX5" fmla="*/ 902286 w 6769687"/>
                <a:gd name="connsiteY5" fmla="*/ 1107854 h 2610810"/>
                <a:gd name="connsiteX0" fmla="*/ 902286 w 7588448"/>
                <a:gd name="connsiteY0" fmla="*/ 1107854 h 2610810"/>
                <a:gd name="connsiteX1" fmla="*/ 5827919 w 7588448"/>
                <a:gd name="connsiteY1" fmla="*/ 523654 h 2610810"/>
                <a:gd name="connsiteX2" fmla="*/ 6769687 w 7588448"/>
                <a:gd name="connsiteY2" fmla="*/ 2952 h 2610810"/>
                <a:gd name="connsiteX3" fmla="*/ 7569787 w 7588448"/>
                <a:gd name="connsiteY3" fmla="*/ 1044352 h 2610810"/>
                <a:gd name="connsiteX4" fmla="*/ 5985399 w 7588448"/>
                <a:gd name="connsiteY4" fmla="*/ 806222 h 2610810"/>
                <a:gd name="connsiteX5" fmla="*/ 584786 w 7588448"/>
                <a:gd name="connsiteY5" fmla="*/ 2134642 h 2610810"/>
                <a:gd name="connsiteX6" fmla="*/ 902286 w 7588448"/>
                <a:gd name="connsiteY6" fmla="*/ 1107854 h 2610810"/>
                <a:gd name="connsiteX0" fmla="*/ 902286 w 7583936"/>
                <a:gd name="connsiteY0" fmla="*/ 1108326 h 2611282"/>
                <a:gd name="connsiteX1" fmla="*/ 5827919 w 7583936"/>
                <a:gd name="connsiteY1" fmla="*/ 524126 h 2611282"/>
                <a:gd name="connsiteX2" fmla="*/ 6769687 w 7583936"/>
                <a:gd name="connsiteY2" fmla="*/ 3424 h 2611282"/>
                <a:gd name="connsiteX3" fmla="*/ 6439486 w 7583936"/>
                <a:gd name="connsiteY3" fmla="*/ 460624 h 2611282"/>
                <a:gd name="connsiteX4" fmla="*/ 7569787 w 7583936"/>
                <a:gd name="connsiteY4" fmla="*/ 1044824 h 2611282"/>
                <a:gd name="connsiteX5" fmla="*/ 5985399 w 7583936"/>
                <a:gd name="connsiteY5" fmla="*/ 806694 h 2611282"/>
                <a:gd name="connsiteX6" fmla="*/ 584786 w 7583936"/>
                <a:gd name="connsiteY6" fmla="*/ 2135114 h 2611282"/>
                <a:gd name="connsiteX7" fmla="*/ 902286 w 7583936"/>
                <a:gd name="connsiteY7" fmla="*/ 1108326 h 2611282"/>
                <a:gd name="connsiteX0" fmla="*/ 902286 w 7583936"/>
                <a:gd name="connsiteY0" fmla="*/ 1109371 h 2612327"/>
                <a:gd name="connsiteX1" fmla="*/ 5827919 w 7583936"/>
                <a:gd name="connsiteY1" fmla="*/ 525171 h 2612327"/>
                <a:gd name="connsiteX2" fmla="*/ 6769687 w 7583936"/>
                <a:gd name="connsiteY2" fmla="*/ 4469 h 2612327"/>
                <a:gd name="connsiteX3" fmla="*/ 6439486 w 7583936"/>
                <a:gd name="connsiteY3" fmla="*/ 461669 h 2612327"/>
                <a:gd name="connsiteX4" fmla="*/ 7569787 w 7583936"/>
                <a:gd name="connsiteY4" fmla="*/ 1045869 h 2612327"/>
                <a:gd name="connsiteX5" fmla="*/ 5985399 w 7583936"/>
                <a:gd name="connsiteY5" fmla="*/ 807739 h 2612327"/>
                <a:gd name="connsiteX6" fmla="*/ 584786 w 7583936"/>
                <a:gd name="connsiteY6" fmla="*/ 2136159 h 2612327"/>
                <a:gd name="connsiteX7" fmla="*/ 902286 w 7583936"/>
                <a:gd name="connsiteY7" fmla="*/ 1109371 h 2612327"/>
                <a:gd name="connsiteX0" fmla="*/ 902286 w 7583936"/>
                <a:gd name="connsiteY0" fmla="*/ 1275148 h 2778104"/>
                <a:gd name="connsiteX1" fmla="*/ 5827919 w 7583936"/>
                <a:gd name="connsiteY1" fmla="*/ 690948 h 2778104"/>
                <a:gd name="connsiteX2" fmla="*/ 6769687 w 7583936"/>
                <a:gd name="connsiteY2" fmla="*/ 170246 h 2778104"/>
                <a:gd name="connsiteX3" fmla="*/ 6439486 w 7583936"/>
                <a:gd name="connsiteY3" fmla="*/ 627446 h 2778104"/>
                <a:gd name="connsiteX4" fmla="*/ 7569787 w 7583936"/>
                <a:gd name="connsiteY4" fmla="*/ 1211646 h 2778104"/>
                <a:gd name="connsiteX5" fmla="*/ 5985399 w 7583936"/>
                <a:gd name="connsiteY5" fmla="*/ 973516 h 2778104"/>
                <a:gd name="connsiteX6" fmla="*/ 584786 w 7583936"/>
                <a:gd name="connsiteY6" fmla="*/ 2301936 h 2778104"/>
                <a:gd name="connsiteX7" fmla="*/ 902286 w 7583936"/>
                <a:gd name="connsiteY7" fmla="*/ 1275148 h 2778104"/>
                <a:gd name="connsiteX0" fmla="*/ 902286 w 7583936"/>
                <a:gd name="connsiteY0" fmla="*/ 1275148 h 2778104"/>
                <a:gd name="connsiteX1" fmla="*/ 5827919 w 7583936"/>
                <a:gd name="connsiteY1" fmla="*/ 690948 h 2778104"/>
                <a:gd name="connsiteX2" fmla="*/ 6769687 w 7583936"/>
                <a:gd name="connsiteY2" fmla="*/ 170246 h 2778104"/>
                <a:gd name="connsiteX3" fmla="*/ 6439486 w 7583936"/>
                <a:gd name="connsiteY3" fmla="*/ 627446 h 2778104"/>
                <a:gd name="connsiteX4" fmla="*/ 7569787 w 7583936"/>
                <a:gd name="connsiteY4" fmla="*/ 1211646 h 2778104"/>
                <a:gd name="connsiteX5" fmla="*/ 5985399 w 7583936"/>
                <a:gd name="connsiteY5" fmla="*/ 973516 h 2778104"/>
                <a:gd name="connsiteX6" fmla="*/ 584786 w 7583936"/>
                <a:gd name="connsiteY6" fmla="*/ 2301936 h 2778104"/>
                <a:gd name="connsiteX7" fmla="*/ 902286 w 7583936"/>
                <a:gd name="connsiteY7" fmla="*/ 1275148 h 2778104"/>
                <a:gd name="connsiteX0" fmla="*/ 902286 w 7583936"/>
                <a:gd name="connsiteY0" fmla="*/ 1482140 h 2985096"/>
                <a:gd name="connsiteX1" fmla="*/ 5827919 w 7583936"/>
                <a:gd name="connsiteY1" fmla="*/ 897940 h 2985096"/>
                <a:gd name="connsiteX2" fmla="*/ 6795087 w 7583936"/>
                <a:gd name="connsiteY2" fmla="*/ 148638 h 2985096"/>
                <a:gd name="connsiteX3" fmla="*/ 6439486 w 7583936"/>
                <a:gd name="connsiteY3" fmla="*/ 834438 h 2985096"/>
                <a:gd name="connsiteX4" fmla="*/ 7569787 w 7583936"/>
                <a:gd name="connsiteY4" fmla="*/ 1418638 h 2985096"/>
                <a:gd name="connsiteX5" fmla="*/ 5985399 w 7583936"/>
                <a:gd name="connsiteY5" fmla="*/ 1180508 h 2985096"/>
                <a:gd name="connsiteX6" fmla="*/ 584786 w 7583936"/>
                <a:gd name="connsiteY6" fmla="*/ 2508928 h 2985096"/>
                <a:gd name="connsiteX7" fmla="*/ 902286 w 7583936"/>
                <a:gd name="connsiteY7" fmla="*/ 1482140 h 2985096"/>
                <a:gd name="connsiteX0" fmla="*/ 902286 w 7599598"/>
                <a:gd name="connsiteY0" fmla="*/ 1482140 h 2985096"/>
                <a:gd name="connsiteX1" fmla="*/ 5827919 w 7599598"/>
                <a:gd name="connsiteY1" fmla="*/ 897940 h 2985096"/>
                <a:gd name="connsiteX2" fmla="*/ 6795087 w 7599598"/>
                <a:gd name="connsiteY2" fmla="*/ 148638 h 2985096"/>
                <a:gd name="connsiteX3" fmla="*/ 6439486 w 7599598"/>
                <a:gd name="connsiteY3" fmla="*/ 834438 h 2985096"/>
                <a:gd name="connsiteX4" fmla="*/ 7569787 w 7599598"/>
                <a:gd name="connsiteY4" fmla="*/ 1418638 h 2985096"/>
                <a:gd name="connsiteX5" fmla="*/ 5985399 w 7599598"/>
                <a:gd name="connsiteY5" fmla="*/ 1180508 h 2985096"/>
                <a:gd name="connsiteX6" fmla="*/ 584786 w 7599598"/>
                <a:gd name="connsiteY6" fmla="*/ 2508928 h 2985096"/>
                <a:gd name="connsiteX7" fmla="*/ 902286 w 7599598"/>
                <a:gd name="connsiteY7" fmla="*/ 1482140 h 2985096"/>
                <a:gd name="connsiteX0" fmla="*/ 902286 w 7599598"/>
                <a:gd name="connsiteY0" fmla="*/ 1482140 h 2985096"/>
                <a:gd name="connsiteX1" fmla="*/ 5827919 w 7599598"/>
                <a:gd name="connsiteY1" fmla="*/ 897940 h 2985096"/>
                <a:gd name="connsiteX2" fmla="*/ 6795087 w 7599598"/>
                <a:gd name="connsiteY2" fmla="*/ 148638 h 2985096"/>
                <a:gd name="connsiteX3" fmla="*/ 6439486 w 7599598"/>
                <a:gd name="connsiteY3" fmla="*/ 834438 h 2985096"/>
                <a:gd name="connsiteX4" fmla="*/ 7569787 w 7599598"/>
                <a:gd name="connsiteY4" fmla="*/ 1418638 h 2985096"/>
                <a:gd name="connsiteX5" fmla="*/ 5985399 w 7599598"/>
                <a:gd name="connsiteY5" fmla="*/ 1180508 h 2985096"/>
                <a:gd name="connsiteX6" fmla="*/ 584786 w 7599598"/>
                <a:gd name="connsiteY6" fmla="*/ 2508928 h 2985096"/>
                <a:gd name="connsiteX7" fmla="*/ 902286 w 7599598"/>
                <a:gd name="connsiteY7" fmla="*/ 1482140 h 2985096"/>
                <a:gd name="connsiteX0" fmla="*/ 902286 w 7599598"/>
                <a:gd name="connsiteY0" fmla="*/ 1470497 h 2973453"/>
                <a:gd name="connsiteX1" fmla="*/ 5827919 w 7599598"/>
                <a:gd name="connsiteY1" fmla="*/ 886297 h 2973453"/>
                <a:gd name="connsiteX2" fmla="*/ 6795087 w 7599598"/>
                <a:gd name="connsiteY2" fmla="*/ 149695 h 2973453"/>
                <a:gd name="connsiteX3" fmla="*/ 6439486 w 7599598"/>
                <a:gd name="connsiteY3" fmla="*/ 822795 h 2973453"/>
                <a:gd name="connsiteX4" fmla="*/ 7569787 w 7599598"/>
                <a:gd name="connsiteY4" fmla="*/ 1406995 h 2973453"/>
                <a:gd name="connsiteX5" fmla="*/ 5985399 w 7599598"/>
                <a:gd name="connsiteY5" fmla="*/ 1168865 h 2973453"/>
                <a:gd name="connsiteX6" fmla="*/ 584786 w 7599598"/>
                <a:gd name="connsiteY6" fmla="*/ 2497285 h 2973453"/>
                <a:gd name="connsiteX7" fmla="*/ 902286 w 7599598"/>
                <a:gd name="connsiteY7" fmla="*/ 1470497 h 2973453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8264 h 2841220"/>
                <a:gd name="connsiteX1" fmla="*/ 5827919 w 7599598"/>
                <a:gd name="connsiteY1" fmla="*/ 754064 h 2841220"/>
                <a:gd name="connsiteX2" fmla="*/ 6795087 w 7599598"/>
                <a:gd name="connsiteY2" fmla="*/ 17462 h 2841220"/>
                <a:gd name="connsiteX3" fmla="*/ 6439486 w 7599598"/>
                <a:gd name="connsiteY3" fmla="*/ 690562 h 2841220"/>
                <a:gd name="connsiteX4" fmla="*/ 7569787 w 7599598"/>
                <a:gd name="connsiteY4" fmla="*/ 1274762 h 2841220"/>
                <a:gd name="connsiteX5" fmla="*/ 5985399 w 7599598"/>
                <a:gd name="connsiteY5" fmla="*/ 1036632 h 2841220"/>
                <a:gd name="connsiteX6" fmla="*/ 584786 w 7599598"/>
                <a:gd name="connsiteY6" fmla="*/ 2365052 h 2841220"/>
                <a:gd name="connsiteX7" fmla="*/ 902286 w 7599598"/>
                <a:gd name="connsiteY7" fmla="*/ 1338264 h 2841220"/>
                <a:gd name="connsiteX0" fmla="*/ 902286 w 7599598"/>
                <a:gd name="connsiteY0" fmla="*/ 1338264 h 2841220"/>
                <a:gd name="connsiteX1" fmla="*/ 5827919 w 7599598"/>
                <a:gd name="connsiteY1" fmla="*/ 754064 h 2841220"/>
                <a:gd name="connsiteX2" fmla="*/ 6795087 w 7599598"/>
                <a:gd name="connsiteY2" fmla="*/ 17462 h 2841220"/>
                <a:gd name="connsiteX3" fmla="*/ 6439486 w 7599598"/>
                <a:gd name="connsiteY3" fmla="*/ 690562 h 2841220"/>
                <a:gd name="connsiteX4" fmla="*/ 7569787 w 7599598"/>
                <a:gd name="connsiteY4" fmla="*/ 1274762 h 2841220"/>
                <a:gd name="connsiteX5" fmla="*/ 5985399 w 7599598"/>
                <a:gd name="connsiteY5" fmla="*/ 1036632 h 2841220"/>
                <a:gd name="connsiteX6" fmla="*/ 584786 w 7599598"/>
                <a:gd name="connsiteY6" fmla="*/ 2365052 h 2841220"/>
                <a:gd name="connsiteX7" fmla="*/ 902286 w 7599598"/>
                <a:gd name="connsiteY7" fmla="*/ 1338264 h 2841220"/>
                <a:gd name="connsiteX0" fmla="*/ 902286 w 7599598"/>
                <a:gd name="connsiteY0" fmla="*/ 1321499 h 2824455"/>
                <a:gd name="connsiteX1" fmla="*/ 5827919 w 7599598"/>
                <a:gd name="connsiteY1" fmla="*/ 737299 h 2824455"/>
                <a:gd name="connsiteX2" fmla="*/ 6795087 w 7599598"/>
                <a:gd name="connsiteY2" fmla="*/ 697 h 2824455"/>
                <a:gd name="connsiteX3" fmla="*/ 6439486 w 7599598"/>
                <a:gd name="connsiteY3" fmla="*/ 673797 h 2824455"/>
                <a:gd name="connsiteX4" fmla="*/ 7569787 w 7599598"/>
                <a:gd name="connsiteY4" fmla="*/ 1257997 h 2824455"/>
                <a:gd name="connsiteX5" fmla="*/ 5985399 w 7599598"/>
                <a:gd name="connsiteY5" fmla="*/ 1019867 h 2824455"/>
                <a:gd name="connsiteX6" fmla="*/ 584786 w 7599598"/>
                <a:gd name="connsiteY6" fmla="*/ 2348287 h 2824455"/>
                <a:gd name="connsiteX7" fmla="*/ 902286 w 7599598"/>
                <a:gd name="connsiteY7" fmla="*/ 1321499 h 2824455"/>
                <a:gd name="connsiteX0" fmla="*/ 902286 w 7599598"/>
                <a:gd name="connsiteY0" fmla="*/ 1322162 h 2825118"/>
                <a:gd name="connsiteX1" fmla="*/ 5827919 w 7599598"/>
                <a:gd name="connsiteY1" fmla="*/ 737962 h 2825118"/>
                <a:gd name="connsiteX2" fmla="*/ 6795087 w 7599598"/>
                <a:gd name="connsiteY2" fmla="*/ 1360 h 2825118"/>
                <a:gd name="connsiteX3" fmla="*/ 6439486 w 7599598"/>
                <a:gd name="connsiteY3" fmla="*/ 674460 h 2825118"/>
                <a:gd name="connsiteX4" fmla="*/ 7569787 w 7599598"/>
                <a:gd name="connsiteY4" fmla="*/ 1258660 h 2825118"/>
                <a:gd name="connsiteX5" fmla="*/ 5985399 w 7599598"/>
                <a:gd name="connsiteY5" fmla="*/ 1020530 h 2825118"/>
                <a:gd name="connsiteX6" fmla="*/ 584786 w 7599598"/>
                <a:gd name="connsiteY6" fmla="*/ 2348950 h 2825118"/>
                <a:gd name="connsiteX7" fmla="*/ 902286 w 7599598"/>
                <a:gd name="connsiteY7" fmla="*/ 1322162 h 2825118"/>
                <a:gd name="connsiteX0" fmla="*/ 902286 w 7599598"/>
                <a:gd name="connsiteY0" fmla="*/ 1322162 h 2825118"/>
                <a:gd name="connsiteX1" fmla="*/ 5827919 w 7599598"/>
                <a:gd name="connsiteY1" fmla="*/ 737962 h 2825118"/>
                <a:gd name="connsiteX2" fmla="*/ 6795087 w 7599598"/>
                <a:gd name="connsiteY2" fmla="*/ 1360 h 2825118"/>
                <a:gd name="connsiteX3" fmla="*/ 6439486 w 7599598"/>
                <a:gd name="connsiteY3" fmla="*/ 674460 h 2825118"/>
                <a:gd name="connsiteX4" fmla="*/ 7569787 w 7599598"/>
                <a:gd name="connsiteY4" fmla="*/ 1258660 h 2825118"/>
                <a:gd name="connsiteX5" fmla="*/ 5985399 w 7599598"/>
                <a:gd name="connsiteY5" fmla="*/ 1020530 h 2825118"/>
                <a:gd name="connsiteX6" fmla="*/ 584786 w 7599598"/>
                <a:gd name="connsiteY6" fmla="*/ 2348950 h 2825118"/>
                <a:gd name="connsiteX7" fmla="*/ 902286 w 7599598"/>
                <a:gd name="connsiteY7" fmla="*/ 1322162 h 282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99598" h="2825118">
                  <a:moveTo>
                    <a:pt x="902286" y="1322162"/>
                  </a:moveTo>
                  <a:cubicBezTo>
                    <a:pt x="2544164" y="1140129"/>
                    <a:pt x="2372481" y="1918215"/>
                    <a:pt x="5827919" y="737962"/>
                  </a:cubicBezTo>
                  <a:cubicBezTo>
                    <a:pt x="5705808" y="160111"/>
                    <a:pt x="6802898" y="-17689"/>
                    <a:pt x="6795087" y="1360"/>
                  </a:cubicBezTo>
                  <a:cubicBezTo>
                    <a:pt x="6822931" y="43693"/>
                    <a:pt x="7017336" y="500893"/>
                    <a:pt x="6439486" y="674460"/>
                  </a:cubicBezTo>
                  <a:cubicBezTo>
                    <a:pt x="7271336" y="467027"/>
                    <a:pt x="7723785" y="1171348"/>
                    <a:pt x="7569787" y="1258660"/>
                  </a:cubicBezTo>
                  <a:cubicBezTo>
                    <a:pt x="7041658" y="1179283"/>
                    <a:pt x="6391608" y="1358987"/>
                    <a:pt x="5985399" y="1020530"/>
                  </a:cubicBezTo>
                  <a:cubicBezTo>
                    <a:pt x="3537495" y="3825537"/>
                    <a:pt x="1013390" y="2584323"/>
                    <a:pt x="584786" y="2348950"/>
                  </a:cubicBezTo>
                  <a:cubicBezTo>
                    <a:pt x="-795281" y="1397087"/>
                    <a:pt x="669453" y="1397725"/>
                    <a:pt x="902286" y="1322162"/>
                  </a:cubicBezTo>
                  <a:close/>
                </a:path>
              </a:pathLst>
            </a:custGeom>
            <a:solidFill>
              <a:srgbClr val="0B07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93E3824-73E9-461C-8570-7D241B12D961}"/>
                </a:ext>
              </a:extLst>
            </p:cNvPr>
            <p:cNvSpPr/>
            <p:nvPr/>
          </p:nvSpPr>
          <p:spPr>
            <a:xfrm>
              <a:off x="2480171" y="3490515"/>
              <a:ext cx="5095694" cy="1239447"/>
            </a:xfrm>
            <a:custGeom>
              <a:avLst/>
              <a:gdLst>
                <a:gd name="connsiteX0" fmla="*/ 0 w 933607"/>
                <a:gd name="connsiteY0" fmla="*/ 0 h 482674"/>
                <a:gd name="connsiteX1" fmla="*/ 933607 w 933607"/>
                <a:gd name="connsiteY1" fmla="*/ 0 h 482674"/>
                <a:gd name="connsiteX2" fmla="*/ 933607 w 933607"/>
                <a:gd name="connsiteY2" fmla="*/ 482674 h 482674"/>
                <a:gd name="connsiteX3" fmla="*/ 0 w 933607"/>
                <a:gd name="connsiteY3" fmla="*/ 482674 h 482674"/>
                <a:gd name="connsiteX4" fmla="*/ 0 w 933607"/>
                <a:gd name="connsiteY4" fmla="*/ 0 h 482674"/>
                <a:gd name="connsiteX0" fmla="*/ 617220 w 933607"/>
                <a:gd name="connsiteY0" fmla="*/ 0 h 566494"/>
                <a:gd name="connsiteX1" fmla="*/ 933607 w 933607"/>
                <a:gd name="connsiteY1" fmla="*/ 83820 h 566494"/>
                <a:gd name="connsiteX2" fmla="*/ 933607 w 933607"/>
                <a:gd name="connsiteY2" fmla="*/ 566494 h 566494"/>
                <a:gd name="connsiteX3" fmla="*/ 0 w 933607"/>
                <a:gd name="connsiteY3" fmla="*/ 566494 h 566494"/>
                <a:gd name="connsiteX4" fmla="*/ 617220 w 933607"/>
                <a:gd name="connsiteY4" fmla="*/ 0 h 566494"/>
                <a:gd name="connsiteX0" fmla="*/ 441960 w 758347"/>
                <a:gd name="connsiteY0" fmla="*/ 0 h 566494"/>
                <a:gd name="connsiteX1" fmla="*/ 758347 w 758347"/>
                <a:gd name="connsiteY1" fmla="*/ 83820 h 566494"/>
                <a:gd name="connsiteX2" fmla="*/ 758347 w 758347"/>
                <a:gd name="connsiteY2" fmla="*/ 566494 h 566494"/>
                <a:gd name="connsiteX3" fmla="*/ 0 w 758347"/>
                <a:gd name="connsiteY3" fmla="*/ 566494 h 566494"/>
                <a:gd name="connsiteX4" fmla="*/ 441960 w 758347"/>
                <a:gd name="connsiteY4" fmla="*/ 0 h 566494"/>
                <a:gd name="connsiteX0" fmla="*/ 855769 w 1172156"/>
                <a:gd name="connsiteY0" fmla="*/ 0 h 566494"/>
                <a:gd name="connsiteX1" fmla="*/ 1172156 w 1172156"/>
                <a:gd name="connsiteY1" fmla="*/ 83820 h 566494"/>
                <a:gd name="connsiteX2" fmla="*/ 1172156 w 1172156"/>
                <a:gd name="connsiteY2" fmla="*/ 566494 h 566494"/>
                <a:gd name="connsiteX3" fmla="*/ 413809 w 1172156"/>
                <a:gd name="connsiteY3" fmla="*/ 566494 h 566494"/>
                <a:gd name="connsiteX4" fmla="*/ 855769 w 1172156"/>
                <a:gd name="connsiteY4" fmla="*/ 0 h 566494"/>
                <a:gd name="connsiteX0" fmla="*/ 906105 w 1222492"/>
                <a:gd name="connsiteY0" fmla="*/ 81109 h 647603"/>
                <a:gd name="connsiteX1" fmla="*/ 1222492 w 1222492"/>
                <a:gd name="connsiteY1" fmla="*/ 164929 h 647603"/>
                <a:gd name="connsiteX2" fmla="*/ 1222492 w 1222492"/>
                <a:gd name="connsiteY2" fmla="*/ 647603 h 647603"/>
                <a:gd name="connsiteX3" fmla="*/ 464145 w 1222492"/>
                <a:gd name="connsiteY3" fmla="*/ 647603 h 647603"/>
                <a:gd name="connsiteX4" fmla="*/ 906105 w 1222492"/>
                <a:gd name="connsiteY4" fmla="*/ 81109 h 64760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1222492 w 5085832"/>
                <a:gd name="connsiteY2" fmla="*/ 647603 h 647603"/>
                <a:gd name="connsiteX3" fmla="*/ 464145 w 5085832"/>
                <a:gd name="connsiteY3" fmla="*/ 647603 h 647603"/>
                <a:gd name="connsiteX4" fmla="*/ 906105 w 5085832"/>
                <a:gd name="connsiteY4" fmla="*/ 81109 h 647603"/>
                <a:gd name="connsiteX0" fmla="*/ 906105 w 5085832"/>
                <a:gd name="connsiteY0" fmla="*/ 81109 h 921923"/>
                <a:gd name="connsiteX1" fmla="*/ 5085832 w 5085832"/>
                <a:gd name="connsiteY1" fmla="*/ 279229 h 921923"/>
                <a:gd name="connsiteX2" fmla="*/ 3036052 w 5085832"/>
                <a:gd name="connsiteY2" fmla="*/ 921923 h 921923"/>
                <a:gd name="connsiteX3" fmla="*/ 464145 w 5085832"/>
                <a:gd name="connsiteY3" fmla="*/ 647603 h 921923"/>
                <a:gd name="connsiteX4" fmla="*/ 906105 w 5085832"/>
                <a:gd name="connsiteY4" fmla="*/ 81109 h 92192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464145 w 5085832"/>
                <a:gd name="connsiteY2" fmla="*/ 647603 h 647603"/>
                <a:gd name="connsiteX3" fmla="*/ 906105 w 5085832"/>
                <a:gd name="connsiteY3" fmla="*/ 81109 h 64760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464145 w 5085832"/>
                <a:gd name="connsiteY2" fmla="*/ 647603 h 647603"/>
                <a:gd name="connsiteX3" fmla="*/ 906105 w 5085832"/>
                <a:gd name="connsiteY3" fmla="*/ 81109 h 647603"/>
                <a:gd name="connsiteX0" fmla="*/ 906105 w 5085832"/>
                <a:gd name="connsiteY0" fmla="*/ 81109 h 1132288"/>
                <a:gd name="connsiteX1" fmla="*/ 5085832 w 5085832"/>
                <a:gd name="connsiteY1" fmla="*/ 279229 h 1132288"/>
                <a:gd name="connsiteX2" fmla="*/ 464145 w 5085832"/>
                <a:gd name="connsiteY2" fmla="*/ 647603 h 1132288"/>
                <a:gd name="connsiteX3" fmla="*/ 906105 w 5085832"/>
                <a:gd name="connsiteY3" fmla="*/ 81109 h 113228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18349 w 5098076"/>
                <a:gd name="connsiteY0" fmla="*/ 75644 h 1232996"/>
                <a:gd name="connsiteX1" fmla="*/ 5098076 w 5098076"/>
                <a:gd name="connsiteY1" fmla="*/ 273764 h 1232996"/>
                <a:gd name="connsiteX2" fmla="*/ 460514 w 5098076"/>
                <a:gd name="connsiteY2" fmla="*/ 661188 h 1232996"/>
                <a:gd name="connsiteX3" fmla="*/ 918349 w 5098076"/>
                <a:gd name="connsiteY3" fmla="*/ 75644 h 1232996"/>
                <a:gd name="connsiteX0" fmla="*/ 918349 w 5098076"/>
                <a:gd name="connsiteY0" fmla="*/ 75644 h 1230449"/>
                <a:gd name="connsiteX1" fmla="*/ 5098076 w 5098076"/>
                <a:gd name="connsiteY1" fmla="*/ 264239 h 1230449"/>
                <a:gd name="connsiteX2" fmla="*/ 460514 w 5098076"/>
                <a:gd name="connsiteY2" fmla="*/ 661188 h 1230449"/>
                <a:gd name="connsiteX3" fmla="*/ 918349 w 5098076"/>
                <a:gd name="connsiteY3" fmla="*/ 75644 h 1230449"/>
                <a:gd name="connsiteX0" fmla="*/ 918349 w 5098076"/>
                <a:gd name="connsiteY0" fmla="*/ 75644 h 1227922"/>
                <a:gd name="connsiteX1" fmla="*/ 5098076 w 5098076"/>
                <a:gd name="connsiteY1" fmla="*/ 254714 h 1227922"/>
                <a:gd name="connsiteX2" fmla="*/ 460514 w 5098076"/>
                <a:gd name="connsiteY2" fmla="*/ 661188 h 1227922"/>
                <a:gd name="connsiteX3" fmla="*/ 918349 w 5098076"/>
                <a:gd name="connsiteY3" fmla="*/ 75644 h 1227922"/>
                <a:gd name="connsiteX0" fmla="*/ 918349 w 5095694"/>
                <a:gd name="connsiteY0" fmla="*/ 75644 h 1224791"/>
                <a:gd name="connsiteX1" fmla="*/ 5095694 w 5095694"/>
                <a:gd name="connsiteY1" fmla="*/ 242807 h 1224791"/>
                <a:gd name="connsiteX2" fmla="*/ 460514 w 5095694"/>
                <a:gd name="connsiteY2" fmla="*/ 661188 h 1224791"/>
                <a:gd name="connsiteX3" fmla="*/ 918349 w 5095694"/>
                <a:gd name="connsiteY3" fmla="*/ 75644 h 1224791"/>
                <a:gd name="connsiteX0" fmla="*/ 918349 w 5095694"/>
                <a:gd name="connsiteY0" fmla="*/ 75644 h 1239447"/>
                <a:gd name="connsiteX1" fmla="*/ 5095694 w 5095694"/>
                <a:gd name="connsiteY1" fmla="*/ 242807 h 1239447"/>
                <a:gd name="connsiteX2" fmla="*/ 460514 w 5095694"/>
                <a:gd name="connsiteY2" fmla="*/ 661188 h 1239447"/>
                <a:gd name="connsiteX3" fmla="*/ 918349 w 5095694"/>
                <a:gd name="connsiteY3" fmla="*/ 75644 h 123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5694" h="1239447">
                  <a:moveTo>
                    <a:pt x="918349" y="75644"/>
                  </a:moveTo>
                  <a:cubicBezTo>
                    <a:pt x="1244791" y="179784"/>
                    <a:pt x="2132732" y="1388347"/>
                    <a:pt x="5095694" y="242807"/>
                  </a:cubicBezTo>
                  <a:cubicBezTo>
                    <a:pt x="4297129" y="879471"/>
                    <a:pt x="2481136" y="1887137"/>
                    <a:pt x="460514" y="661188"/>
                  </a:cubicBezTo>
                  <a:cubicBezTo>
                    <a:pt x="-626606" y="-144863"/>
                    <a:pt x="496709" y="-32705"/>
                    <a:pt x="918349" y="75644"/>
                  </a:cubicBezTo>
                  <a:close/>
                </a:path>
              </a:pathLst>
            </a:custGeom>
            <a:solidFill>
              <a:srgbClr val="BFD1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2EA356-BF63-49C8-AED5-2740A561E57D}"/>
                </a:ext>
              </a:extLst>
            </p:cNvPr>
            <p:cNvSpPr/>
            <p:nvPr/>
          </p:nvSpPr>
          <p:spPr>
            <a:xfrm>
              <a:off x="3431446" y="3575247"/>
              <a:ext cx="3786758" cy="810486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4146327"/>
                <a:gd name="connsiteY0" fmla="*/ 0 h 810486"/>
                <a:gd name="connsiteX1" fmla="*/ 3512914 w 4146327"/>
                <a:gd name="connsiteY1" fmla="*/ 434340 h 810486"/>
                <a:gd name="connsiteX2" fmla="*/ 4146327 w 4146327"/>
                <a:gd name="connsiteY2" fmla="*/ 193833 h 810486"/>
                <a:gd name="connsiteX0" fmla="*/ 94 w 3786758"/>
                <a:gd name="connsiteY0" fmla="*/ 0 h 810486"/>
                <a:gd name="connsiteX1" fmla="*/ 3512914 w 3786758"/>
                <a:gd name="connsiteY1" fmla="*/ 434340 h 810486"/>
                <a:gd name="connsiteX2" fmla="*/ 3786758 w 3786758"/>
                <a:gd name="connsiteY2" fmla="*/ 303370 h 81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6758" h="810486">
                  <a:moveTo>
                    <a:pt x="94" y="0"/>
                  </a:moveTo>
                  <a:cubicBezTo>
                    <a:pt x="-17686" y="975360"/>
                    <a:pt x="2471514" y="1005840"/>
                    <a:pt x="3512914" y="434340"/>
                  </a:cubicBezTo>
                  <a:lnTo>
                    <a:pt x="3786758" y="30337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0A9406-7D0C-4938-8F7D-5BF90DA8AB73}"/>
                </a:ext>
              </a:extLst>
            </p:cNvPr>
            <p:cNvSpPr/>
            <p:nvPr/>
          </p:nvSpPr>
          <p:spPr>
            <a:xfrm>
              <a:off x="3091609" y="3517591"/>
              <a:ext cx="2778515" cy="987650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78515" h="987650">
                  <a:moveTo>
                    <a:pt x="12455" y="0"/>
                  </a:moveTo>
                  <a:cubicBezTo>
                    <a:pt x="-139945" y="617220"/>
                    <a:pt x="1124975" y="1158240"/>
                    <a:pt x="2778515" y="9372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21AD1DD-AE5D-41BA-A760-827D8B072DBA}"/>
                </a:ext>
              </a:extLst>
            </p:cNvPr>
            <p:cNvSpPr/>
            <p:nvPr/>
          </p:nvSpPr>
          <p:spPr>
            <a:xfrm>
              <a:off x="2867431" y="3496849"/>
              <a:ext cx="2999460" cy="1064469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11147 w 2944847"/>
                <a:gd name="connsiteY0" fmla="*/ 0 h 1052093"/>
                <a:gd name="connsiteX1" fmla="*/ 2944847 w 2944847"/>
                <a:gd name="connsiteY1" fmla="*/ 1005840 h 1052093"/>
                <a:gd name="connsiteX0" fmla="*/ 0 w 2933700"/>
                <a:gd name="connsiteY0" fmla="*/ 0 h 1068214"/>
                <a:gd name="connsiteX1" fmla="*/ 2933700 w 2933700"/>
                <a:gd name="connsiteY1" fmla="*/ 1005840 h 1068214"/>
                <a:gd name="connsiteX0" fmla="*/ 12180 w 2945880"/>
                <a:gd name="connsiteY0" fmla="*/ 0 h 1061539"/>
                <a:gd name="connsiteX1" fmla="*/ 2945880 w 2945880"/>
                <a:gd name="connsiteY1" fmla="*/ 1005840 h 1061539"/>
                <a:gd name="connsiteX0" fmla="*/ 11785 w 2999460"/>
                <a:gd name="connsiteY0" fmla="*/ 0 h 1064469"/>
                <a:gd name="connsiteX1" fmla="*/ 2999460 w 2999460"/>
                <a:gd name="connsiteY1" fmla="*/ 1009015 h 1064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99460" h="1064469">
                  <a:moveTo>
                    <a:pt x="11785" y="0"/>
                  </a:moveTo>
                  <a:cubicBezTo>
                    <a:pt x="-148235" y="769620"/>
                    <a:pt x="1345920" y="1229995"/>
                    <a:pt x="2999460" y="10090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1DD47D4-9107-459D-8941-F59FF6A65592}"/>
                </a:ext>
              </a:extLst>
            </p:cNvPr>
            <p:cNvSpPr/>
            <p:nvPr/>
          </p:nvSpPr>
          <p:spPr>
            <a:xfrm>
              <a:off x="2663177" y="3490587"/>
              <a:ext cx="3258129" cy="1140152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11147 w 2944847"/>
                <a:gd name="connsiteY0" fmla="*/ 0 h 1052093"/>
                <a:gd name="connsiteX1" fmla="*/ 2944847 w 2944847"/>
                <a:gd name="connsiteY1" fmla="*/ 1005840 h 1052093"/>
                <a:gd name="connsiteX0" fmla="*/ 0 w 2933700"/>
                <a:gd name="connsiteY0" fmla="*/ 0 h 1068214"/>
                <a:gd name="connsiteX1" fmla="*/ 2933700 w 2933700"/>
                <a:gd name="connsiteY1" fmla="*/ 1005840 h 1068214"/>
                <a:gd name="connsiteX0" fmla="*/ 12180 w 2945880"/>
                <a:gd name="connsiteY0" fmla="*/ 0 h 1061539"/>
                <a:gd name="connsiteX1" fmla="*/ 2945880 w 2945880"/>
                <a:gd name="connsiteY1" fmla="*/ 1005840 h 1061539"/>
                <a:gd name="connsiteX0" fmla="*/ 10444 w 3210844"/>
                <a:gd name="connsiteY0" fmla="*/ 0 h 1054516"/>
                <a:gd name="connsiteX1" fmla="*/ 3210844 w 3210844"/>
                <a:gd name="connsiteY1" fmla="*/ 998220 h 1054516"/>
                <a:gd name="connsiteX0" fmla="*/ 10360 w 3210760"/>
                <a:gd name="connsiteY0" fmla="*/ 0 h 1082488"/>
                <a:gd name="connsiteX1" fmla="*/ 3210760 w 3210760"/>
                <a:gd name="connsiteY1" fmla="*/ 998220 h 1082488"/>
                <a:gd name="connsiteX0" fmla="*/ 10104 w 3258129"/>
                <a:gd name="connsiteY0" fmla="*/ 0 h 1140152"/>
                <a:gd name="connsiteX1" fmla="*/ 3258129 w 3258129"/>
                <a:gd name="connsiteY1" fmla="*/ 1061720 h 1140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58129" h="1140152">
                  <a:moveTo>
                    <a:pt x="10104" y="0"/>
                  </a:moveTo>
                  <a:cubicBezTo>
                    <a:pt x="-149916" y="769620"/>
                    <a:pt x="1619829" y="1358900"/>
                    <a:pt x="3258129" y="106172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540DFB9-5BAD-4C19-BC9A-B2D2A23D8D3C}"/>
                </a:ext>
              </a:extLst>
            </p:cNvPr>
            <p:cNvSpPr/>
            <p:nvPr/>
          </p:nvSpPr>
          <p:spPr>
            <a:xfrm>
              <a:off x="4132093" y="3634740"/>
              <a:ext cx="83820" cy="83820"/>
            </a:xfrm>
            <a:prstGeom prst="ellipse">
              <a:avLst/>
            </a:prstGeom>
            <a:solidFill>
              <a:srgbClr val="BFD1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7C49A3-2AE9-4AB0-A358-912D89B5B3DC}"/>
                </a:ext>
              </a:extLst>
            </p:cNvPr>
            <p:cNvSpPr/>
            <p:nvPr/>
          </p:nvSpPr>
          <p:spPr>
            <a:xfrm rot="2579905">
              <a:off x="5171087" y="3845719"/>
              <a:ext cx="2458451" cy="1013735"/>
            </a:xfrm>
            <a:custGeom>
              <a:avLst/>
              <a:gdLst>
                <a:gd name="connsiteX0" fmla="*/ 0 w 890731"/>
                <a:gd name="connsiteY0" fmla="*/ 0 h 303004"/>
                <a:gd name="connsiteX1" fmla="*/ 890731 w 890731"/>
                <a:gd name="connsiteY1" fmla="*/ 0 h 303004"/>
                <a:gd name="connsiteX2" fmla="*/ 890731 w 890731"/>
                <a:gd name="connsiteY2" fmla="*/ 303004 h 303004"/>
                <a:gd name="connsiteX3" fmla="*/ 0 w 890731"/>
                <a:gd name="connsiteY3" fmla="*/ 303004 h 303004"/>
                <a:gd name="connsiteX4" fmla="*/ 0 w 890731"/>
                <a:gd name="connsiteY4" fmla="*/ 0 h 303004"/>
                <a:gd name="connsiteX0" fmla="*/ 0 w 1655078"/>
                <a:gd name="connsiteY0" fmla="*/ 0 h 303004"/>
                <a:gd name="connsiteX1" fmla="*/ 890731 w 1655078"/>
                <a:gd name="connsiteY1" fmla="*/ 0 h 303004"/>
                <a:gd name="connsiteX2" fmla="*/ 1655078 w 1655078"/>
                <a:gd name="connsiteY2" fmla="*/ 184148 h 303004"/>
                <a:gd name="connsiteX3" fmla="*/ 0 w 1655078"/>
                <a:gd name="connsiteY3" fmla="*/ 303004 h 303004"/>
                <a:gd name="connsiteX4" fmla="*/ 0 w 1655078"/>
                <a:gd name="connsiteY4" fmla="*/ 0 h 303004"/>
                <a:gd name="connsiteX0" fmla="*/ 0 w 1655078"/>
                <a:gd name="connsiteY0" fmla="*/ 367531 h 670535"/>
                <a:gd name="connsiteX1" fmla="*/ 1173148 w 1655078"/>
                <a:gd name="connsiteY1" fmla="*/ 0 h 670535"/>
                <a:gd name="connsiteX2" fmla="*/ 1655078 w 1655078"/>
                <a:gd name="connsiteY2" fmla="*/ 551679 h 670535"/>
                <a:gd name="connsiteX3" fmla="*/ 0 w 1655078"/>
                <a:gd name="connsiteY3" fmla="*/ 670535 h 670535"/>
                <a:gd name="connsiteX4" fmla="*/ 0 w 1655078"/>
                <a:gd name="connsiteY4" fmla="*/ 367531 h 670535"/>
                <a:gd name="connsiteX0" fmla="*/ 0 w 1891852"/>
                <a:gd name="connsiteY0" fmla="*/ 367531 h 670535"/>
                <a:gd name="connsiteX1" fmla="*/ 1173148 w 1891852"/>
                <a:gd name="connsiteY1" fmla="*/ 0 h 670535"/>
                <a:gd name="connsiteX2" fmla="*/ 1655078 w 1891852"/>
                <a:gd name="connsiteY2" fmla="*/ 551679 h 670535"/>
                <a:gd name="connsiteX3" fmla="*/ 0 w 1891852"/>
                <a:gd name="connsiteY3" fmla="*/ 670535 h 670535"/>
                <a:gd name="connsiteX4" fmla="*/ 0 w 1891852"/>
                <a:gd name="connsiteY4" fmla="*/ 367531 h 670535"/>
                <a:gd name="connsiteX0" fmla="*/ 0 w 1992269"/>
                <a:gd name="connsiteY0" fmla="*/ 367531 h 670535"/>
                <a:gd name="connsiteX1" fmla="*/ 1173148 w 1992269"/>
                <a:gd name="connsiteY1" fmla="*/ 0 h 670535"/>
                <a:gd name="connsiteX2" fmla="*/ 1655078 w 1992269"/>
                <a:gd name="connsiteY2" fmla="*/ 551679 h 670535"/>
                <a:gd name="connsiteX3" fmla="*/ 0 w 1992269"/>
                <a:gd name="connsiteY3" fmla="*/ 670535 h 670535"/>
                <a:gd name="connsiteX4" fmla="*/ 0 w 1992269"/>
                <a:gd name="connsiteY4" fmla="*/ 367531 h 670535"/>
                <a:gd name="connsiteX0" fmla="*/ 0 w 1992269"/>
                <a:gd name="connsiteY0" fmla="*/ 367531 h 826142"/>
                <a:gd name="connsiteX1" fmla="*/ 1173148 w 1992269"/>
                <a:gd name="connsiteY1" fmla="*/ 0 h 826142"/>
                <a:gd name="connsiteX2" fmla="*/ 1655078 w 1992269"/>
                <a:gd name="connsiteY2" fmla="*/ 551679 h 826142"/>
                <a:gd name="connsiteX3" fmla="*/ 0 w 1992269"/>
                <a:gd name="connsiteY3" fmla="*/ 670535 h 826142"/>
                <a:gd name="connsiteX4" fmla="*/ 0 w 1992269"/>
                <a:gd name="connsiteY4" fmla="*/ 367531 h 826142"/>
                <a:gd name="connsiteX0" fmla="*/ 466182 w 2458451"/>
                <a:gd name="connsiteY0" fmla="*/ 367531 h 921924"/>
                <a:gd name="connsiteX1" fmla="*/ 1639330 w 2458451"/>
                <a:gd name="connsiteY1" fmla="*/ 0 h 921924"/>
                <a:gd name="connsiteX2" fmla="*/ 2121260 w 2458451"/>
                <a:gd name="connsiteY2" fmla="*/ 551679 h 921924"/>
                <a:gd name="connsiteX3" fmla="*/ 0 w 2458451"/>
                <a:gd name="connsiteY3" fmla="*/ 896857 h 921924"/>
                <a:gd name="connsiteX4" fmla="*/ 466182 w 2458451"/>
                <a:gd name="connsiteY4" fmla="*/ 367531 h 921924"/>
                <a:gd name="connsiteX0" fmla="*/ 466182 w 2458451"/>
                <a:gd name="connsiteY0" fmla="*/ 367531 h 995897"/>
                <a:gd name="connsiteX1" fmla="*/ 1639330 w 2458451"/>
                <a:gd name="connsiteY1" fmla="*/ 0 h 995897"/>
                <a:gd name="connsiteX2" fmla="*/ 2121260 w 2458451"/>
                <a:gd name="connsiteY2" fmla="*/ 551679 h 995897"/>
                <a:gd name="connsiteX3" fmla="*/ 0 w 2458451"/>
                <a:gd name="connsiteY3" fmla="*/ 896857 h 995897"/>
                <a:gd name="connsiteX4" fmla="*/ 466182 w 2458451"/>
                <a:gd name="connsiteY4" fmla="*/ 367531 h 995897"/>
                <a:gd name="connsiteX0" fmla="*/ 466182 w 2458451"/>
                <a:gd name="connsiteY0" fmla="*/ 367531 h 976043"/>
                <a:gd name="connsiteX1" fmla="*/ 1639330 w 2458451"/>
                <a:gd name="connsiteY1" fmla="*/ 0 h 976043"/>
                <a:gd name="connsiteX2" fmla="*/ 2121260 w 2458451"/>
                <a:gd name="connsiteY2" fmla="*/ 551679 h 976043"/>
                <a:gd name="connsiteX3" fmla="*/ 469461 w 2458451"/>
                <a:gd name="connsiteY3" fmla="*/ 933636 h 976043"/>
                <a:gd name="connsiteX4" fmla="*/ 0 w 2458451"/>
                <a:gd name="connsiteY4" fmla="*/ 896857 h 976043"/>
                <a:gd name="connsiteX5" fmla="*/ 466182 w 2458451"/>
                <a:gd name="connsiteY5" fmla="*/ 367531 h 976043"/>
                <a:gd name="connsiteX0" fmla="*/ 466182 w 2458451"/>
                <a:gd name="connsiteY0" fmla="*/ 367531 h 1013547"/>
                <a:gd name="connsiteX1" fmla="*/ 1639330 w 2458451"/>
                <a:gd name="connsiteY1" fmla="*/ 0 h 1013547"/>
                <a:gd name="connsiteX2" fmla="*/ 2121260 w 2458451"/>
                <a:gd name="connsiteY2" fmla="*/ 551679 h 1013547"/>
                <a:gd name="connsiteX3" fmla="*/ 469461 w 2458451"/>
                <a:gd name="connsiteY3" fmla="*/ 933636 h 1013547"/>
                <a:gd name="connsiteX4" fmla="*/ 0 w 2458451"/>
                <a:gd name="connsiteY4" fmla="*/ 896857 h 1013547"/>
                <a:gd name="connsiteX5" fmla="*/ 466182 w 2458451"/>
                <a:gd name="connsiteY5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719 h 1013735"/>
                <a:gd name="connsiteX1" fmla="*/ 1071047 w 2458451"/>
                <a:gd name="connsiteY1" fmla="*/ 227004 h 1013735"/>
                <a:gd name="connsiteX2" fmla="*/ 1639330 w 2458451"/>
                <a:gd name="connsiteY2" fmla="*/ 188 h 1013735"/>
                <a:gd name="connsiteX3" fmla="*/ 2121260 w 2458451"/>
                <a:gd name="connsiteY3" fmla="*/ 551867 h 1013735"/>
                <a:gd name="connsiteX4" fmla="*/ 469461 w 2458451"/>
                <a:gd name="connsiteY4" fmla="*/ 933824 h 1013735"/>
                <a:gd name="connsiteX5" fmla="*/ 0 w 2458451"/>
                <a:gd name="connsiteY5" fmla="*/ 897045 h 1013735"/>
                <a:gd name="connsiteX6" fmla="*/ 466182 w 2458451"/>
                <a:gd name="connsiteY6" fmla="*/ 367719 h 101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8451" h="1013735">
                  <a:moveTo>
                    <a:pt x="466182" y="367719"/>
                  </a:moveTo>
                  <a:cubicBezTo>
                    <a:pt x="677468" y="301383"/>
                    <a:pt x="859761" y="293340"/>
                    <a:pt x="1071047" y="227004"/>
                  </a:cubicBezTo>
                  <a:cubicBezTo>
                    <a:pt x="1252340" y="75635"/>
                    <a:pt x="1468880" y="-4416"/>
                    <a:pt x="1639330" y="188"/>
                  </a:cubicBezTo>
                  <a:cubicBezTo>
                    <a:pt x="3017025" y="70264"/>
                    <a:pt x="2274749" y="481390"/>
                    <a:pt x="2121260" y="551867"/>
                  </a:cubicBezTo>
                  <a:cubicBezTo>
                    <a:pt x="1927763" y="716511"/>
                    <a:pt x="784600" y="1203830"/>
                    <a:pt x="469461" y="933824"/>
                  </a:cubicBezTo>
                  <a:cubicBezTo>
                    <a:pt x="115918" y="991354"/>
                    <a:pt x="2028" y="1000433"/>
                    <a:pt x="0" y="897045"/>
                  </a:cubicBezTo>
                  <a:lnTo>
                    <a:pt x="466182" y="367719"/>
                  </a:lnTo>
                  <a:close/>
                </a:path>
              </a:pathLst>
            </a:custGeom>
            <a:solidFill>
              <a:srgbClr val="0B07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79DF113-BA15-4F4A-BDE2-C2BFF98732E9}"/>
                </a:ext>
              </a:extLst>
            </p:cNvPr>
            <p:cNvSpPr/>
            <p:nvPr/>
          </p:nvSpPr>
          <p:spPr>
            <a:xfrm rot="21171380">
              <a:off x="5055397" y="3501660"/>
              <a:ext cx="1758026" cy="630705"/>
            </a:xfrm>
            <a:prstGeom prst="ellipse">
              <a:avLst/>
            </a:prstGeom>
            <a:solidFill>
              <a:srgbClr val="0B07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EF0883B-7843-44C6-995E-F656C356D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36289"/>
            <a:ext cx="1854200" cy="185420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1E15B7AB-F0D7-4D42-8100-D58E38E209AA}"/>
              </a:ext>
            </a:extLst>
          </p:cNvPr>
          <p:cNvGrpSpPr/>
          <p:nvPr/>
        </p:nvGrpSpPr>
        <p:grpSpPr>
          <a:xfrm>
            <a:off x="533401" y="2371086"/>
            <a:ext cx="1981200" cy="1599102"/>
            <a:chOff x="4167567" y="2298699"/>
            <a:chExt cx="4557333" cy="367839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68664F5-C3E4-46E2-B53D-9C79C8384F2D}"/>
                </a:ext>
              </a:extLst>
            </p:cNvPr>
            <p:cNvSpPr/>
            <p:nvPr/>
          </p:nvSpPr>
          <p:spPr>
            <a:xfrm rot="1192159">
              <a:off x="6472566" y="4768533"/>
              <a:ext cx="1951293" cy="624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4A7940-90A7-439D-8C22-B42C92B86900}"/>
                </a:ext>
              </a:extLst>
            </p:cNvPr>
            <p:cNvSpPr/>
            <p:nvPr/>
          </p:nvSpPr>
          <p:spPr>
            <a:xfrm>
              <a:off x="4167567" y="2298699"/>
              <a:ext cx="4557333" cy="3678398"/>
            </a:xfrm>
            <a:custGeom>
              <a:avLst/>
              <a:gdLst>
                <a:gd name="connsiteX0" fmla="*/ 0 w 1765300"/>
                <a:gd name="connsiteY0" fmla="*/ 0 h 1371600"/>
                <a:gd name="connsiteX1" fmla="*/ 1765300 w 1765300"/>
                <a:gd name="connsiteY1" fmla="*/ 0 h 1371600"/>
                <a:gd name="connsiteX2" fmla="*/ 1765300 w 1765300"/>
                <a:gd name="connsiteY2" fmla="*/ 1371600 h 1371600"/>
                <a:gd name="connsiteX3" fmla="*/ 0 w 1765300"/>
                <a:gd name="connsiteY3" fmla="*/ 1371600 h 1371600"/>
                <a:gd name="connsiteX4" fmla="*/ 0 w 1765300"/>
                <a:gd name="connsiteY4" fmla="*/ 0 h 1371600"/>
                <a:gd name="connsiteX0" fmla="*/ 0 w 2070100"/>
                <a:gd name="connsiteY0" fmla="*/ 0 h 3124200"/>
                <a:gd name="connsiteX1" fmla="*/ 2070100 w 2070100"/>
                <a:gd name="connsiteY1" fmla="*/ 1752600 h 3124200"/>
                <a:gd name="connsiteX2" fmla="*/ 2070100 w 2070100"/>
                <a:gd name="connsiteY2" fmla="*/ 3124200 h 3124200"/>
                <a:gd name="connsiteX3" fmla="*/ 304800 w 2070100"/>
                <a:gd name="connsiteY3" fmla="*/ 3124200 h 3124200"/>
                <a:gd name="connsiteX4" fmla="*/ 0 w 2070100"/>
                <a:gd name="connsiteY4" fmla="*/ 0 h 3124200"/>
                <a:gd name="connsiteX0" fmla="*/ 0 w 2070100"/>
                <a:gd name="connsiteY0" fmla="*/ 0 h 3124200"/>
                <a:gd name="connsiteX1" fmla="*/ 1625600 w 2070100"/>
                <a:gd name="connsiteY1" fmla="*/ 889000 h 3124200"/>
                <a:gd name="connsiteX2" fmla="*/ 2070100 w 2070100"/>
                <a:gd name="connsiteY2" fmla="*/ 3124200 h 3124200"/>
                <a:gd name="connsiteX3" fmla="*/ 304800 w 2070100"/>
                <a:gd name="connsiteY3" fmla="*/ 3124200 h 3124200"/>
                <a:gd name="connsiteX4" fmla="*/ 0 w 2070100"/>
                <a:gd name="connsiteY4" fmla="*/ 0 h 3124200"/>
                <a:gd name="connsiteX0" fmla="*/ 0 w 2070100"/>
                <a:gd name="connsiteY0" fmla="*/ 0 h 3124200"/>
                <a:gd name="connsiteX1" fmla="*/ 1625600 w 2070100"/>
                <a:gd name="connsiteY1" fmla="*/ 889000 h 3124200"/>
                <a:gd name="connsiteX2" fmla="*/ 2070100 w 2070100"/>
                <a:gd name="connsiteY2" fmla="*/ 3124200 h 3124200"/>
                <a:gd name="connsiteX3" fmla="*/ 304800 w 2070100"/>
                <a:gd name="connsiteY3" fmla="*/ 3124200 h 3124200"/>
                <a:gd name="connsiteX4" fmla="*/ 0 w 2070100"/>
                <a:gd name="connsiteY4" fmla="*/ 0 h 3124200"/>
                <a:gd name="connsiteX0" fmla="*/ 0 w 2084880"/>
                <a:gd name="connsiteY0" fmla="*/ 0 h 3124200"/>
                <a:gd name="connsiteX1" fmla="*/ 1625600 w 2084880"/>
                <a:gd name="connsiteY1" fmla="*/ 889000 h 3124200"/>
                <a:gd name="connsiteX2" fmla="*/ 584200 w 2084880"/>
                <a:gd name="connsiteY2" fmla="*/ 1244600 h 3124200"/>
                <a:gd name="connsiteX3" fmla="*/ 2070100 w 2084880"/>
                <a:gd name="connsiteY3" fmla="*/ 3124200 h 3124200"/>
                <a:gd name="connsiteX4" fmla="*/ 304800 w 2084880"/>
                <a:gd name="connsiteY4" fmla="*/ 3124200 h 3124200"/>
                <a:gd name="connsiteX5" fmla="*/ 0 w 2084880"/>
                <a:gd name="connsiteY5" fmla="*/ 0 h 3124200"/>
                <a:gd name="connsiteX0" fmla="*/ 0 w 2084880"/>
                <a:gd name="connsiteY0" fmla="*/ 0 h 3124200"/>
                <a:gd name="connsiteX1" fmla="*/ 1625600 w 2084880"/>
                <a:gd name="connsiteY1" fmla="*/ 889000 h 3124200"/>
                <a:gd name="connsiteX2" fmla="*/ 584200 w 2084880"/>
                <a:gd name="connsiteY2" fmla="*/ 1244600 h 3124200"/>
                <a:gd name="connsiteX3" fmla="*/ 2070100 w 2084880"/>
                <a:gd name="connsiteY3" fmla="*/ 3124200 h 3124200"/>
                <a:gd name="connsiteX4" fmla="*/ 304800 w 2084880"/>
                <a:gd name="connsiteY4" fmla="*/ 3124200 h 3124200"/>
                <a:gd name="connsiteX5" fmla="*/ 368300 w 2084880"/>
                <a:gd name="connsiteY5" fmla="*/ 1092200 h 3124200"/>
                <a:gd name="connsiteX6" fmla="*/ 0 w 2084880"/>
                <a:gd name="connsiteY6" fmla="*/ 0 h 3124200"/>
                <a:gd name="connsiteX0" fmla="*/ 13133 w 2098013"/>
                <a:gd name="connsiteY0" fmla="*/ 0 h 3124200"/>
                <a:gd name="connsiteX1" fmla="*/ 1638733 w 2098013"/>
                <a:gd name="connsiteY1" fmla="*/ 889000 h 3124200"/>
                <a:gd name="connsiteX2" fmla="*/ 597333 w 2098013"/>
                <a:gd name="connsiteY2" fmla="*/ 1244600 h 3124200"/>
                <a:gd name="connsiteX3" fmla="*/ 2083233 w 2098013"/>
                <a:gd name="connsiteY3" fmla="*/ 3124200 h 3124200"/>
                <a:gd name="connsiteX4" fmla="*/ 317933 w 2098013"/>
                <a:gd name="connsiteY4" fmla="*/ 3124200 h 3124200"/>
                <a:gd name="connsiteX5" fmla="*/ 381433 w 2098013"/>
                <a:gd name="connsiteY5" fmla="*/ 1092200 h 3124200"/>
                <a:gd name="connsiteX6" fmla="*/ 13133 w 2098013"/>
                <a:gd name="connsiteY6" fmla="*/ 0 h 3124200"/>
                <a:gd name="connsiteX0" fmla="*/ 23145 w 2108025"/>
                <a:gd name="connsiteY0" fmla="*/ 0 h 3124200"/>
                <a:gd name="connsiteX1" fmla="*/ 1648745 w 2108025"/>
                <a:gd name="connsiteY1" fmla="*/ 889000 h 3124200"/>
                <a:gd name="connsiteX2" fmla="*/ 607345 w 2108025"/>
                <a:gd name="connsiteY2" fmla="*/ 1244600 h 3124200"/>
                <a:gd name="connsiteX3" fmla="*/ 2093245 w 2108025"/>
                <a:gd name="connsiteY3" fmla="*/ 3124200 h 3124200"/>
                <a:gd name="connsiteX4" fmla="*/ 327945 w 2108025"/>
                <a:gd name="connsiteY4" fmla="*/ 3124200 h 3124200"/>
                <a:gd name="connsiteX5" fmla="*/ 391445 w 2108025"/>
                <a:gd name="connsiteY5" fmla="*/ 1092200 h 3124200"/>
                <a:gd name="connsiteX6" fmla="*/ 23145 w 2108025"/>
                <a:gd name="connsiteY6" fmla="*/ 0 h 3124200"/>
                <a:gd name="connsiteX0" fmla="*/ 23145 w 4575806"/>
                <a:gd name="connsiteY0" fmla="*/ 0 h 3124200"/>
                <a:gd name="connsiteX1" fmla="*/ 1648745 w 4575806"/>
                <a:gd name="connsiteY1" fmla="*/ 889000 h 3124200"/>
                <a:gd name="connsiteX2" fmla="*/ 607345 w 4575806"/>
                <a:gd name="connsiteY2" fmla="*/ 1244600 h 3124200"/>
                <a:gd name="connsiteX3" fmla="*/ 4569745 w 4575806"/>
                <a:gd name="connsiteY3" fmla="*/ 1765300 h 3124200"/>
                <a:gd name="connsiteX4" fmla="*/ 327945 w 4575806"/>
                <a:gd name="connsiteY4" fmla="*/ 3124200 h 3124200"/>
                <a:gd name="connsiteX5" fmla="*/ 391445 w 4575806"/>
                <a:gd name="connsiteY5" fmla="*/ 1092200 h 3124200"/>
                <a:gd name="connsiteX6" fmla="*/ 23145 w 4575806"/>
                <a:gd name="connsiteY6" fmla="*/ 0 h 3124200"/>
                <a:gd name="connsiteX0" fmla="*/ 23145 w 4575806"/>
                <a:gd name="connsiteY0" fmla="*/ 0 h 3124200"/>
                <a:gd name="connsiteX1" fmla="*/ 1648745 w 4575806"/>
                <a:gd name="connsiteY1" fmla="*/ 889000 h 3124200"/>
                <a:gd name="connsiteX2" fmla="*/ 607345 w 4575806"/>
                <a:gd name="connsiteY2" fmla="*/ 1244600 h 3124200"/>
                <a:gd name="connsiteX3" fmla="*/ 4569745 w 4575806"/>
                <a:gd name="connsiteY3" fmla="*/ 1765300 h 3124200"/>
                <a:gd name="connsiteX4" fmla="*/ 327945 w 4575806"/>
                <a:gd name="connsiteY4" fmla="*/ 3124200 h 3124200"/>
                <a:gd name="connsiteX5" fmla="*/ 391445 w 4575806"/>
                <a:gd name="connsiteY5" fmla="*/ 1092200 h 3124200"/>
                <a:gd name="connsiteX6" fmla="*/ 23145 w 4575806"/>
                <a:gd name="connsiteY6" fmla="*/ 0 h 3124200"/>
                <a:gd name="connsiteX0" fmla="*/ 23145 w 4575806"/>
                <a:gd name="connsiteY0" fmla="*/ 0 h 3666332"/>
                <a:gd name="connsiteX1" fmla="*/ 1648745 w 4575806"/>
                <a:gd name="connsiteY1" fmla="*/ 889000 h 3666332"/>
                <a:gd name="connsiteX2" fmla="*/ 607345 w 4575806"/>
                <a:gd name="connsiteY2" fmla="*/ 1244600 h 3666332"/>
                <a:gd name="connsiteX3" fmla="*/ 4569745 w 4575806"/>
                <a:gd name="connsiteY3" fmla="*/ 1765300 h 3666332"/>
                <a:gd name="connsiteX4" fmla="*/ 327945 w 4575806"/>
                <a:gd name="connsiteY4" fmla="*/ 3124200 h 3666332"/>
                <a:gd name="connsiteX5" fmla="*/ 391445 w 4575806"/>
                <a:gd name="connsiteY5" fmla="*/ 1092200 h 3666332"/>
                <a:gd name="connsiteX6" fmla="*/ 23145 w 4575806"/>
                <a:gd name="connsiteY6" fmla="*/ 0 h 3666332"/>
                <a:gd name="connsiteX0" fmla="*/ 23145 w 4575806"/>
                <a:gd name="connsiteY0" fmla="*/ 0 h 3680680"/>
                <a:gd name="connsiteX1" fmla="*/ 1648745 w 4575806"/>
                <a:gd name="connsiteY1" fmla="*/ 889000 h 3680680"/>
                <a:gd name="connsiteX2" fmla="*/ 607345 w 4575806"/>
                <a:gd name="connsiteY2" fmla="*/ 1244600 h 3680680"/>
                <a:gd name="connsiteX3" fmla="*/ 4569745 w 4575806"/>
                <a:gd name="connsiteY3" fmla="*/ 1828800 h 3680680"/>
                <a:gd name="connsiteX4" fmla="*/ 327945 w 4575806"/>
                <a:gd name="connsiteY4" fmla="*/ 3124200 h 3680680"/>
                <a:gd name="connsiteX5" fmla="*/ 391445 w 4575806"/>
                <a:gd name="connsiteY5" fmla="*/ 1092200 h 3680680"/>
                <a:gd name="connsiteX6" fmla="*/ 23145 w 4575806"/>
                <a:gd name="connsiteY6" fmla="*/ 0 h 3680680"/>
                <a:gd name="connsiteX0" fmla="*/ 23145 w 4575806"/>
                <a:gd name="connsiteY0" fmla="*/ 0 h 3496657"/>
                <a:gd name="connsiteX1" fmla="*/ 1648745 w 4575806"/>
                <a:gd name="connsiteY1" fmla="*/ 889000 h 3496657"/>
                <a:gd name="connsiteX2" fmla="*/ 607345 w 4575806"/>
                <a:gd name="connsiteY2" fmla="*/ 1244600 h 3496657"/>
                <a:gd name="connsiteX3" fmla="*/ 4569745 w 4575806"/>
                <a:gd name="connsiteY3" fmla="*/ 1828800 h 3496657"/>
                <a:gd name="connsiteX4" fmla="*/ 327945 w 4575806"/>
                <a:gd name="connsiteY4" fmla="*/ 3124200 h 3496657"/>
                <a:gd name="connsiteX5" fmla="*/ 391445 w 4575806"/>
                <a:gd name="connsiteY5" fmla="*/ 1092200 h 3496657"/>
                <a:gd name="connsiteX6" fmla="*/ 23145 w 4575806"/>
                <a:gd name="connsiteY6" fmla="*/ 0 h 3496657"/>
                <a:gd name="connsiteX0" fmla="*/ 23145 w 4569745"/>
                <a:gd name="connsiteY0" fmla="*/ 0 h 3496657"/>
                <a:gd name="connsiteX1" fmla="*/ 1648745 w 4569745"/>
                <a:gd name="connsiteY1" fmla="*/ 889000 h 3496657"/>
                <a:gd name="connsiteX2" fmla="*/ 607345 w 4569745"/>
                <a:gd name="connsiteY2" fmla="*/ 1244600 h 3496657"/>
                <a:gd name="connsiteX3" fmla="*/ 4569745 w 4569745"/>
                <a:gd name="connsiteY3" fmla="*/ 1828800 h 3496657"/>
                <a:gd name="connsiteX4" fmla="*/ 327945 w 4569745"/>
                <a:gd name="connsiteY4" fmla="*/ 3124200 h 3496657"/>
                <a:gd name="connsiteX5" fmla="*/ 391445 w 4569745"/>
                <a:gd name="connsiteY5" fmla="*/ 1092200 h 3496657"/>
                <a:gd name="connsiteX6" fmla="*/ 23145 w 4569745"/>
                <a:gd name="connsiteY6" fmla="*/ 0 h 3496657"/>
                <a:gd name="connsiteX0" fmla="*/ 23145 w 4569745"/>
                <a:gd name="connsiteY0" fmla="*/ 0 h 3474720"/>
                <a:gd name="connsiteX1" fmla="*/ 1648745 w 4569745"/>
                <a:gd name="connsiteY1" fmla="*/ 889000 h 3474720"/>
                <a:gd name="connsiteX2" fmla="*/ 607345 w 4569745"/>
                <a:gd name="connsiteY2" fmla="*/ 1244600 h 3474720"/>
                <a:gd name="connsiteX3" fmla="*/ 4569745 w 4569745"/>
                <a:gd name="connsiteY3" fmla="*/ 1828800 h 3474720"/>
                <a:gd name="connsiteX4" fmla="*/ 327945 w 4569745"/>
                <a:gd name="connsiteY4" fmla="*/ 3124200 h 3474720"/>
                <a:gd name="connsiteX5" fmla="*/ 391445 w 4569745"/>
                <a:gd name="connsiteY5" fmla="*/ 1092200 h 3474720"/>
                <a:gd name="connsiteX6" fmla="*/ 23145 w 4569745"/>
                <a:gd name="connsiteY6" fmla="*/ 0 h 3474720"/>
                <a:gd name="connsiteX0" fmla="*/ 23145 w 4743762"/>
                <a:gd name="connsiteY0" fmla="*/ 0 h 3170247"/>
                <a:gd name="connsiteX1" fmla="*/ 1648745 w 4743762"/>
                <a:gd name="connsiteY1" fmla="*/ 889000 h 3170247"/>
                <a:gd name="connsiteX2" fmla="*/ 607345 w 4743762"/>
                <a:gd name="connsiteY2" fmla="*/ 1244600 h 3170247"/>
                <a:gd name="connsiteX3" fmla="*/ 4569745 w 4743762"/>
                <a:gd name="connsiteY3" fmla="*/ 1828800 h 3170247"/>
                <a:gd name="connsiteX4" fmla="*/ 3629946 w 4743762"/>
                <a:gd name="connsiteY4" fmla="*/ 2387601 h 3170247"/>
                <a:gd name="connsiteX5" fmla="*/ 327945 w 4743762"/>
                <a:gd name="connsiteY5" fmla="*/ 3124200 h 3170247"/>
                <a:gd name="connsiteX6" fmla="*/ 391445 w 4743762"/>
                <a:gd name="connsiteY6" fmla="*/ 1092200 h 3170247"/>
                <a:gd name="connsiteX7" fmla="*/ 23145 w 4743762"/>
                <a:gd name="connsiteY7" fmla="*/ 0 h 3170247"/>
                <a:gd name="connsiteX0" fmla="*/ 23145 w 4569745"/>
                <a:gd name="connsiteY0" fmla="*/ 0 h 3170247"/>
                <a:gd name="connsiteX1" fmla="*/ 1648745 w 4569745"/>
                <a:gd name="connsiteY1" fmla="*/ 889000 h 3170247"/>
                <a:gd name="connsiteX2" fmla="*/ 607345 w 4569745"/>
                <a:gd name="connsiteY2" fmla="*/ 1244600 h 3170247"/>
                <a:gd name="connsiteX3" fmla="*/ 4569745 w 4569745"/>
                <a:gd name="connsiteY3" fmla="*/ 1828800 h 3170247"/>
                <a:gd name="connsiteX4" fmla="*/ 3629946 w 4569745"/>
                <a:gd name="connsiteY4" fmla="*/ 2387601 h 3170247"/>
                <a:gd name="connsiteX5" fmla="*/ 327945 w 4569745"/>
                <a:gd name="connsiteY5" fmla="*/ 3124200 h 3170247"/>
                <a:gd name="connsiteX6" fmla="*/ 391445 w 4569745"/>
                <a:gd name="connsiteY6" fmla="*/ 1092200 h 3170247"/>
                <a:gd name="connsiteX7" fmla="*/ 23145 w 4569745"/>
                <a:gd name="connsiteY7" fmla="*/ 0 h 3170247"/>
                <a:gd name="connsiteX0" fmla="*/ 23145 w 4531645"/>
                <a:gd name="connsiteY0" fmla="*/ 0 h 3170247"/>
                <a:gd name="connsiteX1" fmla="*/ 1648745 w 4531645"/>
                <a:gd name="connsiteY1" fmla="*/ 889000 h 3170247"/>
                <a:gd name="connsiteX2" fmla="*/ 607345 w 4531645"/>
                <a:gd name="connsiteY2" fmla="*/ 1244600 h 3170247"/>
                <a:gd name="connsiteX3" fmla="*/ 4531645 w 4531645"/>
                <a:gd name="connsiteY3" fmla="*/ 1778000 h 3170247"/>
                <a:gd name="connsiteX4" fmla="*/ 3629946 w 4531645"/>
                <a:gd name="connsiteY4" fmla="*/ 2387601 h 3170247"/>
                <a:gd name="connsiteX5" fmla="*/ 327945 w 4531645"/>
                <a:gd name="connsiteY5" fmla="*/ 3124200 h 3170247"/>
                <a:gd name="connsiteX6" fmla="*/ 391445 w 4531645"/>
                <a:gd name="connsiteY6" fmla="*/ 1092200 h 3170247"/>
                <a:gd name="connsiteX7" fmla="*/ 23145 w 4531645"/>
                <a:gd name="connsiteY7" fmla="*/ 0 h 3170247"/>
                <a:gd name="connsiteX0" fmla="*/ 23145 w 4531645"/>
                <a:gd name="connsiteY0" fmla="*/ 0 h 3170247"/>
                <a:gd name="connsiteX1" fmla="*/ 1648745 w 4531645"/>
                <a:gd name="connsiteY1" fmla="*/ 889000 h 3170247"/>
                <a:gd name="connsiteX2" fmla="*/ 607345 w 4531645"/>
                <a:gd name="connsiteY2" fmla="*/ 1244600 h 3170247"/>
                <a:gd name="connsiteX3" fmla="*/ 4531645 w 4531645"/>
                <a:gd name="connsiteY3" fmla="*/ 1778000 h 3170247"/>
                <a:gd name="connsiteX4" fmla="*/ 3629946 w 4531645"/>
                <a:gd name="connsiteY4" fmla="*/ 2387601 h 3170247"/>
                <a:gd name="connsiteX5" fmla="*/ 327945 w 4531645"/>
                <a:gd name="connsiteY5" fmla="*/ 3124200 h 3170247"/>
                <a:gd name="connsiteX6" fmla="*/ 391445 w 4531645"/>
                <a:gd name="connsiteY6" fmla="*/ 1092200 h 3170247"/>
                <a:gd name="connsiteX7" fmla="*/ 23145 w 4531645"/>
                <a:gd name="connsiteY7" fmla="*/ 0 h 3170247"/>
                <a:gd name="connsiteX0" fmla="*/ 23145 w 4531645"/>
                <a:gd name="connsiteY0" fmla="*/ 0 h 3170247"/>
                <a:gd name="connsiteX1" fmla="*/ 1648745 w 4531645"/>
                <a:gd name="connsiteY1" fmla="*/ 889000 h 3170247"/>
                <a:gd name="connsiteX2" fmla="*/ 607345 w 4531645"/>
                <a:gd name="connsiteY2" fmla="*/ 1244600 h 3170247"/>
                <a:gd name="connsiteX3" fmla="*/ 4531645 w 4531645"/>
                <a:gd name="connsiteY3" fmla="*/ 1778000 h 3170247"/>
                <a:gd name="connsiteX4" fmla="*/ 3629946 w 4531645"/>
                <a:gd name="connsiteY4" fmla="*/ 2387601 h 3170247"/>
                <a:gd name="connsiteX5" fmla="*/ 327945 w 4531645"/>
                <a:gd name="connsiteY5" fmla="*/ 3124200 h 3170247"/>
                <a:gd name="connsiteX6" fmla="*/ 391445 w 4531645"/>
                <a:gd name="connsiteY6" fmla="*/ 1092200 h 3170247"/>
                <a:gd name="connsiteX7" fmla="*/ 23145 w 4531645"/>
                <a:gd name="connsiteY7" fmla="*/ 0 h 3170247"/>
                <a:gd name="connsiteX0" fmla="*/ 23145 w 4531645"/>
                <a:gd name="connsiteY0" fmla="*/ 0 h 3170247"/>
                <a:gd name="connsiteX1" fmla="*/ 1648745 w 4531645"/>
                <a:gd name="connsiteY1" fmla="*/ 889000 h 3170247"/>
                <a:gd name="connsiteX2" fmla="*/ 607345 w 4531645"/>
                <a:gd name="connsiteY2" fmla="*/ 1244600 h 3170247"/>
                <a:gd name="connsiteX3" fmla="*/ 4531645 w 4531645"/>
                <a:gd name="connsiteY3" fmla="*/ 1778000 h 3170247"/>
                <a:gd name="connsiteX4" fmla="*/ 3629946 w 4531645"/>
                <a:gd name="connsiteY4" fmla="*/ 2387601 h 3170247"/>
                <a:gd name="connsiteX5" fmla="*/ 327945 w 4531645"/>
                <a:gd name="connsiteY5" fmla="*/ 3124200 h 3170247"/>
                <a:gd name="connsiteX6" fmla="*/ 391445 w 4531645"/>
                <a:gd name="connsiteY6" fmla="*/ 1092200 h 3170247"/>
                <a:gd name="connsiteX7" fmla="*/ 23145 w 4531645"/>
                <a:gd name="connsiteY7" fmla="*/ 0 h 3170247"/>
                <a:gd name="connsiteX0" fmla="*/ 23145 w 4531645"/>
                <a:gd name="connsiteY0" fmla="*/ 0 h 3323212"/>
                <a:gd name="connsiteX1" fmla="*/ 1648745 w 4531645"/>
                <a:gd name="connsiteY1" fmla="*/ 889000 h 3323212"/>
                <a:gd name="connsiteX2" fmla="*/ 607345 w 4531645"/>
                <a:gd name="connsiteY2" fmla="*/ 1244600 h 3323212"/>
                <a:gd name="connsiteX3" fmla="*/ 4531645 w 4531645"/>
                <a:gd name="connsiteY3" fmla="*/ 1778000 h 3323212"/>
                <a:gd name="connsiteX4" fmla="*/ 3629946 w 4531645"/>
                <a:gd name="connsiteY4" fmla="*/ 2387601 h 3323212"/>
                <a:gd name="connsiteX5" fmla="*/ 327945 w 4531645"/>
                <a:gd name="connsiteY5" fmla="*/ 3124200 h 3323212"/>
                <a:gd name="connsiteX6" fmla="*/ 391445 w 4531645"/>
                <a:gd name="connsiteY6" fmla="*/ 1092200 h 3323212"/>
                <a:gd name="connsiteX7" fmla="*/ 23145 w 4531645"/>
                <a:gd name="connsiteY7" fmla="*/ 0 h 3323212"/>
                <a:gd name="connsiteX0" fmla="*/ 23145 w 4531645"/>
                <a:gd name="connsiteY0" fmla="*/ 0 h 3684177"/>
                <a:gd name="connsiteX1" fmla="*/ 1648745 w 4531645"/>
                <a:gd name="connsiteY1" fmla="*/ 889000 h 3684177"/>
                <a:gd name="connsiteX2" fmla="*/ 607345 w 4531645"/>
                <a:gd name="connsiteY2" fmla="*/ 1244600 h 3684177"/>
                <a:gd name="connsiteX3" fmla="*/ 4531645 w 4531645"/>
                <a:gd name="connsiteY3" fmla="*/ 1778000 h 3684177"/>
                <a:gd name="connsiteX4" fmla="*/ 3629946 w 4531645"/>
                <a:gd name="connsiteY4" fmla="*/ 2387601 h 3684177"/>
                <a:gd name="connsiteX5" fmla="*/ 327945 w 4531645"/>
                <a:gd name="connsiteY5" fmla="*/ 3124200 h 3684177"/>
                <a:gd name="connsiteX6" fmla="*/ 391445 w 4531645"/>
                <a:gd name="connsiteY6" fmla="*/ 1092200 h 3684177"/>
                <a:gd name="connsiteX7" fmla="*/ 23145 w 4531645"/>
                <a:gd name="connsiteY7" fmla="*/ 0 h 3684177"/>
                <a:gd name="connsiteX0" fmla="*/ 23145 w 4531645"/>
                <a:gd name="connsiteY0" fmla="*/ 0 h 3684177"/>
                <a:gd name="connsiteX1" fmla="*/ 1648745 w 4531645"/>
                <a:gd name="connsiteY1" fmla="*/ 889000 h 3684177"/>
                <a:gd name="connsiteX2" fmla="*/ 607345 w 4531645"/>
                <a:gd name="connsiteY2" fmla="*/ 1244600 h 3684177"/>
                <a:gd name="connsiteX3" fmla="*/ 4531645 w 4531645"/>
                <a:gd name="connsiteY3" fmla="*/ 1778000 h 3684177"/>
                <a:gd name="connsiteX4" fmla="*/ 3629946 w 4531645"/>
                <a:gd name="connsiteY4" fmla="*/ 2387601 h 3684177"/>
                <a:gd name="connsiteX5" fmla="*/ 327945 w 4531645"/>
                <a:gd name="connsiteY5" fmla="*/ 3124200 h 3684177"/>
                <a:gd name="connsiteX6" fmla="*/ 391445 w 4531645"/>
                <a:gd name="connsiteY6" fmla="*/ 1092200 h 3684177"/>
                <a:gd name="connsiteX7" fmla="*/ 23145 w 4531645"/>
                <a:gd name="connsiteY7" fmla="*/ 0 h 3684177"/>
                <a:gd name="connsiteX0" fmla="*/ 23145 w 4531645"/>
                <a:gd name="connsiteY0" fmla="*/ 0 h 3684177"/>
                <a:gd name="connsiteX1" fmla="*/ 1648745 w 4531645"/>
                <a:gd name="connsiteY1" fmla="*/ 889000 h 3684177"/>
                <a:gd name="connsiteX2" fmla="*/ 607345 w 4531645"/>
                <a:gd name="connsiteY2" fmla="*/ 1244600 h 3684177"/>
                <a:gd name="connsiteX3" fmla="*/ 2918746 w 4531645"/>
                <a:gd name="connsiteY3" fmla="*/ 1714501 h 3684177"/>
                <a:gd name="connsiteX4" fmla="*/ 4531645 w 4531645"/>
                <a:gd name="connsiteY4" fmla="*/ 1778000 h 3684177"/>
                <a:gd name="connsiteX5" fmla="*/ 3629946 w 4531645"/>
                <a:gd name="connsiteY5" fmla="*/ 2387601 h 3684177"/>
                <a:gd name="connsiteX6" fmla="*/ 327945 w 4531645"/>
                <a:gd name="connsiteY6" fmla="*/ 3124200 h 3684177"/>
                <a:gd name="connsiteX7" fmla="*/ 391445 w 4531645"/>
                <a:gd name="connsiteY7" fmla="*/ 1092200 h 3684177"/>
                <a:gd name="connsiteX8" fmla="*/ 23145 w 4531645"/>
                <a:gd name="connsiteY8" fmla="*/ 0 h 3684177"/>
                <a:gd name="connsiteX0" fmla="*/ 23145 w 4531645"/>
                <a:gd name="connsiteY0" fmla="*/ 0 h 3684177"/>
                <a:gd name="connsiteX1" fmla="*/ 1648745 w 4531645"/>
                <a:gd name="connsiteY1" fmla="*/ 889000 h 3684177"/>
                <a:gd name="connsiteX2" fmla="*/ 607345 w 4531645"/>
                <a:gd name="connsiteY2" fmla="*/ 1244600 h 3684177"/>
                <a:gd name="connsiteX3" fmla="*/ 2918746 w 4531645"/>
                <a:gd name="connsiteY3" fmla="*/ 1714501 h 3684177"/>
                <a:gd name="connsiteX4" fmla="*/ 4531645 w 4531645"/>
                <a:gd name="connsiteY4" fmla="*/ 1778000 h 3684177"/>
                <a:gd name="connsiteX5" fmla="*/ 3629946 w 4531645"/>
                <a:gd name="connsiteY5" fmla="*/ 2387601 h 3684177"/>
                <a:gd name="connsiteX6" fmla="*/ 327945 w 4531645"/>
                <a:gd name="connsiteY6" fmla="*/ 3124200 h 3684177"/>
                <a:gd name="connsiteX7" fmla="*/ 391445 w 4531645"/>
                <a:gd name="connsiteY7" fmla="*/ 1092200 h 3684177"/>
                <a:gd name="connsiteX8" fmla="*/ 23145 w 4531645"/>
                <a:gd name="connsiteY8" fmla="*/ 0 h 3684177"/>
                <a:gd name="connsiteX0" fmla="*/ 23145 w 4531645"/>
                <a:gd name="connsiteY0" fmla="*/ 0 h 3684177"/>
                <a:gd name="connsiteX1" fmla="*/ 1648745 w 4531645"/>
                <a:gd name="connsiteY1" fmla="*/ 889000 h 3684177"/>
                <a:gd name="connsiteX2" fmla="*/ 607345 w 4531645"/>
                <a:gd name="connsiteY2" fmla="*/ 1244600 h 3684177"/>
                <a:gd name="connsiteX3" fmla="*/ 2918746 w 4531645"/>
                <a:gd name="connsiteY3" fmla="*/ 1714501 h 3684177"/>
                <a:gd name="connsiteX4" fmla="*/ 4531645 w 4531645"/>
                <a:gd name="connsiteY4" fmla="*/ 1778000 h 3684177"/>
                <a:gd name="connsiteX5" fmla="*/ 3629946 w 4531645"/>
                <a:gd name="connsiteY5" fmla="*/ 2387601 h 3684177"/>
                <a:gd name="connsiteX6" fmla="*/ 327945 w 4531645"/>
                <a:gd name="connsiteY6" fmla="*/ 3124200 h 3684177"/>
                <a:gd name="connsiteX7" fmla="*/ 391445 w 4531645"/>
                <a:gd name="connsiteY7" fmla="*/ 1092200 h 3684177"/>
                <a:gd name="connsiteX8" fmla="*/ 23145 w 4531645"/>
                <a:gd name="connsiteY8" fmla="*/ 0 h 3684177"/>
                <a:gd name="connsiteX0" fmla="*/ 23145 w 4531645"/>
                <a:gd name="connsiteY0" fmla="*/ 0 h 3684177"/>
                <a:gd name="connsiteX1" fmla="*/ 1648745 w 4531645"/>
                <a:gd name="connsiteY1" fmla="*/ 889000 h 3684177"/>
                <a:gd name="connsiteX2" fmla="*/ 607345 w 4531645"/>
                <a:gd name="connsiteY2" fmla="*/ 1244600 h 3684177"/>
                <a:gd name="connsiteX3" fmla="*/ 2918746 w 4531645"/>
                <a:gd name="connsiteY3" fmla="*/ 1714501 h 3684177"/>
                <a:gd name="connsiteX4" fmla="*/ 4531645 w 4531645"/>
                <a:gd name="connsiteY4" fmla="*/ 1778000 h 3684177"/>
                <a:gd name="connsiteX5" fmla="*/ 3629946 w 4531645"/>
                <a:gd name="connsiteY5" fmla="*/ 2387601 h 3684177"/>
                <a:gd name="connsiteX6" fmla="*/ 327945 w 4531645"/>
                <a:gd name="connsiteY6" fmla="*/ 3124200 h 3684177"/>
                <a:gd name="connsiteX7" fmla="*/ 391445 w 4531645"/>
                <a:gd name="connsiteY7" fmla="*/ 1092200 h 3684177"/>
                <a:gd name="connsiteX8" fmla="*/ 23145 w 4531645"/>
                <a:gd name="connsiteY8" fmla="*/ 0 h 3684177"/>
                <a:gd name="connsiteX0" fmla="*/ 23145 w 4531645"/>
                <a:gd name="connsiteY0" fmla="*/ 0 h 3684177"/>
                <a:gd name="connsiteX1" fmla="*/ 1648745 w 4531645"/>
                <a:gd name="connsiteY1" fmla="*/ 889000 h 3684177"/>
                <a:gd name="connsiteX2" fmla="*/ 607345 w 4531645"/>
                <a:gd name="connsiteY2" fmla="*/ 1244600 h 3684177"/>
                <a:gd name="connsiteX3" fmla="*/ 2918746 w 4531645"/>
                <a:gd name="connsiteY3" fmla="*/ 1714501 h 3684177"/>
                <a:gd name="connsiteX4" fmla="*/ 4531645 w 4531645"/>
                <a:gd name="connsiteY4" fmla="*/ 1778000 h 3684177"/>
                <a:gd name="connsiteX5" fmla="*/ 3629946 w 4531645"/>
                <a:gd name="connsiteY5" fmla="*/ 2387601 h 3684177"/>
                <a:gd name="connsiteX6" fmla="*/ 327945 w 4531645"/>
                <a:gd name="connsiteY6" fmla="*/ 3124200 h 3684177"/>
                <a:gd name="connsiteX7" fmla="*/ 391445 w 4531645"/>
                <a:gd name="connsiteY7" fmla="*/ 1092200 h 3684177"/>
                <a:gd name="connsiteX8" fmla="*/ 23145 w 4531645"/>
                <a:gd name="connsiteY8" fmla="*/ 0 h 3684177"/>
                <a:gd name="connsiteX0" fmla="*/ 23145 w 4531645"/>
                <a:gd name="connsiteY0" fmla="*/ 0 h 3684177"/>
                <a:gd name="connsiteX1" fmla="*/ 1648745 w 4531645"/>
                <a:gd name="connsiteY1" fmla="*/ 889000 h 3684177"/>
                <a:gd name="connsiteX2" fmla="*/ 607345 w 4531645"/>
                <a:gd name="connsiteY2" fmla="*/ 1244600 h 3684177"/>
                <a:gd name="connsiteX3" fmla="*/ 2918746 w 4531645"/>
                <a:gd name="connsiteY3" fmla="*/ 1714501 h 3684177"/>
                <a:gd name="connsiteX4" fmla="*/ 4531645 w 4531645"/>
                <a:gd name="connsiteY4" fmla="*/ 1778000 h 3684177"/>
                <a:gd name="connsiteX5" fmla="*/ 3629946 w 4531645"/>
                <a:gd name="connsiteY5" fmla="*/ 2387601 h 3684177"/>
                <a:gd name="connsiteX6" fmla="*/ 327945 w 4531645"/>
                <a:gd name="connsiteY6" fmla="*/ 3124200 h 3684177"/>
                <a:gd name="connsiteX7" fmla="*/ 391445 w 4531645"/>
                <a:gd name="connsiteY7" fmla="*/ 1092200 h 3684177"/>
                <a:gd name="connsiteX8" fmla="*/ 23145 w 4531645"/>
                <a:gd name="connsiteY8" fmla="*/ 0 h 3684177"/>
                <a:gd name="connsiteX0" fmla="*/ 23145 w 4531645"/>
                <a:gd name="connsiteY0" fmla="*/ 0 h 3684177"/>
                <a:gd name="connsiteX1" fmla="*/ 1648745 w 4531645"/>
                <a:gd name="connsiteY1" fmla="*/ 889000 h 3684177"/>
                <a:gd name="connsiteX2" fmla="*/ 607345 w 4531645"/>
                <a:gd name="connsiteY2" fmla="*/ 1244600 h 3684177"/>
                <a:gd name="connsiteX3" fmla="*/ 2918746 w 4531645"/>
                <a:gd name="connsiteY3" fmla="*/ 1714501 h 3684177"/>
                <a:gd name="connsiteX4" fmla="*/ 4531645 w 4531645"/>
                <a:gd name="connsiteY4" fmla="*/ 1778000 h 3684177"/>
                <a:gd name="connsiteX5" fmla="*/ 3629946 w 4531645"/>
                <a:gd name="connsiteY5" fmla="*/ 2387601 h 3684177"/>
                <a:gd name="connsiteX6" fmla="*/ 327945 w 4531645"/>
                <a:gd name="connsiteY6" fmla="*/ 3124200 h 3684177"/>
                <a:gd name="connsiteX7" fmla="*/ 391445 w 4531645"/>
                <a:gd name="connsiteY7" fmla="*/ 1092200 h 3684177"/>
                <a:gd name="connsiteX8" fmla="*/ 23145 w 4531645"/>
                <a:gd name="connsiteY8" fmla="*/ 0 h 3684177"/>
                <a:gd name="connsiteX0" fmla="*/ 23145 w 4531645"/>
                <a:gd name="connsiteY0" fmla="*/ 0 h 3684177"/>
                <a:gd name="connsiteX1" fmla="*/ 1648745 w 4531645"/>
                <a:gd name="connsiteY1" fmla="*/ 889000 h 3684177"/>
                <a:gd name="connsiteX2" fmla="*/ 607345 w 4531645"/>
                <a:gd name="connsiteY2" fmla="*/ 1244600 h 3684177"/>
                <a:gd name="connsiteX3" fmla="*/ 2918746 w 4531645"/>
                <a:gd name="connsiteY3" fmla="*/ 1714501 h 3684177"/>
                <a:gd name="connsiteX4" fmla="*/ 4531645 w 4531645"/>
                <a:gd name="connsiteY4" fmla="*/ 1778000 h 3684177"/>
                <a:gd name="connsiteX5" fmla="*/ 3629946 w 4531645"/>
                <a:gd name="connsiteY5" fmla="*/ 2387601 h 3684177"/>
                <a:gd name="connsiteX6" fmla="*/ 327945 w 4531645"/>
                <a:gd name="connsiteY6" fmla="*/ 3124200 h 3684177"/>
                <a:gd name="connsiteX7" fmla="*/ 391445 w 4531645"/>
                <a:gd name="connsiteY7" fmla="*/ 1092200 h 3684177"/>
                <a:gd name="connsiteX8" fmla="*/ 23145 w 4531645"/>
                <a:gd name="connsiteY8" fmla="*/ 0 h 3684177"/>
                <a:gd name="connsiteX0" fmla="*/ 53605 w 4562105"/>
                <a:gd name="connsiteY0" fmla="*/ 0 h 3684177"/>
                <a:gd name="connsiteX1" fmla="*/ 1679205 w 4562105"/>
                <a:gd name="connsiteY1" fmla="*/ 889000 h 3684177"/>
                <a:gd name="connsiteX2" fmla="*/ 637805 w 4562105"/>
                <a:gd name="connsiteY2" fmla="*/ 1244600 h 3684177"/>
                <a:gd name="connsiteX3" fmla="*/ 2949206 w 4562105"/>
                <a:gd name="connsiteY3" fmla="*/ 1714501 h 3684177"/>
                <a:gd name="connsiteX4" fmla="*/ 4562105 w 4562105"/>
                <a:gd name="connsiteY4" fmla="*/ 1778000 h 3684177"/>
                <a:gd name="connsiteX5" fmla="*/ 3660406 w 4562105"/>
                <a:gd name="connsiteY5" fmla="*/ 2387601 h 3684177"/>
                <a:gd name="connsiteX6" fmla="*/ 358405 w 4562105"/>
                <a:gd name="connsiteY6" fmla="*/ 3124200 h 3684177"/>
                <a:gd name="connsiteX7" fmla="*/ 421905 w 4562105"/>
                <a:gd name="connsiteY7" fmla="*/ 1092200 h 3684177"/>
                <a:gd name="connsiteX8" fmla="*/ 53605 w 4562105"/>
                <a:gd name="connsiteY8" fmla="*/ 0 h 3684177"/>
                <a:gd name="connsiteX0" fmla="*/ 53605 w 4562105"/>
                <a:gd name="connsiteY0" fmla="*/ 0 h 3684177"/>
                <a:gd name="connsiteX1" fmla="*/ 714006 w 4562105"/>
                <a:gd name="connsiteY1" fmla="*/ 673101 h 3684177"/>
                <a:gd name="connsiteX2" fmla="*/ 1679205 w 4562105"/>
                <a:gd name="connsiteY2" fmla="*/ 889000 h 3684177"/>
                <a:gd name="connsiteX3" fmla="*/ 637805 w 4562105"/>
                <a:gd name="connsiteY3" fmla="*/ 1244600 h 3684177"/>
                <a:gd name="connsiteX4" fmla="*/ 2949206 w 4562105"/>
                <a:gd name="connsiteY4" fmla="*/ 1714501 h 3684177"/>
                <a:gd name="connsiteX5" fmla="*/ 4562105 w 4562105"/>
                <a:gd name="connsiteY5" fmla="*/ 1778000 h 3684177"/>
                <a:gd name="connsiteX6" fmla="*/ 3660406 w 4562105"/>
                <a:gd name="connsiteY6" fmla="*/ 2387601 h 3684177"/>
                <a:gd name="connsiteX7" fmla="*/ 358405 w 4562105"/>
                <a:gd name="connsiteY7" fmla="*/ 3124200 h 3684177"/>
                <a:gd name="connsiteX8" fmla="*/ 421905 w 4562105"/>
                <a:gd name="connsiteY8" fmla="*/ 1092200 h 3684177"/>
                <a:gd name="connsiteX9" fmla="*/ 53605 w 4562105"/>
                <a:gd name="connsiteY9" fmla="*/ 0 h 3684177"/>
                <a:gd name="connsiteX0" fmla="*/ 53605 w 4562105"/>
                <a:gd name="connsiteY0" fmla="*/ 0 h 3684177"/>
                <a:gd name="connsiteX1" fmla="*/ 714006 w 4562105"/>
                <a:gd name="connsiteY1" fmla="*/ 673101 h 3684177"/>
                <a:gd name="connsiteX2" fmla="*/ 1679205 w 4562105"/>
                <a:gd name="connsiteY2" fmla="*/ 889000 h 3684177"/>
                <a:gd name="connsiteX3" fmla="*/ 637805 w 4562105"/>
                <a:gd name="connsiteY3" fmla="*/ 1244600 h 3684177"/>
                <a:gd name="connsiteX4" fmla="*/ 2949206 w 4562105"/>
                <a:gd name="connsiteY4" fmla="*/ 1714501 h 3684177"/>
                <a:gd name="connsiteX5" fmla="*/ 4562105 w 4562105"/>
                <a:gd name="connsiteY5" fmla="*/ 1778000 h 3684177"/>
                <a:gd name="connsiteX6" fmla="*/ 3660406 w 4562105"/>
                <a:gd name="connsiteY6" fmla="*/ 2387601 h 3684177"/>
                <a:gd name="connsiteX7" fmla="*/ 358405 w 4562105"/>
                <a:gd name="connsiteY7" fmla="*/ 3124200 h 3684177"/>
                <a:gd name="connsiteX8" fmla="*/ 421905 w 4562105"/>
                <a:gd name="connsiteY8" fmla="*/ 1092200 h 3684177"/>
                <a:gd name="connsiteX9" fmla="*/ 53605 w 4562105"/>
                <a:gd name="connsiteY9" fmla="*/ 0 h 3684177"/>
                <a:gd name="connsiteX0" fmla="*/ 53605 w 4562105"/>
                <a:gd name="connsiteY0" fmla="*/ 0 h 3684177"/>
                <a:gd name="connsiteX1" fmla="*/ 714006 w 4562105"/>
                <a:gd name="connsiteY1" fmla="*/ 673101 h 3684177"/>
                <a:gd name="connsiteX2" fmla="*/ 1679205 w 4562105"/>
                <a:gd name="connsiteY2" fmla="*/ 889000 h 3684177"/>
                <a:gd name="connsiteX3" fmla="*/ 637805 w 4562105"/>
                <a:gd name="connsiteY3" fmla="*/ 1244600 h 3684177"/>
                <a:gd name="connsiteX4" fmla="*/ 2949206 w 4562105"/>
                <a:gd name="connsiteY4" fmla="*/ 1714501 h 3684177"/>
                <a:gd name="connsiteX5" fmla="*/ 4562105 w 4562105"/>
                <a:gd name="connsiteY5" fmla="*/ 1778000 h 3684177"/>
                <a:gd name="connsiteX6" fmla="*/ 3660406 w 4562105"/>
                <a:gd name="connsiteY6" fmla="*/ 2387601 h 3684177"/>
                <a:gd name="connsiteX7" fmla="*/ 358405 w 4562105"/>
                <a:gd name="connsiteY7" fmla="*/ 3124200 h 3684177"/>
                <a:gd name="connsiteX8" fmla="*/ 421905 w 4562105"/>
                <a:gd name="connsiteY8" fmla="*/ 1092200 h 3684177"/>
                <a:gd name="connsiteX9" fmla="*/ 53605 w 4562105"/>
                <a:gd name="connsiteY9" fmla="*/ 0 h 3684177"/>
                <a:gd name="connsiteX0" fmla="*/ 53605 w 4562105"/>
                <a:gd name="connsiteY0" fmla="*/ 0 h 3684177"/>
                <a:gd name="connsiteX1" fmla="*/ 714006 w 4562105"/>
                <a:gd name="connsiteY1" fmla="*/ 673101 h 3684177"/>
                <a:gd name="connsiteX2" fmla="*/ 1679205 w 4562105"/>
                <a:gd name="connsiteY2" fmla="*/ 889000 h 3684177"/>
                <a:gd name="connsiteX3" fmla="*/ 637805 w 4562105"/>
                <a:gd name="connsiteY3" fmla="*/ 1244600 h 3684177"/>
                <a:gd name="connsiteX4" fmla="*/ 2949206 w 4562105"/>
                <a:gd name="connsiteY4" fmla="*/ 1714501 h 3684177"/>
                <a:gd name="connsiteX5" fmla="*/ 4562105 w 4562105"/>
                <a:gd name="connsiteY5" fmla="*/ 1778000 h 3684177"/>
                <a:gd name="connsiteX6" fmla="*/ 3660406 w 4562105"/>
                <a:gd name="connsiteY6" fmla="*/ 2387601 h 3684177"/>
                <a:gd name="connsiteX7" fmla="*/ 358405 w 4562105"/>
                <a:gd name="connsiteY7" fmla="*/ 3124200 h 3684177"/>
                <a:gd name="connsiteX8" fmla="*/ 421905 w 4562105"/>
                <a:gd name="connsiteY8" fmla="*/ 1092200 h 3684177"/>
                <a:gd name="connsiteX9" fmla="*/ 53605 w 4562105"/>
                <a:gd name="connsiteY9" fmla="*/ 0 h 3684177"/>
                <a:gd name="connsiteX0" fmla="*/ 53605 w 4562105"/>
                <a:gd name="connsiteY0" fmla="*/ 0 h 3684177"/>
                <a:gd name="connsiteX1" fmla="*/ 714006 w 4562105"/>
                <a:gd name="connsiteY1" fmla="*/ 673101 h 3684177"/>
                <a:gd name="connsiteX2" fmla="*/ 1679205 w 4562105"/>
                <a:gd name="connsiteY2" fmla="*/ 889000 h 3684177"/>
                <a:gd name="connsiteX3" fmla="*/ 637805 w 4562105"/>
                <a:gd name="connsiteY3" fmla="*/ 1244600 h 3684177"/>
                <a:gd name="connsiteX4" fmla="*/ 2949206 w 4562105"/>
                <a:gd name="connsiteY4" fmla="*/ 1714501 h 3684177"/>
                <a:gd name="connsiteX5" fmla="*/ 4562105 w 4562105"/>
                <a:gd name="connsiteY5" fmla="*/ 1778000 h 3684177"/>
                <a:gd name="connsiteX6" fmla="*/ 3660406 w 4562105"/>
                <a:gd name="connsiteY6" fmla="*/ 2387601 h 3684177"/>
                <a:gd name="connsiteX7" fmla="*/ 358405 w 4562105"/>
                <a:gd name="connsiteY7" fmla="*/ 3124200 h 3684177"/>
                <a:gd name="connsiteX8" fmla="*/ 421905 w 4562105"/>
                <a:gd name="connsiteY8" fmla="*/ 1092200 h 3684177"/>
                <a:gd name="connsiteX9" fmla="*/ 53605 w 4562105"/>
                <a:gd name="connsiteY9" fmla="*/ 0 h 3684177"/>
                <a:gd name="connsiteX0" fmla="*/ 53605 w 4562105"/>
                <a:gd name="connsiteY0" fmla="*/ 0 h 3684177"/>
                <a:gd name="connsiteX1" fmla="*/ 714006 w 4562105"/>
                <a:gd name="connsiteY1" fmla="*/ 673101 h 3684177"/>
                <a:gd name="connsiteX2" fmla="*/ 1679205 w 4562105"/>
                <a:gd name="connsiteY2" fmla="*/ 889000 h 3684177"/>
                <a:gd name="connsiteX3" fmla="*/ 612405 w 4562105"/>
                <a:gd name="connsiteY3" fmla="*/ 1238250 h 3684177"/>
                <a:gd name="connsiteX4" fmla="*/ 2949206 w 4562105"/>
                <a:gd name="connsiteY4" fmla="*/ 1714501 h 3684177"/>
                <a:gd name="connsiteX5" fmla="*/ 4562105 w 4562105"/>
                <a:gd name="connsiteY5" fmla="*/ 1778000 h 3684177"/>
                <a:gd name="connsiteX6" fmla="*/ 3660406 w 4562105"/>
                <a:gd name="connsiteY6" fmla="*/ 2387601 h 3684177"/>
                <a:gd name="connsiteX7" fmla="*/ 358405 w 4562105"/>
                <a:gd name="connsiteY7" fmla="*/ 3124200 h 3684177"/>
                <a:gd name="connsiteX8" fmla="*/ 421905 w 4562105"/>
                <a:gd name="connsiteY8" fmla="*/ 1092200 h 3684177"/>
                <a:gd name="connsiteX9" fmla="*/ 53605 w 4562105"/>
                <a:gd name="connsiteY9" fmla="*/ 0 h 3684177"/>
                <a:gd name="connsiteX0" fmla="*/ 53605 w 4562105"/>
                <a:gd name="connsiteY0" fmla="*/ 0 h 3684177"/>
                <a:gd name="connsiteX1" fmla="*/ 714006 w 4562105"/>
                <a:gd name="connsiteY1" fmla="*/ 673101 h 3684177"/>
                <a:gd name="connsiteX2" fmla="*/ 1679205 w 4562105"/>
                <a:gd name="connsiteY2" fmla="*/ 889000 h 3684177"/>
                <a:gd name="connsiteX3" fmla="*/ 612405 w 4562105"/>
                <a:gd name="connsiteY3" fmla="*/ 1238250 h 3684177"/>
                <a:gd name="connsiteX4" fmla="*/ 2949206 w 4562105"/>
                <a:gd name="connsiteY4" fmla="*/ 1714501 h 3684177"/>
                <a:gd name="connsiteX5" fmla="*/ 4562105 w 4562105"/>
                <a:gd name="connsiteY5" fmla="*/ 1778000 h 3684177"/>
                <a:gd name="connsiteX6" fmla="*/ 3660406 w 4562105"/>
                <a:gd name="connsiteY6" fmla="*/ 2387601 h 3684177"/>
                <a:gd name="connsiteX7" fmla="*/ 358405 w 4562105"/>
                <a:gd name="connsiteY7" fmla="*/ 3124200 h 3684177"/>
                <a:gd name="connsiteX8" fmla="*/ 421905 w 4562105"/>
                <a:gd name="connsiteY8" fmla="*/ 1092200 h 3684177"/>
                <a:gd name="connsiteX9" fmla="*/ 53605 w 4562105"/>
                <a:gd name="connsiteY9" fmla="*/ 0 h 3684177"/>
                <a:gd name="connsiteX0" fmla="*/ 53605 w 4562105"/>
                <a:gd name="connsiteY0" fmla="*/ 0 h 3684177"/>
                <a:gd name="connsiteX1" fmla="*/ 714006 w 4562105"/>
                <a:gd name="connsiteY1" fmla="*/ 673101 h 3684177"/>
                <a:gd name="connsiteX2" fmla="*/ 1679205 w 4562105"/>
                <a:gd name="connsiteY2" fmla="*/ 889000 h 3684177"/>
                <a:gd name="connsiteX3" fmla="*/ 612405 w 4562105"/>
                <a:gd name="connsiteY3" fmla="*/ 1238250 h 3684177"/>
                <a:gd name="connsiteX4" fmla="*/ 2949206 w 4562105"/>
                <a:gd name="connsiteY4" fmla="*/ 1714501 h 3684177"/>
                <a:gd name="connsiteX5" fmla="*/ 4562105 w 4562105"/>
                <a:gd name="connsiteY5" fmla="*/ 1778000 h 3684177"/>
                <a:gd name="connsiteX6" fmla="*/ 3660406 w 4562105"/>
                <a:gd name="connsiteY6" fmla="*/ 2387601 h 3684177"/>
                <a:gd name="connsiteX7" fmla="*/ 358405 w 4562105"/>
                <a:gd name="connsiteY7" fmla="*/ 3124200 h 3684177"/>
                <a:gd name="connsiteX8" fmla="*/ 421905 w 4562105"/>
                <a:gd name="connsiteY8" fmla="*/ 1092200 h 3684177"/>
                <a:gd name="connsiteX9" fmla="*/ 53605 w 4562105"/>
                <a:gd name="connsiteY9" fmla="*/ 0 h 3684177"/>
                <a:gd name="connsiteX0" fmla="*/ 53605 w 4562105"/>
                <a:gd name="connsiteY0" fmla="*/ 0 h 3684177"/>
                <a:gd name="connsiteX1" fmla="*/ 714006 w 4562105"/>
                <a:gd name="connsiteY1" fmla="*/ 673101 h 3684177"/>
                <a:gd name="connsiteX2" fmla="*/ 1679205 w 4562105"/>
                <a:gd name="connsiteY2" fmla="*/ 889000 h 3684177"/>
                <a:gd name="connsiteX3" fmla="*/ 612405 w 4562105"/>
                <a:gd name="connsiteY3" fmla="*/ 1238250 h 3684177"/>
                <a:gd name="connsiteX4" fmla="*/ 2949206 w 4562105"/>
                <a:gd name="connsiteY4" fmla="*/ 1714501 h 3684177"/>
                <a:gd name="connsiteX5" fmla="*/ 4562105 w 4562105"/>
                <a:gd name="connsiteY5" fmla="*/ 1778000 h 3684177"/>
                <a:gd name="connsiteX6" fmla="*/ 3660406 w 4562105"/>
                <a:gd name="connsiteY6" fmla="*/ 2387601 h 3684177"/>
                <a:gd name="connsiteX7" fmla="*/ 358405 w 4562105"/>
                <a:gd name="connsiteY7" fmla="*/ 3124200 h 3684177"/>
                <a:gd name="connsiteX8" fmla="*/ 421905 w 4562105"/>
                <a:gd name="connsiteY8" fmla="*/ 1092200 h 3684177"/>
                <a:gd name="connsiteX9" fmla="*/ 53605 w 4562105"/>
                <a:gd name="connsiteY9" fmla="*/ 0 h 3684177"/>
                <a:gd name="connsiteX0" fmla="*/ 53605 w 4562105"/>
                <a:gd name="connsiteY0" fmla="*/ 0 h 3684177"/>
                <a:gd name="connsiteX1" fmla="*/ 714006 w 4562105"/>
                <a:gd name="connsiteY1" fmla="*/ 673101 h 3684177"/>
                <a:gd name="connsiteX2" fmla="*/ 1679205 w 4562105"/>
                <a:gd name="connsiteY2" fmla="*/ 889000 h 3684177"/>
                <a:gd name="connsiteX3" fmla="*/ 612405 w 4562105"/>
                <a:gd name="connsiteY3" fmla="*/ 1238250 h 3684177"/>
                <a:gd name="connsiteX4" fmla="*/ 2949206 w 4562105"/>
                <a:gd name="connsiteY4" fmla="*/ 1714501 h 3684177"/>
                <a:gd name="connsiteX5" fmla="*/ 4562105 w 4562105"/>
                <a:gd name="connsiteY5" fmla="*/ 1778000 h 3684177"/>
                <a:gd name="connsiteX6" fmla="*/ 3660406 w 4562105"/>
                <a:gd name="connsiteY6" fmla="*/ 2387601 h 3684177"/>
                <a:gd name="connsiteX7" fmla="*/ 358405 w 4562105"/>
                <a:gd name="connsiteY7" fmla="*/ 3124200 h 3684177"/>
                <a:gd name="connsiteX8" fmla="*/ 421905 w 4562105"/>
                <a:gd name="connsiteY8" fmla="*/ 1092200 h 3684177"/>
                <a:gd name="connsiteX9" fmla="*/ 53605 w 4562105"/>
                <a:gd name="connsiteY9" fmla="*/ 0 h 3684177"/>
                <a:gd name="connsiteX0" fmla="*/ 53605 w 4562105"/>
                <a:gd name="connsiteY0" fmla="*/ 0 h 3684177"/>
                <a:gd name="connsiteX1" fmla="*/ 714006 w 4562105"/>
                <a:gd name="connsiteY1" fmla="*/ 673101 h 3684177"/>
                <a:gd name="connsiteX2" fmla="*/ 1679205 w 4562105"/>
                <a:gd name="connsiteY2" fmla="*/ 889000 h 3684177"/>
                <a:gd name="connsiteX3" fmla="*/ 612405 w 4562105"/>
                <a:gd name="connsiteY3" fmla="*/ 1238250 h 3684177"/>
                <a:gd name="connsiteX4" fmla="*/ 2949206 w 4562105"/>
                <a:gd name="connsiteY4" fmla="*/ 1714501 h 3684177"/>
                <a:gd name="connsiteX5" fmla="*/ 4562105 w 4562105"/>
                <a:gd name="connsiteY5" fmla="*/ 1778000 h 3684177"/>
                <a:gd name="connsiteX6" fmla="*/ 3660406 w 4562105"/>
                <a:gd name="connsiteY6" fmla="*/ 2387601 h 3684177"/>
                <a:gd name="connsiteX7" fmla="*/ 358405 w 4562105"/>
                <a:gd name="connsiteY7" fmla="*/ 3124200 h 3684177"/>
                <a:gd name="connsiteX8" fmla="*/ 421905 w 4562105"/>
                <a:gd name="connsiteY8" fmla="*/ 1092200 h 3684177"/>
                <a:gd name="connsiteX9" fmla="*/ 53605 w 4562105"/>
                <a:gd name="connsiteY9" fmla="*/ 0 h 3684177"/>
                <a:gd name="connsiteX0" fmla="*/ 53058 w 4561558"/>
                <a:gd name="connsiteY0" fmla="*/ 0 h 3684177"/>
                <a:gd name="connsiteX1" fmla="*/ 713459 w 4561558"/>
                <a:gd name="connsiteY1" fmla="*/ 673101 h 3684177"/>
                <a:gd name="connsiteX2" fmla="*/ 1678658 w 4561558"/>
                <a:gd name="connsiteY2" fmla="*/ 889000 h 3684177"/>
                <a:gd name="connsiteX3" fmla="*/ 611858 w 4561558"/>
                <a:gd name="connsiteY3" fmla="*/ 1238250 h 3684177"/>
                <a:gd name="connsiteX4" fmla="*/ 2948659 w 4561558"/>
                <a:gd name="connsiteY4" fmla="*/ 1714501 h 3684177"/>
                <a:gd name="connsiteX5" fmla="*/ 4561558 w 4561558"/>
                <a:gd name="connsiteY5" fmla="*/ 1778000 h 3684177"/>
                <a:gd name="connsiteX6" fmla="*/ 3659859 w 4561558"/>
                <a:gd name="connsiteY6" fmla="*/ 2387601 h 3684177"/>
                <a:gd name="connsiteX7" fmla="*/ 357858 w 4561558"/>
                <a:gd name="connsiteY7" fmla="*/ 3124200 h 3684177"/>
                <a:gd name="connsiteX8" fmla="*/ 427708 w 4561558"/>
                <a:gd name="connsiteY8" fmla="*/ 1162050 h 3684177"/>
                <a:gd name="connsiteX9" fmla="*/ 53058 w 4561558"/>
                <a:gd name="connsiteY9" fmla="*/ 0 h 3684177"/>
                <a:gd name="connsiteX0" fmla="*/ 48833 w 4557333"/>
                <a:gd name="connsiteY0" fmla="*/ 0 h 3684177"/>
                <a:gd name="connsiteX1" fmla="*/ 709234 w 4557333"/>
                <a:gd name="connsiteY1" fmla="*/ 673101 h 3684177"/>
                <a:gd name="connsiteX2" fmla="*/ 1674433 w 4557333"/>
                <a:gd name="connsiteY2" fmla="*/ 889000 h 3684177"/>
                <a:gd name="connsiteX3" fmla="*/ 607633 w 4557333"/>
                <a:gd name="connsiteY3" fmla="*/ 1238250 h 3684177"/>
                <a:gd name="connsiteX4" fmla="*/ 2944434 w 4557333"/>
                <a:gd name="connsiteY4" fmla="*/ 1714501 h 3684177"/>
                <a:gd name="connsiteX5" fmla="*/ 4557333 w 4557333"/>
                <a:gd name="connsiteY5" fmla="*/ 1778000 h 3684177"/>
                <a:gd name="connsiteX6" fmla="*/ 3655634 w 4557333"/>
                <a:gd name="connsiteY6" fmla="*/ 2387601 h 3684177"/>
                <a:gd name="connsiteX7" fmla="*/ 353633 w 4557333"/>
                <a:gd name="connsiteY7" fmla="*/ 3124200 h 3684177"/>
                <a:gd name="connsiteX8" fmla="*/ 423483 w 4557333"/>
                <a:gd name="connsiteY8" fmla="*/ 1162050 h 3684177"/>
                <a:gd name="connsiteX9" fmla="*/ 48833 w 4557333"/>
                <a:gd name="connsiteY9" fmla="*/ 0 h 3684177"/>
                <a:gd name="connsiteX0" fmla="*/ 48833 w 4557333"/>
                <a:gd name="connsiteY0" fmla="*/ 0 h 3684177"/>
                <a:gd name="connsiteX1" fmla="*/ 709234 w 4557333"/>
                <a:gd name="connsiteY1" fmla="*/ 673101 h 3684177"/>
                <a:gd name="connsiteX2" fmla="*/ 1674433 w 4557333"/>
                <a:gd name="connsiteY2" fmla="*/ 889000 h 3684177"/>
                <a:gd name="connsiteX3" fmla="*/ 607633 w 4557333"/>
                <a:gd name="connsiteY3" fmla="*/ 1238250 h 3684177"/>
                <a:gd name="connsiteX4" fmla="*/ 2944434 w 4557333"/>
                <a:gd name="connsiteY4" fmla="*/ 1714501 h 3684177"/>
                <a:gd name="connsiteX5" fmla="*/ 4557333 w 4557333"/>
                <a:gd name="connsiteY5" fmla="*/ 1778000 h 3684177"/>
                <a:gd name="connsiteX6" fmla="*/ 3655634 w 4557333"/>
                <a:gd name="connsiteY6" fmla="*/ 2387601 h 3684177"/>
                <a:gd name="connsiteX7" fmla="*/ 353633 w 4557333"/>
                <a:gd name="connsiteY7" fmla="*/ 3124200 h 3684177"/>
                <a:gd name="connsiteX8" fmla="*/ 423483 w 4557333"/>
                <a:gd name="connsiteY8" fmla="*/ 1162050 h 3684177"/>
                <a:gd name="connsiteX9" fmla="*/ 48833 w 4557333"/>
                <a:gd name="connsiteY9" fmla="*/ 0 h 3684177"/>
                <a:gd name="connsiteX0" fmla="*/ 48833 w 4557333"/>
                <a:gd name="connsiteY0" fmla="*/ 0 h 3684177"/>
                <a:gd name="connsiteX1" fmla="*/ 709234 w 4557333"/>
                <a:gd name="connsiteY1" fmla="*/ 673101 h 3684177"/>
                <a:gd name="connsiteX2" fmla="*/ 1674433 w 4557333"/>
                <a:gd name="connsiteY2" fmla="*/ 889000 h 3684177"/>
                <a:gd name="connsiteX3" fmla="*/ 607633 w 4557333"/>
                <a:gd name="connsiteY3" fmla="*/ 1238250 h 3684177"/>
                <a:gd name="connsiteX4" fmla="*/ 2944434 w 4557333"/>
                <a:gd name="connsiteY4" fmla="*/ 1714501 h 3684177"/>
                <a:gd name="connsiteX5" fmla="*/ 4557333 w 4557333"/>
                <a:gd name="connsiteY5" fmla="*/ 1778000 h 3684177"/>
                <a:gd name="connsiteX6" fmla="*/ 3655634 w 4557333"/>
                <a:gd name="connsiteY6" fmla="*/ 2387601 h 3684177"/>
                <a:gd name="connsiteX7" fmla="*/ 353633 w 4557333"/>
                <a:gd name="connsiteY7" fmla="*/ 3124200 h 3684177"/>
                <a:gd name="connsiteX8" fmla="*/ 423483 w 4557333"/>
                <a:gd name="connsiteY8" fmla="*/ 1162050 h 3684177"/>
                <a:gd name="connsiteX9" fmla="*/ 48833 w 4557333"/>
                <a:gd name="connsiteY9" fmla="*/ 0 h 3684177"/>
                <a:gd name="connsiteX0" fmla="*/ 48833 w 4557333"/>
                <a:gd name="connsiteY0" fmla="*/ 0 h 3684177"/>
                <a:gd name="connsiteX1" fmla="*/ 709234 w 4557333"/>
                <a:gd name="connsiteY1" fmla="*/ 673101 h 3684177"/>
                <a:gd name="connsiteX2" fmla="*/ 1674433 w 4557333"/>
                <a:gd name="connsiteY2" fmla="*/ 889000 h 3684177"/>
                <a:gd name="connsiteX3" fmla="*/ 607633 w 4557333"/>
                <a:gd name="connsiteY3" fmla="*/ 1238250 h 3684177"/>
                <a:gd name="connsiteX4" fmla="*/ 2958722 w 4557333"/>
                <a:gd name="connsiteY4" fmla="*/ 1752601 h 3684177"/>
                <a:gd name="connsiteX5" fmla="*/ 4557333 w 4557333"/>
                <a:gd name="connsiteY5" fmla="*/ 1778000 h 3684177"/>
                <a:gd name="connsiteX6" fmla="*/ 3655634 w 4557333"/>
                <a:gd name="connsiteY6" fmla="*/ 2387601 h 3684177"/>
                <a:gd name="connsiteX7" fmla="*/ 353633 w 4557333"/>
                <a:gd name="connsiteY7" fmla="*/ 3124200 h 3684177"/>
                <a:gd name="connsiteX8" fmla="*/ 423483 w 4557333"/>
                <a:gd name="connsiteY8" fmla="*/ 1162050 h 3684177"/>
                <a:gd name="connsiteX9" fmla="*/ 48833 w 4557333"/>
                <a:gd name="connsiteY9" fmla="*/ 0 h 3684177"/>
                <a:gd name="connsiteX0" fmla="*/ 48833 w 4557333"/>
                <a:gd name="connsiteY0" fmla="*/ 0 h 3684177"/>
                <a:gd name="connsiteX1" fmla="*/ 709234 w 4557333"/>
                <a:gd name="connsiteY1" fmla="*/ 673101 h 3684177"/>
                <a:gd name="connsiteX2" fmla="*/ 1674433 w 4557333"/>
                <a:gd name="connsiteY2" fmla="*/ 889000 h 3684177"/>
                <a:gd name="connsiteX3" fmla="*/ 607633 w 4557333"/>
                <a:gd name="connsiteY3" fmla="*/ 1238250 h 3684177"/>
                <a:gd name="connsiteX4" fmla="*/ 2958722 w 4557333"/>
                <a:gd name="connsiteY4" fmla="*/ 1752601 h 3684177"/>
                <a:gd name="connsiteX5" fmla="*/ 4557333 w 4557333"/>
                <a:gd name="connsiteY5" fmla="*/ 1778000 h 3684177"/>
                <a:gd name="connsiteX6" fmla="*/ 3655634 w 4557333"/>
                <a:gd name="connsiteY6" fmla="*/ 2387601 h 3684177"/>
                <a:gd name="connsiteX7" fmla="*/ 353633 w 4557333"/>
                <a:gd name="connsiteY7" fmla="*/ 3124200 h 3684177"/>
                <a:gd name="connsiteX8" fmla="*/ 423483 w 4557333"/>
                <a:gd name="connsiteY8" fmla="*/ 1162050 h 3684177"/>
                <a:gd name="connsiteX9" fmla="*/ 48833 w 4557333"/>
                <a:gd name="connsiteY9" fmla="*/ 0 h 3684177"/>
                <a:gd name="connsiteX0" fmla="*/ 48833 w 4557333"/>
                <a:gd name="connsiteY0" fmla="*/ 0 h 3684177"/>
                <a:gd name="connsiteX1" fmla="*/ 709234 w 4557333"/>
                <a:gd name="connsiteY1" fmla="*/ 673101 h 3684177"/>
                <a:gd name="connsiteX2" fmla="*/ 1674433 w 4557333"/>
                <a:gd name="connsiteY2" fmla="*/ 889000 h 3684177"/>
                <a:gd name="connsiteX3" fmla="*/ 607633 w 4557333"/>
                <a:gd name="connsiteY3" fmla="*/ 1238250 h 3684177"/>
                <a:gd name="connsiteX4" fmla="*/ 2958722 w 4557333"/>
                <a:gd name="connsiteY4" fmla="*/ 1752601 h 3684177"/>
                <a:gd name="connsiteX5" fmla="*/ 4557333 w 4557333"/>
                <a:gd name="connsiteY5" fmla="*/ 1778000 h 3684177"/>
                <a:gd name="connsiteX6" fmla="*/ 3655634 w 4557333"/>
                <a:gd name="connsiteY6" fmla="*/ 2387601 h 3684177"/>
                <a:gd name="connsiteX7" fmla="*/ 353633 w 4557333"/>
                <a:gd name="connsiteY7" fmla="*/ 3124200 h 3684177"/>
                <a:gd name="connsiteX8" fmla="*/ 423483 w 4557333"/>
                <a:gd name="connsiteY8" fmla="*/ 1162050 h 3684177"/>
                <a:gd name="connsiteX9" fmla="*/ 48833 w 4557333"/>
                <a:gd name="connsiteY9" fmla="*/ 0 h 3684177"/>
                <a:gd name="connsiteX0" fmla="*/ 48833 w 4557333"/>
                <a:gd name="connsiteY0" fmla="*/ 0 h 3684177"/>
                <a:gd name="connsiteX1" fmla="*/ 709234 w 4557333"/>
                <a:gd name="connsiteY1" fmla="*/ 673101 h 3684177"/>
                <a:gd name="connsiteX2" fmla="*/ 1674433 w 4557333"/>
                <a:gd name="connsiteY2" fmla="*/ 889000 h 3684177"/>
                <a:gd name="connsiteX3" fmla="*/ 607633 w 4557333"/>
                <a:gd name="connsiteY3" fmla="*/ 1238250 h 3684177"/>
                <a:gd name="connsiteX4" fmla="*/ 2958722 w 4557333"/>
                <a:gd name="connsiteY4" fmla="*/ 1752601 h 3684177"/>
                <a:gd name="connsiteX5" fmla="*/ 4557333 w 4557333"/>
                <a:gd name="connsiteY5" fmla="*/ 1778000 h 3684177"/>
                <a:gd name="connsiteX6" fmla="*/ 3655634 w 4557333"/>
                <a:gd name="connsiteY6" fmla="*/ 2387601 h 3684177"/>
                <a:gd name="connsiteX7" fmla="*/ 353633 w 4557333"/>
                <a:gd name="connsiteY7" fmla="*/ 3124200 h 3684177"/>
                <a:gd name="connsiteX8" fmla="*/ 423483 w 4557333"/>
                <a:gd name="connsiteY8" fmla="*/ 1162050 h 3684177"/>
                <a:gd name="connsiteX9" fmla="*/ 48833 w 4557333"/>
                <a:gd name="connsiteY9" fmla="*/ 0 h 3684177"/>
                <a:gd name="connsiteX0" fmla="*/ 48833 w 4557333"/>
                <a:gd name="connsiteY0" fmla="*/ 0 h 3684177"/>
                <a:gd name="connsiteX1" fmla="*/ 709234 w 4557333"/>
                <a:gd name="connsiteY1" fmla="*/ 673101 h 3684177"/>
                <a:gd name="connsiteX2" fmla="*/ 1674433 w 4557333"/>
                <a:gd name="connsiteY2" fmla="*/ 889000 h 3684177"/>
                <a:gd name="connsiteX3" fmla="*/ 607633 w 4557333"/>
                <a:gd name="connsiteY3" fmla="*/ 1238250 h 3684177"/>
                <a:gd name="connsiteX4" fmla="*/ 2958722 w 4557333"/>
                <a:gd name="connsiteY4" fmla="*/ 1752601 h 3684177"/>
                <a:gd name="connsiteX5" fmla="*/ 4557333 w 4557333"/>
                <a:gd name="connsiteY5" fmla="*/ 1778000 h 3684177"/>
                <a:gd name="connsiteX6" fmla="*/ 3655634 w 4557333"/>
                <a:gd name="connsiteY6" fmla="*/ 2387601 h 3684177"/>
                <a:gd name="connsiteX7" fmla="*/ 353633 w 4557333"/>
                <a:gd name="connsiteY7" fmla="*/ 3124200 h 3684177"/>
                <a:gd name="connsiteX8" fmla="*/ 423483 w 4557333"/>
                <a:gd name="connsiteY8" fmla="*/ 1162050 h 3684177"/>
                <a:gd name="connsiteX9" fmla="*/ 48833 w 4557333"/>
                <a:gd name="connsiteY9" fmla="*/ 0 h 3684177"/>
                <a:gd name="connsiteX0" fmla="*/ 48833 w 4557333"/>
                <a:gd name="connsiteY0" fmla="*/ 0 h 3684177"/>
                <a:gd name="connsiteX1" fmla="*/ 709234 w 4557333"/>
                <a:gd name="connsiteY1" fmla="*/ 673101 h 3684177"/>
                <a:gd name="connsiteX2" fmla="*/ 1674433 w 4557333"/>
                <a:gd name="connsiteY2" fmla="*/ 889000 h 3684177"/>
                <a:gd name="connsiteX3" fmla="*/ 607633 w 4557333"/>
                <a:gd name="connsiteY3" fmla="*/ 1238250 h 3684177"/>
                <a:gd name="connsiteX4" fmla="*/ 2958722 w 4557333"/>
                <a:gd name="connsiteY4" fmla="*/ 1752601 h 3684177"/>
                <a:gd name="connsiteX5" fmla="*/ 4557333 w 4557333"/>
                <a:gd name="connsiteY5" fmla="*/ 1778000 h 3684177"/>
                <a:gd name="connsiteX6" fmla="*/ 3655634 w 4557333"/>
                <a:gd name="connsiteY6" fmla="*/ 2387601 h 3684177"/>
                <a:gd name="connsiteX7" fmla="*/ 353633 w 4557333"/>
                <a:gd name="connsiteY7" fmla="*/ 3124200 h 3684177"/>
                <a:gd name="connsiteX8" fmla="*/ 423483 w 4557333"/>
                <a:gd name="connsiteY8" fmla="*/ 1162050 h 3684177"/>
                <a:gd name="connsiteX9" fmla="*/ 48833 w 4557333"/>
                <a:gd name="connsiteY9" fmla="*/ 0 h 3684177"/>
                <a:gd name="connsiteX0" fmla="*/ 48833 w 4557333"/>
                <a:gd name="connsiteY0" fmla="*/ 0 h 3678398"/>
                <a:gd name="connsiteX1" fmla="*/ 709234 w 4557333"/>
                <a:gd name="connsiteY1" fmla="*/ 673101 h 3678398"/>
                <a:gd name="connsiteX2" fmla="*/ 1674433 w 4557333"/>
                <a:gd name="connsiteY2" fmla="*/ 889000 h 3678398"/>
                <a:gd name="connsiteX3" fmla="*/ 607633 w 4557333"/>
                <a:gd name="connsiteY3" fmla="*/ 1238250 h 3678398"/>
                <a:gd name="connsiteX4" fmla="*/ 2958722 w 4557333"/>
                <a:gd name="connsiteY4" fmla="*/ 1752601 h 3678398"/>
                <a:gd name="connsiteX5" fmla="*/ 4557333 w 4557333"/>
                <a:gd name="connsiteY5" fmla="*/ 1778000 h 3678398"/>
                <a:gd name="connsiteX6" fmla="*/ 3655634 w 4557333"/>
                <a:gd name="connsiteY6" fmla="*/ 2387601 h 3678398"/>
                <a:gd name="connsiteX7" fmla="*/ 353633 w 4557333"/>
                <a:gd name="connsiteY7" fmla="*/ 3124200 h 3678398"/>
                <a:gd name="connsiteX8" fmla="*/ 423483 w 4557333"/>
                <a:gd name="connsiteY8" fmla="*/ 1162050 h 3678398"/>
                <a:gd name="connsiteX9" fmla="*/ 48833 w 4557333"/>
                <a:gd name="connsiteY9" fmla="*/ 0 h 3678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57333" h="3678398">
                  <a:moveTo>
                    <a:pt x="48833" y="0"/>
                  </a:moveTo>
                  <a:cubicBezTo>
                    <a:pt x="307067" y="152400"/>
                    <a:pt x="578000" y="406401"/>
                    <a:pt x="709234" y="673101"/>
                  </a:cubicBezTo>
                  <a:cubicBezTo>
                    <a:pt x="1043667" y="592667"/>
                    <a:pt x="1352700" y="817034"/>
                    <a:pt x="1674433" y="889000"/>
                  </a:cubicBezTo>
                  <a:cubicBezTo>
                    <a:pt x="1452183" y="1562100"/>
                    <a:pt x="654200" y="853017"/>
                    <a:pt x="607633" y="1238250"/>
                  </a:cubicBezTo>
                  <a:cubicBezTo>
                    <a:pt x="534079" y="2115608"/>
                    <a:pt x="1404559" y="2416176"/>
                    <a:pt x="2958722" y="1752601"/>
                  </a:cubicBezTo>
                  <a:cubicBezTo>
                    <a:pt x="4644647" y="1506539"/>
                    <a:pt x="4415516" y="1703917"/>
                    <a:pt x="4557333" y="1778000"/>
                  </a:cubicBezTo>
                  <a:cubicBezTo>
                    <a:pt x="4419750" y="2017183"/>
                    <a:pt x="3930801" y="2197101"/>
                    <a:pt x="3655634" y="2387601"/>
                  </a:cubicBezTo>
                  <a:cubicBezTo>
                    <a:pt x="2499087" y="3596641"/>
                    <a:pt x="1610933" y="4188883"/>
                    <a:pt x="353633" y="3124200"/>
                  </a:cubicBezTo>
                  <a:cubicBezTo>
                    <a:pt x="243566" y="2963333"/>
                    <a:pt x="-380850" y="2472267"/>
                    <a:pt x="423483" y="1162050"/>
                  </a:cubicBezTo>
                  <a:cubicBezTo>
                    <a:pt x="357866" y="772583"/>
                    <a:pt x="-158600" y="694267"/>
                    <a:pt x="48833" y="0"/>
                  </a:cubicBezTo>
                  <a:close/>
                </a:path>
              </a:pathLst>
            </a:custGeom>
            <a:solidFill>
              <a:srgbClr val="0B07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08116F0-7298-49A2-8F38-5444422CF54A}"/>
                </a:ext>
              </a:extLst>
            </p:cNvPr>
            <p:cNvSpPr/>
            <p:nvPr/>
          </p:nvSpPr>
          <p:spPr>
            <a:xfrm>
              <a:off x="6377940" y="4322577"/>
              <a:ext cx="434340" cy="188463"/>
            </a:xfrm>
            <a:custGeom>
              <a:avLst/>
              <a:gdLst>
                <a:gd name="connsiteX0" fmla="*/ 434340 w 434340"/>
                <a:gd name="connsiteY0" fmla="*/ 43683 h 188463"/>
                <a:gd name="connsiteX1" fmla="*/ 281940 w 434340"/>
                <a:gd name="connsiteY1" fmla="*/ 5583 h 188463"/>
                <a:gd name="connsiteX2" fmla="*/ 76200 w 434340"/>
                <a:gd name="connsiteY2" fmla="*/ 150363 h 188463"/>
                <a:gd name="connsiteX3" fmla="*/ 0 w 434340"/>
                <a:gd name="connsiteY3" fmla="*/ 188463 h 188463"/>
                <a:gd name="connsiteX4" fmla="*/ 0 w 434340"/>
                <a:gd name="connsiteY4" fmla="*/ 188463 h 188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" h="188463">
                  <a:moveTo>
                    <a:pt x="434340" y="43683"/>
                  </a:moveTo>
                  <a:cubicBezTo>
                    <a:pt x="387985" y="15743"/>
                    <a:pt x="341630" y="-12197"/>
                    <a:pt x="281940" y="5583"/>
                  </a:cubicBezTo>
                  <a:cubicBezTo>
                    <a:pt x="222250" y="23363"/>
                    <a:pt x="123190" y="119883"/>
                    <a:pt x="76200" y="150363"/>
                  </a:cubicBezTo>
                  <a:cubicBezTo>
                    <a:pt x="29210" y="180843"/>
                    <a:pt x="0" y="188463"/>
                    <a:pt x="0" y="188463"/>
                  </a:cubicBezTo>
                  <a:lnTo>
                    <a:pt x="0" y="18846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0E4612A-7F3A-45C2-B876-A0913828DDE4}"/>
                </a:ext>
              </a:extLst>
            </p:cNvPr>
            <p:cNvSpPr/>
            <p:nvPr/>
          </p:nvSpPr>
          <p:spPr>
            <a:xfrm rot="20811327">
              <a:off x="6582965" y="4452991"/>
              <a:ext cx="190988" cy="8389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22AF992-A2EA-4B76-8328-21EC8232312D}"/>
                </a:ext>
              </a:extLst>
            </p:cNvPr>
            <p:cNvSpPr/>
            <p:nvPr/>
          </p:nvSpPr>
          <p:spPr>
            <a:xfrm>
              <a:off x="6548438" y="4424353"/>
              <a:ext cx="235743" cy="71447"/>
            </a:xfrm>
            <a:custGeom>
              <a:avLst/>
              <a:gdLst>
                <a:gd name="connsiteX0" fmla="*/ 235743 w 235743"/>
                <a:gd name="connsiteY0" fmla="*/ 21441 h 71447"/>
                <a:gd name="connsiteX1" fmla="*/ 161925 w 235743"/>
                <a:gd name="connsiteY1" fmla="*/ 10 h 71447"/>
                <a:gd name="connsiteX2" fmla="*/ 50006 w 235743"/>
                <a:gd name="connsiteY2" fmla="*/ 23822 h 71447"/>
                <a:gd name="connsiteX3" fmla="*/ 0 w 235743"/>
                <a:gd name="connsiteY3" fmla="*/ 71447 h 71447"/>
                <a:gd name="connsiteX4" fmla="*/ 0 w 235743"/>
                <a:gd name="connsiteY4" fmla="*/ 71447 h 71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743" h="71447">
                  <a:moveTo>
                    <a:pt x="235743" y="21441"/>
                  </a:moveTo>
                  <a:cubicBezTo>
                    <a:pt x="214312" y="10527"/>
                    <a:pt x="192881" y="-387"/>
                    <a:pt x="161925" y="10"/>
                  </a:cubicBezTo>
                  <a:cubicBezTo>
                    <a:pt x="130969" y="407"/>
                    <a:pt x="76993" y="11916"/>
                    <a:pt x="50006" y="23822"/>
                  </a:cubicBezTo>
                  <a:cubicBezTo>
                    <a:pt x="23019" y="35728"/>
                    <a:pt x="0" y="71447"/>
                    <a:pt x="0" y="71447"/>
                  </a:cubicBezTo>
                  <a:lnTo>
                    <a:pt x="0" y="7144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B9B1D4-255C-4F00-B038-1CBA58ECE6F9}"/>
                </a:ext>
              </a:extLst>
            </p:cNvPr>
            <p:cNvSpPr/>
            <p:nvPr/>
          </p:nvSpPr>
          <p:spPr>
            <a:xfrm>
              <a:off x="8321040" y="4015740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2EAB4F-9581-4361-BD88-B2D6E8A98095}"/>
                </a:ext>
              </a:extLst>
            </p:cNvPr>
            <p:cNvSpPr/>
            <p:nvPr/>
          </p:nvSpPr>
          <p:spPr>
            <a:xfrm>
              <a:off x="8522970" y="4025974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244AB59-F575-415A-9503-B25B8C35AAAD}"/>
                </a:ext>
              </a:extLst>
            </p:cNvPr>
            <p:cNvSpPr/>
            <p:nvPr/>
          </p:nvSpPr>
          <p:spPr>
            <a:xfrm rot="1851486">
              <a:off x="4287988" y="4563423"/>
              <a:ext cx="1951293" cy="624840"/>
            </a:xfrm>
            <a:prstGeom prst="ellipse">
              <a:avLst/>
            </a:prstGeom>
            <a:solidFill>
              <a:srgbClr val="0B07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4ADFC0B-3689-4895-8F30-3E48427F7B5D}"/>
                </a:ext>
              </a:extLst>
            </p:cNvPr>
            <p:cNvSpPr/>
            <p:nvPr/>
          </p:nvSpPr>
          <p:spPr>
            <a:xfrm>
              <a:off x="5702231" y="4254500"/>
              <a:ext cx="1968569" cy="1057405"/>
            </a:xfrm>
            <a:custGeom>
              <a:avLst/>
              <a:gdLst>
                <a:gd name="connsiteX0" fmla="*/ 1968569 w 1968569"/>
                <a:gd name="connsiteY0" fmla="*/ 0 h 1057405"/>
                <a:gd name="connsiteX1" fmla="*/ 1435169 w 1968569"/>
                <a:gd name="connsiteY1" fmla="*/ 419100 h 1057405"/>
                <a:gd name="connsiteX2" fmla="*/ 228669 w 1968569"/>
                <a:gd name="connsiteY2" fmla="*/ 1028700 h 1057405"/>
                <a:gd name="connsiteX3" fmla="*/ 69 w 1968569"/>
                <a:gd name="connsiteY3" fmla="*/ 965200 h 1057405"/>
                <a:gd name="connsiteX4" fmla="*/ 69 w 1968569"/>
                <a:gd name="connsiteY4" fmla="*/ 965200 h 105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569" h="1057405">
                  <a:moveTo>
                    <a:pt x="1968569" y="0"/>
                  </a:moveTo>
                  <a:cubicBezTo>
                    <a:pt x="1846860" y="123825"/>
                    <a:pt x="1725152" y="247650"/>
                    <a:pt x="1435169" y="419100"/>
                  </a:cubicBezTo>
                  <a:cubicBezTo>
                    <a:pt x="1145186" y="590550"/>
                    <a:pt x="467852" y="937683"/>
                    <a:pt x="228669" y="1028700"/>
                  </a:cubicBezTo>
                  <a:cubicBezTo>
                    <a:pt x="-10514" y="1119717"/>
                    <a:pt x="69" y="965200"/>
                    <a:pt x="69" y="965200"/>
                  </a:cubicBezTo>
                  <a:lnTo>
                    <a:pt x="69" y="96520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D517D80-5434-4D04-97CB-724CB8428ACB}"/>
                </a:ext>
              </a:extLst>
            </p:cNvPr>
            <p:cNvSpPr/>
            <p:nvPr/>
          </p:nvSpPr>
          <p:spPr>
            <a:xfrm>
              <a:off x="5067300" y="4241800"/>
              <a:ext cx="2895600" cy="1268089"/>
            </a:xfrm>
            <a:custGeom>
              <a:avLst/>
              <a:gdLst>
                <a:gd name="connsiteX0" fmla="*/ 2895600 w 2895600"/>
                <a:gd name="connsiteY0" fmla="*/ 0 h 1268089"/>
                <a:gd name="connsiteX1" fmla="*/ 1104900 w 2895600"/>
                <a:gd name="connsiteY1" fmla="*/ 1231900 h 1268089"/>
                <a:gd name="connsiteX2" fmla="*/ 0 w 2895600"/>
                <a:gd name="connsiteY2" fmla="*/ 965200 h 1268089"/>
                <a:gd name="connsiteX3" fmla="*/ 0 w 2895600"/>
                <a:gd name="connsiteY3" fmla="*/ 965200 h 1268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5600" h="1268089">
                  <a:moveTo>
                    <a:pt x="2895600" y="0"/>
                  </a:moveTo>
                  <a:cubicBezTo>
                    <a:pt x="2241550" y="535516"/>
                    <a:pt x="1587500" y="1071033"/>
                    <a:pt x="1104900" y="1231900"/>
                  </a:cubicBezTo>
                  <a:cubicBezTo>
                    <a:pt x="622300" y="1392767"/>
                    <a:pt x="0" y="965200"/>
                    <a:pt x="0" y="965200"/>
                  </a:cubicBezTo>
                  <a:lnTo>
                    <a:pt x="0" y="96520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9E5437B-FA26-4983-BB6C-88DEF06FD501}"/>
              </a:ext>
            </a:extLst>
          </p:cNvPr>
          <p:cNvGrpSpPr/>
          <p:nvPr/>
        </p:nvGrpSpPr>
        <p:grpSpPr>
          <a:xfrm>
            <a:off x="9773745" y="1818918"/>
            <a:ext cx="1836855" cy="3068266"/>
            <a:chOff x="1931223" y="2586696"/>
            <a:chExt cx="1836855" cy="3068266"/>
          </a:xfrm>
        </p:grpSpPr>
        <p:sp>
          <p:nvSpPr>
            <p:cNvPr id="40" name="Rectangle 32">
              <a:extLst>
                <a:ext uri="{FF2B5EF4-FFF2-40B4-BE49-F238E27FC236}">
                  <a16:creationId xmlns:a16="http://schemas.microsoft.com/office/drawing/2014/main" id="{BECF69F9-186D-4B86-87B3-158FB076966C}"/>
                </a:ext>
              </a:extLst>
            </p:cNvPr>
            <p:cNvSpPr/>
            <p:nvPr/>
          </p:nvSpPr>
          <p:spPr>
            <a:xfrm>
              <a:off x="1931223" y="2586696"/>
              <a:ext cx="1836855" cy="3068266"/>
            </a:xfrm>
            <a:custGeom>
              <a:avLst/>
              <a:gdLst>
                <a:gd name="connsiteX0" fmla="*/ 0 w 1000205"/>
                <a:gd name="connsiteY0" fmla="*/ 0 h 2047849"/>
                <a:gd name="connsiteX1" fmla="*/ 1000205 w 1000205"/>
                <a:gd name="connsiteY1" fmla="*/ 0 h 2047849"/>
                <a:gd name="connsiteX2" fmla="*/ 1000205 w 1000205"/>
                <a:gd name="connsiteY2" fmla="*/ 2047849 h 2047849"/>
                <a:gd name="connsiteX3" fmla="*/ 0 w 1000205"/>
                <a:gd name="connsiteY3" fmla="*/ 2047849 h 2047849"/>
                <a:gd name="connsiteX4" fmla="*/ 0 w 1000205"/>
                <a:gd name="connsiteY4" fmla="*/ 0 h 2047849"/>
                <a:gd name="connsiteX0" fmla="*/ 0 w 1477283"/>
                <a:gd name="connsiteY0" fmla="*/ 0 h 3041762"/>
                <a:gd name="connsiteX1" fmla="*/ 1477283 w 1477283"/>
                <a:gd name="connsiteY1" fmla="*/ 993913 h 3041762"/>
                <a:gd name="connsiteX2" fmla="*/ 1477283 w 1477283"/>
                <a:gd name="connsiteY2" fmla="*/ 3041762 h 3041762"/>
                <a:gd name="connsiteX3" fmla="*/ 477078 w 1477283"/>
                <a:gd name="connsiteY3" fmla="*/ 3041762 h 3041762"/>
                <a:gd name="connsiteX4" fmla="*/ 0 w 1477283"/>
                <a:gd name="connsiteY4" fmla="*/ 0 h 3041762"/>
                <a:gd name="connsiteX0" fmla="*/ 0 w 1477283"/>
                <a:gd name="connsiteY0" fmla="*/ 0 h 3041762"/>
                <a:gd name="connsiteX1" fmla="*/ 581427 w 1477283"/>
                <a:gd name="connsiteY1" fmla="*/ 646834 h 3041762"/>
                <a:gd name="connsiteX2" fmla="*/ 1477283 w 1477283"/>
                <a:gd name="connsiteY2" fmla="*/ 993913 h 3041762"/>
                <a:gd name="connsiteX3" fmla="*/ 1477283 w 1477283"/>
                <a:gd name="connsiteY3" fmla="*/ 3041762 h 3041762"/>
                <a:gd name="connsiteX4" fmla="*/ 477078 w 1477283"/>
                <a:gd name="connsiteY4" fmla="*/ 3041762 h 3041762"/>
                <a:gd name="connsiteX5" fmla="*/ 0 w 1477283"/>
                <a:gd name="connsiteY5" fmla="*/ 0 h 3041762"/>
                <a:gd name="connsiteX0" fmla="*/ 0 w 1477283"/>
                <a:gd name="connsiteY0" fmla="*/ 0 h 3041762"/>
                <a:gd name="connsiteX1" fmla="*/ 581427 w 1477283"/>
                <a:gd name="connsiteY1" fmla="*/ 646834 h 3041762"/>
                <a:gd name="connsiteX2" fmla="*/ 1477283 w 1477283"/>
                <a:gd name="connsiteY2" fmla="*/ 993913 h 3041762"/>
                <a:gd name="connsiteX3" fmla="*/ 1477283 w 1477283"/>
                <a:gd name="connsiteY3" fmla="*/ 3041762 h 3041762"/>
                <a:gd name="connsiteX4" fmla="*/ 477078 w 1477283"/>
                <a:gd name="connsiteY4" fmla="*/ 3041762 h 3041762"/>
                <a:gd name="connsiteX5" fmla="*/ 250123 w 1477283"/>
                <a:gd name="connsiteY5" fmla="*/ 1004643 h 3041762"/>
                <a:gd name="connsiteX6" fmla="*/ 0 w 1477283"/>
                <a:gd name="connsiteY6" fmla="*/ 0 h 3041762"/>
                <a:gd name="connsiteX0" fmla="*/ 0 w 1477283"/>
                <a:gd name="connsiteY0" fmla="*/ 0 h 3041762"/>
                <a:gd name="connsiteX1" fmla="*/ 581427 w 1477283"/>
                <a:gd name="connsiteY1" fmla="*/ 646834 h 3041762"/>
                <a:gd name="connsiteX2" fmla="*/ 1172483 w 1477283"/>
                <a:gd name="connsiteY2" fmla="*/ 1431235 h 3041762"/>
                <a:gd name="connsiteX3" fmla="*/ 1477283 w 1477283"/>
                <a:gd name="connsiteY3" fmla="*/ 3041762 h 3041762"/>
                <a:gd name="connsiteX4" fmla="*/ 477078 w 1477283"/>
                <a:gd name="connsiteY4" fmla="*/ 3041762 h 3041762"/>
                <a:gd name="connsiteX5" fmla="*/ 250123 w 1477283"/>
                <a:gd name="connsiteY5" fmla="*/ 1004643 h 3041762"/>
                <a:gd name="connsiteX6" fmla="*/ 0 w 1477283"/>
                <a:gd name="connsiteY6" fmla="*/ 0 h 3041762"/>
                <a:gd name="connsiteX0" fmla="*/ 0 w 1615097"/>
                <a:gd name="connsiteY0" fmla="*/ 0 h 3041762"/>
                <a:gd name="connsiteX1" fmla="*/ 581427 w 1615097"/>
                <a:gd name="connsiteY1" fmla="*/ 646834 h 3041762"/>
                <a:gd name="connsiteX2" fmla="*/ 1172483 w 1615097"/>
                <a:gd name="connsiteY2" fmla="*/ 1431235 h 3041762"/>
                <a:gd name="connsiteX3" fmla="*/ 1615097 w 1615097"/>
                <a:gd name="connsiteY3" fmla="*/ 2223843 h 3041762"/>
                <a:gd name="connsiteX4" fmla="*/ 1477283 w 1615097"/>
                <a:gd name="connsiteY4" fmla="*/ 3041762 h 3041762"/>
                <a:gd name="connsiteX5" fmla="*/ 477078 w 1615097"/>
                <a:gd name="connsiteY5" fmla="*/ 3041762 h 3041762"/>
                <a:gd name="connsiteX6" fmla="*/ 250123 w 1615097"/>
                <a:gd name="connsiteY6" fmla="*/ 1004643 h 3041762"/>
                <a:gd name="connsiteX7" fmla="*/ 0 w 1615097"/>
                <a:gd name="connsiteY7" fmla="*/ 0 h 3041762"/>
                <a:gd name="connsiteX0" fmla="*/ 0 w 1888100"/>
                <a:gd name="connsiteY0" fmla="*/ 0 h 3041762"/>
                <a:gd name="connsiteX1" fmla="*/ 581427 w 1888100"/>
                <a:gd name="connsiteY1" fmla="*/ 646834 h 3041762"/>
                <a:gd name="connsiteX2" fmla="*/ 1172483 w 1888100"/>
                <a:gd name="connsiteY2" fmla="*/ 1431235 h 3041762"/>
                <a:gd name="connsiteX3" fmla="*/ 1615097 w 1888100"/>
                <a:gd name="connsiteY3" fmla="*/ 2223843 h 3041762"/>
                <a:gd name="connsiteX4" fmla="*/ 1888100 w 1888100"/>
                <a:gd name="connsiteY4" fmla="*/ 3002006 h 3041762"/>
                <a:gd name="connsiteX5" fmla="*/ 477078 w 1888100"/>
                <a:gd name="connsiteY5" fmla="*/ 3041762 h 3041762"/>
                <a:gd name="connsiteX6" fmla="*/ 250123 w 1888100"/>
                <a:gd name="connsiteY6" fmla="*/ 1004643 h 3041762"/>
                <a:gd name="connsiteX7" fmla="*/ 0 w 1888100"/>
                <a:gd name="connsiteY7" fmla="*/ 0 h 3041762"/>
                <a:gd name="connsiteX0" fmla="*/ 0 w 1888100"/>
                <a:gd name="connsiteY0" fmla="*/ 0 h 3068266"/>
                <a:gd name="connsiteX1" fmla="*/ 581427 w 1888100"/>
                <a:gd name="connsiteY1" fmla="*/ 646834 h 3068266"/>
                <a:gd name="connsiteX2" fmla="*/ 1172483 w 1888100"/>
                <a:gd name="connsiteY2" fmla="*/ 1431235 h 3068266"/>
                <a:gd name="connsiteX3" fmla="*/ 1615097 w 1888100"/>
                <a:gd name="connsiteY3" fmla="*/ 2223843 h 3068266"/>
                <a:gd name="connsiteX4" fmla="*/ 1888100 w 1888100"/>
                <a:gd name="connsiteY4" fmla="*/ 3002006 h 3068266"/>
                <a:gd name="connsiteX5" fmla="*/ 1603513 w 1888100"/>
                <a:gd name="connsiteY5" fmla="*/ 3068266 h 3068266"/>
                <a:gd name="connsiteX6" fmla="*/ 250123 w 1888100"/>
                <a:gd name="connsiteY6" fmla="*/ 1004643 h 3068266"/>
                <a:gd name="connsiteX7" fmla="*/ 0 w 1888100"/>
                <a:gd name="connsiteY7" fmla="*/ 0 h 3068266"/>
                <a:gd name="connsiteX0" fmla="*/ 0 w 1888100"/>
                <a:gd name="connsiteY0" fmla="*/ 0 h 3068266"/>
                <a:gd name="connsiteX1" fmla="*/ 581427 w 1888100"/>
                <a:gd name="connsiteY1" fmla="*/ 646834 h 3068266"/>
                <a:gd name="connsiteX2" fmla="*/ 1172483 w 1888100"/>
                <a:gd name="connsiteY2" fmla="*/ 1431235 h 3068266"/>
                <a:gd name="connsiteX3" fmla="*/ 1615097 w 1888100"/>
                <a:gd name="connsiteY3" fmla="*/ 2223843 h 3068266"/>
                <a:gd name="connsiteX4" fmla="*/ 1888100 w 1888100"/>
                <a:gd name="connsiteY4" fmla="*/ 3002006 h 3068266"/>
                <a:gd name="connsiteX5" fmla="*/ 1603513 w 1888100"/>
                <a:gd name="connsiteY5" fmla="*/ 3068266 h 3068266"/>
                <a:gd name="connsiteX6" fmla="*/ 1111513 w 1888100"/>
                <a:gd name="connsiteY6" fmla="*/ 2661165 h 3068266"/>
                <a:gd name="connsiteX7" fmla="*/ 250123 w 1888100"/>
                <a:gd name="connsiteY7" fmla="*/ 1004643 h 3068266"/>
                <a:gd name="connsiteX8" fmla="*/ 0 w 1888100"/>
                <a:gd name="connsiteY8" fmla="*/ 0 h 3068266"/>
                <a:gd name="connsiteX0" fmla="*/ 0 w 1888100"/>
                <a:gd name="connsiteY0" fmla="*/ 0 h 3068266"/>
                <a:gd name="connsiteX1" fmla="*/ 581427 w 1888100"/>
                <a:gd name="connsiteY1" fmla="*/ 646834 h 3068266"/>
                <a:gd name="connsiteX2" fmla="*/ 1172483 w 1888100"/>
                <a:gd name="connsiteY2" fmla="*/ 1431235 h 3068266"/>
                <a:gd name="connsiteX3" fmla="*/ 1615097 w 1888100"/>
                <a:gd name="connsiteY3" fmla="*/ 2223843 h 3068266"/>
                <a:gd name="connsiteX4" fmla="*/ 1888100 w 1888100"/>
                <a:gd name="connsiteY4" fmla="*/ 3002006 h 3068266"/>
                <a:gd name="connsiteX5" fmla="*/ 1603513 w 1888100"/>
                <a:gd name="connsiteY5" fmla="*/ 3068266 h 3068266"/>
                <a:gd name="connsiteX6" fmla="*/ 1111513 w 1888100"/>
                <a:gd name="connsiteY6" fmla="*/ 2661165 h 3068266"/>
                <a:gd name="connsiteX7" fmla="*/ 793461 w 1888100"/>
                <a:gd name="connsiteY7" fmla="*/ 1919043 h 3068266"/>
                <a:gd name="connsiteX8" fmla="*/ 250123 w 1888100"/>
                <a:gd name="connsiteY8" fmla="*/ 1004643 h 3068266"/>
                <a:gd name="connsiteX9" fmla="*/ 0 w 1888100"/>
                <a:gd name="connsiteY9" fmla="*/ 0 h 3068266"/>
                <a:gd name="connsiteX0" fmla="*/ 0 w 1888100"/>
                <a:gd name="connsiteY0" fmla="*/ 0 h 3068266"/>
                <a:gd name="connsiteX1" fmla="*/ 581427 w 1888100"/>
                <a:gd name="connsiteY1" fmla="*/ 646834 h 3068266"/>
                <a:gd name="connsiteX2" fmla="*/ 1172483 w 1888100"/>
                <a:gd name="connsiteY2" fmla="*/ 1431235 h 3068266"/>
                <a:gd name="connsiteX3" fmla="*/ 1615097 w 1888100"/>
                <a:gd name="connsiteY3" fmla="*/ 2223843 h 3068266"/>
                <a:gd name="connsiteX4" fmla="*/ 1888100 w 1888100"/>
                <a:gd name="connsiteY4" fmla="*/ 3002006 h 3068266"/>
                <a:gd name="connsiteX5" fmla="*/ 1603513 w 1888100"/>
                <a:gd name="connsiteY5" fmla="*/ 3068266 h 3068266"/>
                <a:gd name="connsiteX6" fmla="*/ 1111513 w 1888100"/>
                <a:gd name="connsiteY6" fmla="*/ 2661165 h 3068266"/>
                <a:gd name="connsiteX7" fmla="*/ 793461 w 1888100"/>
                <a:gd name="connsiteY7" fmla="*/ 1919043 h 3068266"/>
                <a:gd name="connsiteX8" fmla="*/ 250123 w 1888100"/>
                <a:gd name="connsiteY8" fmla="*/ 1004643 h 3068266"/>
                <a:gd name="connsiteX9" fmla="*/ 0 w 1888100"/>
                <a:gd name="connsiteY9" fmla="*/ 0 h 3068266"/>
                <a:gd name="connsiteX0" fmla="*/ 0 w 1888100"/>
                <a:gd name="connsiteY0" fmla="*/ 0 h 3068266"/>
                <a:gd name="connsiteX1" fmla="*/ 581427 w 1888100"/>
                <a:gd name="connsiteY1" fmla="*/ 646834 h 3068266"/>
                <a:gd name="connsiteX2" fmla="*/ 1172483 w 1888100"/>
                <a:gd name="connsiteY2" fmla="*/ 1431235 h 3068266"/>
                <a:gd name="connsiteX3" fmla="*/ 1615097 w 1888100"/>
                <a:gd name="connsiteY3" fmla="*/ 2223843 h 3068266"/>
                <a:gd name="connsiteX4" fmla="*/ 1888100 w 1888100"/>
                <a:gd name="connsiteY4" fmla="*/ 3002006 h 3068266"/>
                <a:gd name="connsiteX5" fmla="*/ 1603513 w 1888100"/>
                <a:gd name="connsiteY5" fmla="*/ 3068266 h 3068266"/>
                <a:gd name="connsiteX6" fmla="*/ 1111513 w 1888100"/>
                <a:gd name="connsiteY6" fmla="*/ 2661165 h 3068266"/>
                <a:gd name="connsiteX7" fmla="*/ 793461 w 1888100"/>
                <a:gd name="connsiteY7" fmla="*/ 1919043 h 3068266"/>
                <a:gd name="connsiteX8" fmla="*/ 250123 w 1888100"/>
                <a:gd name="connsiteY8" fmla="*/ 1004643 h 3068266"/>
                <a:gd name="connsiteX9" fmla="*/ 0 w 1888100"/>
                <a:gd name="connsiteY9" fmla="*/ 0 h 3068266"/>
                <a:gd name="connsiteX0" fmla="*/ 0 w 1888100"/>
                <a:gd name="connsiteY0" fmla="*/ 0 h 3068266"/>
                <a:gd name="connsiteX1" fmla="*/ 581427 w 1888100"/>
                <a:gd name="connsiteY1" fmla="*/ 646834 h 3068266"/>
                <a:gd name="connsiteX2" fmla="*/ 1172483 w 1888100"/>
                <a:gd name="connsiteY2" fmla="*/ 1431235 h 3068266"/>
                <a:gd name="connsiteX3" fmla="*/ 1615097 w 1888100"/>
                <a:gd name="connsiteY3" fmla="*/ 2223843 h 3068266"/>
                <a:gd name="connsiteX4" fmla="*/ 1888100 w 1888100"/>
                <a:gd name="connsiteY4" fmla="*/ 3002006 h 3068266"/>
                <a:gd name="connsiteX5" fmla="*/ 1603513 w 1888100"/>
                <a:gd name="connsiteY5" fmla="*/ 3068266 h 3068266"/>
                <a:gd name="connsiteX6" fmla="*/ 1111513 w 1888100"/>
                <a:gd name="connsiteY6" fmla="*/ 2661165 h 3068266"/>
                <a:gd name="connsiteX7" fmla="*/ 793461 w 1888100"/>
                <a:gd name="connsiteY7" fmla="*/ 1919043 h 3068266"/>
                <a:gd name="connsiteX8" fmla="*/ 250123 w 1888100"/>
                <a:gd name="connsiteY8" fmla="*/ 1004643 h 3068266"/>
                <a:gd name="connsiteX9" fmla="*/ 0 w 1888100"/>
                <a:gd name="connsiteY9" fmla="*/ 0 h 3068266"/>
                <a:gd name="connsiteX0" fmla="*/ 0 w 1888100"/>
                <a:gd name="connsiteY0" fmla="*/ 0 h 3068266"/>
                <a:gd name="connsiteX1" fmla="*/ 581427 w 1888100"/>
                <a:gd name="connsiteY1" fmla="*/ 646834 h 3068266"/>
                <a:gd name="connsiteX2" fmla="*/ 1172483 w 1888100"/>
                <a:gd name="connsiteY2" fmla="*/ 1431235 h 3068266"/>
                <a:gd name="connsiteX3" fmla="*/ 1615097 w 1888100"/>
                <a:gd name="connsiteY3" fmla="*/ 2223843 h 3068266"/>
                <a:gd name="connsiteX4" fmla="*/ 1888100 w 1888100"/>
                <a:gd name="connsiteY4" fmla="*/ 3002006 h 3068266"/>
                <a:gd name="connsiteX5" fmla="*/ 1603513 w 1888100"/>
                <a:gd name="connsiteY5" fmla="*/ 3068266 h 3068266"/>
                <a:gd name="connsiteX6" fmla="*/ 1111513 w 1888100"/>
                <a:gd name="connsiteY6" fmla="*/ 2661165 h 3068266"/>
                <a:gd name="connsiteX7" fmla="*/ 793461 w 1888100"/>
                <a:gd name="connsiteY7" fmla="*/ 1919043 h 3068266"/>
                <a:gd name="connsiteX8" fmla="*/ 250123 w 1888100"/>
                <a:gd name="connsiteY8" fmla="*/ 1004643 h 3068266"/>
                <a:gd name="connsiteX9" fmla="*/ 0 w 1888100"/>
                <a:gd name="connsiteY9" fmla="*/ 0 h 3068266"/>
                <a:gd name="connsiteX0" fmla="*/ 0 w 1888100"/>
                <a:gd name="connsiteY0" fmla="*/ 0 h 3068266"/>
                <a:gd name="connsiteX1" fmla="*/ 581427 w 1888100"/>
                <a:gd name="connsiteY1" fmla="*/ 646834 h 3068266"/>
                <a:gd name="connsiteX2" fmla="*/ 1172483 w 1888100"/>
                <a:gd name="connsiteY2" fmla="*/ 1431235 h 3068266"/>
                <a:gd name="connsiteX3" fmla="*/ 1615097 w 1888100"/>
                <a:gd name="connsiteY3" fmla="*/ 2223843 h 3068266"/>
                <a:gd name="connsiteX4" fmla="*/ 1888100 w 1888100"/>
                <a:gd name="connsiteY4" fmla="*/ 3002006 h 3068266"/>
                <a:gd name="connsiteX5" fmla="*/ 1603513 w 1888100"/>
                <a:gd name="connsiteY5" fmla="*/ 3068266 h 3068266"/>
                <a:gd name="connsiteX6" fmla="*/ 1111513 w 1888100"/>
                <a:gd name="connsiteY6" fmla="*/ 2661165 h 3068266"/>
                <a:gd name="connsiteX7" fmla="*/ 793461 w 1888100"/>
                <a:gd name="connsiteY7" fmla="*/ 1919043 h 3068266"/>
                <a:gd name="connsiteX8" fmla="*/ 250123 w 1888100"/>
                <a:gd name="connsiteY8" fmla="*/ 1004643 h 3068266"/>
                <a:gd name="connsiteX9" fmla="*/ 0 w 1888100"/>
                <a:gd name="connsiteY9" fmla="*/ 0 h 3068266"/>
                <a:gd name="connsiteX0" fmla="*/ 18516 w 1906616"/>
                <a:gd name="connsiteY0" fmla="*/ 0 h 3068266"/>
                <a:gd name="connsiteX1" fmla="*/ 599943 w 1906616"/>
                <a:gd name="connsiteY1" fmla="*/ 646834 h 3068266"/>
                <a:gd name="connsiteX2" fmla="*/ 1190999 w 1906616"/>
                <a:gd name="connsiteY2" fmla="*/ 1431235 h 3068266"/>
                <a:gd name="connsiteX3" fmla="*/ 1633613 w 1906616"/>
                <a:gd name="connsiteY3" fmla="*/ 2223843 h 3068266"/>
                <a:gd name="connsiteX4" fmla="*/ 1906616 w 1906616"/>
                <a:gd name="connsiteY4" fmla="*/ 3002006 h 3068266"/>
                <a:gd name="connsiteX5" fmla="*/ 1622029 w 1906616"/>
                <a:gd name="connsiteY5" fmla="*/ 3068266 h 3068266"/>
                <a:gd name="connsiteX6" fmla="*/ 1130029 w 1906616"/>
                <a:gd name="connsiteY6" fmla="*/ 2661165 h 3068266"/>
                <a:gd name="connsiteX7" fmla="*/ 811977 w 1906616"/>
                <a:gd name="connsiteY7" fmla="*/ 1919043 h 3068266"/>
                <a:gd name="connsiteX8" fmla="*/ 268639 w 1906616"/>
                <a:gd name="connsiteY8" fmla="*/ 1004643 h 3068266"/>
                <a:gd name="connsiteX9" fmla="*/ 18516 w 1906616"/>
                <a:gd name="connsiteY9" fmla="*/ 0 h 3068266"/>
                <a:gd name="connsiteX0" fmla="*/ 18516 w 1906616"/>
                <a:gd name="connsiteY0" fmla="*/ 0 h 3068266"/>
                <a:gd name="connsiteX1" fmla="*/ 599943 w 1906616"/>
                <a:gd name="connsiteY1" fmla="*/ 646834 h 3068266"/>
                <a:gd name="connsiteX2" fmla="*/ 1190999 w 1906616"/>
                <a:gd name="connsiteY2" fmla="*/ 1431235 h 3068266"/>
                <a:gd name="connsiteX3" fmla="*/ 1633613 w 1906616"/>
                <a:gd name="connsiteY3" fmla="*/ 2223843 h 3068266"/>
                <a:gd name="connsiteX4" fmla="*/ 1906616 w 1906616"/>
                <a:gd name="connsiteY4" fmla="*/ 3002006 h 3068266"/>
                <a:gd name="connsiteX5" fmla="*/ 1622029 w 1906616"/>
                <a:gd name="connsiteY5" fmla="*/ 3068266 h 3068266"/>
                <a:gd name="connsiteX6" fmla="*/ 1130029 w 1906616"/>
                <a:gd name="connsiteY6" fmla="*/ 2661165 h 3068266"/>
                <a:gd name="connsiteX7" fmla="*/ 811977 w 1906616"/>
                <a:gd name="connsiteY7" fmla="*/ 1919043 h 3068266"/>
                <a:gd name="connsiteX8" fmla="*/ 268639 w 1906616"/>
                <a:gd name="connsiteY8" fmla="*/ 1004643 h 3068266"/>
                <a:gd name="connsiteX9" fmla="*/ 18516 w 1906616"/>
                <a:gd name="connsiteY9" fmla="*/ 0 h 3068266"/>
                <a:gd name="connsiteX0" fmla="*/ 18516 w 1906616"/>
                <a:gd name="connsiteY0" fmla="*/ 0 h 3068266"/>
                <a:gd name="connsiteX1" fmla="*/ 599943 w 1906616"/>
                <a:gd name="connsiteY1" fmla="*/ 646834 h 3068266"/>
                <a:gd name="connsiteX2" fmla="*/ 1190999 w 1906616"/>
                <a:gd name="connsiteY2" fmla="*/ 1431235 h 3068266"/>
                <a:gd name="connsiteX3" fmla="*/ 1633613 w 1906616"/>
                <a:gd name="connsiteY3" fmla="*/ 2223843 h 3068266"/>
                <a:gd name="connsiteX4" fmla="*/ 1906616 w 1906616"/>
                <a:gd name="connsiteY4" fmla="*/ 3002006 h 3068266"/>
                <a:gd name="connsiteX5" fmla="*/ 1622029 w 1906616"/>
                <a:gd name="connsiteY5" fmla="*/ 3068266 h 3068266"/>
                <a:gd name="connsiteX6" fmla="*/ 1130029 w 1906616"/>
                <a:gd name="connsiteY6" fmla="*/ 2661165 h 3068266"/>
                <a:gd name="connsiteX7" fmla="*/ 811977 w 1906616"/>
                <a:gd name="connsiteY7" fmla="*/ 1919043 h 3068266"/>
                <a:gd name="connsiteX8" fmla="*/ 268639 w 1906616"/>
                <a:gd name="connsiteY8" fmla="*/ 1004643 h 3068266"/>
                <a:gd name="connsiteX9" fmla="*/ 18516 w 1906616"/>
                <a:gd name="connsiteY9" fmla="*/ 0 h 3068266"/>
                <a:gd name="connsiteX0" fmla="*/ 18516 w 1906616"/>
                <a:gd name="connsiteY0" fmla="*/ 0 h 3068266"/>
                <a:gd name="connsiteX1" fmla="*/ 599943 w 1906616"/>
                <a:gd name="connsiteY1" fmla="*/ 646834 h 3068266"/>
                <a:gd name="connsiteX2" fmla="*/ 1190999 w 1906616"/>
                <a:gd name="connsiteY2" fmla="*/ 1431235 h 3068266"/>
                <a:gd name="connsiteX3" fmla="*/ 1633613 w 1906616"/>
                <a:gd name="connsiteY3" fmla="*/ 2223843 h 3068266"/>
                <a:gd name="connsiteX4" fmla="*/ 1906616 w 1906616"/>
                <a:gd name="connsiteY4" fmla="*/ 3002006 h 3068266"/>
                <a:gd name="connsiteX5" fmla="*/ 1622029 w 1906616"/>
                <a:gd name="connsiteY5" fmla="*/ 3068266 h 3068266"/>
                <a:gd name="connsiteX6" fmla="*/ 1130029 w 1906616"/>
                <a:gd name="connsiteY6" fmla="*/ 2661165 h 3068266"/>
                <a:gd name="connsiteX7" fmla="*/ 811977 w 1906616"/>
                <a:gd name="connsiteY7" fmla="*/ 1919043 h 3068266"/>
                <a:gd name="connsiteX8" fmla="*/ 268639 w 1906616"/>
                <a:gd name="connsiteY8" fmla="*/ 1004643 h 3068266"/>
                <a:gd name="connsiteX9" fmla="*/ 18516 w 1906616"/>
                <a:gd name="connsiteY9" fmla="*/ 0 h 3068266"/>
                <a:gd name="connsiteX0" fmla="*/ 18516 w 1906616"/>
                <a:gd name="connsiteY0" fmla="*/ 0 h 3068266"/>
                <a:gd name="connsiteX1" fmla="*/ 599943 w 1906616"/>
                <a:gd name="connsiteY1" fmla="*/ 646834 h 3068266"/>
                <a:gd name="connsiteX2" fmla="*/ 1190999 w 1906616"/>
                <a:gd name="connsiteY2" fmla="*/ 1431235 h 3068266"/>
                <a:gd name="connsiteX3" fmla="*/ 1633613 w 1906616"/>
                <a:gd name="connsiteY3" fmla="*/ 2223843 h 3068266"/>
                <a:gd name="connsiteX4" fmla="*/ 1906616 w 1906616"/>
                <a:gd name="connsiteY4" fmla="*/ 3002006 h 3068266"/>
                <a:gd name="connsiteX5" fmla="*/ 1622029 w 1906616"/>
                <a:gd name="connsiteY5" fmla="*/ 3068266 h 3068266"/>
                <a:gd name="connsiteX6" fmla="*/ 1130029 w 1906616"/>
                <a:gd name="connsiteY6" fmla="*/ 2661165 h 3068266"/>
                <a:gd name="connsiteX7" fmla="*/ 811977 w 1906616"/>
                <a:gd name="connsiteY7" fmla="*/ 1919043 h 3068266"/>
                <a:gd name="connsiteX8" fmla="*/ 268639 w 1906616"/>
                <a:gd name="connsiteY8" fmla="*/ 1004643 h 3068266"/>
                <a:gd name="connsiteX9" fmla="*/ 18516 w 1906616"/>
                <a:gd name="connsiteY9" fmla="*/ 0 h 3068266"/>
                <a:gd name="connsiteX0" fmla="*/ 18516 w 1906616"/>
                <a:gd name="connsiteY0" fmla="*/ 0 h 3068266"/>
                <a:gd name="connsiteX1" fmla="*/ 599943 w 1906616"/>
                <a:gd name="connsiteY1" fmla="*/ 646834 h 3068266"/>
                <a:gd name="connsiteX2" fmla="*/ 1190999 w 1906616"/>
                <a:gd name="connsiteY2" fmla="*/ 1431235 h 3068266"/>
                <a:gd name="connsiteX3" fmla="*/ 1633613 w 1906616"/>
                <a:gd name="connsiteY3" fmla="*/ 2223843 h 3068266"/>
                <a:gd name="connsiteX4" fmla="*/ 1906616 w 1906616"/>
                <a:gd name="connsiteY4" fmla="*/ 3002006 h 3068266"/>
                <a:gd name="connsiteX5" fmla="*/ 1622029 w 1906616"/>
                <a:gd name="connsiteY5" fmla="*/ 3068266 h 3068266"/>
                <a:gd name="connsiteX6" fmla="*/ 1130029 w 1906616"/>
                <a:gd name="connsiteY6" fmla="*/ 2661165 h 3068266"/>
                <a:gd name="connsiteX7" fmla="*/ 811977 w 1906616"/>
                <a:gd name="connsiteY7" fmla="*/ 1919043 h 3068266"/>
                <a:gd name="connsiteX8" fmla="*/ 268639 w 1906616"/>
                <a:gd name="connsiteY8" fmla="*/ 1004643 h 3068266"/>
                <a:gd name="connsiteX9" fmla="*/ 18516 w 1906616"/>
                <a:gd name="connsiteY9" fmla="*/ 0 h 3068266"/>
                <a:gd name="connsiteX0" fmla="*/ 18516 w 1906616"/>
                <a:gd name="connsiteY0" fmla="*/ 0 h 3068266"/>
                <a:gd name="connsiteX1" fmla="*/ 599943 w 1906616"/>
                <a:gd name="connsiteY1" fmla="*/ 646834 h 3068266"/>
                <a:gd name="connsiteX2" fmla="*/ 1190999 w 1906616"/>
                <a:gd name="connsiteY2" fmla="*/ 1431235 h 3068266"/>
                <a:gd name="connsiteX3" fmla="*/ 1633613 w 1906616"/>
                <a:gd name="connsiteY3" fmla="*/ 2223843 h 3068266"/>
                <a:gd name="connsiteX4" fmla="*/ 1906616 w 1906616"/>
                <a:gd name="connsiteY4" fmla="*/ 3002006 h 3068266"/>
                <a:gd name="connsiteX5" fmla="*/ 1622029 w 1906616"/>
                <a:gd name="connsiteY5" fmla="*/ 3068266 h 3068266"/>
                <a:gd name="connsiteX6" fmla="*/ 1130029 w 1906616"/>
                <a:gd name="connsiteY6" fmla="*/ 2661165 h 3068266"/>
                <a:gd name="connsiteX7" fmla="*/ 811977 w 1906616"/>
                <a:gd name="connsiteY7" fmla="*/ 1919043 h 3068266"/>
                <a:gd name="connsiteX8" fmla="*/ 268639 w 1906616"/>
                <a:gd name="connsiteY8" fmla="*/ 1004643 h 3068266"/>
                <a:gd name="connsiteX9" fmla="*/ 18516 w 1906616"/>
                <a:gd name="connsiteY9" fmla="*/ 0 h 3068266"/>
                <a:gd name="connsiteX0" fmla="*/ 18516 w 1906616"/>
                <a:gd name="connsiteY0" fmla="*/ 0 h 3068266"/>
                <a:gd name="connsiteX1" fmla="*/ 599943 w 1906616"/>
                <a:gd name="connsiteY1" fmla="*/ 646834 h 3068266"/>
                <a:gd name="connsiteX2" fmla="*/ 1190999 w 1906616"/>
                <a:gd name="connsiteY2" fmla="*/ 1431235 h 3068266"/>
                <a:gd name="connsiteX3" fmla="*/ 1633613 w 1906616"/>
                <a:gd name="connsiteY3" fmla="*/ 2223843 h 3068266"/>
                <a:gd name="connsiteX4" fmla="*/ 1906616 w 1906616"/>
                <a:gd name="connsiteY4" fmla="*/ 3002006 h 3068266"/>
                <a:gd name="connsiteX5" fmla="*/ 1622029 w 1906616"/>
                <a:gd name="connsiteY5" fmla="*/ 3068266 h 3068266"/>
                <a:gd name="connsiteX6" fmla="*/ 1130029 w 1906616"/>
                <a:gd name="connsiteY6" fmla="*/ 2661165 h 3068266"/>
                <a:gd name="connsiteX7" fmla="*/ 811977 w 1906616"/>
                <a:gd name="connsiteY7" fmla="*/ 1919043 h 3068266"/>
                <a:gd name="connsiteX8" fmla="*/ 268639 w 1906616"/>
                <a:gd name="connsiteY8" fmla="*/ 1004643 h 3068266"/>
                <a:gd name="connsiteX9" fmla="*/ 18516 w 1906616"/>
                <a:gd name="connsiteY9" fmla="*/ 0 h 3068266"/>
                <a:gd name="connsiteX0" fmla="*/ 18516 w 1787346"/>
                <a:gd name="connsiteY0" fmla="*/ 0 h 3068266"/>
                <a:gd name="connsiteX1" fmla="*/ 599943 w 1787346"/>
                <a:gd name="connsiteY1" fmla="*/ 646834 h 3068266"/>
                <a:gd name="connsiteX2" fmla="*/ 1190999 w 1787346"/>
                <a:gd name="connsiteY2" fmla="*/ 1431235 h 3068266"/>
                <a:gd name="connsiteX3" fmla="*/ 1633613 w 1787346"/>
                <a:gd name="connsiteY3" fmla="*/ 2223843 h 3068266"/>
                <a:gd name="connsiteX4" fmla="*/ 1787346 w 1787346"/>
                <a:gd name="connsiteY4" fmla="*/ 3028510 h 3068266"/>
                <a:gd name="connsiteX5" fmla="*/ 1622029 w 1787346"/>
                <a:gd name="connsiteY5" fmla="*/ 3068266 h 3068266"/>
                <a:gd name="connsiteX6" fmla="*/ 1130029 w 1787346"/>
                <a:gd name="connsiteY6" fmla="*/ 2661165 h 3068266"/>
                <a:gd name="connsiteX7" fmla="*/ 811977 w 1787346"/>
                <a:gd name="connsiteY7" fmla="*/ 1919043 h 3068266"/>
                <a:gd name="connsiteX8" fmla="*/ 268639 w 1787346"/>
                <a:gd name="connsiteY8" fmla="*/ 1004643 h 3068266"/>
                <a:gd name="connsiteX9" fmla="*/ 18516 w 1787346"/>
                <a:gd name="connsiteY9" fmla="*/ 0 h 3068266"/>
                <a:gd name="connsiteX0" fmla="*/ 18516 w 1836855"/>
                <a:gd name="connsiteY0" fmla="*/ 0 h 3068266"/>
                <a:gd name="connsiteX1" fmla="*/ 599943 w 1836855"/>
                <a:gd name="connsiteY1" fmla="*/ 646834 h 3068266"/>
                <a:gd name="connsiteX2" fmla="*/ 1190999 w 1836855"/>
                <a:gd name="connsiteY2" fmla="*/ 1431235 h 3068266"/>
                <a:gd name="connsiteX3" fmla="*/ 1633613 w 1836855"/>
                <a:gd name="connsiteY3" fmla="*/ 2223843 h 3068266"/>
                <a:gd name="connsiteX4" fmla="*/ 1787346 w 1836855"/>
                <a:gd name="connsiteY4" fmla="*/ 3028510 h 3068266"/>
                <a:gd name="connsiteX5" fmla="*/ 1622029 w 1836855"/>
                <a:gd name="connsiteY5" fmla="*/ 3068266 h 3068266"/>
                <a:gd name="connsiteX6" fmla="*/ 1130029 w 1836855"/>
                <a:gd name="connsiteY6" fmla="*/ 2661165 h 3068266"/>
                <a:gd name="connsiteX7" fmla="*/ 811977 w 1836855"/>
                <a:gd name="connsiteY7" fmla="*/ 1919043 h 3068266"/>
                <a:gd name="connsiteX8" fmla="*/ 268639 w 1836855"/>
                <a:gd name="connsiteY8" fmla="*/ 1004643 h 3068266"/>
                <a:gd name="connsiteX9" fmla="*/ 18516 w 1836855"/>
                <a:gd name="connsiteY9" fmla="*/ 0 h 3068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36855" h="3068266">
                  <a:moveTo>
                    <a:pt x="18516" y="0"/>
                  </a:moveTo>
                  <a:cubicBezTo>
                    <a:pt x="486203" y="61003"/>
                    <a:pt x="397300" y="440057"/>
                    <a:pt x="599943" y="646834"/>
                  </a:cubicBezTo>
                  <a:cubicBezTo>
                    <a:pt x="995744" y="881797"/>
                    <a:pt x="1126502" y="1143263"/>
                    <a:pt x="1190999" y="1431235"/>
                  </a:cubicBezTo>
                  <a:cubicBezTo>
                    <a:pt x="1515232" y="1664515"/>
                    <a:pt x="1587675" y="1977310"/>
                    <a:pt x="1633613" y="2223843"/>
                  </a:cubicBezTo>
                  <a:cubicBezTo>
                    <a:pt x="1870388" y="2483231"/>
                    <a:pt x="1868623" y="2848635"/>
                    <a:pt x="1787346" y="3028510"/>
                  </a:cubicBezTo>
                  <a:lnTo>
                    <a:pt x="1622029" y="3068266"/>
                  </a:lnTo>
                  <a:cubicBezTo>
                    <a:pt x="1543398" y="3011459"/>
                    <a:pt x="1209820" y="3097867"/>
                    <a:pt x="1130029" y="2661165"/>
                  </a:cubicBezTo>
                  <a:cubicBezTo>
                    <a:pt x="968516" y="2476254"/>
                    <a:pt x="836273" y="2301147"/>
                    <a:pt x="811977" y="1919043"/>
                  </a:cubicBezTo>
                  <a:cubicBezTo>
                    <a:pt x="628656" y="1656209"/>
                    <a:pt x="400882" y="1463632"/>
                    <a:pt x="268639" y="1004643"/>
                  </a:cubicBezTo>
                  <a:cubicBezTo>
                    <a:pt x="185265" y="669762"/>
                    <a:pt x="-70389" y="507159"/>
                    <a:pt x="18516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7D439-63A6-4F38-B6A3-3A3853E07461}"/>
                </a:ext>
              </a:extLst>
            </p:cNvPr>
            <p:cNvSpPr/>
            <p:nvPr/>
          </p:nvSpPr>
          <p:spPr>
            <a:xfrm>
              <a:off x="1948070" y="2597426"/>
              <a:ext cx="1775791" cy="3008244"/>
            </a:xfrm>
            <a:custGeom>
              <a:avLst/>
              <a:gdLst>
                <a:gd name="connsiteX0" fmla="*/ 0 w 1775791"/>
                <a:gd name="connsiteY0" fmla="*/ 0 h 3008244"/>
                <a:gd name="connsiteX1" fmla="*/ 1775791 w 1775791"/>
                <a:gd name="connsiteY1" fmla="*/ 3008244 h 3008244"/>
                <a:gd name="connsiteX2" fmla="*/ 1775791 w 1775791"/>
                <a:gd name="connsiteY2" fmla="*/ 3008244 h 3008244"/>
                <a:gd name="connsiteX0" fmla="*/ 0 w 1775791"/>
                <a:gd name="connsiteY0" fmla="*/ 0 h 3008244"/>
                <a:gd name="connsiteX1" fmla="*/ 1775791 w 1775791"/>
                <a:gd name="connsiteY1" fmla="*/ 3008244 h 3008244"/>
                <a:gd name="connsiteX2" fmla="*/ 1775791 w 1775791"/>
                <a:gd name="connsiteY2" fmla="*/ 3008244 h 3008244"/>
                <a:gd name="connsiteX0" fmla="*/ 0 w 1775791"/>
                <a:gd name="connsiteY0" fmla="*/ 0 h 3008244"/>
                <a:gd name="connsiteX1" fmla="*/ 556591 w 1775791"/>
                <a:gd name="connsiteY1" fmla="*/ 1139687 h 3008244"/>
                <a:gd name="connsiteX2" fmla="*/ 1775791 w 1775791"/>
                <a:gd name="connsiteY2" fmla="*/ 3008244 h 3008244"/>
                <a:gd name="connsiteX3" fmla="*/ 1775791 w 1775791"/>
                <a:gd name="connsiteY3" fmla="*/ 3008244 h 3008244"/>
                <a:gd name="connsiteX0" fmla="*/ 0 w 1775791"/>
                <a:gd name="connsiteY0" fmla="*/ 0 h 3008244"/>
                <a:gd name="connsiteX1" fmla="*/ 556591 w 1775791"/>
                <a:gd name="connsiteY1" fmla="*/ 1139687 h 3008244"/>
                <a:gd name="connsiteX2" fmla="*/ 1219200 w 1775791"/>
                <a:gd name="connsiteY2" fmla="*/ 1921565 h 3008244"/>
                <a:gd name="connsiteX3" fmla="*/ 1775791 w 1775791"/>
                <a:gd name="connsiteY3" fmla="*/ 3008244 h 3008244"/>
                <a:gd name="connsiteX4" fmla="*/ 1775791 w 1775791"/>
                <a:gd name="connsiteY4" fmla="*/ 3008244 h 3008244"/>
                <a:gd name="connsiteX0" fmla="*/ 0 w 1775791"/>
                <a:gd name="connsiteY0" fmla="*/ 0 h 3008244"/>
                <a:gd name="connsiteX1" fmla="*/ 556591 w 1775791"/>
                <a:gd name="connsiteY1" fmla="*/ 1139687 h 3008244"/>
                <a:gd name="connsiteX2" fmla="*/ 1219200 w 1775791"/>
                <a:gd name="connsiteY2" fmla="*/ 1921565 h 3008244"/>
                <a:gd name="connsiteX3" fmla="*/ 1775791 w 1775791"/>
                <a:gd name="connsiteY3" fmla="*/ 3008244 h 3008244"/>
                <a:gd name="connsiteX4" fmla="*/ 1775791 w 1775791"/>
                <a:gd name="connsiteY4" fmla="*/ 3008244 h 3008244"/>
                <a:gd name="connsiteX0" fmla="*/ 0 w 1775791"/>
                <a:gd name="connsiteY0" fmla="*/ 0 h 3008244"/>
                <a:gd name="connsiteX1" fmla="*/ 556591 w 1775791"/>
                <a:gd name="connsiteY1" fmla="*/ 1139687 h 3008244"/>
                <a:gd name="connsiteX2" fmla="*/ 1219200 w 1775791"/>
                <a:gd name="connsiteY2" fmla="*/ 1921565 h 3008244"/>
                <a:gd name="connsiteX3" fmla="*/ 1775791 w 1775791"/>
                <a:gd name="connsiteY3" fmla="*/ 3008244 h 3008244"/>
                <a:gd name="connsiteX4" fmla="*/ 1775791 w 1775791"/>
                <a:gd name="connsiteY4" fmla="*/ 3008244 h 3008244"/>
                <a:gd name="connsiteX0" fmla="*/ 0 w 1775791"/>
                <a:gd name="connsiteY0" fmla="*/ 0 h 3008244"/>
                <a:gd name="connsiteX1" fmla="*/ 556591 w 1775791"/>
                <a:gd name="connsiteY1" fmla="*/ 1139687 h 3008244"/>
                <a:gd name="connsiteX2" fmla="*/ 1219200 w 1775791"/>
                <a:gd name="connsiteY2" fmla="*/ 1921565 h 3008244"/>
                <a:gd name="connsiteX3" fmla="*/ 1775791 w 1775791"/>
                <a:gd name="connsiteY3" fmla="*/ 3008244 h 3008244"/>
                <a:gd name="connsiteX4" fmla="*/ 1775791 w 1775791"/>
                <a:gd name="connsiteY4" fmla="*/ 3008244 h 3008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5791" h="3008244">
                  <a:moveTo>
                    <a:pt x="0" y="0"/>
                  </a:moveTo>
                  <a:cubicBezTo>
                    <a:pt x="322470" y="238539"/>
                    <a:pt x="326887" y="742122"/>
                    <a:pt x="556591" y="1139687"/>
                  </a:cubicBezTo>
                  <a:cubicBezTo>
                    <a:pt x="737704" y="1417983"/>
                    <a:pt x="1038087" y="1590261"/>
                    <a:pt x="1219200" y="1921565"/>
                  </a:cubicBezTo>
                  <a:cubicBezTo>
                    <a:pt x="1338469" y="2548834"/>
                    <a:pt x="1590261" y="2646018"/>
                    <a:pt x="1775791" y="3008244"/>
                  </a:cubicBezTo>
                  <a:lnTo>
                    <a:pt x="1775791" y="3008244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0ADAFCF-1B2C-44E6-B06D-53BECDF0097D}"/>
              </a:ext>
            </a:extLst>
          </p:cNvPr>
          <p:cNvGrpSpPr/>
          <p:nvPr/>
        </p:nvGrpSpPr>
        <p:grpSpPr>
          <a:xfrm>
            <a:off x="1931223" y="11894"/>
            <a:ext cx="7196725" cy="6510668"/>
            <a:chOff x="1931223" y="11894"/>
            <a:chExt cx="7196725" cy="6510668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E7F6546-C8CD-4643-BA28-266D0286A2A9}"/>
                </a:ext>
              </a:extLst>
            </p:cNvPr>
            <p:cNvGrpSpPr/>
            <p:nvPr/>
          </p:nvGrpSpPr>
          <p:grpSpPr>
            <a:xfrm rot="2719480">
              <a:off x="5220458" y="813535"/>
              <a:ext cx="2704793" cy="4518062"/>
              <a:chOff x="1931223" y="2586696"/>
              <a:chExt cx="1836855" cy="3068266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52" name="Rectangle 32">
                <a:extLst>
                  <a:ext uri="{FF2B5EF4-FFF2-40B4-BE49-F238E27FC236}">
                    <a16:creationId xmlns:a16="http://schemas.microsoft.com/office/drawing/2014/main" id="{1170F816-9531-4E14-AC13-99E045809ACC}"/>
                  </a:ext>
                </a:extLst>
              </p:cNvPr>
              <p:cNvSpPr/>
              <p:nvPr/>
            </p:nvSpPr>
            <p:spPr>
              <a:xfrm>
                <a:off x="1931223" y="2586696"/>
                <a:ext cx="1836855" cy="3068266"/>
              </a:xfrm>
              <a:custGeom>
                <a:avLst/>
                <a:gdLst>
                  <a:gd name="connsiteX0" fmla="*/ 0 w 1000205"/>
                  <a:gd name="connsiteY0" fmla="*/ 0 h 2047849"/>
                  <a:gd name="connsiteX1" fmla="*/ 1000205 w 1000205"/>
                  <a:gd name="connsiteY1" fmla="*/ 0 h 2047849"/>
                  <a:gd name="connsiteX2" fmla="*/ 1000205 w 1000205"/>
                  <a:gd name="connsiteY2" fmla="*/ 2047849 h 2047849"/>
                  <a:gd name="connsiteX3" fmla="*/ 0 w 1000205"/>
                  <a:gd name="connsiteY3" fmla="*/ 2047849 h 2047849"/>
                  <a:gd name="connsiteX4" fmla="*/ 0 w 1000205"/>
                  <a:gd name="connsiteY4" fmla="*/ 0 h 2047849"/>
                  <a:gd name="connsiteX0" fmla="*/ 0 w 1477283"/>
                  <a:gd name="connsiteY0" fmla="*/ 0 h 3041762"/>
                  <a:gd name="connsiteX1" fmla="*/ 1477283 w 1477283"/>
                  <a:gd name="connsiteY1" fmla="*/ 993913 h 3041762"/>
                  <a:gd name="connsiteX2" fmla="*/ 1477283 w 1477283"/>
                  <a:gd name="connsiteY2" fmla="*/ 3041762 h 3041762"/>
                  <a:gd name="connsiteX3" fmla="*/ 477078 w 1477283"/>
                  <a:gd name="connsiteY3" fmla="*/ 3041762 h 3041762"/>
                  <a:gd name="connsiteX4" fmla="*/ 0 w 1477283"/>
                  <a:gd name="connsiteY4" fmla="*/ 0 h 3041762"/>
                  <a:gd name="connsiteX0" fmla="*/ 0 w 1477283"/>
                  <a:gd name="connsiteY0" fmla="*/ 0 h 3041762"/>
                  <a:gd name="connsiteX1" fmla="*/ 581427 w 1477283"/>
                  <a:gd name="connsiteY1" fmla="*/ 646834 h 3041762"/>
                  <a:gd name="connsiteX2" fmla="*/ 1477283 w 1477283"/>
                  <a:gd name="connsiteY2" fmla="*/ 993913 h 3041762"/>
                  <a:gd name="connsiteX3" fmla="*/ 1477283 w 1477283"/>
                  <a:gd name="connsiteY3" fmla="*/ 3041762 h 3041762"/>
                  <a:gd name="connsiteX4" fmla="*/ 477078 w 1477283"/>
                  <a:gd name="connsiteY4" fmla="*/ 3041762 h 3041762"/>
                  <a:gd name="connsiteX5" fmla="*/ 0 w 1477283"/>
                  <a:gd name="connsiteY5" fmla="*/ 0 h 3041762"/>
                  <a:gd name="connsiteX0" fmla="*/ 0 w 1477283"/>
                  <a:gd name="connsiteY0" fmla="*/ 0 h 3041762"/>
                  <a:gd name="connsiteX1" fmla="*/ 581427 w 1477283"/>
                  <a:gd name="connsiteY1" fmla="*/ 646834 h 3041762"/>
                  <a:gd name="connsiteX2" fmla="*/ 1477283 w 1477283"/>
                  <a:gd name="connsiteY2" fmla="*/ 993913 h 3041762"/>
                  <a:gd name="connsiteX3" fmla="*/ 1477283 w 1477283"/>
                  <a:gd name="connsiteY3" fmla="*/ 3041762 h 3041762"/>
                  <a:gd name="connsiteX4" fmla="*/ 477078 w 1477283"/>
                  <a:gd name="connsiteY4" fmla="*/ 3041762 h 3041762"/>
                  <a:gd name="connsiteX5" fmla="*/ 250123 w 1477283"/>
                  <a:gd name="connsiteY5" fmla="*/ 1004643 h 3041762"/>
                  <a:gd name="connsiteX6" fmla="*/ 0 w 1477283"/>
                  <a:gd name="connsiteY6" fmla="*/ 0 h 3041762"/>
                  <a:gd name="connsiteX0" fmla="*/ 0 w 1477283"/>
                  <a:gd name="connsiteY0" fmla="*/ 0 h 3041762"/>
                  <a:gd name="connsiteX1" fmla="*/ 581427 w 1477283"/>
                  <a:gd name="connsiteY1" fmla="*/ 646834 h 3041762"/>
                  <a:gd name="connsiteX2" fmla="*/ 1172483 w 1477283"/>
                  <a:gd name="connsiteY2" fmla="*/ 1431235 h 3041762"/>
                  <a:gd name="connsiteX3" fmla="*/ 1477283 w 1477283"/>
                  <a:gd name="connsiteY3" fmla="*/ 3041762 h 3041762"/>
                  <a:gd name="connsiteX4" fmla="*/ 477078 w 1477283"/>
                  <a:gd name="connsiteY4" fmla="*/ 3041762 h 3041762"/>
                  <a:gd name="connsiteX5" fmla="*/ 250123 w 1477283"/>
                  <a:gd name="connsiteY5" fmla="*/ 1004643 h 3041762"/>
                  <a:gd name="connsiteX6" fmla="*/ 0 w 1477283"/>
                  <a:gd name="connsiteY6" fmla="*/ 0 h 3041762"/>
                  <a:gd name="connsiteX0" fmla="*/ 0 w 1615097"/>
                  <a:gd name="connsiteY0" fmla="*/ 0 h 3041762"/>
                  <a:gd name="connsiteX1" fmla="*/ 581427 w 1615097"/>
                  <a:gd name="connsiteY1" fmla="*/ 646834 h 3041762"/>
                  <a:gd name="connsiteX2" fmla="*/ 1172483 w 1615097"/>
                  <a:gd name="connsiteY2" fmla="*/ 1431235 h 3041762"/>
                  <a:gd name="connsiteX3" fmla="*/ 1615097 w 1615097"/>
                  <a:gd name="connsiteY3" fmla="*/ 2223843 h 3041762"/>
                  <a:gd name="connsiteX4" fmla="*/ 1477283 w 1615097"/>
                  <a:gd name="connsiteY4" fmla="*/ 3041762 h 3041762"/>
                  <a:gd name="connsiteX5" fmla="*/ 477078 w 1615097"/>
                  <a:gd name="connsiteY5" fmla="*/ 3041762 h 3041762"/>
                  <a:gd name="connsiteX6" fmla="*/ 250123 w 1615097"/>
                  <a:gd name="connsiteY6" fmla="*/ 1004643 h 3041762"/>
                  <a:gd name="connsiteX7" fmla="*/ 0 w 1615097"/>
                  <a:gd name="connsiteY7" fmla="*/ 0 h 3041762"/>
                  <a:gd name="connsiteX0" fmla="*/ 0 w 1888100"/>
                  <a:gd name="connsiteY0" fmla="*/ 0 h 3041762"/>
                  <a:gd name="connsiteX1" fmla="*/ 581427 w 1888100"/>
                  <a:gd name="connsiteY1" fmla="*/ 646834 h 3041762"/>
                  <a:gd name="connsiteX2" fmla="*/ 1172483 w 1888100"/>
                  <a:gd name="connsiteY2" fmla="*/ 1431235 h 3041762"/>
                  <a:gd name="connsiteX3" fmla="*/ 1615097 w 1888100"/>
                  <a:gd name="connsiteY3" fmla="*/ 2223843 h 3041762"/>
                  <a:gd name="connsiteX4" fmla="*/ 1888100 w 1888100"/>
                  <a:gd name="connsiteY4" fmla="*/ 3002006 h 3041762"/>
                  <a:gd name="connsiteX5" fmla="*/ 477078 w 1888100"/>
                  <a:gd name="connsiteY5" fmla="*/ 3041762 h 3041762"/>
                  <a:gd name="connsiteX6" fmla="*/ 250123 w 1888100"/>
                  <a:gd name="connsiteY6" fmla="*/ 1004643 h 3041762"/>
                  <a:gd name="connsiteX7" fmla="*/ 0 w 1888100"/>
                  <a:gd name="connsiteY7" fmla="*/ 0 h 3041762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250123 w 1888100"/>
                  <a:gd name="connsiteY6" fmla="*/ 1004643 h 3068266"/>
                  <a:gd name="connsiteX7" fmla="*/ 0 w 1888100"/>
                  <a:gd name="connsiteY7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250123 w 1888100"/>
                  <a:gd name="connsiteY7" fmla="*/ 1004643 h 3068266"/>
                  <a:gd name="connsiteX8" fmla="*/ 0 w 1888100"/>
                  <a:gd name="connsiteY8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787346"/>
                  <a:gd name="connsiteY0" fmla="*/ 0 h 3068266"/>
                  <a:gd name="connsiteX1" fmla="*/ 599943 w 1787346"/>
                  <a:gd name="connsiteY1" fmla="*/ 646834 h 3068266"/>
                  <a:gd name="connsiteX2" fmla="*/ 1190999 w 1787346"/>
                  <a:gd name="connsiteY2" fmla="*/ 1431235 h 3068266"/>
                  <a:gd name="connsiteX3" fmla="*/ 1633613 w 1787346"/>
                  <a:gd name="connsiteY3" fmla="*/ 2223843 h 3068266"/>
                  <a:gd name="connsiteX4" fmla="*/ 1787346 w 1787346"/>
                  <a:gd name="connsiteY4" fmla="*/ 3028510 h 3068266"/>
                  <a:gd name="connsiteX5" fmla="*/ 1622029 w 1787346"/>
                  <a:gd name="connsiteY5" fmla="*/ 3068266 h 3068266"/>
                  <a:gd name="connsiteX6" fmla="*/ 1130029 w 1787346"/>
                  <a:gd name="connsiteY6" fmla="*/ 2661165 h 3068266"/>
                  <a:gd name="connsiteX7" fmla="*/ 811977 w 1787346"/>
                  <a:gd name="connsiteY7" fmla="*/ 1919043 h 3068266"/>
                  <a:gd name="connsiteX8" fmla="*/ 268639 w 1787346"/>
                  <a:gd name="connsiteY8" fmla="*/ 1004643 h 3068266"/>
                  <a:gd name="connsiteX9" fmla="*/ 18516 w 1787346"/>
                  <a:gd name="connsiteY9" fmla="*/ 0 h 3068266"/>
                  <a:gd name="connsiteX0" fmla="*/ 18516 w 1836855"/>
                  <a:gd name="connsiteY0" fmla="*/ 0 h 3068266"/>
                  <a:gd name="connsiteX1" fmla="*/ 599943 w 1836855"/>
                  <a:gd name="connsiteY1" fmla="*/ 646834 h 3068266"/>
                  <a:gd name="connsiteX2" fmla="*/ 1190999 w 1836855"/>
                  <a:gd name="connsiteY2" fmla="*/ 1431235 h 3068266"/>
                  <a:gd name="connsiteX3" fmla="*/ 1633613 w 1836855"/>
                  <a:gd name="connsiteY3" fmla="*/ 2223843 h 3068266"/>
                  <a:gd name="connsiteX4" fmla="*/ 1787346 w 1836855"/>
                  <a:gd name="connsiteY4" fmla="*/ 3028510 h 3068266"/>
                  <a:gd name="connsiteX5" fmla="*/ 1622029 w 1836855"/>
                  <a:gd name="connsiteY5" fmla="*/ 3068266 h 3068266"/>
                  <a:gd name="connsiteX6" fmla="*/ 1130029 w 1836855"/>
                  <a:gd name="connsiteY6" fmla="*/ 2661165 h 3068266"/>
                  <a:gd name="connsiteX7" fmla="*/ 811977 w 1836855"/>
                  <a:gd name="connsiteY7" fmla="*/ 1919043 h 3068266"/>
                  <a:gd name="connsiteX8" fmla="*/ 268639 w 1836855"/>
                  <a:gd name="connsiteY8" fmla="*/ 1004643 h 3068266"/>
                  <a:gd name="connsiteX9" fmla="*/ 18516 w 1836855"/>
                  <a:gd name="connsiteY9" fmla="*/ 0 h 3068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36855" h="3068266">
                    <a:moveTo>
                      <a:pt x="18516" y="0"/>
                    </a:moveTo>
                    <a:cubicBezTo>
                      <a:pt x="486203" y="61003"/>
                      <a:pt x="397300" y="440057"/>
                      <a:pt x="599943" y="646834"/>
                    </a:cubicBezTo>
                    <a:cubicBezTo>
                      <a:pt x="995744" y="881797"/>
                      <a:pt x="1126502" y="1143263"/>
                      <a:pt x="1190999" y="1431235"/>
                    </a:cubicBezTo>
                    <a:cubicBezTo>
                      <a:pt x="1515232" y="1664515"/>
                      <a:pt x="1587675" y="1977310"/>
                      <a:pt x="1633613" y="2223843"/>
                    </a:cubicBezTo>
                    <a:cubicBezTo>
                      <a:pt x="1870388" y="2483231"/>
                      <a:pt x="1868623" y="2848635"/>
                      <a:pt x="1787346" y="3028510"/>
                    </a:cubicBezTo>
                    <a:lnTo>
                      <a:pt x="1622029" y="3068266"/>
                    </a:lnTo>
                    <a:cubicBezTo>
                      <a:pt x="1543398" y="3011459"/>
                      <a:pt x="1209820" y="3097867"/>
                      <a:pt x="1130029" y="2661165"/>
                    </a:cubicBezTo>
                    <a:cubicBezTo>
                      <a:pt x="968516" y="2476254"/>
                      <a:pt x="836273" y="2301147"/>
                      <a:pt x="811977" y="1919043"/>
                    </a:cubicBezTo>
                    <a:cubicBezTo>
                      <a:pt x="628656" y="1656209"/>
                      <a:pt x="400882" y="1463632"/>
                      <a:pt x="268639" y="1004643"/>
                    </a:cubicBezTo>
                    <a:cubicBezTo>
                      <a:pt x="185265" y="669762"/>
                      <a:pt x="-70389" y="507159"/>
                      <a:pt x="18516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F7A85BB-D9F2-4BB7-A460-1CB4F9BC2AB6}"/>
                  </a:ext>
                </a:extLst>
              </p:cNvPr>
              <p:cNvSpPr/>
              <p:nvPr/>
            </p:nvSpPr>
            <p:spPr>
              <a:xfrm>
                <a:off x="1948070" y="2597426"/>
                <a:ext cx="1775791" cy="3008244"/>
              </a:xfrm>
              <a:custGeom>
                <a:avLst/>
                <a:gdLst>
                  <a:gd name="connsiteX0" fmla="*/ 0 w 1775791"/>
                  <a:gd name="connsiteY0" fmla="*/ 0 h 3008244"/>
                  <a:gd name="connsiteX1" fmla="*/ 1775791 w 1775791"/>
                  <a:gd name="connsiteY1" fmla="*/ 3008244 h 3008244"/>
                  <a:gd name="connsiteX2" fmla="*/ 1775791 w 1775791"/>
                  <a:gd name="connsiteY2" fmla="*/ 3008244 h 3008244"/>
                  <a:gd name="connsiteX0" fmla="*/ 0 w 1775791"/>
                  <a:gd name="connsiteY0" fmla="*/ 0 h 3008244"/>
                  <a:gd name="connsiteX1" fmla="*/ 1775791 w 1775791"/>
                  <a:gd name="connsiteY1" fmla="*/ 3008244 h 3008244"/>
                  <a:gd name="connsiteX2" fmla="*/ 1775791 w 1775791"/>
                  <a:gd name="connsiteY2" fmla="*/ 3008244 h 3008244"/>
                  <a:gd name="connsiteX0" fmla="*/ 0 w 1775791"/>
                  <a:gd name="connsiteY0" fmla="*/ 0 h 3008244"/>
                  <a:gd name="connsiteX1" fmla="*/ 556591 w 1775791"/>
                  <a:gd name="connsiteY1" fmla="*/ 1139687 h 3008244"/>
                  <a:gd name="connsiteX2" fmla="*/ 1775791 w 1775791"/>
                  <a:gd name="connsiteY2" fmla="*/ 3008244 h 3008244"/>
                  <a:gd name="connsiteX3" fmla="*/ 1775791 w 1775791"/>
                  <a:gd name="connsiteY3" fmla="*/ 3008244 h 3008244"/>
                  <a:gd name="connsiteX0" fmla="*/ 0 w 1775791"/>
                  <a:gd name="connsiteY0" fmla="*/ 0 h 3008244"/>
                  <a:gd name="connsiteX1" fmla="*/ 556591 w 1775791"/>
                  <a:gd name="connsiteY1" fmla="*/ 1139687 h 3008244"/>
                  <a:gd name="connsiteX2" fmla="*/ 1219200 w 1775791"/>
                  <a:gd name="connsiteY2" fmla="*/ 1921565 h 3008244"/>
                  <a:gd name="connsiteX3" fmla="*/ 1775791 w 1775791"/>
                  <a:gd name="connsiteY3" fmla="*/ 3008244 h 3008244"/>
                  <a:gd name="connsiteX4" fmla="*/ 1775791 w 1775791"/>
                  <a:gd name="connsiteY4" fmla="*/ 3008244 h 3008244"/>
                  <a:gd name="connsiteX0" fmla="*/ 0 w 1775791"/>
                  <a:gd name="connsiteY0" fmla="*/ 0 h 3008244"/>
                  <a:gd name="connsiteX1" fmla="*/ 556591 w 1775791"/>
                  <a:gd name="connsiteY1" fmla="*/ 1139687 h 3008244"/>
                  <a:gd name="connsiteX2" fmla="*/ 1219200 w 1775791"/>
                  <a:gd name="connsiteY2" fmla="*/ 1921565 h 3008244"/>
                  <a:gd name="connsiteX3" fmla="*/ 1775791 w 1775791"/>
                  <a:gd name="connsiteY3" fmla="*/ 3008244 h 3008244"/>
                  <a:gd name="connsiteX4" fmla="*/ 1775791 w 1775791"/>
                  <a:gd name="connsiteY4" fmla="*/ 3008244 h 3008244"/>
                  <a:gd name="connsiteX0" fmla="*/ 0 w 1775791"/>
                  <a:gd name="connsiteY0" fmla="*/ 0 h 3008244"/>
                  <a:gd name="connsiteX1" fmla="*/ 556591 w 1775791"/>
                  <a:gd name="connsiteY1" fmla="*/ 1139687 h 3008244"/>
                  <a:gd name="connsiteX2" fmla="*/ 1219200 w 1775791"/>
                  <a:gd name="connsiteY2" fmla="*/ 1921565 h 3008244"/>
                  <a:gd name="connsiteX3" fmla="*/ 1775791 w 1775791"/>
                  <a:gd name="connsiteY3" fmla="*/ 3008244 h 3008244"/>
                  <a:gd name="connsiteX4" fmla="*/ 1775791 w 1775791"/>
                  <a:gd name="connsiteY4" fmla="*/ 3008244 h 3008244"/>
                  <a:gd name="connsiteX0" fmla="*/ 0 w 1775791"/>
                  <a:gd name="connsiteY0" fmla="*/ 0 h 3008244"/>
                  <a:gd name="connsiteX1" fmla="*/ 556591 w 1775791"/>
                  <a:gd name="connsiteY1" fmla="*/ 1139687 h 3008244"/>
                  <a:gd name="connsiteX2" fmla="*/ 1219200 w 1775791"/>
                  <a:gd name="connsiteY2" fmla="*/ 1921565 h 3008244"/>
                  <a:gd name="connsiteX3" fmla="*/ 1775791 w 1775791"/>
                  <a:gd name="connsiteY3" fmla="*/ 3008244 h 3008244"/>
                  <a:gd name="connsiteX4" fmla="*/ 1775791 w 1775791"/>
                  <a:gd name="connsiteY4" fmla="*/ 3008244 h 3008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5791" h="3008244">
                    <a:moveTo>
                      <a:pt x="0" y="0"/>
                    </a:moveTo>
                    <a:cubicBezTo>
                      <a:pt x="322470" y="238539"/>
                      <a:pt x="326887" y="742122"/>
                      <a:pt x="556591" y="1139687"/>
                    </a:cubicBezTo>
                    <a:cubicBezTo>
                      <a:pt x="737704" y="1417983"/>
                      <a:pt x="1038087" y="1590261"/>
                      <a:pt x="1219200" y="1921565"/>
                    </a:cubicBezTo>
                    <a:cubicBezTo>
                      <a:pt x="1338469" y="2548834"/>
                      <a:pt x="1590261" y="2646018"/>
                      <a:pt x="1775791" y="3008244"/>
                    </a:cubicBezTo>
                    <a:lnTo>
                      <a:pt x="1775791" y="3008244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60AF0F6-3364-4734-B9E7-C8FED41E814F}"/>
                </a:ext>
              </a:extLst>
            </p:cNvPr>
            <p:cNvGrpSpPr/>
            <p:nvPr/>
          </p:nvGrpSpPr>
          <p:grpSpPr>
            <a:xfrm rot="3175264">
              <a:off x="6675387" y="2596254"/>
              <a:ext cx="1836855" cy="3068266"/>
              <a:chOff x="1931223" y="2586696"/>
              <a:chExt cx="1836855" cy="3068266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55" name="Rectangle 32">
                <a:extLst>
                  <a:ext uri="{FF2B5EF4-FFF2-40B4-BE49-F238E27FC236}">
                    <a16:creationId xmlns:a16="http://schemas.microsoft.com/office/drawing/2014/main" id="{217E12D6-0EBF-4928-A897-10CB7AB4DC3A}"/>
                  </a:ext>
                </a:extLst>
              </p:cNvPr>
              <p:cNvSpPr/>
              <p:nvPr/>
            </p:nvSpPr>
            <p:spPr>
              <a:xfrm>
                <a:off x="1931223" y="2586696"/>
                <a:ext cx="1836855" cy="3068266"/>
              </a:xfrm>
              <a:custGeom>
                <a:avLst/>
                <a:gdLst>
                  <a:gd name="connsiteX0" fmla="*/ 0 w 1000205"/>
                  <a:gd name="connsiteY0" fmla="*/ 0 h 2047849"/>
                  <a:gd name="connsiteX1" fmla="*/ 1000205 w 1000205"/>
                  <a:gd name="connsiteY1" fmla="*/ 0 h 2047849"/>
                  <a:gd name="connsiteX2" fmla="*/ 1000205 w 1000205"/>
                  <a:gd name="connsiteY2" fmla="*/ 2047849 h 2047849"/>
                  <a:gd name="connsiteX3" fmla="*/ 0 w 1000205"/>
                  <a:gd name="connsiteY3" fmla="*/ 2047849 h 2047849"/>
                  <a:gd name="connsiteX4" fmla="*/ 0 w 1000205"/>
                  <a:gd name="connsiteY4" fmla="*/ 0 h 2047849"/>
                  <a:gd name="connsiteX0" fmla="*/ 0 w 1477283"/>
                  <a:gd name="connsiteY0" fmla="*/ 0 h 3041762"/>
                  <a:gd name="connsiteX1" fmla="*/ 1477283 w 1477283"/>
                  <a:gd name="connsiteY1" fmla="*/ 993913 h 3041762"/>
                  <a:gd name="connsiteX2" fmla="*/ 1477283 w 1477283"/>
                  <a:gd name="connsiteY2" fmla="*/ 3041762 h 3041762"/>
                  <a:gd name="connsiteX3" fmla="*/ 477078 w 1477283"/>
                  <a:gd name="connsiteY3" fmla="*/ 3041762 h 3041762"/>
                  <a:gd name="connsiteX4" fmla="*/ 0 w 1477283"/>
                  <a:gd name="connsiteY4" fmla="*/ 0 h 3041762"/>
                  <a:gd name="connsiteX0" fmla="*/ 0 w 1477283"/>
                  <a:gd name="connsiteY0" fmla="*/ 0 h 3041762"/>
                  <a:gd name="connsiteX1" fmla="*/ 581427 w 1477283"/>
                  <a:gd name="connsiteY1" fmla="*/ 646834 h 3041762"/>
                  <a:gd name="connsiteX2" fmla="*/ 1477283 w 1477283"/>
                  <a:gd name="connsiteY2" fmla="*/ 993913 h 3041762"/>
                  <a:gd name="connsiteX3" fmla="*/ 1477283 w 1477283"/>
                  <a:gd name="connsiteY3" fmla="*/ 3041762 h 3041762"/>
                  <a:gd name="connsiteX4" fmla="*/ 477078 w 1477283"/>
                  <a:gd name="connsiteY4" fmla="*/ 3041762 h 3041762"/>
                  <a:gd name="connsiteX5" fmla="*/ 0 w 1477283"/>
                  <a:gd name="connsiteY5" fmla="*/ 0 h 3041762"/>
                  <a:gd name="connsiteX0" fmla="*/ 0 w 1477283"/>
                  <a:gd name="connsiteY0" fmla="*/ 0 h 3041762"/>
                  <a:gd name="connsiteX1" fmla="*/ 581427 w 1477283"/>
                  <a:gd name="connsiteY1" fmla="*/ 646834 h 3041762"/>
                  <a:gd name="connsiteX2" fmla="*/ 1477283 w 1477283"/>
                  <a:gd name="connsiteY2" fmla="*/ 993913 h 3041762"/>
                  <a:gd name="connsiteX3" fmla="*/ 1477283 w 1477283"/>
                  <a:gd name="connsiteY3" fmla="*/ 3041762 h 3041762"/>
                  <a:gd name="connsiteX4" fmla="*/ 477078 w 1477283"/>
                  <a:gd name="connsiteY4" fmla="*/ 3041762 h 3041762"/>
                  <a:gd name="connsiteX5" fmla="*/ 250123 w 1477283"/>
                  <a:gd name="connsiteY5" fmla="*/ 1004643 h 3041762"/>
                  <a:gd name="connsiteX6" fmla="*/ 0 w 1477283"/>
                  <a:gd name="connsiteY6" fmla="*/ 0 h 3041762"/>
                  <a:gd name="connsiteX0" fmla="*/ 0 w 1477283"/>
                  <a:gd name="connsiteY0" fmla="*/ 0 h 3041762"/>
                  <a:gd name="connsiteX1" fmla="*/ 581427 w 1477283"/>
                  <a:gd name="connsiteY1" fmla="*/ 646834 h 3041762"/>
                  <a:gd name="connsiteX2" fmla="*/ 1172483 w 1477283"/>
                  <a:gd name="connsiteY2" fmla="*/ 1431235 h 3041762"/>
                  <a:gd name="connsiteX3" fmla="*/ 1477283 w 1477283"/>
                  <a:gd name="connsiteY3" fmla="*/ 3041762 h 3041762"/>
                  <a:gd name="connsiteX4" fmla="*/ 477078 w 1477283"/>
                  <a:gd name="connsiteY4" fmla="*/ 3041762 h 3041762"/>
                  <a:gd name="connsiteX5" fmla="*/ 250123 w 1477283"/>
                  <a:gd name="connsiteY5" fmla="*/ 1004643 h 3041762"/>
                  <a:gd name="connsiteX6" fmla="*/ 0 w 1477283"/>
                  <a:gd name="connsiteY6" fmla="*/ 0 h 3041762"/>
                  <a:gd name="connsiteX0" fmla="*/ 0 w 1615097"/>
                  <a:gd name="connsiteY0" fmla="*/ 0 h 3041762"/>
                  <a:gd name="connsiteX1" fmla="*/ 581427 w 1615097"/>
                  <a:gd name="connsiteY1" fmla="*/ 646834 h 3041762"/>
                  <a:gd name="connsiteX2" fmla="*/ 1172483 w 1615097"/>
                  <a:gd name="connsiteY2" fmla="*/ 1431235 h 3041762"/>
                  <a:gd name="connsiteX3" fmla="*/ 1615097 w 1615097"/>
                  <a:gd name="connsiteY3" fmla="*/ 2223843 h 3041762"/>
                  <a:gd name="connsiteX4" fmla="*/ 1477283 w 1615097"/>
                  <a:gd name="connsiteY4" fmla="*/ 3041762 h 3041762"/>
                  <a:gd name="connsiteX5" fmla="*/ 477078 w 1615097"/>
                  <a:gd name="connsiteY5" fmla="*/ 3041762 h 3041762"/>
                  <a:gd name="connsiteX6" fmla="*/ 250123 w 1615097"/>
                  <a:gd name="connsiteY6" fmla="*/ 1004643 h 3041762"/>
                  <a:gd name="connsiteX7" fmla="*/ 0 w 1615097"/>
                  <a:gd name="connsiteY7" fmla="*/ 0 h 3041762"/>
                  <a:gd name="connsiteX0" fmla="*/ 0 w 1888100"/>
                  <a:gd name="connsiteY0" fmla="*/ 0 h 3041762"/>
                  <a:gd name="connsiteX1" fmla="*/ 581427 w 1888100"/>
                  <a:gd name="connsiteY1" fmla="*/ 646834 h 3041762"/>
                  <a:gd name="connsiteX2" fmla="*/ 1172483 w 1888100"/>
                  <a:gd name="connsiteY2" fmla="*/ 1431235 h 3041762"/>
                  <a:gd name="connsiteX3" fmla="*/ 1615097 w 1888100"/>
                  <a:gd name="connsiteY3" fmla="*/ 2223843 h 3041762"/>
                  <a:gd name="connsiteX4" fmla="*/ 1888100 w 1888100"/>
                  <a:gd name="connsiteY4" fmla="*/ 3002006 h 3041762"/>
                  <a:gd name="connsiteX5" fmla="*/ 477078 w 1888100"/>
                  <a:gd name="connsiteY5" fmla="*/ 3041762 h 3041762"/>
                  <a:gd name="connsiteX6" fmla="*/ 250123 w 1888100"/>
                  <a:gd name="connsiteY6" fmla="*/ 1004643 h 3041762"/>
                  <a:gd name="connsiteX7" fmla="*/ 0 w 1888100"/>
                  <a:gd name="connsiteY7" fmla="*/ 0 h 3041762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250123 w 1888100"/>
                  <a:gd name="connsiteY6" fmla="*/ 1004643 h 3068266"/>
                  <a:gd name="connsiteX7" fmla="*/ 0 w 1888100"/>
                  <a:gd name="connsiteY7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250123 w 1888100"/>
                  <a:gd name="connsiteY7" fmla="*/ 1004643 h 3068266"/>
                  <a:gd name="connsiteX8" fmla="*/ 0 w 1888100"/>
                  <a:gd name="connsiteY8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787346"/>
                  <a:gd name="connsiteY0" fmla="*/ 0 h 3068266"/>
                  <a:gd name="connsiteX1" fmla="*/ 599943 w 1787346"/>
                  <a:gd name="connsiteY1" fmla="*/ 646834 h 3068266"/>
                  <a:gd name="connsiteX2" fmla="*/ 1190999 w 1787346"/>
                  <a:gd name="connsiteY2" fmla="*/ 1431235 h 3068266"/>
                  <a:gd name="connsiteX3" fmla="*/ 1633613 w 1787346"/>
                  <a:gd name="connsiteY3" fmla="*/ 2223843 h 3068266"/>
                  <a:gd name="connsiteX4" fmla="*/ 1787346 w 1787346"/>
                  <a:gd name="connsiteY4" fmla="*/ 3028510 h 3068266"/>
                  <a:gd name="connsiteX5" fmla="*/ 1622029 w 1787346"/>
                  <a:gd name="connsiteY5" fmla="*/ 3068266 h 3068266"/>
                  <a:gd name="connsiteX6" fmla="*/ 1130029 w 1787346"/>
                  <a:gd name="connsiteY6" fmla="*/ 2661165 h 3068266"/>
                  <a:gd name="connsiteX7" fmla="*/ 811977 w 1787346"/>
                  <a:gd name="connsiteY7" fmla="*/ 1919043 h 3068266"/>
                  <a:gd name="connsiteX8" fmla="*/ 268639 w 1787346"/>
                  <a:gd name="connsiteY8" fmla="*/ 1004643 h 3068266"/>
                  <a:gd name="connsiteX9" fmla="*/ 18516 w 1787346"/>
                  <a:gd name="connsiteY9" fmla="*/ 0 h 3068266"/>
                  <a:gd name="connsiteX0" fmla="*/ 18516 w 1836855"/>
                  <a:gd name="connsiteY0" fmla="*/ 0 h 3068266"/>
                  <a:gd name="connsiteX1" fmla="*/ 599943 w 1836855"/>
                  <a:gd name="connsiteY1" fmla="*/ 646834 h 3068266"/>
                  <a:gd name="connsiteX2" fmla="*/ 1190999 w 1836855"/>
                  <a:gd name="connsiteY2" fmla="*/ 1431235 h 3068266"/>
                  <a:gd name="connsiteX3" fmla="*/ 1633613 w 1836855"/>
                  <a:gd name="connsiteY3" fmla="*/ 2223843 h 3068266"/>
                  <a:gd name="connsiteX4" fmla="*/ 1787346 w 1836855"/>
                  <a:gd name="connsiteY4" fmla="*/ 3028510 h 3068266"/>
                  <a:gd name="connsiteX5" fmla="*/ 1622029 w 1836855"/>
                  <a:gd name="connsiteY5" fmla="*/ 3068266 h 3068266"/>
                  <a:gd name="connsiteX6" fmla="*/ 1130029 w 1836855"/>
                  <a:gd name="connsiteY6" fmla="*/ 2661165 h 3068266"/>
                  <a:gd name="connsiteX7" fmla="*/ 811977 w 1836855"/>
                  <a:gd name="connsiteY7" fmla="*/ 1919043 h 3068266"/>
                  <a:gd name="connsiteX8" fmla="*/ 268639 w 1836855"/>
                  <a:gd name="connsiteY8" fmla="*/ 1004643 h 3068266"/>
                  <a:gd name="connsiteX9" fmla="*/ 18516 w 1836855"/>
                  <a:gd name="connsiteY9" fmla="*/ 0 h 3068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36855" h="3068266">
                    <a:moveTo>
                      <a:pt x="18516" y="0"/>
                    </a:moveTo>
                    <a:cubicBezTo>
                      <a:pt x="486203" y="61003"/>
                      <a:pt x="397300" y="440057"/>
                      <a:pt x="599943" y="646834"/>
                    </a:cubicBezTo>
                    <a:cubicBezTo>
                      <a:pt x="995744" y="881797"/>
                      <a:pt x="1126502" y="1143263"/>
                      <a:pt x="1190999" y="1431235"/>
                    </a:cubicBezTo>
                    <a:cubicBezTo>
                      <a:pt x="1515232" y="1664515"/>
                      <a:pt x="1587675" y="1977310"/>
                      <a:pt x="1633613" y="2223843"/>
                    </a:cubicBezTo>
                    <a:cubicBezTo>
                      <a:pt x="1870388" y="2483231"/>
                      <a:pt x="1868623" y="2848635"/>
                      <a:pt x="1787346" y="3028510"/>
                    </a:cubicBezTo>
                    <a:lnTo>
                      <a:pt x="1622029" y="3068266"/>
                    </a:lnTo>
                    <a:cubicBezTo>
                      <a:pt x="1543398" y="3011459"/>
                      <a:pt x="1209820" y="3097867"/>
                      <a:pt x="1130029" y="2661165"/>
                    </a:cubicBezTo>
                    <a:cubicBezTo>
                      <a:pt x="968516" y="2476254"/>
                      <a:pt x="836273" y="2301147"/>
                      <a:pt x="811977" y="1919043"/>
                    </a:cubicBezTo>
                    <a:cubicBezTo>
                      <a:pt x="628656" y="1656209"/>
                      <a:pt x="400882" y="1463632"/>
                      <a:pt x="268639" y="1004643"/>
                    </a:cubicBezTo>
                    <a:cubicBezTo>
                      <a:pt x="185265" y="669762"/>
                      <a:pt x="-70389" y="507159"/>
                      <a:pt x="18516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BF8C0EB-F6FD-4C6F-AA83-688F478CAA9A}"/>
                  </a:ext>
                </a:extLst>
              </p:cNvPr>
              <p:cNvSpPr/>
              <p:nvPr/>
            </p:nvSpPr>
            <p:spPr>
              <a:xfrm>
                <a:off x="1948070" y="2597426"/>
                <a:ext cx="1775791" cy="3008244"/>
              </a:xfrm>
              <a:custGeom>
                <a:avLst/>
                <a:gdLst>
                  <a:gd name="connsiteX0" fmla="*/ 0 w 1775791"/>
                  <a:gd name="connsiteY0" fmla="*/ 0 h 3008244"/>
                  <a:gd name="connsiteX1" fmla="*/ 1775791 w 1775791"/>
                  <a:gd name="connsiteY1" fmla="*/ 3008244 h 3008244"/>
                  <a:gd name="connsiteX2" fmla="*/ 1775791 w 1775791"/>
                  <a:gd name="connsiteY2" fmla="*/ 3008244 h 3008244"/>
                  <a:gd name="connsiteX0" fmla="*/ 0 w 1775791"/>
                  <a:gd name="connsiteY0" fmla="*/ 0 h 3008244"/>
                  <a:gd name="connsiteX1" fmla="*/ 1775791 w 1775791"/>
                  <a:gd name="connsiteY1" fmla="*/ 3008244 h 3008244"/>
                  <a:gd name="connsiteX2" fmla="*/ 1775791 w 1775791"/>
                  <a:gd name="connsiteY2" fmla="*/ 3008244 h 3008244"/>
                  <a:gd name="connsiteX0" fmla="*/ 0 w 1775791"/>
                  <a:gd name="connsiteY0" fmla="*/ 0 h 3008244"/>
                  <a:gd name="connsiteX1" fmla="*/ 556591 w 1775791"/>
                  <a:gd name="connsiteY1" fmla="*/ 1139687 h 3008244"/>
                  <a:gd name="connsiteX2" fmla="*/ 1775791 w 1775791"/>
                  <a:gd name="connsiteY2" fmla="*/ 3008244 h 3008244"/>
                  <a:gd name="connsiteX3" fmla="*/ 1775791 w 1775791"/>
                  <a:gd name="connsiteY3" fmla="*/ 3008244 h 3008244"/>
                  <a:gd name="connsiteX0" fmla="*/ 0 w 1775791"/>
                  <a:gd name="connsiteY0" fmla="*/ 0 h 3008244"/>
                  <a:gd name="connsiteX1" fmla="*/ 556591 w 1775791"/>
                  <a:gd name="connsiteY1" fmla="*/ 1139687 h 3008244"/>
                  <a:gd name="connsiteX2" fmla="*/ 1219200 w 1775791"/>
                  <a:gd name="connsiteY2" fmla="*/ 1921565 h 3008244"/>
                  <a:gd name="connsiteX3" fmla="*/ 1775791 w 1775791"/>
                  <a:gd name="connsiteY3" fmla="*/ 3008244 h 3008244"/>
                  <a:gd name="connsiteX4" fmla="*/ 1775791 w 1775791"/>
                  <a:gd name="connsiteY4" fmla="*/ 3008244 h 3008244"/>
                  <a:gd name="connsiteX0" fmla="*/ 0 w 1775791"/>
                  <a:gd name="connsiteY0" fmla="*/ 0 h 3008244"/>
                  <a:gd name="connsiteX1" fmla="*/ 556591 w 1775791"/>
                  <a:gd name="connsiteY1" fmla="*/ 1139687 h 3008244"/>
                  <a:gd name="connsiteX2" fmla="*/ 1219200 w 1775791"/>
                  <a:gd name="connsiteY2" fmla="*/ 1921565 h 3008244"/>
                  <a:gd name="connsiteX3" fmla="*/ 1775791 w 1775791"/>
                  <a:gd name="connsiteY3" fmla="*/ 3008244 h 3008244"/>
                  <a:gd name="connsiteX4" fmla="*/ 1775791 w 1775791"/>
                  <a:gd name="connsiteY4" fmla="*/ 3008244 h 3008244"/>
                  <a:gd name="connsiteX0" fmla="*/ 0 w 1775791"/>
                  <a:gd name="connsiteY0" fmla="*/ 0 h 3008244"/>
                  <a:gd name="connsiteX1" fmla="*/ 556591 w 1775791"/>
                  <a:gd name="connsiteY1" fmla="*/ 1139687 h 3008244"/>
                  <a:gd name="connsiteX2" fmla="*/ 1219200 w 1775791"/>
                  <a:gd name="connsiteY2" fmla="*/ 1921565 h 3008244"/>
                  <a:gd name="connsiteX3" fmla="*/ 1775791 w 1775791"/>
                  <a:gd name="connsiteY3" fmla="*/ 3008244 h 3008244"/>
                  <a:gd name="connsiteX4" fmla="*/ 1775791 w 1775791"/>
                  <a:gd name="connsiteY4" fmla="*/ 3008244 h 3008244"/>
                  <a:gd name="connsiteX0" fmla="*/ 0 w 1775791"/>
                  <a:gd name="connsiteY0" fmla="*/ 0 h 3008244"/>
                  <a:gd name="connsiteX1" fmla="*/ 556591 w 1775791"/>
                  <a:gd name="connsiteY1" fmla="*/ 1139687 h 3008244"/>
                  <a:gd name="connsiteX2" fmla="*/ 1219200 w 1775791"/>
                  <a:gd name="connsiteY2" fmla="*/ 1921565 h 3008244"/>
                  <a:gd name="connsiteX3" fmla="*/ 1775791 w 1775791"/>
                  <a:gd name="connsiteY3" fmla="*/ 3008244 h 3008244"/>
                  <a:gd name="connsiteX4" fmla="*/ 1775791 w 1775791"/>
                  <a:gd name="connsiteY4" fmla="*/ 3008244 h 3008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5791" h="3008244">
                    <a:moveTo>
                      <a:pt x="0" y="0"/>
                    </a:moveTo>
                    <a:cubicBezTo>
                      <a:pt x="322470" y="238539"/>
                      <a:pt x="326887" y="742122"/>
                      <a:pt x="556591" y="1139687"/>
                    </a:cubicBezTo>
                    <a:cubicBezTo>
                      <a:pt x="737704" y="1417983"/>
                      <a:pt x="1038087" y="1590261"/>
                      <a:pt x="1219200" y="1921565"/>
                    </a:cubicBezTo>
                    <a:cubicBezTo>
                      <a:pt x="1338469" y="2548834"/>
                      <a:pt x="1590261" y="2646018"/>
                      <a:pt x="1775791" y="3008244"/>
                    </a:cubicBezTo>
                    <a:lnTo>
                      <a:pt x="1775791" y="3008244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0666D8F-9D7E-491E-A90C-B000DB308BDB}"/>
                </a:ext>
              </a:extLst>
            </p:cNvPr>
            <p:cNvGrpSpPr/>
            <p:nvPr/>
          </p:nvGrpSpPr>
          <p:grpSpPr>
            <a:xfrm>
              <a:off x="1931223" y="11894"/>
              <a:ext cx="5348140" cy="6510668"/>
              <a:chOff x="1931223" y="11894"/>
              <a:chExt cx="5348140" cy="6510668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9F4B24F-7492-4E8E-9280-6FA0CA05A376}"/>
                  </a:ext>
                </a:extLst>
              </p:cNvPr>
              <p:cNvGrpSpPr/>
              <p:nvPr/>
            </p:nvGrpSpPr>
            <p:grpSpPr>
              <a:xfrm rot="20109069" flipH="1">
                <a:off x="3973696" y="698713"/>
                <a:ext cx="2704793" cy="4518062"/>
                <a:chOff x="1931223" y="2586696"/>
                <a:chExt cx="1836855" cy="3068266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49" name="Rectangle 32">
                  <a:extLst>
                    <a:ext uri="{FF2B5EF4-FFF2-40B4-BE49-F238E27FC236}">
                      <a16:creationId xmlns:a16="http://schemas.microsoft.com/office/drawing/2014/main" id="{521643E7-8E60-4A35-A9D2-04EB4445DE2B}"/>
                    </a:ext>
                  </a:extLst>
                </p:cNvPr>
                <p:cNvSpPr/>
                <p:nvPr/>
              </p:nvSpPr>
              <p:spPr>
                <a:xfrm>
                  <a:off x="1931223" y="2586696"/>
                  <a:ext cx="1836855" cy="3068266"/>
                </a:xfrm>
                <a:custGeom>
                  <a:avLst/>
                  <a:gdLst>
                    <a:gd name="connsiteX0" fmla="*/ 0 w 1000205"/>
                    <a:gd name="connsiteY0" fmla="*/ 0 h 2047849"/>
                    <a:gd name="connsiteX1" fmla="*/ 1000205 w 1000205"/>
                    <a:gd name="connsiteY1" fmla="*/ 0 h 2047849"/>
                    <a:gd name="connsiteX2" fmla="*/ 1000205 w 1000205"/>
                    <a:gd name="connsiteY2" fmla="*/ 2047849 h 2047849"/>
                    <a:gd name="connsiteX3" fmla="*/ 0 w 1000205"/>
                    <a:gd name="connsiteY3" fmla="*/ 2047849 h 2047849"/>
                    <a:gd name="connsiteX4" fmla="*/ 0 w 1000205"/>
                    <a:gd name="connsiteY4" fmla="*/ 0 h 2047849"/>
                    <a:gd name="connsiteX0" fmla="*/ 0 w 1477283"/>
                    <a:gd name="connsiteY0" fmla="*/ 0 h 3041762"/>
                    <a:gd name="connsiteX1" fmla="*/ 1477283 w 1477283"/>
                    <a:gd name="connsiteY1" fmla="*/ 993913 h 3041762"/>
                    <a:gd name="connsiteX2" fmla="*/ 1477283 w 1477283"/>
                    <a:gd name="connsiteY2" fmla="*/ 3041762 h 3041762"/>
                    <a:gd name="connsiteX3" fmla="*/ 477078 w 1477283"/>
                    <a:gd name="connsiteY3" fmla="*/ 3041762 h 3041762"/>
                    <a:gd name="connsiteX4" fmla="*/ 0 w 1477283"/>
                    <a:gd name="connsiteY4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477283 w 1477283"/>
                    <a:gd name="connsiteY2" fmla="*/ 993913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0 w 1477283"/>
                    <a:gd name="connsiteY5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477283 w 1477283"/>
                    <a:gd name="connsiteY2" fmla="*/ 993913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250123 w 1477283"/>
                    <a:gd name="connsiteY5" fmla="*/ 1004643 h 3041762"/>
                    <a:gd name="connsiteX6" fmla="*/ 0 w 1477283"/>
                    <a:gd name="connsiteY6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172483 w 1477283"/>
                    <a:gd name="connsiteY2" fmla="*/ 1431235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250123 w 1477283"/>
                    <a:gd name="connsiteY5" fmla="*/ 1004643 h 3041762"/>
                    <a:gd name="connsiteX6" fmla="*/ 0 w 1477283"/>
                    <a:gd name="connsiteY6" fmla="*/ 0 h 3041762"/>
                    <a:gd name="connsiteX0" fmla="*/ 0 w 1615097"/>
                    <a:gd name="connsiteY0" fmla="*/ 0 h 3041762"/>
                    <a:gd name="connsiteX1" fmla="*/ 581427 w 1615097"/>
                    <a:gd name="connsiteY1" fmla="*/ 646834 h 3041762"/>
                    <a:gd name="connsiteX2" fmla="*/ 1172483 w 1615097"/>
                    <a:gd name="connsiteY2" fmla="*/ 1431235 h 3041762"/>
                    <a:gd name="connsiteX3" fmla="*/ 1615097 w 1615097"/>
                    <a:gd name="connsiteY3" fmla="*/ 2223843 h 3041762"/>
                    <a:gd name="connsiteX4" fmla="*/ 1477283 w 1615097"/>
                    <a:gd name="connsiteY4" fmla="*/ 3041762 h 3041762"/>
                    <a:gd name="connsiteX5" fmla="*/ 477078 w 1615097"/>
                    <a:gd name="connsiteY5" fmla="*/ 3041762 h 3041762"/>
                    <a:gd name="connsiteX6" fmla="*/ 250123 w 1615097"/>
                    <a:gd name="connsiteY6" fmla="*/ 1004643 h 3041762"/>
                    <a:gd name="connsiteX7" fmla="*/ 0 w 1615097"/>
                    <a:gd name="connsiteY7" fmla="*/ 0 h 3041762"/>
                    <a:gd name="connsiteX0" fmla="*/ 0 w 1888100"/>
                    <a:gd name="connsiteY0" fmla="*/ 0 h 3041762"/>
                    <a:gd name="connsiteX1" fmla="*/ 581427 w 1888100"/>
                    <a:gd name="connsiteY1" fmla="*/ 646834 h 3041762"/>
                    <a:gd name="connsiteX2" fmla="*/ 1172483 w 1888100"/>
                    <a:gd name="connsiteY2" fmla="*/ 1431235 h 3041762"/>
                    <a:gd name="connsiteX3" fmla="*/ 1615097 w 1888100"/>
                    <a:gd name="connsiteY3" fmla="*/ 2223843 h 3041762"/>
                    <a:gd name="connsiteX4" fmla="*/ 1888100 w 1888100"/>
                    <a:gd name="connsiteY4" fmla="*/ 3002006 h 3041762"/>
                    <a:gd name="connsiteX5" fmla="*/ 477078 w 1888100"/>
                    <a:gd name="connsiteY5" fmla="*/ 3041762 h 3041762"/>
                    <a:gd name="connsiteX6" fmla="*/ 250123 w 1888100"/>
                    <a:gd name="connsiteY6" fmla="*/ 1004643 h 3041762"/>
                    <a:gd name="connsiteX7" fmla="*/ 0 w 1888100"/>
                    <a:gd name="connsiteY7" fmla="*/ 0 h 3041762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250123 w 1888100"/>
                    <a:gd name="connsiteY6" fmla="*/ 1004643 h 3068266"/>
                    <a:gd name="connsiteX7" fmla="*/ 0 w 1888100"/>
                    <a:gd name="connsiteY7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250123 w 1888100"/>
                    <a:gd name="connsiteY7" fmla="*/ 1004643 h 3068266"/>
                    <a:gd name="connsiteX8" fmla="*/ 0 w 1888100"/>
                    <a:gd name="connsiteY8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787346"/>
                    <a:gd name="connsiteY0" fmla="*/ 0 h 3068266"/>
                    <a:gd name="connsiteX1" fmla="*/ 599943 w 1787346"/>
                    <a:gd name="connsiteY1" fmla="*/ 646834 h 3068266"/>
                    <a:gd name="connsiteX2" fmla="*/ 1190999 w 1787346"/>
                    <a:gd name="connsiteY2" fmla="*/ 1431235 h 3068266"/>
                    <a:gd name="connsiteX3" fmla="*/ 1633613 w 1787346"/>
                    <a:gd name="connsiteY3" fmla="*/ 2223843 h 3068266"/>
                    <a:gd name="connsiteX4" fmla="*/ 1787346 w 1787346"/>
                    <a:gd name="connsiteY4" fmla="*/ 3028510 h 3068266"/>
                    <a:gd name="connsiteX5" fmla="*/ 1622029 w 1787346"/>
                    <a:gd name="connsiteY5" fmla="*/ 3068266 h 3068266"/>
                    <a:gd name="connsiteX6" fmla="*/ 1130029 w 1787346"/>
                    <a:gd name="connsiteY6" fmla="*/ 2661165 h 3068266"/>
                    <a:gd name="connsiteX7" fmla="*/ 811977 w 1787346"/>
                    <a:gd name="connsiteY7" fmla="*/ 1919043 h 3068266"/>
                    <a:gd name="connsiteX8" fmla="*/ 268639 w 1787346"/>
                    <a:gd name="connsiteY8" fmla="*/ 1004643 h 3068266"/>
                    <a:gd name="connsiteX9" fmla="*/ 18516 w 1787346"/>
                    <a:gd name="connsiteY9" fmla="*/ 0 h 3068266"/>
                    <a:gd name="connsiteX0" fmla="*/ 18516 w 1836855"/>
                    <a:gd name="connsiteY0" fmla="*/ 0 h 3068266"/>
                    <a:gd name="connsiteX1" fmla="*/ 599943 w 1836855"/>
                    <a:gd name="connsiteY1" fmla="*/ 646834 h 3068266"/>
                    <a:gd name="connsiteX2" fmla="*/ 1190999 w 1836855"/>
                    <a:gd name="connsiteY2" fmla="*/ 1431235 h 3068266"/>
                    <a:gd name="connsiteX3" fmla="*/ 1633613 w 1836855"/>
                    <a:gd name="connsiteY3" fmla="*/ 2223843 h 3068266"/>
                    <a:gd name="connsiteX4" fmla="*/ 1787346 w 1836855"/>
                    <a:gd name="connsiteY4" fmla="*/ 3028510 h 3068266"/>
                    <a:gd name="connsiteX5" fmla="*/ 1622029 w 1836855"/>
                    <a:gd name="connsiteY5" fmla="*/ 3068266 h 3068266"/>
                    <a:gd name="connsiteX6" fmla="*/ 1130029 w 1836855"/>
                    <a:gd name="connsiteY6" fmla="*/ 2661165 h 3068266"/>
                    <a:gd name="connsiteX7" fmla="*/ 811977 w 1836855"/>
                    <a:gd name="connsiteY7" fmla="*/ 1919043 h 3068266"/>
                    <a:gd name="connsiteX8" fmla="*/ 268639 w 1836855"/>
                    <a:gd name="connsiteY8" fmla="*/ 1004643 h 3068266"/>
                    <a:gd name="connsiteX9" fmla="*/ 18516 w 1836855"/>
                    <a:gd name="connsiteY9" fmla="*/ 0 h 3068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36855" h="3068266">
                      <a:moveTo>
                        <a:pt x="18516" y="0"/>
                      </a:moveTo>
                      <a:cubicBezTo>
                        <a:pt x="486203" y="61003"/>
                        <a:pt x="397300" y="440057"/>
                        <a:pt x="599943" y="646834"/>
                      </a:cubicBezTo>
                      <a:cubicBezTo>
                        <a:pt x="995744" y="881797"/>
                        <a:pt x="1126502" y="1143263"/>
                        <a:pt x="1190999" y="1431235"/>
                      </a:cubicBezTo>
                      <a:cubicBezTo>
                        <a:pt x="1515232" y="1664515"/>
                        <a:pt x="1587675" y="1977310"/>
                        <a:pt x="1633613" y="2223843"/>
                      </a:cubicBezTo>
                      <a:cubicBezTo>
                        <a:pt x="1870388" y="2483231"/>
                        <a:pt x="1868623" y="2848635"/>
                        <a:pt x="1787346" y="3028510"/>
                      </a:cubicBezTo>
                      <a:lnTo>
                        <a:pt x="1622029" y="3068266"/>
                      </a:lnTo>
                      <a:cubicBezTo>
                        <a:pt x="1543398" y="3011459"/>
                        <a:pt x="1209820" y="3097867"/>
                        <a:pt x="1130029" y="2661165"/>
                      </a:cubicBezTo>
                      <a:cubicBezTo>
                        <a:pt x="968516" y="2476254"/>
                        <a:pt x="836273" y="2301147"/>
                        <a:pt x="811977" y="1919043"/>
                      </a:cubicBezTo>
                      <a:cubicBezTo>
                        <a:pt x="628656" y="1656209"/>
                        <a:pt x="400882" y="1463632"/>
                        <a:pt x="268639" y="1004643"/>
                      </a:cubicBezTo>
                      <a:cubicBezTo>
                        <a:pt x="185265" y="669762"/>
                        <a:pt x="-70389" y="507159"/>
                        <a:pt x="1851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77D390B4-096C-4203-9528-71246E920B46}"/>
                    </a:ext>
                  </a:extLst>
                </p:cNvPr>
                <p:cNvSpPr/>
                <p:nvPr/>
              </p:nvSpPr>
              <p:spPr>
                <a:xfrm>
                  <a:off x="1948070" y="2597426"/>
                  <a:ext cx="1775791" cy="3008244"/>
                </a:xfrm>
                <a:custGeom>
                  <a:avLst/>
                  <a:gdLst>
                    <a:gd name="connsiteX0" fmla="*/ 0 w 1775791"/>
                    <a:gd name="connsiteY0" fmla="*/ 0 h 3008244"/>
                    <a:gd name="connsiteX1" fmla="*/ 1775791 w 1775791"/>
                    <a:gd name="connsiteY1" fmla="*/ 3008244 h 3008244"/>
                    <a:gd name="connsiteX2" fmla="*/ 1775791 w 1775791"/>
                    <a:gd name="connsiteY2" fmla="*/ 3008244 h 3008244"/>
                    <a:gd name="connsiteX0" fmla="*/ 0 w 1775791"/>
                    <a:gd name="connsiteY0" fmla="*/ 0 h 3008244"/>
                    <a:gd name="connsiteX1" fmla="*/ 1775791 w 1775791"/>
                    <a:gd name="connsiteY1" fmla="*/ 3008244 h 3008244"/>
                    <a:gd name="connsiteX2" fmla="*/ 1775791 w 1775791"/>
                    <a:gd name="connsiteY2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775791 w 1775791"/>
                    <a:gd name="connsiteY2" fmla="*/ 3008244 h 3008244"/>
                    <a:gd name="connsiteX3" fmla="*/ 1775791 w 1775791"/>
                    <a:gd name="connsiteY3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75791" h="3008244">
                      <a:moveTo>
                        <a:pt x="0" y="0"/>
                      </a:moveTo>
                      <a:cubicBezTo>
                        <a:pt x="322470" y="238539"/>
                        <a:pt x="326887" y="742122"/>
                        <a:pt x="556591" y="1139687"/>
                      </a:cubicBezTo>
                      <a:cubicBezTo>
                        <a:pt x="737704" y="1417983"/>
                        <a:pt x="1038087" y="1590261"/>
                        <a:pt x="1219200" y="1921565"/>
                      </a:cubicBezTo>
                      <a:cubicBezTo>
                        <a:pt x="1338469" y="2548834"/>
                        <a:pt x="1590261" y="2646018"/>
                        <a:pt x="1775791" y="3008244"/>
                      </a:cubicBezTo>
                      <a:lnTo>
                        <a:pt x="1775791" y="3008244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41EA52F-B783-4637-BA8A-E0A3968C5D1E}"/>
                  </a:ext>
                </a:extLst>
              </p:cNvPr>
              <p:cNvGrpSpPr/>
              <p:nvPr/>
            </p:nvGrpSpPr>
            <p:grpSpPr>
              <a:xfrm>
                <a:off x="1931223" y="2586696"/>
                <a:ext cx="1836855" cy="3068266"/>
                <a:chOff x="1931223" y="2586696"/>
                <a:chExt cx="1836855" cy="3068266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8DE75C7-F02B-4DE0-93EB-9C6018A832E8}"/>
                    </a:ext>
                  </a:extLst>
                </p:cNvPr>
                <p:cNvSpPr/>
                <p:nvPr/>
              </p:nvSpPr>
              <p:spPr>
                <a:xfrm>
                  <a:off x="1931223" y="2586696"/>
                  <a:ext cx="1836855" cy="3068266"/>
                </a:xfrm>
                <a:custGeom>
                  <a:avLst/>
                  <a:gdLst>
                    <a:gd name="connsiteX0" fmla="*/ 0 w 1000205"/>
                    <a:gd name="connsiteY0" fmla="*/ 0 h 2047849"/>
                    <a:gd name="connsiteX1" fmla="*/ 1000205 w 1000205"/>
                    <a:gd name="connsiteY1" fmla="*/ 0 h 2047849"/>
                    <a:gd name="connsiteX2" fmla="*/ 1000205 w 1000205"/>
                    <a:gd name="connsiteY2" fmla="*/ 2047849 h 2047849"/>
                    <a:gd name="connsiteX3" fmla="*/ 0 w 1000205"/>
                    <a:gd name="connsiteY3" fmla="*/ 2047849 h 2047849"/>
                    <a:gd name="connsiteX4" fmla="*/ 0 w 1000205"/>
                    <a:gd name="connsiteY4" fmla="*/ 0 h 2047849"/>
                    <a:gd name="connsiteX0" fmla="*/ 0 w 1477283"/>
                    <a:gd name="connsiteY0" fmla="*/ 0 h 3041762"/>
                    <a:gd name="connsiteX1" fmla="*/ 1477283 w 1477283"/>
                    <a:gd name="connsiteY1" fmla="*/ 993913 h 3041762"/>
                    <a:gd name="connsiteX2" fmla="*/ 1477283 w 1477283"/>
                    <a:gd name="connsiteY2" fmla="*/ 3041762 h 3041762"/>
                    <a:gd name="connsiteX3" fmla="*/ 477078 w 1477283"/>
                    <a:gd name="connsiteY3" fmla="*/ 3041762 h 3041762"/>
                    <a:gd name="connsiteX4" fmla="*/ 0 w 1477283"/>
                    <a:gd name="connsiteY4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477283 w 1477283"/>
                    <a:gd name="connsiteY2" fmla="*/ 993913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0 w 1477283"/>
                    <a:gd name="connsiteY5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477283 w 1477283"/>
                    <a:gd name="connsiteY2" fmla="*/ 993913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250123 w 1477283"/>
                    <a:gd name="connsiteY5" fmla="*/ 1004643 h 3041762"/>
                    <a:gd name="connsiteX6" fmla="*/ 0 w 1477283"/>
                    <a:gd name="connsiteY6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172483 w 1477283"/>
                    <a:gd name="connsiteY2" fmla="*/ 1431235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250123 w 1477283"/>
                    <a:gd name="connsiteY5" fmla="*/ 1004643 h 3041762"/>
                    <a:gd name="connsiteX6" fmla="*/ 0 w 1477283"/>
                    <a:gd name="connsiteY6" fmla="*/ 0 h 3041762"/>
                    <a:gd name="connsiteX0" fmla="*/ 0 w 1615097"/>
                    <a:gd name="connsiteY0" fmla="*/ 0 h 3041762"/>
                    <a:gd name="connsiteX1" fmla="*/ 581427 w 1615097"/>
                    <a:gd name="connsiteY1" fmla="*/ 646834 h 3041762"/>
                    <a:gd name="connsiteX2" fmla="*/ 1172483 w 1615097"/>
                    <a:gd name="connsiteY2" fmla="*/ 1431235 h 3041762"/>
                    <a:gd name="connsiteX3" fmla="*/ 1615097 w 1615097"/>
                    <a:gd name="connsiteY3" fmla="*/ 2223843 h 3041762"/>
                    <a:gd name="connsiteX4" fmla="*/ 1477283 w 1615097"/>
                    <a:gd name="connsiteY4" fmla="*/ 3041762 h 3041762"/>
                    <a:gd name="connsiteX5" fmla="*/ 477078 w 1615097"/>
                    <a:gd name="connsiteY5" fmla="*/ 3041762 h 3041762"/>
                    <a:gd name="connsiteX6" fmla="*/ 250123 w 1615097"/>
                    <a:gd name="connsiteY6" fmla="*/ 1004643 h 3041762"/>
                    <a:gd name="connsiteX7" fmla="*/ 0 w 1615097"/>
                    <a:gd name="connsiteY7" fmla="*/ 0 h 3041762"/>
                    <a:gd name="connsiteX0" fmla="*/ 0 w 1888100"/>
                    <a:gd name="connsiteY0" fmla="*/ 0 h 3041762"/>
                    <a:gd name="connsiteX1" fmla="*/ 581427 w 1888100"/>
                    <a:gd name="connsiteY1" fmla="*/ 646834 h 3041762"/>
                    <a:gd name="connsiteX2" fmla="*/ 1172483 w 1888100"/>
                    <a:gd name="connsiteY2" fmla="*/ 1431235 h 3041762"/>
                    <a:gd name="connsiteX3" fmla="*/ 1615097 w 1888100"/>
                    <a:gd name="connsiteY3" fmla="*/ 2223843 h 3041762"/>
                    <a:gd name="connsiteX4" fmla="*/ 1888100 w 1888100"/>
                    <a:gd name="connsiteY4" fmla="*/ 3002006 h 3041762"/>
                    <a:gd name="connsiteX5" fmla="*/ 477078 w 1888100"/>
                    <a:gd name="connsiteY5" fmla="*/ 3041762 h 3041762"/>
                    <a:gd name="connsiteX6" fmla="*/ 250123 w 1888100"/>
                    <a:gd name="connsiteY6" fmla="*/ 1004643 h 3041762"/>
                    <a:gd name="connsiteX7" fmla="*/ 0 w 1888100"/>
                    <a:gd name="connsiteY7" fmla="*/ 0 h 3041762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250123 w 1888100"/>
                    <a:gd name="connsiteY6" fmla="*/ 1004643 h 3068266"/>
                    <a:gd name="connsiteX7" fmla="*/ 0 w 1888100"/>
                    <a:gd name="connsiteY7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250123 w 1888100"/>
                    <a:gd name="connsiteY7" fmla="*/ 1004643 h 3068266"/>
                    <a:gd name="connsiteX8" fmla="*/ 0 w 1888100"/>
                    <a:gd name="connsiteY8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787346"/>
                    <a:gd name="connsiteY0" fmla="*/ 0 h 3068266"/>
                    <a:gd name="connsiteX1" fmla="*/ 599943 w 1787346"/>
                    <a:gd name="connsiteY1" fmla="*/ 646834 h 3068266"/>
                    <a:gd name="connsiteX2" fmla="*/ 1190999 w 1787346"/>
                    <a:gd name="connsiteY2" fmla="*/ 1431235 h 3068266"/>
                    <a:gd name="connsiteX3" fmla="*/ 1633613 w 1787346"/>
                    <a:gd name="connsiteY3" fmla="*/ 2223843 h 3068266"/>
                    <a:gd name="connsiteX4" fmla="*/ 1787346 w 1787346"/>
                    <a:gd name="connsiteY4" fmla="*/ 3028510 h 3068266"/>
                    <a:gd name="connsiteX5" fmla="*/ 1622029 w 1787346"/>
                    <a:gd name="connsiteY5" fmla="*/ 3068266 h 3068266"/>
                    <a:gd name="connsiteX6" fmla="*/ 1130029 w 1787346"/>
                    <a:gd name="connsiteY6" fmla="*/ 2661165 h 3068266"/>
                    <a:gd name="connsiteX7" fmla="*/ 811977 w 1787346"/>
                    <a:gd name="connsiteY7" fmla="*/ 1919043 h 3068266"/>
                    <a:gd name="connsiteX8" fmla="*/ 268639 w 1787346"/>
                    <a:gd name="connsiteY8" fmla="*/ 1004643 h 3068266"/>
                    <a:gd name="connsiteX9" fmla="*/ 18516 w 1787346"/>
                    <a:gd name="connsiteY9" fmla="*/ 0 h 3068266"/>
                    <a:gd name="connsiteX0" fmla="*/ 18516 w 1836855"/>
                    <a:gd name="connsiteY0" fmla="*/ 0 h 3068266"/>
                    <a:gd name="connsiteX1" fmla="*/ 599943 w 1836855"/>
                    <a:gd name="connsiteY1" fmla="*/ 646834 h 3068266"/>
                    <a:gd name="connsiteX2" fmla="*/ 1190999 w 1836855"/>
                    <a:gd name="connsiteY2" fmla="*/ 1431235 h 3068266"/>
                    <a:gd name="connsiteX3" fmla="*/ 1633613 w 1836855"/>
                    <a:gd name="connsiteY3" fmla="*/ 2223843 h 3068266"/>
                    <a:gd name="connsiteX4" fmla="*/ 1787346 w 1836855"/>
                    <a:gd name="connsiteY4" fmla="*/ 3028510 h 3068266"/>
                    <a:gd name="connsiteX5" fmla="*/ 1622029 w 1836855"/>
                    <a:gd name="connsiteY5" fmla="*/ 3068266 h 3068266"/>
                    <a:gd name="connsiteX6" fmla="*/ 1130029 w 1836855"/>
                    <a:gd name="connsiteY6" fmla="*/ 2661165 h 3068266"/>
                    <a:gd name="connsiteX7" fmla="*/ 811977 w 1836855"/>
                    <a:gd name="connsiteY7" fmla="*/ 1919043 h 3068266"/>
                    <a:gd name="connsiteX8" fmla="*/ 268639 w 1836855"/>
                    <a:gd name="connsiteY8" fmla="*/ 1004643 h 3068266"/>
                    <a:gd name="connsiteX9" fmla="*/ 18516 w 1836855"/>
                    <a:gd name="connsiteY9" fmla="*/ 0 h 3068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36855" h="3068266">
                      <a:moveTo>
                        <a:pt x="18516" y="0"/>
                      </a:moveTo>
                      <a:cubicBezTo>
                        <a:pt x="486203" y="61003"/>
                        <a:pt x="397300" y="440057"/>
                        <a:pt x="599943" y="646834"/>
                      </a:cubicBezTo>
                      <a:cubicBezTo>
                        <a:pt x="995744" y="881797"/>
                        <a:pt x="1126502" y="1143263"/>
                        <a:pt x="1190999" y="1431235"/>
                      </a:cubicBezTo>
                      <a:cubicBezTo>
                        <a:pt x="1515232" y="1664515"/>
                        <a:pt x="1587675" y="1977310"/>
                        <a:pt x="1633613" y="2223843"/>
                      </a:cubicBezTo>
                      <a:cubicBezTo>
                        <a:pt x="1870388" y="2483231"/>
                        <a:pt x="1868623" y="2848635"/>
                        <a:pt x="1787346" y="3028510"/>
                      </a:cubicBezTo>
                      <a:lnTo>
                        <a:pt x="1622029" y="3068266"/>
                      </a:lnTo>
                      <a:cubicBezTo>
                        <a:pt x="1543398" y="3011459"/>
                        <a:pt x="1209820" y="3097867"/>
                        <a:pt x="1130029" y="2661165"/>
                      </a:cubicBezTo>
                      <a:cubicBezTo>
                        <a:pt x="968516" y="2476254"/>
                        <a:pt x="836273" y="2301147"/>
                        <a:pt x="811977" y="1919043"/>
                      </a:cubicBezTo>
                      <a:cubicBezTo>
                        <a:pt x="628656" y="1656209"/>
                        <a:pt x="400882" y="1463632"/>
                        <a:pt x="268639" y="1004643"/>
                      </a:cubicBezTo>
                      <a:cubicBezTo>
                        <a:pt x="185265" y="669762"/>
                        <a:pt x="-70389" y="507159"/>
                        <a:pt x="1851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995A4BE3-7FA8-4E33-86F6-B0553C9C7A91}"/>
                    </a:ext>
                  </a:extLst>
                </p:cNvPr>
                <p:cNvSpPr/>
                <p:nvPr/>
              </p:nvSpPr>
              <p:spPr>
                <a:xfrm>
                  <a:off x="1948070" y="2597426"/>
                  <a:ext cx="1775791" cy="3008244"/>
                </a:xfrm>
                <a:custGeom>
                  <a:avLst/>
                  <a:gdLst>
                    <a:gd name="connsiteX0" fmla="*/ 0 w 1775791"/>
                    <a:gd name="connsiteY0" fmla="*/ 0 h 3008244"/>
                    <a:gd name="connsiteX1" fmla="*/ 1775791 w 1775791"/>
                    <a:gd name="connsiteY1" fmla="*/ 3008244 h 3008244"/>
                    <a:gd name="connsiteX2" fmla="*/ 1775791 w 1775791"/>
                    <a:gd name="connsiteY2" fmla="*/ 3008244 h 3008244"/>
                    <a:gd name="connsiteX0" fmla="*/ 0 w 1775791"/>
                    <a:gd name="connsiteY0" fmla="*/ 0 h 3008244"/>
                    <a:gd name="connsiteX1" fmla="*/ 1775791 w 1775791"/>
                    <a:gd name="connsiteY1" fmla="*/ 3008244 h 3008244"/>
                    <a:gd name="connsiteX2" fmla="*/ 1775791 w 1775791"/>
                    <a:gd name="connsiteY2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775791 w 1775791"/>
                    <a:gd name="connsiteY2" fmla="*/ 3008244 h 3008244"/>
                    <a:gd name="connsiteX3" fmla="*/ 1775791 w 1775791"/>
                    <a:gd name="connsiteY3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75791" h="3008244">
                      <a:moveTo>
                        <a:pt x="0" y="0"/>
                      </a:moveTo>
                      <a:cubicBezTo>
                        <a:pt x="322470" y="238539"/>
                        <a:pt x="326887" y="742122"/>
                        <a:pt x="556591" y="1139687"/>
                      </a:cubicBezTo>
                      <a:cubicBezTo>
                        <a:pt x="737704" y="1417983"/>
                        <a:pt x="1038087" y="1590261"/>
                        <a:pt x="1219200" y="1921565"/>
                      </a:cubicBezTo>
                      <a:cubicBezTo>
                        <a:pt x="1338469" y="2548834"/>
                        <a:pt x="1590261" y="2646018"/>
                        <a:pt x="1775791" y="3008244"/>
                      </a:cubicBezTo>
                      <a:lnTo>
                        <a:pt x="1775791" y="3008244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8E178B8E-D682-46B7-B425-10040EE8420F}"/>
                  </a:ext>
                </a:extLst>
              </p:cNvPr>
              <p:cNvGrpSpPr/>
              <p:nvPr/>
            </p:nvGrpSpPr>
            <p:grpSpPr>
              <a:xfrm rot="19505537" flipH="1">
                <a:off x="2703370" y="1977364"/>
                <a:ext cx="2052732" cy="3428865"/>
                <a:chOff x="1931223" y="2586696"/>
                <a:chExt cx="1836855" cy="3068266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43" name="Rectangle 32">
                  <a:extLst>
                    <a:ext uri="{FF2B5EF4-FFF2-40B4-BE49-F238E27FC236}">
                      <a16:creationId xmlns:a16="http://schemas.microsoft.com/office/drawing/2014/main" id="{AC7C8865-B6B6-4EE6-B2CD-FC001B588BE9}"/>
                    </a:ext>
                  </a:extLst>
                </p:cNvPr>
                <p:cNvSpPr/>
                <p:nvPr/>
              </p:nvSpPr>
              <p:spPr>
                <a:xfrm>
                  <a:off x="1931223" y="2586696"/>
                  <a:ext cx="1836855" cy="3068266"/>
                </a:xfrm>
                <a:custGeom>
                  <a:avLst/>
                  <a:gdLst>
                    <a:gd name="connsiteX0" fmla="*/ 0 w 1000205"/>
                    <a:gd name="connsiteY0" fmla="*/ 0 h 2047849"/>
                    <a:gd name="connsiteX1" fmla="*/ 1000205 w 1000205"/>
                    <a:gd name="connsiteY1" fmla="*/ 0 h 2047849"/>
                    <a:gd name="connsiteX2" fmla="*/ 1000205 w 1000205"/>
                    <a:gd name="connsiteY2" fmla="*/ 2047849 h 2047849"/>
                    <a:gd name="connsiteX3" fmla="*/ 0 w 1000205"/>
                    <a:gd name="connsiteY3" fmla="*/ 2047849 h 2047849"/>
                    <a:gd name="connsiteX4" fmla="*/ 0 w 1000205"/>
                    <a:gd name="connsiteY4" fmla="*/ 0 h 2047849"/>
                    <a:gd name="connsiteX0" fmla="*/ 0 w 1477283"/>
                    <a:gd name="connsiteY0" fmla="*/ 0 h 3041762"/>
                    <a:gd name="connsiteX1" fmla="*/ 1477283 w 1477283"/>
                    <a:gd name="connsiteY1" fmla="*/ 993913 h 3041762"/>
                    <a:gd name="connsiteX2" fmla="*/ 1477283 w 1477283"/>
                    <a:gd name="connsiteY2" fmla="*/ 3041762 h 3041762"/>
                    <a:gd name="connsiteX3" fmla="*/ 477078 w 1477283"/>
                    <a:gd name="connsiteY3" fmla="*/ 3041762 h 3041762"/>
                    <a:gd name="connsiteX4" fmla="*/ 0 w 1477283"/>
                    <a:gd name="connsiteY4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477283 w 1477283"/>
                    <a:gd name="connsiteY2" fmla="*/ 993913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0 w 1477283"/>
                    <a:gd name="connsiteY5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477283 w 1477283"/>
                    <a:gd name="connsiteY2" fmla="*/ 993913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250123 w 1477283"/>
                    <a:gd name="connsiteY5" fmla="*/ 1004643 h 3041762"/>
                    <a:gd name="connsiteX6" fmla="*/ 0 w 1477283"/>
                    <a:gd name="connsiteY6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172483 w 1477283"/>
                    <a:gd name="connsiteY2" fmla="*/ 1431235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250123 w 1477283"/>
                    <a:gd name="connsiteY5" fmla="*/ 1004643 h 3041762"/>
                    <a:gd name="connsiteX6" fmla="*/ 0 w 1477283"/>
                    <a:gd name="connsiteY6" fmla="*/ 0 h 3041762"/>
                    <a:gd name="connsiteX0" fmla="*/ 0 w 1615097"/>
                    <a:gd name="connsiteY0" fmla="*/ 0 h 3041762"/>
                    <a:gd name="connsiteX1" fmla="*/ 581427 w 1615097"/>
                    <a:gd name="connsiteY1" fmla="*/ 646834 h 3041762"/>
                    <a:gd name="connsiteX2" fmla="*/ 1172483 w 1615097"/>
                    <a:gd name="connsiteY2" fmla="*/ 1431235 h 3041762"/>
                    <a:gd name="connsiteX3" fmla="*/ 1615097 w 1615097"/>
                    <a:gd name="connsiteY3" fmla="*/ 2223843 h 3041762"/>
                    <a:gd name="connsiteX4" fmla="*/ 1477283 w 1615097"/>
                    <a:gd name="connsiteY4" fmla="*/ 3041762 h 3041762"/>
                    <a:gd name="connsiteX5" fmla="*/ 477078 w 1615097"/>
                    <a:gd name="connsiteY5" fmla="*/ 3041762 h 3041762"/>
                    <a:gd name="connsiteX6" fmla="*/ 250123 w 1615097"/>
                    <a:gd name="connsiteY6" fmla="*/ 1004643 h 3041762"/>
                    <a:gd name="connsiteX7" fmla="*/ 0 w 1615097"/>
                    <a:gd name="connsiteY7" fmla="*/ 0 h 3041762"/>
                    <a:gd name="connsiteX0" fmla="*/ 0 w 1888100"/>
                    <a:gd name="connsiteY0" fmla="*/ 0 h 3041762"/>
                    <a:gd name="connsiteX1" fmla="*/ 581427 w 1888100"/>
                    <a:gd name="connsiteY1" fmla="*/ 646834 h 3041762"/>
                    <a:gd name="connsiteX2" fmla="*/ 1172483 w 1888100"/>
                    <a:gd name="connsiteY2" fmla="*/ 1431235 h 3041762"/>
                    <a:gd name="connsiteX3" fmla="*/ 1615097 w 1888100"/>
                    <a:gd name="connsiteY3" fmla="*/ 2223843 h 3041762"/>
                    <a:gd name="connsiteX4" fmla="*/ 1888100 w 1888100"/>
                    <a:gd name="connsiteY4" fmla="*/ 3002006 h 3041762"/>
                    <a:gd name="connsiteX5" fmla="*/ 477078 w 1888100"/>
                    <a:gd name="connsiteY5" fmla="*/ 3041762 h 3041762"/>
                    <a:gd name="connsiteX6" fmla="*/ 250123 w 1888100"/>
                    <a:gd name="connsiteY6" fmla="*/ 1004643 h 3041762"/>
                    <a:gd name="connsiteX7" fmla="*/ 0 w 1888100"/>
                    <a:gd name="connsiteY7" fmla="*/ 0 h 3041762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250123 w 1888100"/>
                    <a:gd name="connsiteY6" fmla="*/ 1004643 h 3068266"/>
                    <a:gd name="connsiteX7" fmla="*/ 0 w 1888100"/>
                    <a:gd name="connsiteY7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250123 w 1888100"/>
                    <a:gd name="connsiteY7" fmla="*/ 1004643 h 3068266"/>
                    <a:gd name="connsiteX8" fmla="*/ 0 w 1888100"/>
                    <a:gd name="connsiteY8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787346"/>
                    <a:gd name="connsiteY0" fmla="*/ 0 h 3068266"/>
                    <a:gd name="connsiteX1" fmla="*/ 599943 w 1787346"/>
                    <a:gd name="connsiteY1" fmla="*/ 646834 h 3068266"/>
                    <a:gd name="connsiteX2" fmla="*/ 1190999 w 1787346"/>
                    <a:gd name="connsiteY2" fmla="*/ 1431235 h 3068266"/>
                    <a:gd name="connsiteX3" fmla="*/ 1633613 w 1787346"/>
                    <a:gd name="connsiteY3" fmla="*/ 2223843 h 3068266"/>
                    <a:gd name="connsiteX4" fmla="*/ 1787346 w 1787346"/>
                    <a:gd name="connsiteY4" fmla="*/ 3028510 h 3068266"/>
                    <a:gd name="connsiteX5" fmla="*/ 1622029 w 1787346"/>
                    <a:gd name="connsiteY5" fmla="*/ 3068266 h 3068266"/>
                    <a:gd name="connsiteX6" fmla="*/ 1130029 w 1787346"/>
                    <a:gd name="connsiteY6" fmla="*/ 2661165 h 3068266"/>
                    <a:gd name="connsiteX7" fmla="*/ 811977 w 1787346"/>
                    <a:gd name="connsiteY7" fmla="*/ 1919043 h 3068266"/>
                    <a:gd name="connsiteX8" fmla="*/ 268639 w 1787346"/>
                    <a:gd name="connsiteY8" fmla="*/ 1004643 h 3068266"/>
                    <a:gd name="connsiteX9" fmla="*/ 18516 w 1787346"/>
                    <a:gd name="connsiteY9" fmla="*/ 0 h 3068266"/>
                    <a:gd name="connsiteX0" fmla="*/ 18516 w 1836855"/>
                    <a:gd name="connsiteY0" fmla="*/ 0 h 3068266"/>
                    <a:gd name="connsiteX1" fmla="*/ 599943 w 1836855"/>
                    <a:gd name="connsiteY1" fmla="*/ 646834 h 3068266"/>
                    <a:gd name="connsiteX2" fmla="*/ 1190999 w 1836855"/>
                    <a:gd name="connsiteY2" fmla="*/ 1431235 h 3068266"/>
                    <a:gd name="connsiteX3" fmla="*/ 1633613 w 1836855"/>
                    <a:gd name="connsiteY3" fmla="*/ 2223843 h 3068266"/>
                    <a:gd name="connsiteX4" fmla="*/ 1787346 w 1836855"/>
                    <a:gd name="connsiteY4" fmla="*/ 3028510 h 3068266"/>
                    <a:gd name="connsiteX5" fmla="*/ 1622029 w 1836855"/>
                    <a:gd name="connsiteY5" fmla="*/ 3068266 h 3068266"/>
                    <a:gd name="connsiteX6" fmla="*/ 1130029 w 1836855"/>
                    <a:gd name="connsiteY6" fmla="*/ 2661165 h 3068266"/>
                    <a:gd name="connsiteX7" fmla="*/ 811977 w 1836855"/>
                    <a:gd name="connsiteY7" fmla="*/ 1919043 h 3068266"/>
                    <a:gd name="connsiteX8" fmla="*/ 268639 w 1836855"/>
                    <a:gd name="connsiteY8" fmla="*/ 1004643 h 3068266"/>
                    <a:gd name="connsiteX9" fmla="*/ 18516 w 1836855"/>
                    <a:gd name="connsiteY9" fmla="*/ 0 h 3068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36855" h="3068266">
                      <a:moveTo>
                        <a:pt x="18516" y="0"/>
                      </a:moveTo>
                      <a:cubicBezTo>
                        <a:pt x="486203" y="61003"/>
                        <a:pt x="397300" y="440057"/>
                        <a:pt x="599943" y="646834"/>
                      </a:cubicBezTo>
                      <a:cubicBezTo>
                        <a:pt x="995744" y="881797"/>
                        <a:pt x="1126502" y="1143263"/>
                        <a:pt x="1190999" y="1431235"/>
                      </a:cubicBezTo>
                      <a:cubicBezTo>
                        <a:pt x="1515232" y="1664515"/>
                        <a:pt x="1587675" y="1977310"/>
                        <a:pt x="1633613" y="2223843"/>
                      </a:cubicBezTo>
                      <a:cubicBezTo>
                        <a:pt x="1870388" y="2483231"/>
                        <a:pt x="1868623" y="2848635"/>
                        <a:pt x="1787346" y="3028510"/>
                      </a:cubicBezTo>
                      <a:lnTo>
                        <a:pt x="1622029" y="3068266"/>
                      </a:lnTo>
                      <a:cubicBezTo>
                        <a:pt x="1543398" y="3011459"/>
                        <a:pt x="1209820" y="3097867"/>
                        <a:pt x="1130029" y="2661165"/>
                      </a:cubicBezTo>
                      <a:cubicBezTo>
                        <a:pt x="968516" y="2476254"/>
                        <a:pt x="836273" y="2301147"/>
                        <a:pt x="811977" y="1919043"/>
                      </a:cubicBezTo>
                      <a:cubicBezTo>
                        <a:pt x="628656" y="1656209"/>
                        <a:pt x="400882" y="1463632"/>
                        <a:pt x="268639" y="1004643"/>
                      </a:cubicBezTo>
                      <a:cubicBezTo>
                        <a:pt x="185265" y="669762"/>
                        <a:pt x="-70389" y="507159"/>
                        <a:pt x="1851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D0BDAB0C-9505-4992-9317-7B49A0B636CA}"/>
                    </a:ext>
                  </a:extLst>
                </p:cNvPr>
                <p:cNvSpPr/>
                <p:nvPr/>
              </p:nvSpPr>
              <p:spPr>
                <a:xfrm>
                  <a:off x="1948070" y="2597426"/>
                  <a:ext cx="1775791" cy="3008244"/>
                </a:xfrm>
                <a:custGeom>
                  <a:avLst/>
                  <a:gdLst>
                    <a:gd name="connsiteX0" fmla="*/ 0 w 1775791"/>
                    <a:gd name="connsiteY0" fmla="*/ 0 h 3008244"/>
                    <a:gd name="connsiteX1" fmla="*/ 1775791 w 1775791"/>
                    <a:gd name="connsiteY1" fmla="*/ 3008244 h 3008244"/>
                    <a:gd name="connsiteX2" fmla="*/ 1775791 w 1775791"/>
                    <a:gd name="connsiteY2" fmla="*/ 3008244 h 3008244"/>
                    <a:gd name="connsiteX0" fmla="*/ 0 w 1775791"/>
                    <a:gd name="connsiteY0" fmla="*/ 0 h 3008244"/>
                    <a:gd name="connsiteX1" fmla="*/ 1775791 w 1775791"/>
                    <a:gd name="connsiteY1" fmla="*/ 3008244 h 3008244"/>
                    <a:gd name="connsiteX2" fmla="*/ 1775791 w 1775791"/>
                    <a:gd name="connsiteY2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775791 w 1775791"/>
                    <a:gd name="connsiteY2" fmla="*/ 3008244 h 3008244"/>
                    <a:gd name="connsiteX3" fmla="*/ 1775791 w 1775791"/>
                    <a:gd name="connsiteY3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75791" h="3008244">
                      <a:moveTo>
                        <a:pt x="0" y="0"/>
                      </a:moveTo>
                      <a:cubicBezTo>
                        <a:pt x="322470" y="238539"/>
                        <a:pt x="326887" y="742122"/>
                        <a:pt x="556591" y="1139687"/>
                      </a:cubicBezTo>
                      <a:cubicBezTo>
                        <a:pt x="737704" y="1417983"/>
                        <a:pt x="1038087" y="1590261"/>
                        <a:pt x="1219200" y="1921565"/>
                      </a:cubicBezTo>
                      <a:cubicBezTo>
                        <a:pt x="1338469" y="2548834"/>
                        <a:pt x="1590261" y="2646018"/>
                        <a:pt x="1775791" y="3008244"/>
                      </a:cubicBezTo>
                      <a:lnTo>
                        <a:pt x="1775791" y="3008244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81100B6E-F6CA-4384-837B-7FCD41492983}"/>
                  </a:ext>
                </a:extLst>
              </p:cNvPr>
              <p:cNvGrpSpPr/>
              <p:nvPr/>
            </p:nvGrpSpPr>
            <p:grpSpPr>
              <a:xfrm rot="19505537" flipH="1">
                <a:off x="3076591" y="11894"/>
                <a:ext cx="3036702" cy="5072480"/>
                <a:chOff x="1931223" y="2586696"/>
                <a:chExt cx="1836855" cy="3068266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46" name="Rectangle 32">
                  <a:extLst>
                    <a:ext uri="{FF2B5EF4-FFF2-40B4-BE49-F238E27FC236}">
                      <a16:creationId xmlns:a16="http://schemas.microsoft.com/office/drawing/2014/main" id="{4E2C55B6-9A96-4A4A-B0C1-B2B4F695A38A}"/>
                    </a:ext>
                  </a:extLst>
                </p:cNvPr>
                <p:cNvSpPr/>
                <p:nvPr/>
              </p:nvSpPr>
              <p:spPr>
                <a:xfrm>
                  <a:off x="1931223" y="2586696"/>
                  <a:ext cx="1836855" cy="3068266"/>
                </a:xfrm>
                <a:custGeom>
                  <a:avLst/>
                  <a:gdLst>
                    <a:gd name="connsiteX0" fmla="*/ 0 w 1000205"/>
                    <a:gd name="connsiteY0" fmla="*/ 0 h 2047849"/>
                    <a:gd name="connsiteX1" fmla="*/ 1000205 w 1000205"/>
                    <a:gd name="connsiteY1" fmla="*/ 0 h 2047849"/>
                    <a:gd name="connsiteX2" fmla="*/ 1000205 w 1000205"/>
                    <a:gd name="connsiteY2" fmla="*/ 2047849 h 2047849"/>
                    <a:gd name="connsiteX3" fmla="*/ 0 w 1000205"/>
                    <a:gd name="connsiteY3" fmla="*/ 2047849 h 2047849"/>
                    <a:gd name="connsiteX4" fmla="*/ 0 w 1000205"/>
                    <a:gd name="connsiteY4" fmla="*/ 0 h 2047849"/>
                    <a:gd name="connsiteX0" fmla="*/ 0 w 1477283"/>
                    <a:gd name="connsiteY0" fmla="*/ 0 h 3041762"/>
                    <a:gd name="connsiteX1" fmla="*/ 1477283 w 1477283"/>
                    <a:gd name="connsiteY1" fmla="*/ 993913 h 3041762"/>
                    <a:gd name="connsiteX2" fmla="*/ 1477283 w 1477283"/>
                    <a:gd name="connsiteY2" fmla="*/ 3041762 h 3041762"/>
                    <a:gd name="connsiteX3" fmla="*/ 477078 w 1477283"/>
                    <a:gd name="connsiteY3" fmla="*/ 3041762 h 3041762"/>
                    <a:gd name="connsiteX4" fmla="*/ 0 w 1477283"/>
                    <a:gd name="connsiteY4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477283 w 1477283"/>
                    <a:gd name="connsiteY2" fmla="*/ 993913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0 w 1477283"/>
                    <a:gd name="connsiteY5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477283 w 1477283"/>
                    <a:gd name="connsiteY2" fmla="*/ 993913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250123 w 1477283"/>
                    <a:gd name="connsiteY5" fmla="*/ 1004643 h 3041762"/>
                    <a:gd name="connsiteX6" fmla="*/ 0 w 1477283"/>
                    <a:gd name="connsiteY6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172483 w 1477283"/>
                    <a:gd name="connsiteY2" fmla="*/ 1431235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250123 w 1477283"/>
                    <a:gd name="connsiteY5" fmla="*/ 1004643 h 3041762"/>
                    <a:gd name="connsiteX6" fmla="*/ 0 w 1477283"/>
                    <a:gd name="connsiteY6" fmla="*/ 0 h 3041762"/>
                    <a:gd name="connsiteX0" fmla="*/ 0 w 1615097"/>
                    <a:gd name="connsiteY0" fmla="*/ 0 h 3041762"/>
                    <a:gd name="connsiteX1" fmla="*/ 581427 w 1615097"/>
                    <a:gd name="connsiteY1" fmla="*/ 646834 h 3041762"/>
                    <a:gd name="connsiteX2" fmla="*/ 1172483 w 1615097"/>
                    <a:gd name="connsiteY2" fmla="*/ 1431235 h 3041762"/>
                    <a:gd name="connsiteX3" fmla="*/ 1615097 w 1615097"/>
                    <a:gd name="connsiteY3" fmla="*/ 2223843 h 3041762"/>
                    <a:gd name="connsiteX4" fmla="*/ 1477283 w 1615097"/>
                    <a:gd name="connsiteY4" fmla="*/ 3041762 h 3041762"/>
                    <a:gd name="connsiteX5" fmla="*/ 477078 w 1615097"/>
                    <a:gd name="connsiteY5" fmla="*/ 3041762 h 3041762"/>
                    <a:gd name="connsiteX6" fmla="*/ 250123 w 1615097"/>
                    <a:gd name="connsiteY6" fmla="*/ 1004643 h 3041762"/>
                    <a:gd name="connsiteX7" fmla="*/ 0 w 1615097"/>
                    <a:gd name="connsiteY7" fmla="*/ 0 h 3041762"/>
                    <a:gd name="connsiteX0" fmla="*/ 0 w 1888100"/>
                    <a:gd name="connsiteY0" fmla="*/ 0 h 3041762"/>
                    <a:gd name="connsiteX1" fmla="*/ 581427 w 1888100"/>
                    <a:gd name="connsiteY1" fmla="*/ 646834 h 3041762"/>
                    <a:gd name="connsiteX2" fmla="*/ 1172483 w 1888100"/>
                    <a:gd name="connsiteY2" fmla="*/ 1431235 h 3041762"/>
                    <a:gd name="connsiteX3" fmla="*/ 1615097 w 1888100"/>
                    <a:gd name="connsiteY3" fmla="*/ 2223843 h 3041762"/>
                    <a:gd name="connsiteX4" fmla="*/ 1888100 w 1888100"/>
                    <a:gd name="connsiteY4" fmla="*/ 3002006 h 3041762"/>
                    <a:gd name="connsiteX5" fmla="*/ 477078 w 1888100"/>
                    <a:gd name="connsiteY5" fmla="*/ 3041762 h 3041762"/>
                    <a:gd name="connsiteX6" fmla="*/ 250123 w 1888100"/>
                    <a:gd name="connsiteY6" fmla="*/ 1004643 h 3041762"/>
                    <a:gd name="connsiteX7" fmla="*/ 0 w 1888100"/>
                    <a:gd name="connsiteY7" fmla="*/ 0 h 3041762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250123 w 1888100"/>
                    <a:gd name="connsiteY6" fmla="*/ 1004643 h 3068266"/>
                    <a:gd name="connsiteX7" fmla="*/ 0 w 1888100"/>
                    <a:gd name="connsiteY7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250123 w 1888100"/>
                    <a:gd name="connsiteY7" fmla="*/ 1004643 h 3068266"/>
                    <a:gd name="connsiteX8" fmla="*/ 0 w 1888100"/>
                    <a:gd name="connsiteY8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787346"/>
                    <a:gd name="connsiteY0" fmla="*/ 0 h 3068266"/>
                    <a:gd name="connsiteX1" fmla="*/ 599943 w 1787346"/>
                    <a:gd name="connsiteY1" fmla="*/ 646834 h 3068266"/>
                    <a:gd name="connsiteX2" fmla="*/ 1190999 w 1787346"/>
                    <a:gd name="connsiteY2" fmla="*/ 1431235 h 3068266"/>
                    <a:gd name="connsiteX3" fmla="*/ 1633613 w 1787346"/>
                    <a:gd name="connsiteY3" fmla="*/ 2223843 h 3068266"/>
                    <a:gd name="connsiteX4" fmla="*/ 1787346 w 1787346"/>
                    <a:gd name="connsiteY4" fmla="*/ 3028510 h 3068266"/>
                    <a:gd name="connsiteX5" fmla="*/ 1622029 w 1787346"/>
                    <a:gd name="connsiteY5" fmla="*/ 3068266 h 3068266"/>
                    <a:gd name="connsiteX6" fmla="*/ 1130029 w 1787346"/>
                    <a:gd name="connsiteY6" fmla="*/ 2661165 h 3068266"/>
                    <a:gd name="connsiteX7" fmla="*/ 811977 w 1787346"/>
                    <a:gd name="connsiteY7" fmla="*/ 1919043 h 3068266"/>
                    <a:gd name="connsiteX8" fmla="*/ 268639 w 1787346"/>
                    <a:gd name="connsiteY8" fmla="*/ 1004643 h 3068266"/>
                    <a:gd name="connsiteX9" fmla="*/ 18516 w 1787346"/>
                    <a:gd name="connsiteY9" fmla="*/ 0 h 3068266"/>
                    <a:gd name="connsiteX0" fmla="*/ 18516 w 1836855"/>
                    <a:gd name="connsiteY0" fmla="*/ 0 h 3068266"/>
                    <a:gd name="connsiteX1" fmla="*/ 599943 w 1836855"/>
                    <a:gd name="connsiteY1" fmla="*/ 646834 h 3068266"/>
                    <a:gd name="connsiteX2" fmla="*/ 1190999 w 1836855"/>
                    <a:gd name="connsiteY2" fmla="*/ 1431235 h 3068266"/>
                    <a:gd name="connsiteX3" fmla="*/ 1633613 w 1836855"/>
                    <a:gd name="connsiteY3" fmla="*/ 2223843 h 3068266"/>
                    <a:gd name="connsiteX4" fmla="*/ 1787346 w 1836855"/>
                    <a:gd name="connsiteY4" fmla="*/ 3028510 h 3068266"/>
                    <a:gd name="connsiteX5" fmla="*/ 1622029 w 1836855"/>
                    <a:gd name="connsiteY5" fmla="*/ 3068266 h 3068266"/>
                    <a:gd name="connsiteX6" fmla="*/ 1130029 w 1836855"/>
                    <a:gd name="connsiteY6" fmla="*/ 2661165 h 3068266"/>
                    <a:gd name="connsiteX7" fmla="*/ 811977 w 1836855"/>
                    <a:gd name="connsiteY7" fmla="*/ 1919043 h 3068266"/>
                    <a:gd name="connsiteX8" fmla="*/ 268639 w 1836855"/>
                    <a:gd name="connsiteY8" fmla="*/ 1004643 h 3068266"/>
                    <a:gd name="connsiteX9" fmla="*/ 18516 w 1836855"/>
                    <a:gd name="connsiteY9" fmla="*/ 0 h 3068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36855" h="3068266">
                      <a:moveTo>
                        <a:pt x="18516" y="0"/>
                      </a:moveTo>
                      <a:cubicBezTo>
                        <a:pt x="486203" y="61003"/>
                        <a:pt x="397300" y="440057"/>
                        <a:pt x="599943" y="646834"/>
                      </a:cubicBezTo>
                      <a:cubicBezTo>
                        <a:pt x="995744" y="881797"/>
                        <a:pt x="1126502" y="1143263"/>
                        <a:pt x="1190999" y="1431235"/>
                      </a:cubicBezTo>
                      <a:cubicBezTo>
                        <a:pt x="1515232" y="1664515"/>
                        <a:pt x="1587675" y="1977310"/>
                        <a:pt x="1633613" y="2223843"/>
                      </a:cubicBezTo>
                      <a:cubicBezTo>
                        <a:pt x="1870388" y="2483231"/>
                        <a:pt x="1868623" y="2848635"/>
                        <a:pt x="1787346" y="3028510"/>
                      </a:cubicBezTo>
                      <a:lnTo>
                        <a:pt x="1622029" y="3068266"/>
                      </a:lnTo>
                      <a:cubicBezTo>
                        <a:pt x="1543398" y="3011459"/>
                        <a:pt x="1209820" y="3097867"/>
                        <a:pt x="1130029" y="2661165"/>
                      </a:cubicBezTo>
                      <a:cubicBezTo>
                        <a:pt x="968516" y="2476254"/>
                        <a:pt x="836273" y="2301147"/>
                        <a:pt x="811977" y="1919043"/>
                      </a:cubicBezTo>
                      <a:cubicBezTo>
                        <a:pt x="628656" y="1656209"/>
                        <a:pt x="400882" y="1463632"/>
                        <a:pt x="268639" y="1004643"/>
                      </a:cubicBezTo>
                      <a:cubicBezTo>
                        <a:pt x="185265" y="669762"/>
                        <a:pt x="-70389" y="507159"/>
                        <a:pt x="1851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FFF65693-7E71-4B34-8078-4C986C4CD305}"/>
                    </a:ext>
                  </a:extLst>
                </p:cNvPr>
                <p:cNvSpPr/>
                <p:nvPr/>
              </p:nvSpPr>
              <p:spPr>
                <a:xfrm>
                  <a:off x="1948070" y="2597426"/>
                  <a:ext cx="1775791" cy="3008244"/>
                </a:xfrm>
                <a:custGeom>
                  <a:avLst/>
                  <a:gdLst>
                    <a:gd name="connsiteX0" fmla="*/ 0 w 1775791"/>
                    <a:gd name="connsiteY0" fmla="*/ 0 h 3008244"/>
                    <a:gd name="connsiteX1" fmla="*/ 1775791 w 1775791"/>
                    <a:gd name="connsiteY1" fmla="*/ 3008244 h 3008244"/>
                    <a:gd name="connsiteX2" fmla="*/ 1775791 w 1775791"/>
                    <a:gd name="connsiteY2" fmla="*/ 3008244 h 3008244"/>
                    <a:gd name="connsiteX0" fmla="*/ 0 w 1775791"/>
                    <a:gd name="connsiteY0" fmla="*/ 0 h 3008244"/>
                    <a:gd name="connsiteX1" fmla="*/ 1775791 w 1775791"/>
                    <a:gd name="connsiteY1" fmla="*/ 3008244 h 3008244"/>
                    <a:gd name="connsiteX2" fmla="*/ 1775791 w 1775791"/>
                    <a:gd name="connsiteY2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775791 w 1775791"/>
                    <a:gd name="connsiteY2" fmla="*/ 3008244 h 3008244"/>
                    <a:gd name="connsiteX3" fmla="*/ 1775791 w 1775791"/>
                    <a:gd name="connsiteY3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75791" h="3008244">
                      <a:moveTo>
                        <a:pt x="0" y="0"/>
                      </a:moveTo>
                      <a:cubicBezTo>
                        <a:pt x="322470" y="238539"/>
                        <a:pt x="326887" y="742122"/>
                        <a:pt x="556591" y="1139687"/>
                      </a:cubicBezTo>
                      <a:cubicBezTo>
                        <a:pt x="737704" y="1417983"/>
                        <a:pt x="1038087" y="1590261"/>
                        <a:pt x="1219200" y="1921565"/>
                      </a:cubicBezTo>
                      <a:cubicBezTo>
                        <a:pt x="1338469" y="2548834"/>
                        <a:pt x="1590261" y="2646018"/>
                        <a:pt x="1775791" y="3008244"/>
                      </a:cubicBezTo>
                      <a:lnTo>
                        <a:pt x="1775791" y="3008244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1B6F7AF2-D893-4091-94A5-7E52C07C0075}"/>
                  </a:ext>
                </a:extLst>
              </p:cNvPr>
              <p:cNvGrpSpPr/>
              <p:nvPr/>
            </p:nvGrpSpPr>
            <p:grpSpPr>
              <a:xfrm>
                <a:off x="3031599" y="5285614"/>
                <a:ext cx="4247764" cy="1236948"/>
                <a:chOff x="3031599" y="5285614"/>
                <a:chExt cx="4247764" cy="1236948"/>
              </a:xfrm>
              <a:solidFill>
                <a:srgbClr val="BABED1"/>
              </a:solidFill>
            </p:grpSpPr>
            <p:sp>
              <p:nvSpPr>
                <p:cNvPr id="59" name="Oval 56">
                  <a:extLst>
                    <a:ext uri="{FF2B5EF4-FFF2-40B4-BE49-F238E27FC236}">
                      <a16:creationId xmlns:a16="http://schemas.microsoft.com/office/drawing/2014/main" id="{A9D8F583-5046-4029-AEE9-704B4A95D8D6}"/>
                    </a:ext>
                  </a:extLst>
                </p:cNvPr>
                <p:cNvSpPr/>
                <p:nvPr/>
              </p:nvSpPr>
              <p:spPr>
                <a:xfrm>
                  <a:off x="4743816" y="5285614"/>
                  <a:ext cx="1506375" cy="771222"/>
                </a:xfrm>
                <a:custGeom>
                  <a:avLst/>
                  <a:gdLst>
                    <a:gd name="connsiteX0" fmla="*/ 0 w 1204281"/>
                    <a:gd name="connsiteY0" fmla="*/ 548053 h 1096106"/>
                    <a:gd name="connsiteX1" fmla="*/ 602141 w 1204281"/>
                    <a:gd name="connsiteY1" fmla="*/ 0 h 1096106"/>
                    <a:gd name="connsiteX2" fmla="*/ 1204282 w 1204281"/>
                    <a:gd name="connsiteY2" fmla="*/ 548053 h 1096106"/>
                    <a:gd name="connsiteX3" fmla="*/ 602141 w 1204281"/>
                    <a:gd name="connsiteY3" fmla="*/ 1096106 h 1096106"/>
                    <a:gd name="connsiteX4" fmla="*/ 0 w 1204281"/>
                    <a:gd name="connsiteY4" fmla="*/ 548053 h 1096106"/>
                    <a:gd name="connsiteX0" fmla="*/ 0 w 1204282"/>
                    <a:gd name="connsiteY0" fmla="*/ 548053 h 616559"/>
                    <a:gd name="connsiteX1" fmla="*/ 602141 w 1204282"/>
                    <a:gd name="connsiteY1" fmla="*/ 0 h 616559"/>
                    <a:gd name="connsiteX2" fmla="*/ 1204282 w 1204282"/>
                    <a:gd name="connsiteY2" fmla="*/ 548053 h 616559"/>
                    <a:gd name="connsiteX3" fmla="*/ 0 w 1204282"/>
                    <a:gd name="connsiteY3" fmla="*/ 548053 h 616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4282" h="616559">
                      <a:moveTo>
                        <a:pt x="0" y="548053"/>
                      </a:moveTo>
                      <a:cubicBezTo>
                        <a:pt x="0" y="245372"/>
                        <a:pt x="269588" y="0"/>
                        <a:pt x="602141" y="0"/>
                      </a:cubicBezTo>
                      <a:cubicBezTo>
                        <a:pt x="934694" y="0"/>
                        <a:pt x="1204282" y="245372"/>
                        <a:pt x="1204282" y="548053"/>
                      </a:cubicBezTo>
                      <a:cubicBezTo>
                        <a:pt x="1103925" y="639395"/>
                        <a:pt x="100357" y="639395"/>
                        <a:pt x="0" y="54805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6">
                  <a:extLst>
                    <a:ext uri="{FF2B5EF4-FFF2-40B4-BE49-F238E27FC236}">
                      <a16:creationId xmlns:a16="http://schemas.microsoft.com/office/drawing/2014/main" id="{F7F093DB-89D0-43C7-AEBE-B5E2A252177A}"/>
                    </a:ext>
                  </a:extLst>
                </p:cNvPr>
                <p:cNvSpPr/>
                <p:nvPr/>
              </p:nvSpPr>
              <p:spPr>
                <a:xfrm>
                  <a:off x="5772988" y="5415271"/>
                  <a:ext cx="1506375" cy="830565"/>
                </a:xfrm>
                <a:custGeom>
                  <a:avLst/>
                  <a:gdLst>
                    <a:gd name="connsiteX0" fmla="*/ 0 w 1204281"/>
                    <a:gd name="connsiteY0" fmla="*/ 548053 h 1096106"/>
                    <a:gd name="connsiteX1" fmla="*/ 602141 w 1204281"/>
                    <a:gd name="connsiteY1" fmla="*/ 0 h 1096106"/>
                    <a:gd name="connsiteX2" fmla="*/ 1204282 w 1204281"/>
                    <a:gd name="connsiteY2" fmla="*/ 548053 h 1096106"/>
                    <a:gd name="connsiteX3" fmla="*/ 602141 w 1204281"/>
                    <a:gd name="connsiteY3" fmla="*/ 1096106 h 1096106"/>
                    <a:gd name="connsiteX4" fmla="*/ 0 w 1204281"/>
                    <a:gd name="connsiteY4" fmla="*/ 548053 h 1096106"/>
                    <a:gd name="connsiteX0" fmla="*/ 0 w 1204282"/>
                    <a:gd name="connsiteY0" fmla="*/ 548053 h 616559"/>
                    <a:gd name="connsiteX1" fmla="*/ 602141 w 1204282"/>
                    <a:gd name="connsiteY1" fmla="*/ 0 h 616559"/>
                    <a:gd name="connsiteX2" fmla="*/ 1204282 w 1204282"/>
                    <a:gd name="connsiteY2" fmla="*/ 548053 h 616559"/>
                    <a:gd name="connsiteX3" fmla="*/ 0 w 1204282"/>
                    <a:gd name="connsiteY3" fmla="*/ 548053 h 616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4282" h="616559">
                      <a:moveTo>
                        <a:pt x="0" y="548053"/>
                      </a:moveTo>
                      <a:cubicBezTo>
                        <a:pt x="0" y="245372"/>
                        <a:pt x="269588" y="0"/>
                        <a:pt x="602141" y="0"/>
                      </a:cubicBezTo>
                      <a:cubicBezTo>
                        <a:pt x="934694" y="0"/>
                        <a:pt x="1204282" y="245372"/>
                        <a:pt x="1204282" y="548053"/>
                      </a:cubicBezTo>
                      <a:cubicBezTo>
                        <a:pt x="1103925" y="639395"/>
                        <a:pt x="100357" y="639395"/>
                        <a:pt x="0" y="54805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56">
                  <a:extLst>
                    <a:ext uri="{FF2B5EF4-FFF2-40B4-BE49-F238E27FC236}">
                      <a16:creationId xmlns:a16="http://schemas.microsoft.com/office/drawing/2014/main" id="{C7726478-A276-440C-AABE-BF9AD390E281}"/>
                    </a:ext>
                  </a:extLst>
                </p:cNvPr>
                <p:cNvSpPr/>
                <p:nvPr/>
              </p:nvSpPr>
              <p:spPr>
                <a:xfrm>
                  <a:off x="5671677" y="5754489"/>
                  <a:ext cx="1308623" cy="721531"/>
                </a:xfrm>
                <a:custGeom>
                  <a:avLst/>
                  <a:gdLst>
                    <a:gd name="connsiteX0" fmla="*/ 0 w 1204281"/>
                    <a:gd name="connsiteY0" fmla="*/ 548053 h 1096106"/>
                    <a:gd name="connsiteX1" fmla="*/ 602141 w 1204281"/>
                    <a:gd name="connsiteY1" fmla="*/ 0 h 1096106"/>
                    <a:gd name="connsiteX2" fmla="*/ 1204282 w 1204281"/>
                    <a:gd name="connsiteY2" fmla="*/ 548053 h 1096106"/>
                    <a:gd name="connsiteX3" fmla="*/ 602141 w 1204281"/>
                    <a:gd name="connsiteY3" fmla="*/ 1096106 h 1096106"/>
                    <a:gd name="connsiteX4" fmla="*/ 0 w 1204281"/>
                    <a:gd name="connsiteY4" fmla="*/ 548053 h 1096106"/>
                    <a:gd name="connsiteX0" fmla="*/ 0 w 1204282"/>
                    <a:gd name="connsiteY0" fmla="*/ 548053 h 616559"/>
                    <a:gd name="connsiteX1" fmla="*/ 602141 w 1204282"/>
                    <a:gd name="connsiteY1" fmla="*/ 0 h 616559"/>
                    <a:gd name="connsiteX2" fmla="*/ 1204282 w 1204282"/>
                    <a:gd name="connsiteY2" fmla="*/ 548053 h 616559"/>
                    <a:gd name="connsiteX3" fmla="*/ 0 w 1204282"/>
                    <a:gd name="connsiteY3" fmla="*/ 548053 h 616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4282" h="616559">
                      <a:moveTo>
                        <a:pt x="0" y="548053"/>
                      </a:moveTo>
                      <a:cubicBezTo>
                        <a:pt x="0" y="245372"/>
                        <a:pt x="269588" y="0"/>
                        <a:pt x="602141" y="0"/>
                      </a:cubicBezTo>
                      <a:cubicBezTo>
                        <a:pt x="934694" y="0"/>
                        <a:pt x="1204282" y="245372"/>
                        <a:pt x="1204282" y="548053"/>
                      </a:cubicBezTo>
                      <a:cubicBezTo>
                        <a:pt x="1103925" y="639395"/>
                        <a:pt x="100357" y="639395"/>
                        <a:pt x="0" y="54805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6">
                  <a:extLst>
                    <a:ext uri="{FF2B5EF4-FFF2-40B4-BE49-F238E27FC236}">
                      <a16:creationId xmlns:a16="http://schemas.microsoft.com/office/drawing/2014/main" id="{06161F7A-5C43-4D82-8A24-AC69EBA25103}"/>
                    </a:ext>
                  </a:extLst>
                </p:cNvPr>
                <p:cNvSpPr/>
                <p:nvPr/>
              </p:nvSpPr>
              <p:spPr>
                <a:xfrm>
                  <a:off x="4003000" y="5299493"/>
                  <a:ext cx="1506375" cy="771222"/>
                </a:xfrm>
                <a:custGeom>
                  <a:avLst/>
                  <a:gdLst>
                    <a:gd name="connsiteX0" fmla="*/ 0 w 1204281"/>
                    <a:gd name="connsiteY0" fmla="*/ 548053 h 1096106"/>
                    <a:gd name="connsiteX1" fmla="*/ 602141 w 1204281"/>
                    <a:gd name="connsiteY1" fmla="*/ 0 h 1096106"/>
                    <a:gd name="connsiteX2" fmla="*/ 1204282 w 1204281"/>
                    <a:gd name="connsiteY2" fmla="*/ 548053 h 1096106"/>
                    <a:gd name="connsiteX3" fmla="*/ 602141 w 1204281"/>
                    <a:gd name="connsiteY3" fmla="*/ 1096106 h 1096106"/>
                    <a:gd name="connsiteX4" fmla="*/ 0 w 1204281"/>
                    <a:gd name="connsiteY4" fmla="*/ 548053 h 1096106"/>
                    <a:gd name="connsiteX0" fmla="*/ 0 w 1204282"/>
                    <a:gd name="connsiteY0" fmla="*/ 548053 h 616559"/>
                    <a:gd name="connsiteX1" fmla="*/ 602141 w 1204282"/>
                    <a:gd name="connsiteY1" fmla="*/ 0 h 616559"/>
                    <a:gd name="connsiteX2" fmla="*/ 1204282 w 1204282"/>
                    <a:gd name="connsiteY2" fmla="*/ 548053 h 616559"/>
                    <a:gd name="connsiteX3" fmla="*/ 0 w 1204282"/>
                    <a:gd name="connsiteY3" fmla="*/ 548053 h 616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4282" h="616559">
                      <a:moveTo>
                        <a:pt x="0" y="548053"/>
                      </a:moveTo>
                      <a:cubicBezTo>
                        <a:pt x="0" y="245372"/>
                        <a:pt x="269588" y="0"/>
                        <a:pt x="602141" y="0"/>
                      </a:cubicBezTo>
                      <a:cubicBezTo>
                        <a:pt x="934694" y="0"/>
                        <a:pt x="1204282" y="245372"/>
                        <a:pt x="1204282" y="548053"/>
                      </a:cubicBezTo>
                      <a:cubicBezTo>
                        <a:pt x="1103925" y="639395"/>
                        <a:pt x="100357" y="639395"/>
                        <a:pt x="0" y="54805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56">
                  <a:extLst>
                    <a:ext uri="{FF2B5EF4-FFF2-40B4-BE49-F238E27FC236}">
                      <a16:creationId xmlns:a16="http://schemas.microsoft.com/office/drawing/2014/main" id="{8BC65465-6B61-47D4-A8DE-81D9ECB71D59}"/>
                    </a:ext>
                  </a:extLst>
                </p:cNvPr>
                <p:cNvSpPr/>
                <p:nvPr/>
              </p:nvSpPr>
              <p:spPr>
                <a:xfrm>
                  <a:off x="4700276" y="5754489"/>
                  <a:ext cx="1308623" cy="721531"/>
                </a:xfrm>
                <a:custGeom>
                  <a:avLst/>
                  <a:gdLst>
                    <a:gd name="connsiteX0" fmla="*/ 0 w 1204281"/>
                    <a:gd name="connsiteY0" fmla="*/ 548053 h 1096106"/>
                    <a:gd name="connsiteX1" fmla="*/ 602141 w 1204281"/>
                    <a:gd name="connsiteY1" fmla="*/ 0 h 1096106"/>
                    <a:gd name="connsiteX2" fmla="*/ 1204282 w 1204281"/>
                    <a:gd name="connsiteY2" fmla="*/ 548053 h 1096106"/>
                    <a:gd name="connsiteX3" fmla="*/ 602141 w 1204281"/>
                    <a:gd name="connsiteY3" fmla="*/ 1096106 h 1096106"/>
                    <a:gd name="connsiteX4" fmla="*/ 0 w 1204281"/>
                    <a:gd name="connsiteY4" fmla="*/ 548053 h 1096106"/>
                    <a:gd name="connsiteX0" fmla="*/ 0 w 1204282"/>
                    <a:gd name="connsiteY0" fmla="*/ 548053 h 616559"/>
                    <a:gd name="connsiteX1" fmla="*/ 602141 w 1204282"/>
                    <a:gd name="connsiteY1" fmla="*/ 0 h 616559"/>
                    <a:gd name="connsiteX2" fmla="*/ 1204282 w 1204282"/>
                    <a:gd name="connsiteY2" fmla="*/ 548053 h 616559"/>
                    <a:gd name="connsiteX3" fmla="*/ 0 w 1204282"/>
                    <a:gd name="connsiteY3" fmla="*/ 548053 h 616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4282" h="616559">
                      <a:moveTo>
                        <a:pt x="0" y="548053"/>
                      </a:moveTo>
                      <a:cubicBezTo>
                        <a:pt x="0" y="245372"/>
                        <a:pt x="269588" y="0"/>
                        <a:pt x="602141" y="0"/>
                      </a:cubicBezTo>
                      <a:cubicBezTo>
                        <a:pt x="934694" y="0"/>
                        <a:pt x="1204282" y="245372"/>
                        <a:pt x="1204282" y="548053"/>
                      </a:cubicBezTo>
                      <a:cubicBezTo>
                        <a:pt x="1103925" y="639395"/>
                        <a:pt x="100357" y="639395"/>
                        <a:pt x="0" y="54805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F6F3D6A3-288A-480E-A4FD-8E50676869CA}"/>
                    </a:ext>
                  </a:extLst>
                </p:cNvPr>
                <p:cNvSpPr/>
                <p:nvPr/>
              </p:nvSpPr>
              <p:spPr>
                <a:xfrm>
                  <a:off x="3031599" y="5474838"/>
                  <a:ext cx="1506375" cy="771222"/>
                </a:xfrm>
                <a:custGeom>
                  <a:avLst/>
                  <a:gdLst>
                    <a:gd name="connsiteX0" fmla="*/ 0 w 1204281"/>
                    <a:gd name="connsiteY0" fmla="*/ 548053 h 1096106"/>
                    <a:gd name="connsiteX1" fmla="*/ 602141 w 1204281"/>
                    <a:gd name="connsiteY1" fmla="*/ 0 h 1096106"/>
                    <a:gd name="connsiteX2" fmla="*/ 1204282 w 1204281"/>
                    <a:gd name="connsiteY2" fmla="*/ 548053 h 1096106"/>
                    <a:gd name="connsiteX3" fmla="*/ 602141 w 1204281"/>
                    <a:gd name="connsiteY3" fmla="*/ 1096106 h 1096106"/>
                    <a:gd name="connsiteX4" fmla="*/ 0 w 1204281"/>
                    <a:gd name="connsiteY4" fmla="*/ 548053 h 1096106"/>
                    <a:gd name="connsiteX0" fmla="*/ 0 w 1204282"/>
                    <a:gd name="connsiteY0" fmla="*/ 548053 h 616559"/>
                    <a:gd name="connsiteX1" fmla="*/ 602141 w 1204282"/>
                    <a:gd name="connsiteY1" fmla="*/ 0 h 616559"/>
                    <a:gd name="connsiteX2" fmla="*/ 1204282 w 1204282"/>
                    <a:gd name="connsiteY2" fmla="*/ 548053 h 616559"/>
                    <a:gd name="connsiteX3" fmla="*/ 0 w 1204282"/>
                    <a:gd name="connsiteY3" fmla="*/ 548053 h 616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4282" h="616559">
                      <a:moveTo>
                        <a:pt x="0" y="548053"/>
                      </a:moveTo>
                      <a:cubicBezTo>
                        <a:pt x="0" y="245372"/>
                        <a:pt x="269588" y="0"/>
                        <a:pt x="602141" y="0"/>
                      </a:cubicBezTo>
                      <a:cubicBezTo>
                        <a:pt x="934694" y="0"/>
                        <a:pt x="1204282" y="245372"/>
                        <a:pt x="1204282" y="548053"/>
                      </a:cubicBezTo>
                      <a:cubicBezTo>
                        <a:pt x="1103925" y="639395"/>
                        <a:pt x="100357" y="639395"/>
                        <a:pt x="0" y="54805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56">
                  <a:extLst>
                    <a:ext uri="{FF2B5EF4-FFF2-40B4-BE49-F238E27FC236}">
                      <a16:creationId xmlns:a16="http://schemas.microsoft.com/office/drawing/2014/main" id="{ED4FE6FD-E380-46B9-BA20-3FF802CB00A4}"/>
                    </a:ext>
                  </a:extLst>
                </p:cNvPr>
                <p:cNvSpPr/>
                <p:nvPr/>
              </p:nvSpPr>
              <p:spPr>
                <a:xfrm>
                  <a:off x="3684103" y="5801031"/>
                  <a:ext cx="1308623" cy="721531"/>
                </a:xfrm>
                <a:custGeom>
                  <a:avLst/>
                  <a:gdLst>
                    <a:gd name="connsiteX0" fmla="*/ 0 w 1204281"/>
                    <a:gd name="connsiteY0" fmla="*/ 548053 h 1096106"/>
                    <a:gd name="connsiteX1" fmla="*/ 602141 w 1204281"/>
                    <a:gd name="connsiteY1" fmla="*/ 0 h 1096106"/>
                    <a:gd name="connsiteX2" fmla="*/ 1204282 w 1204281"/>
                    <a:gd name="connsiteY2" fmla="*/ 548053 h 1096106"/>
                    <a:gd name="connsiteX3" fmla="*/ 602141 w 1204281"/>
                    <a:gd name="connsiteY3" fmla="*/ 1096106 h 1096106"/>
                    <a:gd name="connsiteX4" fmla="*/ 0 w 1204281"/>
                    <a:gd name="connsiteY4" fmla="*/ 548053 h 1096106"/>
                    <a:gd name="connsiteX0" fmla="*/ 0 w 1204282"/>
                    <a:gd name="connsiteY0" fmla="*/ 548053 h 616559"/>
                    <a:gd name="connsiteX1" fmla="*/ 602141 w 1204282"/>
                    <a:gd name="connsiteY1" fmla="*/ 0 h 616559"/>
                    <a:gd name="connsiteX2" fmla="*/ 1204282 w 1204282"/>
                    <a:gd name="connsiteY2" fmla="*/ 548053 h 616559"/>
                    <a:gd name="connsiteX3" fmla="*/ 0 w 1204282"/>
                    <a:gd name="connsiteY3" fmla="*/ 548053 h 616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4282" h="616559">
                      <a:moveTo>
                        <a:pt x="0" y="548053"/>
                      </a:moveTo>
                      <a:cubicBezTo>
                        <a:pt x="0" y="245372"/>
                        <a:pt x="269588" y="0"/>
                        <a:pt x="602141" y="0"/>
                      </a:cubicBezTo>
                      <a:cubicBezTo>
                        <a:pt x="934694" y="0"/>
                        <a:pt x="1204282" y="245372"/>
                        <a:pt x="1204282" y="548053"/>
                      </a:cubicBezTo>
                      <a:cubicBezTo>
                        <a:pt x="1103925" y="639395"/>
                        <a:pt x="100357" y="639395"/>
                        <a:pt x="0" y="54805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2320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C4DEA24E-625B-40E0-9A7E-32AA606310C7}"/>
              </a:ext>
            </a:extLst>
          </p:cNvPr>
          <p:cNvGrpSpPr/>
          <p:nvPr/>
        </p:nvGrpSpPr>
        <p:grpSpPr>
          <a:xfrm>
            <a:off x="2650882" y="894745"/>
            <a:ext cx="7226543" cy="5083470"/>
            <a:chOff x="2650882" y="894745"/>
            <a:chExt cx="7226543" cy="5083470"/>
          </a:xfrm>
        </p:grpSpPr>
        <p:sp>
          <p:nvSpPr>
            <p:cNvPr id="76" name="Rectangle 36">
              <a:extLst>
                <a:ext uri="{FF2B5EF4-FFF2-40B4-BE49-F238E27FC236}">
                  <a16:creationId xmlns:a16="http://schemas.microsoft.com/office/drawing/2014/main" id="{B0EDE01E-2F35-4F98-A71B-19575589E020}"/>
                </a:ext>
              </a:extLst>
            </p:cNvPr>
            <p:cNvSpPr/>
            <p:nvPr/>
          </p:nvSpPr>
          <p:spPr>
            <a:xfrm rot="313031" flipH="1">
              <a:off x="2650882" y="4621839"/>
              <a:ext cx="1834881" cy="1121194"/>
            </a:xfrm>
            <a:custGeom>
              <a:avLst/>
              <a:gdLst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796319 w 796319"/>
                <a:gd name="connsiteY2" fmla="*/ 77120 h 77120"/>
                <a:gd name="connsiteX3" fmla="*/ 0 w 796319"/>
                <a:gd name="connsiteY3" fmla="*/ 77120 h 77120"/>
                <a:gd name="connsiteX4" fmla="*/ 0 w 796319"/>
                <a:gd name="connsiteY4" fmla="*/ 0 h 77120"/>
                <a:gd name="connsiteX0" fmla="*/ 0 w 796319"/>
                <a:gd name="connsiteY0" fmla="*/ 0 h 89820"/>
                <a:gd name="connsiteX1" fmla="*/ 796319 w 796319"/>
                <a:gd name="connsiteY1" fmla="*/ 0 h 89820"/>
                <a:gd name="connsiteX2" fmla="*/ 542319 w 796319"/>
                <a:gd name="connsiteY2" fmla="*/ 89820 h 89820"/>
                <a:gd name="connsiteX3" fmla="*/ 0 w 796319"/>
                <a:gd name="connsiteY3" fmla="*/ 77120 h 89820"/>
                <a:gd name="connsiteX4" fmla="*/ 0 w 796319"/>
                <a:gd name="connsiteY4" fmla="*/ 0 h 89820"/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0 w 796319"/>
                <a:gd name="connsiteY2" fmla="*/ 77120 h 77120"/>
                <a:gd name="connsiteX3" fmla="*/ 0 w 796319"/>
                <a:gd name="connsiteY3" fmla="*/ 0 h 77120"/>
                <a:gd name="connsiteX0" fmla="*/ 1498600 w 1498600"/>
                <a:gd name="connsiteY0" fmla="*/ 1117600 h 1117600"/>
                <a:gd name="connsiteX1" fmla="*/ 796319 w 1498600"/>
                <a:gd name="connsiteY1" fmla="*/ 0 h 1117600"/>
                <a:gd name="connsiteX2" fmla="*/ 0 w 1498600"/>
                <a:gd name="connsiteY2" fmla="*/ 77120 h 1117600"/>
                <a:gd name="connsiteX3" fmla="*/ 1498600 w 1498600"/>
                <a:gd name="connsiteY3" fmla="*/ 1117600 h 1117600"/>
                <a:gd name="connsiteX0" fmla="*/ 1498600 w 1498600"/>
                <a:gd name="connsiteY0" fmla="*/ 1117600 h 1122379"/>
                <a:gd name="connsiteX1" fmla="*/ 796319 w 1498600"/>
                <a:gd name="connsiteY1" fmla="*/ 0 h 1122379"/>
                <a:gd name="connsiteX2" fmla="*/ 0 w 1498600"/>
                <a:gd name="connsiteY2" fmla="*/ 77120 h 1122379"/>
                <a:gd name="connsiteX3" fmla="*/ 1498600 w 1498600"/>
                <a:gd name="connsiteY3" fmla="*/ 1117600 h 1122379"/>
                <a:gd name="connsiteX0" fmla="*/ 1498600 w 1498600"/>
                <a:gd name="connsiteY0" fmla="*/ 1117600 h 1122687"/>
                <a:gd name="connsiteX1" fmla="*/ 796319 w 1498600"/>
                <a:gd name="connsiteY1" fmla="*/ 0 h 1122687"/>
                <a:gd name="connsiteX2" fmla="*/ 0 w 1498600"/>
                <a:gd name="connsiteY2" fmla="*/ 77120 h 1122687"/>
                <a:gd name="connsiteX3" fmla="*/ 1498600 w 1498600"/>
                <a:gd name="connsiteY3" fmla="*/ 1117600 h 1122687"/>
                <a:gd name="connsiteX0" fmla="*/ 1498600 w 1504941"/>
                <a:gd name="connsiteY0" fmla="*/ 1117600 h 1122687"/>
                <a:gd name="connsiteX1" fmla="*/ 796319 w 1504941"/>
                <a:gd name="connsiteY1" fmla="*/ 0 h 1122687"/>
                <a:gd name="connsiteX2" fmla="*/ 0 w 1504941"/>
                <a:gd name="connsiteY2" fmla="*/ 77120 h 1122687"/>
                <a:gd name="connsiteX3" fmla="*/ 1498600 w 1504941"/>
                <a:gd name="connsiteY3" fmla="*/ 1117600 h 1122687"/>
                <a:gd name="connsiteX0" fmla="*/ 1498600 w 1514907"/>
                <a:gd name="connsiteY0" fmla="*/ 1117600 h 1122687"/>
                <a:gd name="connsiteX1" fmla="*/ 796319 w 1514907"/>
                <a:gd name="connsiteY1" fmla="*/ 0 h 1122687"/>
                <a:gd name="connsiteX2" fmla="*/ 0 w 1514907"/>
                <a:gd name="connsiteY2" fmla="*/ 77120 h 1122687"/>
                <a:gd name="connsiteX3" fmla="*/ 1498600 w 1514907"/>
                <a:gd name="connsiteY3" fmla="*/ 1117600 h 1122687"/>
                <a:gd name="connsiteX0" fmla="*/ 1498600 w 1527654"/>
                <a:gd name="connsiteY0" fmla="*/ 1117600 h 1122687"/>
                <a:gd name="connsiteX1" fmla="*/ 796319 w 1527654"/>
                <a:gd name="connsiteY1" fmla="*/ 0 h 1122687"/>
                <a:gd name="connsiteX2" fmla="*/ 0 w 1527654"/>
                <a:gd name="connsiteY2" fmla="*/ 77120 h 1122687"/>
                <a:gd name="connsiteX3" fmla="*/ 1498600 w 1527654"/>
                <a:gd name="connsiteY3" fmla="*/ 1117600 h 1122687"/>
                <a:gd name="connsiteX0" fmla="*/ 1498600 w 1527654"/>
                <a:gd name="connsiteY0" fmla="*/ 1117600 h 1135911"/>
                <a:gd name="connsiteX1" fmla="*/ 796319 w 1527654"/>
                <a:gd name="connsiteY1" fmla="*/ 0 h 1135911"/>
                <a:gd name="connsiteX2" fmla="*/ 0 w 1527654"/>
                <a:gd name="connsiteY2" fmla="*/ 77120 h 1135911"/>
                <a:gd name="connsiteX3" fmla="*/ 1498600 w 1527654"/>
                <a:gd name="connsiteY3" fmla="*/ 1117600 h 1135911"/>
                <a:gd name="connsiteX0" fmla="*/ 1498600 w 1532064"/>
                <a:gd name="connsiteY0" fmla="*/ 1117600 h 1135911"/>
                <a:gd name="connsiteX1" fmla="*/ 796319 w 1532064"/>
                <a:gd name="connsiteY1" fmla="*/ 0 h 1135911"/>
                <a:gd name="connsiteX2" fmla="*/ 0 w 1532064"/>
                <a:gd name="connsiteY2" fmla="*/ 77120 h 1135911"/>
                <a:gd name="connsiteX3" fmla="*/ 1498600 w 1532064"/>
                <a:gd name="connsiteY3" fmla="*/ 1117600 h 1135911"/>
                <a:gd name="connsiteX0" fmla="*/ 1498600 w 1532064"/>
                <a:gd name="connsiteY0" fmla="*/ 1117600 h 1150870"/>
                <a:gd name="connsiteX1" fmla="*/ 796319 w 1532064"/>
                <a:gd name="connsiteY1" fmla="*/ 0 h 1150870"/>
                <a:gd name="connsiteX2" fmla="*/ 0 w 1532064"/>
                <a:gd name="connsiteY2" fmla="*/ 77120 h 1150870"/>
                <a:gd name="connsiteX3" fmla="*/ 1498600 w 1532064"/>
                <a:gd name="connsiteY3" fmla="*/ 1117600 h 1150870"/>
                <a:gd name="connsiteX0" fmla="*/ 1772898 w 1806362"/>
                <a:gd name="connsiteY0" fmla="*/ 1117600 h 1157672"/>
                <a:gd name="connsiteX1" fmla="*/ 1070617 w 1806362"/>
                <a:gd name="connsiteY1" fmla="*/ 0 h 1157672"/>
                <a:gd name="connsiteX2" fmla="*/ 0 w 1806362"/>
                <a:gd name="connsiteY2" fmla="*/ 252931 h 1157672"/>
                <a:gd name="connsiteX3" fmla="*/ 1772898 w 1806362"/>
                <a:gd name="connsiteY3" fmla="*/ 1117600 h 1157672"/>
                <a:gd name="connsiteX0" fmla="*/ 1772898 w 1797588"/>
                <a:gd name="connsiteY0" fmla="*/ 1134098 h 1174170"/>
                <a:gd name="connsiteX1" fmla="*/ 785185 w 1797588"/>
                <a:gd name="connsiteY1" fmla="*/ 0 h 1174170"/>
                <a:gd name="connsiteX2" fmla="*/ 0 w 1797588"/>
                <a:gd name="connsiteY2" fmla="*/ 269429 h 1174170"/>
                <a:gd name="connsiteX3" fmla="*/ 1772898 w 1797588"/>
                <a:gd name="connsiteY3" fmla="*/ 1134098 h 1174170"/>
                <a:gd name="connsiteX0" fmla="*/ 1805685 w 1829650"/>
                <a:gd name="connsiteY0" fmla="*/ 1089269 h 1131529"/>
                <a:gd name="connsiteX1" fmla="*/ 785185 w 1829650"/>
                <a:gd name="connsiteY1" fmla="*/ 0 h 1131529"/>
                <a:gd name="connsiteX2" fmla="*/ 0 w 1829650"/>
                <a:gd name="connsiteY2" fmla="*/ 269429 h 1131529"/>
                <a:gd name="connsiteX3" fmla="*/ 1805685 w 1829650"/>
                <a:gd name="connsiteY3" fmla="*/ 1089269 h 1131529"/>
                <a:gd name="connsiteX0" fmla="*/ 1805685 w 1834881"/>
                <a:gd name="connsiteY0" fmla="*/ 1089269 h 1131529"/>
                <a:gd name="connsiteX1" fmla="*/ 785185 w 1834881"/>
                <a:gd name="connsiteY1" fmla="*/ 0 h 1131529"/>
                <a:gd name="connsiteX2" fmla="*/ 0 w 1834881"/>
                <a:gd name="connsiteY2" fmla="*/ 269429 h 1131529"/>
                <a:gd name="connsiteX3" fmla="*/ 1805685 w 1834881"/>
                <a:gd name="connsiteY3" fmla="*/ 1089269 h 1131529"/>
                <a:gd name="connsiteX0" fmla="*/ 1805685 w 1834881"/>
                <a:gd name="connsiteY0" fmla="*/ 1089269 h 1131958"/>
                <a:gd name="connsiteX1" fmla="*/ 785185 w 1834881"/>
                <a:gd name="connsiteY1" fmla="*/ 0 h 1131958"/>
                <a:gd name="connsiteX2" fmla="*/ 0 w 1834881"/>
                <a:gd name="connsiteY2" fmla="*/ 269429 h 1131958"/>
                <a:gd name="connsiteX3" fmla="*/ 1805685 w 1834881"/>
                <a:gd name="connsiteY3" fmla="*/ 1089269 h 1131958"/>
                <a:gd name="connsiteX0" fmla="*/ 1805685 w 1834881"/>
                <a:gd name="connsiteY0" fmla="*/ 1089269 h 1121194"/>
                <a:gd name="connsiteX1" fmla="*/ 785185 w 1834881"/>
                <a:gd name="connsiteY1" fmla="*/ 0 h 1121194"/>
                <a:gd name="connsiteX2" fmla="*/ 0 w 1834881"/>
                <a:gd name="connsiteY2" fmla="*/ 269429 h 1121194"/>
                <a:gd name="connsiteX3" fmla="*/ 1805685 w 1834881"/>
                <a:gd name="connsiteY3" fmla="*/ 1089269 h 112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881" h="1121194">
                  <a:moveTo>
                    <a:pt x="1805685" y="1089269"/>
                  </a:moveTo>
                  <a:cubicBezTo>
                    <a:pt x="1993866" y="964386"/>
                    <a:pt x="1227755" y="917623"/>
                    <a:pt x="785185" y="0"/>
                  </a:cubicBezTo>
                  <a:lnTo>
                    <a:pt x="0" y="269429"/>
                  </a:lnTo>
                  <a:cubicBezTo>
                    <a:pt x="204296" y="675759"/>
                    <a:pt x="1215151" y="1265115"/>
                    <a:pt x="1805685" y="1089269"/>
                  </a:cubicBezTo>
                  <a:close/>
                </a:path>
              </a:pathLst>
            </a:custGeom>
            <a:solidFill>
              <a:srgbClr val="D4976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ECE7EB8-5099-4F10-A127-39A1982BA135}"/>
                </a:ext>
              </a:extLst>
            </p:cNvPr>
            <p:cNvSpPr/>
            <p:nvPr/>
          </p:nvSpPr>
          <p:spPr>
            <a:xfrm>
              <a:off x="7972425" y="4343400"/>
              <a:ext cx="1905000" cy="696985"/>
            </a:xfrm>
            <a:custGeom>
              <a:avLst/>
              <a:gdLst>
                <a:gd name="connsiteX0" fmla="*/ 0 w 438150"/>
                <a:gd name="connsiteY0" fmla="*/ 0 h 571500"/>
                <a:gd name="connsiteX1" fmla="*/ 438150 w 438150"/>
                <a:gd name="connsiteY1" fmla="*/ 0 h 571500"/>
                <a:gd name="connsiteX2" fmla="*/ 438150 w 438150"/>
                <a:gd name="connsiteY2" fmla="*/ 571500 h 571500"/>
                <a:gd name="connsiteX3" fmla="*/ 0 w 438150"/>
                <a:gd name="connsiteY3" fmla="*/ 571500 h 571500"/>
                <a:gd name="connsiteX4" fmla="*/ 0 w 438150"/>
                <a:gd name="connsiteY4" fmla="*/ 0 h 571500"/>
                <a:gd name="connsiteX0" fmla="*/ 0 w 1905000"/>
                <a:gd name="connsiteY0" fmla="*/ 0 h 571500"/>
                <a:gd name="connsiteX1" fmla="*/ 438150 w 1905000"/>
                <a:gd name="connsiteY1" fmla="*/ 0 h 571500"/>
                <a:gd name="connsiteX2" fmla="*/ 1905000 w 1905000"/>
                <a:gd name="connsiteY2" fmla="*/ 171450 h 571500"/>
                <a:gd name="connsiteX3" fmla="*/ 0 w 1905000"/>
                <a:gd name="connsiteY3" fmla="*/ 571500 h 571500"/>
                <a:gd name="connsiteX4" fmla="*/ 0 w 1905000"/>
                <a:gd name="connsiteY4" fmla="*/ 0 h 571500"/>
                <a:gd name="connsiteX0" fmla="*/ 0 w 1905000"/>
                <a:gd name="connsiteY0" fmla="*/ 0 h 616113"/>
                <a:gd name="connsiteX1" fmla="*/ 438150 w 1905000"/>
                <a:gd name="connsiteY1" fmla="*/ 0 h 616113"/>
                <a:gd name="connsiteX2" fmla="*/ 1905000 w 1905000"/>
                <a:gd name="connsiteY2" fmla="*/ 171450 h 616113"/>
                <a:gd name="connsiteX3" fmla="*/ 0 w 1905000"/>
                <a:gd name="connsiteY3" fmla="*/ 571500 h 616113"/>
                <a:gd name="connsiteX4" fmla="*/ 0 w 1905000"/>
                <a:gd name="connsiteY4" fmla="*/ 0 h 616113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905000 w 1905000"/>
                <a:gd name="connsiteY2" fmla="*/ 171450 h 726139"/>
                <a:gd name="connsiteX3" fmla="*/ 0 w 1905000"/>
                <a:gd name="connsiteY3" fmla="*/ 571500 h 726139"/>
                <a:gd name="connsiteX4" fmla="*/ 0 w 1905000"/>
                <a:gd name="connsiteY4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583055 w 1905000"/>
                <a:gd name="connsiteY2" fmla="*/ 220980 h 726139"/>
                <a:gd name="connsiteX3" fmla="*/ 1905000 w 1905000"/>
                <a:gd name="connsiteY3" fmla="*/ 171450 h 726139"/>
                <a:gd name="connsiteX4" fmla="*/ 0 w 1905000"/>
                <a:gd name="connsiteY4" fmla="*/ 571500 h 726139"/>
                <a:gd name="connsiteX5" fmla="*/ 0 w 1905000"/>
                <a:gd name="connsiteY5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696985"/>
                <a:gd name="connsiteX1" fmla="*/ 438150 w 1905000"/>
                <a:gd name="connsiteY1" fmla="*/ 0 h 696985"/>
                <a:gd name="connsiteX2" fmla="*/ 1644015 w 1905000"/>
                <a:gd name="connsiteY2" fmla="*/ 76200 h 696985"/>
                <a:gd name="connsiteX3" fmla="*/ 1583055 w 1905000"/>
                <a:gd name="connsiteY3" fmla="*/ 220980 h 696985"/>
                <a:gd name="connsiteX4" fmla="*/ 1905000 w 1905000"/>
                <a:gd name="connsiteY4" fmla="*/ 171450 h 696985"/>
                <a:gd name="connsiteX5" fmla="*/ 0 w 1905000"/>
                <a:gd name="connsiteY5" fmla="*/ 571500 h 696985"/>
                <a:gd name="connsiteX6" fmla="*/ 0 w 1905000"/>
                <a:gd name="connsiteY6" fmla="*/ 0 h 69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0" h="696985">
                  <a:moveTo>
                    <a:pt x="0" y="0"/>
                  </a:moveTo>
                  <a:lnTo>
                    <a:pt x="438150" y="0"/>
                  </a:lnTo>
                  <a:cubicBezTo>
                    <a:pt x="676592" y="227330"/>
                    <a:pt x="1399857" y="191770"/>
                    <a:pt x="1644015" y="76200"/>
                  </a:cubicBezTo>
                  <a:cubicBezTo>
                    <a:pt x="1834833" y="113030"/>
                    <a:pt x="1511618" y="191135"/>
                    <a:pt x="1583055" y="220980"/>
                  </a:cubicBezTo>
                  <a:cubicBezTo>
                    <a:pt x="1659890" y="288290"/>
                    <a:pt x="1828165" y="104140"/>
                    <a:pt x="1905000" y="171450"/>
                  </a:cubicBezTo>
                  <a:cubicBezTo>
                    <a:pt x="1628140" y="861060"/>
                    <a:pt x="246380" y="727710"/>
                    <a:pt x="0" y="5715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4976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9F39136-8875-4E22-8AA3-674EFC2F3864}"/>
                </a:ext>
              </a:extLst>
            </p:cNvPr>
            <p:cNvSpPr/>
            <p:nvPr/>
          </p:nvSpPr>
          <p:spPr>
            <a:xfrm>
              <a:off x="3603521" y="894745"/>
              <a:ext cx="5208329" cy="4685821"/>
            </a:xfrm>
            <a:custGeom>
              <a:avLst/>
              <a:gdLst>
                <a:gd name="connsiteX0" fmla="*/ 0 w 1959428"/>
                <a:gd name="connsiteY0" fmla="*/ 0 h 3904343"/>
                <a:gd name="connsiteX1" fmla="*/ 1959428 w 1959428"/>
                <a:gd name="connsiteY1" fmla="*/ 0 h 3904343"/>
                <a:gd name="connsiteX2" fmla="*/ 1959428 w 1959428"/>
                <a:gd name="connsiteY2" fmla="*/ 3904343 h 3904343"/>
                <a:gd name="connsiteX3" fmla="*/ 0 w 1959428"/>
                <a:gd name="connsiteY3" fmla="*/ 3904343 h 3904343"/>
                <a:gd name="connsiteX4" fmla="*/ 0 w 1959428"/>
                <a:gd name="connsiteY4" fmla="*/ 0 h 3904343"/>
                <a:gd name="connsiteX0" fmla="*/ 0 w 2394856"/>
                <a:gd name="connsiteY0" fmla="*/ 1422400 h 3904343"/>
                <a:gd name="connsiteX1" fmla="*/ 2394856 w 2394856"/>
                <a:gd name="connsiteY1" fmla="*/ 0 h 3904343"/>
                <a:gd name="connsiteX2" fmla="*/ 2394856 w 2394856"/>
                <a:gd name="connsiteY2" fmla="*/ 3904343 h 3904343"/>
                <a:gd name="connsiteX3" fmla="*/ 435428 w 2394856"/>
                <a:gd name="connsiteY3" fmla="*/ 3904343 h 3904343"/>
                <a:gd name="connsiteX4" fmla="*/ 0 w 2394856"/>
                <a:gd name="connsiteY4" fmla="*/ 1422400 h 3904343"/>
                <a:gd name="connsiteX0" fmla="*/ 0 w 2394856"/>
                <a:gd name="connsiteY0" fmla="*/ 362857 h 2844800"/>
                <a:gd name="connsiteX1" fmla="*/ 2090056 w 2394856"/>
                <a:gd name="connsiteY1" fmla="*/ 0 h 2844800"/>
                <a:gd name="connsiteX2" fmla="*/ 2394856 w 2394856"/>
                <a:gd name="connsiteY2" fmla="*/ 2844800 h 2844800"/>
                <a:gd name="connsiteX3" fmla="*/ 435428 w 2394856"/>
                <a:gd name="connsiteY3" fmla="*/ 2844800 h 2844800"/>
                <a:gd name="connsiteX4" fmla="*/ 0 w 2394856"/>
                <a:gd name="connsiteY4" fmla="*/ 362857 h 2844800"/>
                <a:gd name="connsiteX0" fmla="*/ 0 w 2394856"/>
                <a:gd name="connsiteY0" fmla="*/ 1992818 h 4474761"/>
                <a:gd name="connsiteX1" fmla="*/ 2090056 w 2394856"/>
                <a:gd name="connsiteY1" fmla="*/ 1629961 h 4474761"/>
                <a:gd name="connsiteX2" fmla="*/ 2394856 w 2394856"/>
                <a:gd name="connsiteY2" fmla="*/ 4474761 h 4474761"/>
                <a:gd name="connsiteX3" fmla="*/ 435428 w 2394856"/>
                <a:gd name="connsiteY3" fmla="*/ 4474761 h 4474761"/>
                <a:gd name="connsiteX4" fmla="*/ 0 w 2394856"/>
                <a:gd name="connsiteY4" fmla="*/ 1992818 h 4474761"/>
                <a:gd name="connsiteX0" fmla="*/ 108246 w 2503102"/>
                <a:gd name="connsiteY0" fmla="*/ 2269429 h 4751372"/>
                <a:gd name="connsiteX1" fmla="*/ 2198302 w 2503102"/>
                <a:gd name="connsiteY1" fmla="*/ 1906572 h 4751372"/>
                <a:gd name="connsiteX2" fmla="*/ 2503102 w 2503102"/>
                <a:gd name="connsiteY2" fmla="*/ 4751372 h 4751372"/>
                <a:gd name="connsiteX3" fmla="*/ 543674 w 2503102"/>
                <a:gd name="connsiteY3" fmla="*/ 4751372 h 4751372"/>
                <a:gd name="connsiteX4" fmla="*/ 108246 w 2503102"/>
                <a:gd name="connsiteY4" fmla="*/ 2269429 h 4751372"/>
                <a:gd name="connsiteX0" fmla="*/ 94806 w 2489662"/>
                <a:gd name="connsiteY0" fmla="*/ 2110094 h 4592037"/>
                <a:gd name="connsiteX1" fmla="*/ 2184862 w 2489662"/>
                <a:gd name="connsiteY1" fmla="*/ 1747237 h 4592037"/>
                <a:gd name="connsiteX2" fmla="*/ 2489662 w 2489662"/>
                <a:gd name="connsiteY2" fmla="*/ 4592037 h 4592037"/>
                <a:gd name="connsiteX3" fmla="*/ 530234 w 2489662"/>
                <a:gd name="connsiteY3" fmla="*/ 4592037 h 4592037"/>
                <a:gd name="connsiteX4" fmla="*/ 94806 w 2489662"/>
                <a:gd name="connsiteY4" fmla="*/ 2110094 h 4592037"/>
                <a:gd name="connsiteX0" fmla="*/ 164427 w 2559283"/>
                <a:gd name="connsiteY0" fmla="*/ 2208237 h 4690180"/>
                <a:gd name="connsiteX1" fmla="*/ 2254483 w 2559283"/>
                <a:gd name="connsiteY1" fmla="*/ 1845380 h 4690180"/>
                <a:gd name="connsiteX2" fmla="*/ 2559283 w 2559283"/>
                <a:gd name="connsiteY2" fmla="*/ 4690180 h 4690180"/>
                <a:gd name="connsiteX3" fmla="*/ 599855 w 2559283"/>
                <a:gd name="connsiteY3" fmla="*/ 4690180 h 4690180"/>
                <a:gd name="connsiteX4" fmla="*/ 164427 w 2559283"/>
                <a:gd name="connsiteY4" fmla="*/ 2208237 h 4690180"/>
                <a:gd name="connsiteX0" fmla="*/ 228702 w 2623558"/>
                <a:gd name="connsiteY0" fmla="*/ 2208237 h 4690180"/>
                <a:gd name="connsiteX1" fmla="*/ 2318758 w 2623558"/>
                <a:gd name="connsiteY1" fmla="*/ 1845380 h 4690180"/>
                <a:gd name="connsiteX2" fmla="*/ 2623558 w 2623558"/>
                <a:gd name="connsiteY2" fmla="*/ 4690180 h 4690180"/>
                <a:gd name="connsiteX3" fmla="*/ 664130 w 2623558"/>
                <a:gd name="connsiteY3" fmla="*/ 4690180 h 4690180"/>
                <a:gd name="connsiteX4" fmla="*/ 228702 w 2623558"/>
                <a:gd name="connsiteY4" fmla="*/ 2208237 h 4690180"/>
                <a:gd name="connsiteX0" fmla="*/ 228702 w 5214358"/>
                <a:gd name="connsiteY0" fmla="*/ 2208237 h 4690180"/>
                <a:gd name="connsiteX1" fmla="*/ 2318758 w 5214358"/>
                <a:gd name="connsiteY1" fmla="*/ 1845380 h 4690180"/>
                <a:gd name="connsiteX2" fmla="*/ 5214358 w 5214358"/>
                <a:gd name="connsiteY2" fmla="*/ 3832930 h 4690180"/>
                <a:gd name="connsiteX3" fmla="*/ 664130 w 5214358"/>
                <a:gd name="connsiteY3" fmla="*/ 4690180 h 4690180"/>
                <a:gd name="connsiteX4" fmla="*/ 228702 w 5214358"/>
                <a:gd name="connsiteY4" fmla="*/ 2208237 h 4690180"/>
                <a:gd name="connsiteX0" fmla="*/ 228702 w 5214358"/>
                <a:gd name="connsiteY0" fmla="*/ 2208237 h 4690180"/>
                <a:gd name="connsiteX1" fmla="*/ 2318758 w 5214358"/>
                <a:gd name="connsiteY1" fmla="*/ 1845380 h 4690180"/>
                <a:gd name="connsiteX2" fmla="*/ 5214358 w 5214358"/>
                <a:gd name="connsiteY2" fmla="*/ 3832930 h 4690180"/>
                <a:gd name="connsiteX3" fmla="*/ 664130 w 5214358"/>
                <a:gd name="connsiteY3" fmla="*/ 4690180 h 4690180"/>
                <a:gd name="connsiteX4" fmla="*/ 228702 w 5214358"/>
                <a:gd name="connsiteY4" fmla="*/ 2208237 h 4690180"/>
                <a:gd name="connsiteX0" fmla="*/ 228702 w 5223296"/>
                <a:gd name="connsiteY0" fmla="*/ 2208237 h 4690180"/>
                <a:gd name="connsiteX1" fmla="*/ 2318758 w 5223296"/>
                <a:gd name="connsiteY1" fmla="*/ 1845380 h 4690180"/>
                <a:gd name="connsiteX2" fmla="*/ 5214358 w 5223296"/>
                <a:gd name="connsiteY2" fmla="*/ 3832930 h 4690180"/>
                <a:gd name="connsiteX3" fmla="*/ 664130 w 5223296"/>
                <a:gd name="connsiteY3" fmla="*/ 4690180 h 4690180"/>
                <a:gd name="connsiteX4" fmla="*/ 228702 w 5223296"/>
                <a:gd name="connsiteY4" fmla="*/ 2208237 h 4690180"/>
                <a:gd name="connsiteX0" fmla="*/ 206740 w 5201334"/>
                <a:gd name="connsiteY0" fmla="*/ 2208237 h 4537780"/>
                <a:gd name="connsiteX1" fmla="*/ 2296796 w 5201334"/>
                <a:gd name="connsiteY1" fmla="*/ 1845380 h 4537780"/>
                <a:gd name="connsiteX2" fmla="*/ 5192396 w 5201334"/>
                <a:gd name="connsiteY2" fmla="*/ 3832930 h 4537780"/>
                <a:gd name="connsiteX3" fmla="*/ 794568 w 5201334"/>
                <a:gd name="connsiteY3" fmla="*/ 4537780 h 4537780"/>
                <a:gd name="connsiteX4" fmla="*/ 206740 w 5201334"/>
                <a:gd name="connsiteY4" fmla="*/ 2208237 h 4537780"/>
                <a:gd name="connsiteX0" fmla="*/ 213735 w 5208329"/>
                <a:gd name="connsiteY0" fmla="*/ 2208237 h 4537780"/>
                <a:gd name="connsiteX1" fmla="*/ 2303791 w 5208329"/>
                <a:gd name="connsiteY1" fmla="*/ 1845380 h 4537780"/>
                <a:gd name="connsiteX2" fmla="*/ 5199391 w 5208329"/>
                <a:gd name="connsiteY2" fmla="*/ 3832930 h 4537780"/>
                <a:gd name="connsiteX3" fmla="*/ 801563 w 5208329"/>
                <a:gd name="connsiteY3" fmla="*/ 4537780 h 4537780"/>
                <a:gd name="connsiteX4" fmla="*/ 213735 w 5208329"/>
                <a:gd name="connsiteY4" fmla="*/ 2208237 h 4537780"/>
                <a:gd name="connsiteX0" fmla="*/ 213735 w 5208329"/>
                <a:gd name="connsiteY0" fmla="*/ 2208237 h 4660343"/>
                <a:gd name="connsiteX1" fmla="*/ 2303791 w 5208329"/>
                <a:gd name="connsiteY1" fmla="*/ 1845380 h 4660343"/>
                <a:gd name="connsiteX2" fmla="*/ 5199391 w 5208329"/>
                <a:gd name="connsiteY2" fmla="*/ 3832930 h 4660343"/>
                <a:gd name="connsiteX3" fmla="*/ 801563 w 5208329"/>
                <a:gd name="connsiteY3" fmla="*/ 4537780 h 4660343"/>
                <a:gd name="connsiteX4" fmla="*/ 213735 w 5208329"/>
                <a:gd name="connsiteY4" fmla="*/ 2208237 h 4660343"/>
                <a:gd name="connsiteX0" fmla="*/ 213735 w 5208329"/>
                <a:gd name="connsiteY0" fmla="*/ 2208237 h 4726289"/>
                <a:gd name="connsiteX1" fmla="*/ 2303791 w 5208329"/>
                <a:gd name="connsiteY1" fmla="*/ 1845380 h 4726289"/>
                <a:gd name="connsiteX2" fmla="*/ 5199391 w 5208329"/>
                <a:gd name="connsiteY2" fmla="*/ 3832930 h 4726289"/>
                <a:gd name="connsiteX3" fmla="*/ 801563 w 5208329"/>
                <a:gd name="connsiteY3" fmla="*/ 4537780 h 4726289"/>
                <a:gd name="connsiteX4" fmla="*/ 213735 w 5208329"/>
                <a:gd name="connsiteY4" fmla="*/ 2208237 h 4726289"/>
                <a:gd name="connsiteX0" fmla="*/ 213735 w 5208329"/>
                <a:gd name="connsiteY0" fmla="*/ 2208237 h 4726289"/>
                <a:gd name="connsiteX1" fmla="*/ 2303791 w 5208329"/>
                <a:gd name="connsiteY1" fmla="*/ 1845380 h 4726289"/>
                <a:gd name="connsiteX2" fmla="*/ 5199391 w 5208329"/>
                <a:gd name="connsiteY2" fmla="*/ 3832930 h 4726289"/>
                <a:gd name="connsiteX3" fmla="*/ 801563 w 5208329"/>
                <a:gd name="connsiteY3" fmla="*/ 4537780 h 4726289"/>
                <a:gd name="connsiteX4" fmla="*/ 213735 w 5208329"/>
                <a:gd name="connsiteY4" fmla="*/ 2208237 h 4726289"/>
                <a:gd name="connsiteX0" fmla="*/ 213735 w 5208329"/>
                <a:gd name="connsiteY0" fmla="*/ 2133771 h 4651823"/>
                <a:gd name="connsiteX1" fmla="*/ 2303791 w 5208329"/>
                <a:gd name="connsiteY1" fmla="*/ 1770914 h 4651823"/>
                <a:gd name="connsiteX2" fmla="*/ 5199391 w 5208329"/>
                <a:gd name="connsiteY2" fmla="*/ 3758464 h 4651823"/>
                <a:gd name="connsiteX3" fmla="*/ 801563 w 5208329"/>
                <a:gd name="connsiteY3" fmla="*/ 4463314 h 4651823"/>
                <a:gd name="connsiteX4" fmla="*/ 213735 w 5208329"/>
                <a:gd name="connsiteY4" fmla="*/ 2133771 h 4651823"/>
                <a:gd name="connsiteX0" fmla="*/ 213735 w 5208329"/>
                <a:gd name="connsiteY0" fmla="*/ 2216663 h 4734715"/>
                <a:gd name="connsiteX1" fmla="*/ 2303791 w 5208329"/>
                <a:gd name="connsiteY1" fmla="*/ 1853806 h 4734715"/>
                <a:gd name="connsiteX2" fmla="*/ 5199391 w 5208329"/>
                <a:gd name="connsiteY2" fmla="*/ 3841356 h 4734715"/>
                <a:gd name="connsiteX3" fmla="*/ 801563 w 5208329"/>
                <a:gd name="connsiteY3" fmla="*/ 4546206 h 4734715"/>
                <a:gd name="connsiteX4" fmla="*/ 213735 w 5208329"/>
                <a:gd name="connsiteY4" fmla="*/ 2216663 h 4734715"/>
                <a:gd name="connsiteX0" fmla="*/ 213735 w 5208329"/>
                <a:gd name="connsiteY0" fmla="*/ 2159633 h 4677685"/>
                <a:gd name="connsiteX1" fmla="*/ 2303791 w 5208329"/>
                <a:gd name="connsiteY1" fmla="*/ 1796776 h 4677685"/>
                <a:gd name="connsiteX2" fmla="*/ 5199391 w 5208329"/>
                <a:gd name="connsiteY2" fmla="*/ 3784326 h 4677685"/>
                <a:gd name="connsiteX3" fmla="*/ 801563 w 5208329"/>
                <a:gd name="connsiteY3" fmla="*/ 4489176 h 4677685"/>
                <a:gd name="connsiteX4" fmla="*/ 213735 w 5208329"/>
                <a:gd name="connsiteY4" fmla="*/ 2159633 h 4677685"/>
                <a:gd name="connsiteX0" fmla="*/ 213735 w 5208329"/>
                <a:gd name="connsiteY0" fmla="*/ 2167769 h 4685821"/>
                <a:gd name="connsiteX1" fmla="*/ 2303791 w 5208329"/>
                <a:gd name="connsiteY1" fmla="*/ 1804912 h 4685821"/>
                <a:gd name="connsiteX2" fmla="*/ 5199391 w 5208329"/>
                <a:gd name="connsiteY2" fmla="*/ 3792462 h 4685821"/>
                <a:gd name="connsiteX3" fmla="*/ 801563 w 5208329"/>
                <a:gd name="connsiteY3" fmla="*/ 4497312 h 4685821"/>
                <a:gd name="connsiteX4" fmla="*/ 213735 w 5208329"/>
                <a:gd name="connsiteY4" fmla="*/ 2167769 h 4685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8329" h="4685821">
                  <a:moveTo>
                    <a:pt x="213735" y="2167769"/>
                  </a:moveTo>
                  <a:cubicBezTo>
                    <a:pt x="-532844" y="208945"/>
                    <a:pt x="1677863" y="-1359808"/>
                    <a:pt x="2303791" y="1804912"/>
                  </a:cubicBezTo>
                  <a:cubicBezTo>
                    <a:pt x="2849891" y="2486479"/>
                    <a:pt x="5377191" y="2882295"/>
                    <a:pt x="5199391" y="3792462"/>
                  </a:cubicBezTo>
                  <a:cubicBezTo>
                    <a:pt x="4438298" y="4541762"/>
                    <a:pt x="2438956" y="4948162"/>
                    <a:pt x="801563" y="4497312"/>
                  </a:cubicBezTo>
                  <a:cubicBezTo>
                    <a:pt x="599270" y="4298648"/>
                    <a:pt x="-441222" y="4766733"/>
                    <a:pt x="213735" y="2167769"/>
                  </a:cubicBezTo>
                  <a:close/>
                </a:path>
              </a:pathLst>
            </a:custGeom>
            <a:solidFill>
              <a:srgbClr val="D4976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8003F0A4-F0C6-49B2-B0BF-E588D2ADC226}"/>
                </a:ext>
              </a:extLst>
            </p:cNvPr>
            <p:cNvSpPr/>
            <p:nvPr/>
          </p:nvSpPr>
          <p:spPr>
            <a:xfrm rot="11781574">
              <a:off x="4656845" y="2167809"/>
              <a:ext cx="425121" cy="1119172"/>
            </a:xfrm>
            <a:custGeom>
              <a:avLst/>
              <a:gdLst>
                <a:gd name="connsiteX0" fmla="*/ 0 w 271671"/>
                <a:gd name="connsiteY0" fmla="*/ 1117600 h 1117600"/>
                <a:gd name="connsiteX1" fmla="*/ 135836 w 271671"/>
                <a:gd name="connsiteY1" fmla="*/ 0 h 1117600"/>
                <a:gd name="connsiteX2" fmla="*/ 271671 w 271671"/>
                <a:gd name="connsiteY2" fmla="*/ 1117600 h 1117600"/>
                <a:gd name="connsiteX3" fmla="*/ 0 w 271671"/>
                <a:gd name="connsiteY3" fmla="*/ 1117600 h 1117600"/>
                <a:gd name="connsiteX0" fmla="*/ 0 w 478830"/>
                <a:gd name="connsiteY0" fmla="*/ 1117600 h 1117600"/>
                <a:gd name="connsiteX1" fmla="*/ 135836 w 478830"/>
                <a:gd name="connsiteY1" fmla="*/ 0 h 1117600"/>
                <a:gd name="connsiteX2" fmla="*/ 478830 w 478830"/>
                <a:gd name="connsiteY2" fmla="*/ 1056789 h 1117600"/>
                <a:gd name="connsiteX3" fmla="*/ 0 w 478830"/>
                <a:gd name="connsiteY3" fmla="*/ 1117600 h 1117600"/>
                <a:gd name="connsiteX0" fmla="*/ 129343 w 342994"/>
                <a:gd name="connsiteY0" fmla="*/ 1119172 h 1119172"/>
                <a:gd name="connsiteX1" fmla="*/ 0 w 342994"/>
                <a:gd name="connsiteY1" fmla="*/ 0 h 1119172"/>
                <a:gd name="connsiteX2" fmla="*/ 342994 w 342994"/>
                <a:gd name="connsiteY2" fmla="*/ 1056789 h 1119172"/>
                <a:gd name="connsiteX3" fmla="*/ 129343 w 342994"/>
                <a:gd name="connsiteY3" fmla="*/ 1119172 h 1119172"/>
                <a:gd name="connsiteX0" fmla="*/ 151571 w 365222"/>
                <a:gd name="connsiteY0" fmla="*/ 1119172 h 1119172"/>
                <a:gd name="connsiteX1" fmla="*/ 22228 w 365222"/>
                <a:gd name="connsiteY1" fmla="*/ 0 h 1119172"/>
                <a:gd name="connsiteX2" fmla="*/ 365222 w 365222"/>
                <a:gd name="connsiteY2" fmla="*/ 1056789 h 1119172"/>
                <a:gd name="connsiteX3" fmla="*/ 151571 w 365222"/>
                <a:gd name="connsiteY3" fmla="*/ 1119172 h 1119172"/>
                <a:gd name="connsiteX0" fmla="*/ 211470 w 425121"/>
                <a:gd name="connsiteY0" fmla="*/ 1119172 h 1119172"/>
                <a:gd name="connsiteX1" fmla="*/ 82127 w 425121"/>
                <a:gd name="connsiteY1" fmla="*/ 0 h 1119172"/>
                <a:gd name="connsiteX2" fmla="*/ 425121 w 425121"/>
                <a:gd name="connsiteY2" fmla="*/ 1056789 h 1119172"/>
                <a:gd name="connsiteX3" fmla="*/ 211470 w 425121"/>
                <a:gd name="connsiteY3" fmla="*/ 1119172 h 1119172"/>
                <a:gd name="connsiteX0" fmla="*/ 211470 w 425121"/>
                <a:gd name="connsiteY0" fmla="*/ 1119172 h 1119172"/>
                <a:gd name="connsiteX1" fmla="*/ 82127 w 425121"/>
                <a:gd name="connsiteY1" fmla="*/ 0 h 1119172"/>
                <a:gd name="connsiteX2" fmla="*/ 425121 w 425121"/>
                <a:gd name="connsiteY2" fmla="*/ 1056789 h 1119172"/>
                <a:gd name="connsiteX3" fmla="*/ 211470 w 425121"/>
                <a:gd name="connsiteY3" fmla="*/ 1119172 h 1119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121" h="1119172">
                  <a:moveTo>
                    <a:pt x="211470" y="1119172"/>
                  </a:moveTo>
                  <a:cubicBezTo>
                    <a:pt x="-60266" y="733812"/>
                    <a:pt x="-30934" y="246836"/>
                    <a:pt x="82127" y="0"/>
                  </a:cubicBezTo>
                  <a:cubicBezTo>
                    <a:pt x="128374" y="345777"/>
                    <a:pt x="310790" y="704526"/>
                    <a:pt x="425121" y="1056789"/>
                  </a:cubicBezTo>
                  <a:lnTo>
                    <a:pt x="211470" y="1119172"/>
                  </a:lnTo>
                  <a:close/>
                </a:path>
              </a:pathLst>
            </a:custGeom>
            <a:solidFill>
              <a:srgbClr val="FBFC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31">
              <a:extLst>
                <a:ext uri="{FF2B5EF4-FFF2-40B4-BE49-F238E27FC236}">
                  <a16:creationId xmlns:a16="http://schemas.microsoft.com/office/drawing/2014/main" id="{12BDBC81-E086-4A29-9D06-84A110E61B6F}"/>
                </a:ext>
              </a:extLst>
            </p:cNvPr>
            <p:cNvSpPr/>
            <p:nvPr/>
          </p:nvSpPr>
          <p:spPr>
            <a:xfrm rot="9818426" flipH="1">
              <a:off x="3808663" y="2190835"/>
              <a:ext cx="425121" cy="1119172"/>
            </a:xfrm>
            <a:custGeom>
              <a:avLst/>
              <a:gdLst>
                <a:gd name="connsiteX0" fmla="*/ 0 w 271671"/>
                <a:gd name="connsiteY0" fmla="*/ 1117600 h 1117600"/>
                <a:gd name="connsiteX1" fmla="*/ 135836 w 271671"/>
                <a:gd name="connsiteY1" fmla="*/ 0 h 1117600"/>
                <a:gd name="connsiteX2" fmla="*/ 271671 w 271671"/>
                <a:gd name="connsiteY2" fmla="*/ 1117600 h 1117600"/>
                <a:gd name="connsiteX3" fmla="*/ 0 w 271671"/>
                <a:gd name="connsiteY3" fmla="*/ 1117600 h 1117600"/>
                <a:gd name="connsiteX0" fmla="*/ 0 w 478830"/>
                <a:gd name="connsiteY0" fmla="*/ 1117600 h 1117600"/>
                <a:gd name="connsiteX1" fmla="*/ 135836 w 478830"/>
                <a:gd name="connsiteY1" fmla="*/ 0 h 1117600"/>
                <a:gd name="connsiteX2" fmla="*/ 478830 w 478830"/>
                <a:gd name="connsiteY2" fmla="*/ 1056789 h 1117600"/>
                <a:gd name="connsiteX3" fmla="*/ 0 w 478830"/>
                <a:gd name="connsiteY3" fmla="*/ 1117600 h 1117600"/>
                <a:gd name="connsiteX0" fmla="*/ 129343 w 342994"/>
                <a:gd name="connsiteY0" fmla="*/ 1119172 h 1119172"/>
                <a:gd name="connsiteX1" fmla="*/ 0 w 342994"/>
                <a:gd name="connsiteY1" fmla="*/ 0 h 1119172"/>
                <a:gd name="connsiteX2" fmla="*/ 342994 w 342994"/>
                <a:gd name="connsiteY2" fmla="*/ 1056789 h 1119172"/>
                <a:gd name="connsiteX3" fmla="*/ 129343 w 342994"/>
                <a:gd name="connsiteY3" fmla="*/ 1119172 h 1119172"/>
                <a:gd name="connsiteX0" fmla="*/ 151571 w 365222"/>
                <a:gd name="connsiteY0" fmla="*/ 1119172 h 1119172"/>
                <a:gd name="connsiteX1" fmla="*/ 22228 w 365222"/>
                <a:gd name="connsiteY1" fmla="*/ 0 h 1119172"/>
                <a:gd name="connsiteX2" fmla="*/ 365222 w 365222"/>
                <a:gd name="connsiteY2" fmla="*/ 1056789 h 1119172"/>
                <a:gd name="connsiteX3" fmla="*/ 151571 w 365222"/>
                <a:gd name="connsiteY3" fmla="*/ 1119172 h 1119172"/>
                <a:gd name="connsiteX0" fmla="*/ 211470 w 425121"/>
                <a:gd name="connsiteY0" fmla="*/ 1119172 h 1119172"/>
                <a:gd name="connsiteX1" fmla="*/ 82127 w 425121"/>
                <a:gd name="connsiteY1" fmla="*/ 0 h 1119172"/>
                <a:gd name="connsiteX2" fmla="*/ 425121 w 425121"/>
                <a:gd name="connsiteY2" fmla="*/ 1056789 h 1119172"/>
                <a:gd name="connsiteX3" fmla="*/ 211470 w 425121"/>
                <a:gd name="connsiteY3" fmla="*/ 1119172 h 1119172"/>
                <a:gd name="connsiteX0" fmla="*/ 211470 w 425121"/>
                <a:gd name="connsiteY0" fmla="*/ 1119172 h 1119172"/>
                <a:gd name="connsiteX1" fmla="*/ 82127 w 425121"/>
                <a:gd name="connsiteY1" fmla="*/ 0 h 1119172"/>
                <a:gd name="connsiteX2" fmla="*/ 425121 w 425121"/>
                <a:gd name="connsiteY2" fmla="*/ 1056789 h 1119172"/>
                <a:gd name="connsiteX3" fmla="*/ 211470 w 425121"/>
                <a:gd name="connsiteY3" fmla="*/ 1119172 h 1119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121" h="1119172">
                  <a:moveTo>
                    <a:pt x="211470" y="1119172"/>
                  </a:moveTo>
                  <a:cubicBezTo>
                    <a:pt x="-60266" y="733812"/>
                    <a:pt x="-30934" y="246836"/>
                    <a:pt x="82127" y="0"/>
                  </a:cubicBezTo>
                  <a:cubicBezTo>
                    <a:pt x="128374" y="345777"/>
                    <a:pt x="310790" y="704526"/>
                    <a:pt x="425121" y="1056789"/>
                  </a:cubicBezTo>
                  <a:lnTo>
                    <a:pt x="211470" y="1119172"/>
                  </a:lnTo>
                  <a:close/>
                </a:path>
              </a:pathLst>
            </a:custGeom>
            <a:solidFill>
              <a:srgbClr val="FBFC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4579495-1AE9-46C7-8278-2BEC070DF45B}"/>
                </a:ext>
              </a:extLst>
            </p:cNvPr>
            <p:cNvSpPr/>
            <p:nvPr/>
          </p:nvSpPr>
          <p:spPr>
            <a:xfrm>
              <a:off x="5505450" y="4827345"/>
              <a:ext cx="1532064" cy="1150870"/>
            </a:xfrm>
            <a:custGeom>
              <a:avLst/>
              <a:gdLst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796319 w 796319"/>
                <a:gd name="connsiteY2" fmla="*/ 77120 h 77120"/>
                <a:gd name="connsiteX3" fmla="*/ 0 w 796319"/>
                <a:gd name="connsiteY3" fmla="*/ 77120 h 77120"/>
                <a:gd name="connsiteX4" fmla="*/ 0 w 796319"/>
                <a:gd name="connsiteY4" fmla="*/ 0 h 77120"/>
                <a:gd name="connsiteX0" fmla="*/ 0 w 796319"/>
                <a:gd name="connsiteY0" fmla="*/ 0 h 89820"/>
                <a:gd name="connsiteX1" fmla="*/ 796319 w 796319"/>
                <a:gd name="connsiteY1" fmla="*/ 0 h 89820"/>
                <a:gd name="connsiteX2" fmla="*/ 542319 w 796319"/>
                <a:gd name="connsiteY2" fmla="*/ 89820 h 89820"/>
                <a:gd name="connsiteX3" fmla="*/ 0 w 796319"/>
                <a:gd name="connsiteY3" fmla="*/ 77120 h 89820"/>
                <a:gd name="connsiteX4" fmla="*/ 0 w 796319"/>
                <a:gd name="connsiteY4" fmla="*/ 0 h 89820"/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0 w 796319"/>
                <a:gd name="connsiteY2" fmla="*/ 77120 h 77120"/>
                <a:gd name="connsiteX3" fmla="*/ 0 w 796319"/>
                <a:gd name="connsiteY3" fmla="*/ 0 h 77120"/>
                <a:gd name="connsiteX0" fmla="*/ 1498600 w 1498600"/>
                <a:gd name="connsiteY0" fmla="*/ 1117600 h 1117600"/>
                <a:gd name="connsiteX1" fmla="*/ 796319 w 1498600"/>
                <a:gd name="connsiteY1" fmla="*/ 0 h 1117600"/>
                <a:gd name="connsiteX2" fmla="*/ 0 w 1498600"/>
                <a:gd name="connsiteY2" fmla="*/ 77120 h 1117600"/>
                <a:gd name="connsiteX3" fmla="*/ 1498600 w 1498600"/>
                <a:gd name="connsiteY3" fmla="*/ 1117600 h 1117600"/>
                <a:gd name="connsiteX0" fmla="*/ 1498600 w 1498600"/>
                <a:gd name="connsiteY0" fmla="*/ 1117600 h 1122379"/>
                <a:gd name="connsiteX1" fmla="*/ 796319 w 1498600"/>
                <a:gd name="connsiteY1" fmla="*/ 0 h 1122379"/>
                <a:gd name="connsiteX2" fmla="*/ 0 w 1498600"/>
                <a:gd name="connsiteY2" fmla="*/ 77120 h 1122379"/>
                <a:gd name="connsiteX3" fmla="*/ 1498600 w 1498600"/>
                <a:gd name="connsiteY3" fmla="*/ 1117600 h 1122379"/>
                <a:gd name="connsiteX0" fmla="*/ 1498600 w 1498600"/>
                <a:gd name="connsiteY0" fmla="*/ 1117600 h 1122687"/>
                <a:gd name="connsiteX1" fmla="*/ 796319 w 1498600"/>
                <a:gd name="connsiteY1" fmla="*/ 0 h 1122687"/>
                <a:gd name="connsiteX2" fmla="*/ 0 w 1498600"/>
                <a:gd name="connsiteY2" fmla="*/ 77120 h 1122687"/>
                <a:gd name="connsiteX3" fmla="*/ 1498600 w 1498600"/>
                <a:gd name="connsiteY3" fmla="*/ 1117600 h 1122687"/>
                <a:gd name="connsiteX0" fmla="*/ 1498600 w 1504941"/>
                <a:gd name="connsiteY0" fmla="*/ 1117600 h 1122687"/>
                <a:gd name="connsiteX1" fmla="*/ 796319 w 1504941"/>
                <a:gd name="connsiteY1" fmla="*/ 0 h 1122687"/>
                <a:gd name="connsiteX2" fmla="*/ 0 w 1504941"/>
                <a:gd name="connsiteY2" fmla="*/ 77120 h 1122687"/>
                <a:gd name="connsiteX3" fmla="*/ 1498600 w 1504941"/>
                <a:gd name="connsiteY3" fmla="*/ 1117600 h 1122687"/>
                <a:gd name="connsiteX0" fmla="*/ 1498600 w 1514907"/>
                <a:gd name="connsiteY0" fmla="*/ 1117600 h 1122687"/>
                <a:gd name="connsiteX1" fmla="*/ 796319 w 1514907"/>
                <a:gd name="connsiteY1" fmla="*/ 0 h 1122687"/>
                <a:gd name="connsiteX2" fmla="*/ 0 w 1514907"/>
                <a:gd name="connsiteY2" fmla="*/ 77120 h 1122687"/>
                <a:gd name="connsiteX3" fmla="*/ 1498600 w 1514907"/>
                <a:gd name="connsiteY3" fmla="*/ 1117600 h 1122687"/>
                <a:gd name="connsiteX0" fmla="*/ 1498600 w 1527654"/>
                <a:gd name="connsiteY0" fmla="*/ 1117600 h 1122687"/>
                <a:gd name="connsiteX1" fmla="*/ 796319 w 1527654"/>
                <a:gd name="connsiteY1" fmla="*/ 0 h 1122687"/>
                <a:gd name="connsiteX2" fmla="*/ 0 w 1527654"/>
                <a:gd name="connsiteY2" fmla="*/ 77120 h 1122687"/>
                <a:gd name="connsiteX3" fmla="*/ 1498600 w 1527654"/>
                <a:gd name="connsiteY3" fmla="*/ 1117600 h 1122687"/>
                <a:gd name="connsiteX0" fmla="*/ 1498600 w 1527654"/>
                <a:gd name="connsiteY0" fmla="*/ 1117600 h 1135911"/>
                <a:gd name="connsiteX1" fmla="*/ 796319 w 1527654"/>
                <a:gd name="connsiteY1" fmla="*/ 0 h 1135911"/>
                <a:gd name="connsiteX2" fmla="*/ 0 w 1527654"/>
                <a:gd name="connsiteY2" fmla="*/ 77120 h 1135911"/>
                <a:gd name="connsiteX3" fmla="*/ 1498600 w 1527654"/>
                <a:gd name="connsiteY3" fmla="*/ 1117600 h 1135911"/>
                <a:gd name="connsiteX0" fmla="*/ 1498600 w 1532064"/>
                <a:gd name="connsiteY0" fmla="*/ 1117600 h 1135911"/>
                <a:gd name="connsiteX1" fmla="*/ 796319 w 1532064"/>
                <a:gd name="connsiteY1" fmla="*/ 0 h 1135911"/>
                <a:gd name="connsiteX2" fmla="*/ 0 w 1532064"/>
                <a:gd name="connsiteY2" fmla="*/ 77120 h 1135911"/>
                <a:gd name="connsiteX3" fmla="*/ 1498600 w 1532064"/>
                <a:gd name="connsiteY3" fmla="*/ 1117600 h 1135911"/>
                <a:gd name="connsiteX0" fmla="*/ 1498600 w 1532064"/>
                <a:gd name="connsiteY0" fmla="*/ 1117600 h 1150870"/>
                <a:gd name="connsiteX1" fmla="*/ 796319 w 1532064"/>
                <a:gd name="connsiteY1" fmla="*/ 0 h 1150870"/>
                <a:gd name="connsiteX2" fmla="*/ 0 w 1532064"/>
                <a:gd name="connsiteY2" fmla="*/ 77120 h 1150870"/>
                <a:gd name="connsiteX3" fmla="*/ 1498600 w 1532064"/>
                <a:gd name="connsiteY3" fmla="*/ 1117600 h 115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2064" h="1150870">
                  <a:moveTo>
                    <a:pt x="1498600" y="1117600"/>
                  </a:moveTo>
                  <a:cubicBezTo>
                    <a:pt x="1686781" y="992717"/>
                    <a:pt x="1030413" y="372533"/>
                    <a:pt x="796319" y="0"/>
                  </a:cubicBezTo>
                  <a:lnTo>
                    <a:pt x="0" y="77120"/>
                  </a:lnTo>
                  <a:cubicBezTo>
                    <a:pt x="4233" y="474747"/>
                    <a:pt x="675217" y="1329573"/>
                    <a:pt x="1498600" y="1117600"/>
                  </a:cubicBezTo>
                  <a:close/>
                </a:path>
              </a:pathLst>
            </a:custGeom>
            <a:solidFill>
              <a:srgbClr val="D4976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9D1F11C-2987-4E4B-A89F-64C763835860}"/>
                </a:ext>
              </a:extLst>
            </p:cNvPr>
            <p:cNvSpPr/>
            <p:nvPr/>
          </p:nvSpPr>
          <p:spPr>
            <a:xfrm>
              <a:off x="3603062" y="1602409"/>
              <a:ext cx="1567530" cy="791289"/>
            </a:xfrm>
            <a:custGeom>
              <a:avLst/>
              <a:gdLst>
                <a:gd name="connsiteX0" fmla="*/ 0 w 1003300"/>
                <a:gd name="connsiteY0" fmla="*/ 0 h 152400"/>
                <a:gd name="connsiteX1" fmla="*/ 1003300 w 1003300"/>
                <a:gd name="connsiteY1" fmla="*/ 0 h 152400"/>
                <a:gd name="connsiteX2" fmla="*/ 1003300 w 1003300"/>
                <a:gd name="connsiteY2" fmla="*/ 152400 h 152400"/>
                <a:gd name="connsiteX3" fmla="*/ 0 w 1003300"/>
                <a:gd name="connsiteY3" fmla="*/ 152400 h 152400"/>
                <a:gd name="connsiteX4" fmla="*/ 0 w 1003300"/>
                <a:gd name="connsiteY4" fmla="*/ 0 h 152400"/>
                <a:gd name="connsiteX0" fmla="*/ 0 w 1003300"/>
                <a:gd name="connsiteY0" fmla="*/ 0 h 558800"/>
                <a:gd name="connsiteX1" fmla="*/ 1003300 w 1003300"/>
                <a:gd name="connsiteY1" fmla="*/ 0 h 558800"/>
                <a:gd name="connsiteX2" fmla="*/ 1003300 w 1003300"/>
                <a:gd name="connsiteY2" fmla="*/ 152400 h 558800"/>
                <a:gd name="connsiteX3" fmla="*/ 444500 w 1003300"/>
                <a:gd name="connsiteY3" fmla="*/ 558800 h 558800"/>
                <a:gd name="connsiteX4" fmla="*/ 0 w 1003300"/>
                <a:gd name="connsiteY4" fmla="*/ 0 h 558800"/>
                <a:gd name="connsiteX0" fmla="*/ 296745 w 1300045"/>
                <a:gd name="connsiteY0" fmla="*/ 0 h 565184"/>
                <a:gd name="connsiteX1" fmla="*/ 1300045 w 1300045"/>
                <a:gd name="connsiteY1" fmla="*/ 0 h 565184"/>
                <a:gd name="connsiteX2" fmla="*/ 1300045 w 1300045"/>
                <a:gd name="connsiteY2" fmla="*/ 152400 h 565184"/>
                <a:gd name="connsiteX3" fmla="*/ 741245 w 1300045"/>
                <a:gd name="connsiteY3" fmla="*/ 558800 h 565184"/>
                <a:gd name="connsiteX4" fmla="*/ 296745 w 1300045"/>
                <a:gd name="connsiteY4" fmla="*/ 0 h 565184"/>
                <a:gd name="connsiteX0" fmla="*/ 302697 w 1305997"/>
                <a:gd name="connsiteY0" fmla="*/ 0 h 735868"/>
                <a:gd name="connsiteX1" fmla="*/ 1305997 w 1305997"/>
                <a:gd name="connsiteY1" fmla="*/ 0 h 735868"/>
                <a:gd name="connsiteX2" fmla="*/ 1305997 w 1305997"/>
                <a:gd name="connsiteY2" fmla="*/ 152400 h 735868"/>
                <a:gd name="connsiteX3" fmla="*/ 747197 w 1305997"/>
                <a:gd name="connsiteY3" fmla="*/ 558800 h 735868"/>
                <a:gd name="connsiteX4" fmla="*/ 302697 w 1305997"/>
                <a:gd name="connsiteY4" fmla="*/ 0 h 735868"/>
                <a:gd name="connsiteX0" fmla="*/ 346637 w 1349937"/>
                <a:gd name="connsiteY0" fmla="*/ 0 h 707562"/>
                <a:gd name="connsiteX1" fmla="*/ 1349937 w 1349937"/>
                <a:gd name="connsiteY1" fmla="*/ 0 h 707562"/>
                <a:gd name="connsiteX2" fmla="*/ 1349937 w 1349937"/>
                <a:gd name="connsiteY2" fmla="*/ 152400 h 707562"/>
                <a:gd name="connsiteX3" fmla="*/ 791137 w 1349937"/>
                <a:gd name="connsiteY3" fmla="*/ 558800 h 707562"/>
                <a:gd name="connsiteX4" fmla="*/ 346637 w 1349937"/>
                <a:gd name="connsiteY4" fmla="*/ 0 h 707562"/>
                <a:gd name="connsiteX0" fmla="*/ 346637 w 1349937"/>
                <a:gd name="connsiteY0" fmla="*/ 0 h 707562"/>
                <a:gd name="connsiteX1" fmla="*/ 1349937 w 1349937"/>
                <a:gd name="connsiteY1" fmla="*/ 0 h 707562"/>
                <a:gd name="connsiteX2" fmla="*/ 791137 w 1349937"/>
                <a:gd name="connsiteY2" fmla="*/ 558800 h 707562"/>
                <a:gd name="connsiteX3" fmla="*/ 346637 w 1349937"/>
                <a:gd name="connsiteY3" fmla="*/ 0 h 707562"/>
                <a:gd name="connsiteX0" fmla="*/ 346637 w 1580253"/>
                <a:gd name="connsiteY0" fmla="*/ 0 h 707562"/>
                <a:gd name="connsiteX1" fmla="*/ 1349937 w 1580253"/>
                <a:gd name="connsiteY1" fmla="*/ 0 h 707562"/>
                <a:gd name="connsiteX2" fmla="*/ 791137 w 1580253"/>
                <a:gd name="connsiteY2" fmla="*/ 558800 h 707562"/>
                <a:gd name="connsiteX3" fmla="*/ 346637 w 1580253"/>
                <a:gd name="connsiteY3" fmla="*/ 0 h 707562"/>
                <a:gd name="connsiteX0" fmla="*/ 346637 w 1567530"/>
                <a:gd name="connsiteY0" fmla="*/ 0 h 717299"/>
                <a:gd name="connsiteX1" fmla="*/ 1349937 w 1567530"/>
                <a:gd name="connsiteY1" fmla="*/ 0 h 717299"/>
                <a:gd name="connsiteX2" fmla="*/ 791137 w 1567530"/>
                <a:gd name="connsiteY2" fmla="*/ 558800 h 717299"/>
                <a:gd name="connsiteX3" fmla="*/ 346637 w 1567530"/>
                <a:gd name="connsiteY3" fmla="*/ 0 h 717299"/>
                <a:gd name="connsiteX0" fmla="*/ 346637 w 1567530"/>
                <a:gd name="connsiteY0" fmla="*/ 39511 h 756810"/>
                <a:gd name="connsiteX1" fmla="*/ 1349937 w 1567530"/>
                <a:gd name="connsiteY1" fmla="*/ 39511 h 756810"/>
                <a:gd name="connsiteX2" fmla="*/ 791137 w 1567530"/>
                <a:gd name="connsiteY2" fmla="*/ 598311 h 756810"/>
                <a:gd name="connsiteX3" fmla="*/ 346637 w 1567530"/>
                <a:gd name="connsiteY3" fmla="*/ 39511 h 756810"/>
                <a:gd name="connsiteX0" fmla="*/ 346637 w 1567530"/>
                <a:gd name="connsiteY0" fmla="*/ 73990 h 791289"/>
                <a:gd name="connsiteX1" fmla="*/ 1349937 w 1567530"/>
                <a:gd name="connsiteY1" fmla="*/ 73990 h 791289"/>
                <a:gd name="connsiteX2" fmla="*/ 791137 w 1567530"/>
                <a:gd name="connsiteY2" fmla="*/ 632790 h 791289"/>
                <a:gd name="connsiteX3" fmla="*/ 346637 w 1567530"/>
                <a:gd name="connsiteY3" fmla="*/ 73990 h 79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7530" h="791289">
                  <a:moveTo>
                    <a:pt x="346637" y="73990"/>
                  </a:moveTo>
                  <a:cubicBezTo>
                    <a:pt x="744570" y="-33960"/>
                    <a:pt x="977404" y="-14910"/>
                    <a:pt x="1349937" y="73990"/>
                  </a:cubicBezTo>
                  <a:cubicBezTo>
                    <a:pt x="2039970" y="869857"/>
                    <a:pt x="875804" y="916423"/>
                    <a:pt x="791137" y="632790"/>
                  </a:cubicBezTo>
                  <a:cubicBezTo>
                    <a:pt x="604870" y="865623"/>
                    <a:pt x="-571996" y="920657"/>
                    <a:pt x="346637" y="73990"/>
                  </a:cubicBezTo>
                  <a:close/>
                </a:path>
              </a:pathLst>
            </a:custGeom>
            <a:solidFill>
              <a:srgbClr val="8D6E5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2D6AEB5-3A01-4AEE-B831-31C0C6EDDF0E}"/>
                </a:ext>
              </a:extLst>
            </p:cNvPr>
            <p:cNvSpPr/>
            <p:nvPr/>
          </p:nvSpPr>
          <p:spPr>
            <a:xfrm rot="10800000">
              <a:off x="4267792" y="1881856"/>
              <a:ext cx="212961" cy="210966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14400"/>
                <a:gd name="connsiteY0" fmla="*/ 457200 h 514350"/>
                <a:gd name="connsiteX1" fmla="*/ 457200 w 914400"/>
                <a:gd name="connsiteY1" fmla="*/ 0 h 514350"/>
                <a:gd name="connsiteX2" fmla="*/ 914400 w 914400"/>
                <a:gd name="connsiteY2" fmla="*/ 457200 h 514350"/>
                <a:gd name="connsiteX3" fmla="*/ 0 w 914400"/>
                <a:gd name="connsiteY3" fmla="*/ 457200 h 514350"/>
                <a:gd name="connsiteX0" fmla="*/ 3587 w 727487"/>
                <a:gd name="connsiteY0" fmla="*/ 457208 h 521829"/>
                <a:gd name="connsiteX1" fmla="*/ 460787 w 727487"/>
                <a:gd name="connsiteY1" fmla="*/ 8 h 521829"/>
                <a:gd name="connsiteX2" fmla="*/ 727487 w 727487"/>
                <a:gd name="connsiteY2" fmla="*/ 469908 h 521829"/>
                <a:gd name="connsiteX3" fmla="*/ 3587 w 727487"/>
                <a:gd name="connsiteY3" fmla="*/ 457208 h 521829"/>
                <a:gd name="connsiteX0" fmla="*/ 6063 w 526763"/>
                <a:gd name="connsiteY0" fmla="*/ 457208 h 521829"/>
                <a:gd name="connsiteX1" fmla="*/ 260063 w 526763"/>
                <a:gd name="connsiteY1" fmla="*/ 8 h 521829"/>
                <a:gd name="connsiteX2" fmla="*/ 526763 w 526763"/>
                <a:gd name="connsiteY2" fmla="*/ 469908 h 521829"/>
                <a:gd name="connsiteX3" fmla="*/ 6063 w 526763"/>
                <a:gd name="connsiteY3" fmla="*/ 457208 h 52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6763" h="521829">
                  <a:moveTo>
                    <a:pt x="6063" y="457208"/>
                  </a:moveTo>
                  <a:cubicBezTo>
                    <a:pt x="-38387" y="378891"/>
                    <a:pt x="173280" y="-2109"/>
                    <a:pt x="260063" y="8"/>
                  </a:cubicBezTo>
                  <a:cubicBezTo>
                    <a:pt x="346846" y="2125"/>
                    <a:pt x="526763" y="217403"/>
                    <a:pt x="526763" y="469908"/>
                  </a:cubicBezTo>
                  <a:cubicBezTo>
                    <a:pt x="450563" y="546108"/>
                    <a:pt x="50513" y="535525"/>
                    <a:pt x="6063" y="45720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9611D51-34FF-4264-AF2B-6EF50BB048A8}"/>
                </a:ext>
              </a:extLst>
            </p:cNvPr>
            <p:cNvSpPr/>
            <p:nvPr/>
          </p:nvSpPr>
          <p:spPr>
            <a:xfrm>
              <a:off x="4752069" y="1379580"/>
              <a:ext cx="298923" cy="2989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C13E9FF-3BF0-48E5-89E3-5B59D150853A}"/>
                </a:ext>
              </a:extLst>
            </p:cNvPr>
            <p:cNvSpPr/>
            <p:nvPr/>
          </p:nvSpPr>
          <p:spPr>
            <a:xfrm>
              <a:off x="3859380" y="1379745"/>
              <a:ext cx="298923" cy="2989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C445169-6EA4-4102-8AFD-2008A32A18E0}"/>
                </a:ext>
              </a:extLst>
            </p:cNvPr>
            <p:cNvSpPr/>
            <p:nvPr/>
          </p:nvSpPr>
          <p:spPr>
            <a:xfrm flipV="1">
              <a:off x="3970874" y="1431670"/>
              <a:ext cx="127707" cy="127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225366F-8CF2-4685-A4C4-A697F1A0CB2C}"/>
                </a:ext>
              </a:extLst>
            </p:cNvPr>
            <p:cNvSpPr/>
            <p:nvPr/>
          </p:nvSpPr>
          <p:spPr>
            <a:xfrm flipV="1">
              <a:off x="4893455" y="1424009"/>
              <a:ext cx="127707" cy="127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A4062BB-7DFC-4EE7-A6DC-084676C67CD7}"/>
                </a:ext>
              </a:extLst>
            </p:cNvPr>
            <p:cNvSpPr/>
            <p:nvPr/>
          </p:nvSpPr>
          <p:spPr>
            <a:xfrm>
              <a:off x="4738764" y="205352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E9885AF-3FDB-4402-BE5E-6E734A1802CA}"/>
                </a:ext>
              </a:extLst>
            </p:cNvPr>
            <p:cNvSpPr/>
            <p:nvPr/>
          </p:nvSpPr>
          <p:spPr>
            <a:xfrm>
              <a:off x="4612468" y="205503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B2A99A8-B314-4E30-890C-DE03986FDF06}"/>
                </a:ext>
              </a:extLst>
            </p:cNvPr>
            <p:cNvSpPr/>
            <p:nvPr/>
          </p:nvSpPr>
          <p:spPr>
            <a:xfrm>
              <a:off x="4677281" y="201469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4388CD9-9429-4B35-BB01-827341534260}"/>
                </a:ext>
              </a:extLst>
            </p:cNvPr>
            <p:cNvSpPr/>
            <p:nvPr/>
          </p:nvSpPr>
          <p:spPr>
            <a:xfrm>
              <a:off x="4112584" y="201797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B3CF6D9-3AA7-4070-97F6-4F4B46A93623}"/>
                </a:ext>
              </a:extLst>
            </p:cNvPr>
            <p:cNvSpPr/>
            <p:nvPr/>
          </p:nvSpPr>
          <p:spPr>
            <a:xfrm>
              <a:off x="4051101" y="197915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36">
              <a:extLst>
                <a:ext uri="{FF2B5EF4-FFF2-40B4-BE49-F238E27FC236}">
                  <a16:creationId xmlns:a16="http://schemas.microsoft.com/office/drawing/2014/main" id="{A284D0E0-62DE-4D79-B845-9D324892C82A}"/>
                </a:ext>
              </a:extLst>
            </p:cNvPr>
            <p:cNvSpPr/>
            <p:nvPr/>
          </p:nvSpPr>
          <p:spPr>
            <a:xfrm rot="18230375">
              <a:off x="5171485" y="4316337"/>
              <a:ext cx="1532064" cy="1150870"/>
            </a:xfrm>
            <a:custGeom>
              <a:avLst/>
              <a:gdLst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796319 w 796319"/>
                <a:gd name="connsiteY2" fmla="*/ 77120 h 77120"/>
                <a:gd name="connsiteX3" fmla="*/ 0 w 796319"/>
                <a:gd name="connsiteY3" fmla="*/ 77120 h 77120"/>
                <a:gd name="connsiteX4" fmla="*/ 0 w 796319"/>
                <a:gd name="connsiteY4" fmla="*/ 0 h 77120"/>
                <a:gd name="connsiteX0" fmla="*/ 0 w 796319"/>
                <a:gd name="connsiteY0" fmla="*/ 0 h 89820"/>
                <a:gd name="connsiteX1" fmla="*/ 796319 w 796319"/>
                <a:gd name="connsiteY1" fmla="*/ 0 h 89820"/>
                <a:gd name="connsiteX2" fmla="*/ 542319 w 796319"/>
                <a:gd name="connsiteY2" fmla="*/ 89820 h 89820"/>
                <a:gd name="connsiteX3" fmla="*/ 0 w 796319"/>
                <a:gd name="connsiteY3" fmla="*/ 77120 h 89820"/>
                <a:gd name="connsiteX4" fmla="*/ 0 w 796319"/>
                <a:gd name="connsiteY4" fmla="*/ 0 h 89820"/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0 w 796319"/>
                <a:gd name="connsiteY2" fmla="*/ 77120 h 77120"/>
                <a:gd name="connsiteX3" fmla="*/ 0 w 796319"/>
                <a:gd name="connsiteY3" fmla="*/ 0 h 77120"/>
                <a:gd name="connsiteX0" fmla="*/ 1498600 w 1498600"/>
                <a:gd name="connsiteY0" fmla="*/ 1117600 h 1117600"/>
                <a:gd name="connsiteX1" fmla="*/ 796319 w 1498600"/>
                <a:gd name="connsiteY1" fmla="*/ 0 h 1117600"/>
                <a:gd name="connsiteX2" fmla="*/ 0 w 1498600"/>
                <a:gd name="connsiteY2" fmla="*/ 77120 h 1117600"/>
                <a:gd name="connsiteX3" fmla="*/ 1498600 w 1498600"/>
                <a:gd name="connsiteY3" fmla="*/ 1117600 h 1117600"/>
                <a:gd name="connsiteX0" fmla="*/ 1498600 w 1498600"/>
                <a:gd name="connsiteY0" fmla="*/ 1117600 h 1122379"/>
                <a:gd name="connsiteX1" fmla="*/ 796319 w 1498600"/>
                <a:gd name="connsiteY1" fmla="*/ 0 h 1122379"/>
                <a:gd name="connsiteX2" fmla="*/ 0 w 1498600"/>
                <a:gd name="connsiteY2" fmla="*/ 77120 h 1122379"/>
                <a:gd name="connsiteX3" fmla="*/ 1498600 w 1498600"/>
                <a:gd name="connsiteY3" fmla="*/ 1117600 h 1122379"/>
                <a:gd name="connsiteX0" fmla="*/ 1498600 w 1498600"/>
                <a:gd name="connsiteY0" fmla="*/ 1117600 h 1122687"/>
                <a:gd name="connsiteX1" fmla="*/ 796319 w 1498600"/>
                <a:gd name="connsiteY1" fmla="*/ 0 h 1122687"/>
                <a:gd name="connsiteX2" fmla="*/ 0 w 1498600"/>
                <a:gd name="connsiteY2" fmla="*/ 77120 h 1122687"/>
                <a:gd name="connsiteX3" fmla="*/ 1498600 w 1498600"/>
                <a:gd name="connsiteY3" fmla="*/ 1117600 h 1122687"/>
                <a:gd name="connsiteX0" fmla="*/ 1498600 w 1504941"/>
                <a:gd name="connsiteY0" fmla="*/ 1117600 h 1122687"/>
                <a:gd name="connsiteX1" fmla="*/ 796319 w 1504941"/>
                <a:gd name="connsiteY1" fmla="*/ 0 h 1122687"/>
                <a:gd name="connsiteX2" fmla="*/ 0 w 1504941"/>
                <a:gd name="connsiteY2" fmla="*/ 77120 h 1122687"/>
                <a:gd name="connsiteX3" fmla="*/ 1498600 w 1504941"/>
                <a:gd name="connsiteY3" fmla="*/ 1117600 h 1122687"/>
                <a:gd name="connsiteX0" fmla="*/ 1498600 w 1514907"/>
                <a:gd name="connsiteY0" fmla="*/ 1117600 h 1122687"/>
                <a:gd name="connsiteX1" fmla="*/ 796319 w 1514907"/>
                <a:gd name="connsiteY1" fmla="*/ 0 h 1122687"/>
                <a:gd name="connsiteX2" fmla="*/ 0 w 1514907"/>
                <a:gd name="connsiteY2" fmla="*/ 77120 h 1122687"/>
                <a:gd name="connsiteX3" fmla="*/ 1498600 w 1514907"/>
                <a:gd name="connsiteY3" fmla="*/ 1117600 h 1122687"/>
                <a:gd name="connsiteX0" fmla="*/ 1498600 w 1527654"/>
                <a:gd name="connsiteY0" fmla="*/ 1117600 h 1122687"/>
                <a:gd name="connsiteX1" fmla="*/ 796319 w 1527654"/>
                <a:gd name="connsiteY1" fmla="*/ 0 h 1122687"/>
                <a:gd name="connsiteX2" fmla="*/ 0 w 1527654"/>
                <a:gd name="connsiteY2" fmla="*/ 77120 h 1122687"/>
                <a:gd name="connsiteX3" fmla="*/ 1498600 w 1527654"/>
                <a:gd name="connsiteY3" fmla="*/ 1117600 h 1122687"/>
                <a:gd name="connsiteX0" fmla="*/ 1498600 w 1527654"/>
                <a:gd name="connsiteY0" fmla="*/ 1117600 h 1135911"/>
                <a:gd name="connsiteX1" fmla="*/ 796319 w 1527654"/>
                <a:gd name="connsiteY1" fmla="*/ 0 h 1135911"/>
                <a:gd name="connsiteX2" fmla="*/ 0 w 1527654"/>
                <a:gd name="connsiteY2" fmla="*/ 77120 h 1135911"/>
                <a:gd name="connsiteX3" fmla="*/ 1498600 w 1527654"/>
                <a:gd name="connsiteY3" fmla="*/ 1117600 h 1135911"/>
                <a:gd name="connsiteX0" fmla="*/ 1498600 w 1532064"/>
                <a:gd name="connsiteY0" fmla="*/ 1117600 h 1135911"/>
                <a:gd name="connsiteX1" fmla="*/ 796319 w 1532064"/>
                <a:gd name="connsiteY1" fmla="*/ 0 h 1135911"/>
                <a:gd name="connsiteX2" fmla="*/ 0 w 1532064"/>
                <a:gd name="connsiteY2" fmla="*/ 77120 h 1135911"/>
                <a:gd name="connsiteX3" fmla="*/ 1498600 w 1532064"/>
                <a:gd name="connsiteY3" fmla="*/ 1117600 h 1135911"/>
                <a:gd name="connsiteX0" fmla="*/ 1498600 w 1532064"/>
                <a:gd name="connsiteY0" fmla="*/ 1117600 h 1150870"/>
                <a:gd name="connsiteX1" fmla="*/ 796319 w 1532064"/>
                <a:gd name="connsiteY1" fmla="*/ 0 h 1150870"/>
                <a:gd name="connsiteX2" fmla="*/ 0 w 1532064"/>
                <a:gd name="connsiteY2" fmla="*/ 77120 h 1150870"/>
                <a:gd name="connsiteX3" fmla="*/ 1498600 w 1532064"/>
                <a:gd name="connsiteY3" fmla="*/ 1117600 h 115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2064" h="1150870">
                  <a:moveTo>
                    <a:pt x="1498600" y="1117600"/>
                  </a:moveTo>
                  <a:cubicBezTo>
                    <a:pt x="1686781" y="992717"/>
                    <a:pt x="1030413" y="372533"/>
                    <a:pt x="796319" y="0"/>
                  </a:cubicBezTo>
                  <a:lnTo>
                    <a:pt x="0" y="77120"/>
                  </a:lnTo>
                  <a:cubicBezTo>
                    <a:pt x="4233" y="474747"/>
                    <a:pt x="675217" y="1329573"/>
                    <a:pt x="1498600" y="1117600"/>
                  </a:cubicBezTo>
                  <a:close/>
                </a:path>
              </a:pathLst>
            </a:custGeom>
            <a:solidFill>
              <a:srgbClr val="D497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36">
              <a:extLst>
                <a:ext uri="{FF2B5EF4-FFF2-40B4-BE49-F238E27FC236}">
                  <a16:creationId xmlns:a16="http://schemas.microsoft.com/office/drawing/2014/main" id="{76708DD1-8EC1-4C56-B3DD-5A141CE5870D}"/>
                </a:ext>
              </a:extLst>
            </p:cNvPr>
            <p:cNvSpPr/>
            <p:nvPr/>
          </p:nvSpPr>
          <p:spPr>
            <a:xfrm rot="20274620">
              <a:off x="7356501" y="3976902"/>
              <a:ext cx="1532064" cy="1150870"/>
            </a:xfrm>
            <a:custGeom>
              <a:avLst/>
              <a:gdLst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796319 w 796319"/>
                <a:gd name="connsiteY2" fmla="*/ 77120 h 77120"/>
                <a:gd name="connsiteX3" fmla="*/ 0 w 796319"/>
                <a:gd name="connsiteY3" fmla="*/ 77120 h 77120"/>
                <a:gd name="connsiteX4" fmla="*/ 0 w 796319"/>
                <a:gd name="connsiteY4" fmla="*/ 0 h 77120"/>
                <a:gd name="connsiteX0" fmla="*/ 0 w 796319"/>
                <a:gd name="connsiteY0" fmla="*/ 0 h 89820"/>
                <a:gd name="connsiteX1" fmla="*/ 796319 w 796319"/>
                <a:gd name="connsiteY1" fmla="*/ 0 h 89820"/>
                <a:gd name="connsiteX2" fmla="*/ 542319 w 796319"/>
                <a:gd name="connsiteY2" fmla="*/ 89820 h 89820"/>
                <a:gd name="connsiteX3" fmla="*/ 0 w 796319"/>
                <a:gd name="connsiteY3" fmla="*/ 77120 h 89820"/>
                <a:gd name="connsiteX4" fmla="*/ 0 w 796319"/>
                <a:gd name="connsiteY4" fmla="*/ 0 h 89820"/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0 w 796319"/>
                <a:gd name="connsiteY2" fmla="*/ 77120 h 77120"/>
                <a:gd name="connsiteX3" fmla="*/ 0 w 796319"/>
                <a:gd name="connsiteY3" fmla="*/ 0 h 77120"/>
                <a:gd name="connsiteX0" fmla="*/ 1498600 w 1498600"/>
                <a:gd name="connsiteY0" fmla="*/ 1117600 h 1117600"/>
                <a:gd name="connsiteX1" fmla="*/ 796319 w 1498600"/>
                <a:gd name="connsiteY1" fmla="*/ 0 h 1117600"/>
                <a:gd name="connsiteX2" fmla="*/ 0 w 1498600"/>
                <a:gd name="connsiteY2" fmla="*/ 77120 h 1117600"/>
                <a:gd name="connsiteX3" fmla="*/ 1498600 w 1498600"/>
                <a:gd name="connsiteY3" fmla="*/ 1117600 h 1117600"/>
                <a:gd name="connsiteX0" fmla="*/ 1498600 w 1498600"/>
                <a:gd name="connsiteY0" fmla="*/ 1117600 h 1122379"/>
                <a:gd name="connsiteX1" fmla="*/ 796319 w 1498600"/>
                <a:gd name="connsiteY1" fmla="*/ 0 h 1122379"/>
                <a:gd name="connsiteX2" fmla="*/ 0 w 1498600"/>
                <a:gd name="connsiteY2" fmla="*/ 77120 h 1122379"/>
                <a:gd name="connsiteX3" fmla="*/ 1498600 w 1498600"/>
                <a:gd name="connsiteY3" fmla="*/ 1117600 h 1122379"/>
                <a:gd name="connsiteX0" fmla="*/ 1498600 w 1498600"/>
                <a:gd name="connsiteY0" fmla="*/ 1117600 h 1122687"/>
                <a:gd name="connsiteX1" fmla="*/ 796319 w 1498600"/>
                <a:gd name="connsiteY1" fmla="*/ 0 h 1122687"/>
                <a:gd name="connsiteX2" fmla="*/ 0 w 1498600"/>
                <a:gd name="connsiteY2" fmla="*/ 77120 h 1122687"/>
                <a:gd name="connsiteX3" fmla="*/ 1498600 w 1498600"/>
                <a:gd name="connsiteY3" fmla="*/ 1117600 h 1122687"/>
                <a:gd name="connsiteX0" fmla="*/ 1498600 w 1504941"/>
                <a:gd name="connsiteY0" fmla="*/ 1117600 h 1122687"/>
                <a:gd name="connsiteX1" fmla="*/ 796319 w 1504941"/>
                <a:gd name="connsiteY1" fmla="*/ 0 h 1122687"/>
                <a:gd name="connsiteX2" fmla="*/ 0 w 1504941"/>
                <a:gd name="connsiteY2" fmla="*/ 77120 h 1122687"/>
                <a:gd name="connsiteX3" fmla="*/ 1498600 w 1504941"/>
                <a:gd name="connsiteY3" fmla="*/ 1117600 h 1122687"/>
                <a:gd name="connsiteX0" fmla="*/ 1498600 w 1514907"/>
                <a:gd name="connsiteY0" fmla="*/ 1117600 h 1122687"/>
                <a:gd name="connsiteX1" fmla="*/ 796319 w 1514907"/>
                <a:gd name="connsiteY1" fmla="*/ 0 h 1122687"/>
                <a:gd name="connsiteX2" fmla="*/ 0 w 1514907"/>
                <a:gd name="connsiteY2" fmla="*/ 77120 h 1122687"/>
                <a:gd name="connsiteX3" fmla="*/ 1498600 w 1514907"/>
                <a:gd name="connsiteY3" fmla="*/ 1117600 h 1122687"/>
                <a:gd name="connsiteX0" fmla="*/ 1498600 w 1527654"/>
                <a:gd name="connsiteY0" fmla="*/ 1117600 h 1122687"/>
                <a:gd name="connsiteX1" fmla="*/ 796319 w 1527654"/>
                <a:gd name="connsiteY1" fmla="*/ 0 h 1122687"/>
                <a:gd name="connsiteX2" fmla="*/ 0 w 1527654"/>
                <a:gd name="connsiteY2" fmla="*/ 77120 h 1122687"/>
                <a:gd name="connsiteX3" fmla="*/ 1498600 w 1527654"/>
                <a:gd name="connsiteY3" fmla="*/ 1117600 h 1122687"/>
                <a:gd name="connsiteX0" fmla="*/ 1498600 w 1527654"/>
                <a:gd name="connsiteY0" fmla="*/ 1117600 h 1135911"/>
                <a:gd name="connsiteX1" fmla="*/ 796319 w 1527654"/>
                <a:gd name="connsiteY1" fmla="*/ 0 h 1135911"/>
                <a:gd name="connsiteX2" fmla="*/ 0 w 1527654"/>
                <a:gd name="connsiteY2" fmla="*/ 77120 h 1135911"/>
                <a:gd name="connsiteX3" fmla="*/ 1498600 w 1527654"/>
                <a:gd name="connsiteY3" fmla="*/ 1117600 h 1135911"/>
                <a:gd name="connsiteX0" fmla="*/ 1498600 w 1532064"/>
                <a:gd name="connsiteY0" fmla="*/ 1117600 h 1135911"/>
                <a:gd name="connsiteX1" fmla="*/ 796319 w 1532064"/>
                <a:gd name="connsiteY1" fmla="*/ 0 h 1135911"/>
                <a:gd name="connsiteX2" fmla="*/ 0 w 1532064"/>
                <a:gd name="connsiteY2" fmla="*/ 77120 h 1135911"/>
                <a:gd name="connsiteX3" fmla="*/ 1498600 w 1532064"/>
                <a:gd name="connsiteY3" fmla="*/ 1117600 h 1135911"/>
                <a:gd name="connsiteX0" fmla="*/ 1498600 w 1532064"/>
                <a:gd name="connsiteY0" fmla="*/ 1117600 h 1150870"/>
                <a:gd name="connsiteX1" fmla="*/ 796319 w 1532064"/>
                <a:gd name="connsiteY1" fmla="*/ 0 h 1150870"/>
                <a:gd name="connsiteX2" fmla="*/ 0 w 1532064"/>
                <a:gd name="connsiteY2" fmla="*/ 77120 h 1150870"/>
                <a:gd name="connsiteX3" fmla="*/ 1498600 w 1532064"/>
                <a:gd name="connsiteY3" fmla="*/ 1117600 h 115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2064" h="1150870">
                  <a:moveTo>
                    <a:pt x="1498600" y="1117600"/>
                  </a:moveTo>
                  <a:cubicBezTo>
                    <a:pt x="1686781" y="992717"/>
                    <a:pt x="1030413" y="372533"/>
                    <a:pt x="796319" y="0"/>
                  </a:cubicBezTo>
                  <a:lnTo>
                    <a:pt x="0" y="77120"/>
                  </a:lnTo>
                  <a:cubicBezTo>
                    <a:pt x="4233" y="474747"/>
                    <a:pt x="675217" y="1329573"/>
                    <a:pt x="1498600" y="1117600"/>
                  </a:cubicBezTo>
                  <a:close/>
                </a:path>
              </a:pathLst>
            </a:custGeom>
            <a:solidFill>
              <a:srgbClr val="D497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36">
              <a:extLst>
                <a:ext uri="{FF2B5EF4-FFF2-40B4-BE49-F238E27FC236}">
                  <a16:creationId xmlns:a16="http://schemas.microsoft.com/office/drawing/2014/main" id="{AFEE66F8-ED26-43ED-8E91-182F6E517723}"/>
                </a:ext>
              </a:extLst>
            </p:cNvPr>
            <p:cNvSpPr/>
            <p:nvPr/>
          </p:nvSpPr>
          <p:spPr>
            <a:xfrm rot="18283353">
              <a:off x="3334405" y="4483892"/>
              <a:ext cx="1532064" cy="835551"/>
            </a:xfrm>
            <a:custGeom>
              <a:avLst/>
              <a:gdLst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796319 w 796319"/>
                <a:gd name="connsiteY2" fmla="*/ 77120 h 77120"/>
                <a:gd name="connsiteX3" fmla="*/ 0 w 796319"/>
                <a:gd name="connsiteY3" fmla="*/ 77120 h 77120"/>
                <a:gd name="connsiteX4" fmla="*/ 0 w 796319"/>
                <a:gd name="connsiteY4" fmla="*/ 0 h 77120"/>
                <a:gd name="connsiteX0" fmla="*/ 0 w 796319"/>
                <a:gd name="connsiteY0" fmla="*/ 0 h 89820"/>
                <a:gd name="connsiteX1" fmla="*/ 796319 w 796319"/>
                <a:gd name="connsiteY1" fmla="*/ 0 h 89820"/>
                <a:gd name="connsiteX2" fmla="*/ 542319 w 796319"/>
                <a:gd name="connsiteY2" fmla="*/ 89820 h 89820"/>
                <a:gd name="connsiteX3" fmla="*/ 0 w 796319"/>
                <a:gd name="connsiteY3" fmla="*/ 77120 h 89820"/>
                <a:gd name="connsiteX4" fmla="*/ 0 w 796319"/>
                <a:gd name="connsiteY4" fmla="*/ 0 h 89820"/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0 w 796319"/>
                <a:gd name="connsiteY2" fmla="*/ 77120 h 77120"/>
                <a:gd name="connsiteX3" fmla="*/ 0 w 796319"/>
                <a:gd name="connsiteY3" fmla="*/ 0 h 77120"/>
                <a:gd name="connsiteX0" fmla="*/ 1498600 w 1498600"/>
                <a:gd name="connsiteY0" fmla="*/ 1117600 h 1117600"/>
                <a:gd name="connsiteX1" fmla="*/ 796319 w 1498600"/>
                <a:gd name="connsiteY1" fmla="*/ 0 h 1117600"/>
                <a:gd name="connsiteX2" fmla="*/ 0 w 1498600"/>
                <a:gd name="connsiteY2" fmla="*/ 77120 h 1117600"/>
                <a:gd name="connsiteX3" fmla="*/ 1498600 w 1498600"/>
                <a:gd name="connsiteY3" fmla="*/ 1117600 h 1117600"/>
                <a:gd name="connsiteX0" fmla="*/ 1498600 w 1498600"/>
                <a:gd name="connsiteY0" fmla="*/ 1117600 h 1122379"/>
                <a:gd name="connsiteX1" fmla="*/ 796319 w 1498600"/>
                <a:gd name="connsiteY1" fmla="*/ 0 h 1122379"/>
                <a:gd name="connsiteX2" fmla="*/ 0 w 1498600"/>
                <a:gd name="connsiteY2" fmla="*/ 77120 h 1122379"/>
                <a:gd name="connsiteX3" fmla="*/ 1498600 w 1498600"/>
                <a:gd name="connsiteY3" fmla="*/ 1117600 h 1122379"/>
                <a:gd name="connsiteX0" fmla="*/ 1498600 w 1498600"/>
                <a:gd name="connsiteY0" fmla="*/ 1117600 h 1122687"/>
                <a:gd name="connsiteX1" fmla="*/ 796319 w 1498600"/>
                <a:gd name="connsiteY1" fmla="*/ 0 h 1122687"/>
                <a:gd name="connsiteX2" fmla="*/ 0 w 1498600"/>
                <a:gd name="connsiteY2" fmla="*/ 77120 h 1122687"/>
                <a:gd name="connsiteX3" fmla="*/ 1498600 w 1498600"/>
                <a:gd name="connsiteY3" fmla="*/ 1117600 h 1122687"/>
                <a:gd name="connsiteX0" fmla="*/ 1498600 w 1504941"/>
                <a:gd name="connsiteY0" fmla="*/ 1117600 h 1122687"/>
                <a:gd name="connsiteX1" fmla="*/ 796319 w 1504941"/>
                <a:gd name="connsiteY1" fmla="*/ 0 h 1122687"/>
                <a:gd name="connsiteX2" fmla="*/ 0 w 1504941"/>
                <a:gd name="connsiteY2" fmla="*/ 77120 h 1122687"/>
                <a:gd name="connsiteX3" fmla="*/ 1498600 w 1504941"/>
                <a:gd name="connsiteY3" fmla="*/ 1117600 h 1122687"/>
                <a:gd name="connsiteX0" fmla="*/ 1498600 w 1514907"/>
                <a:gd name="connsiteY0" fmla="*/ 1117600 h 1122687"/>
                <a:gd name="connsiteX1" fmla="*/ 796319 w 1514907"/>
                <a:gd name="connsiteY1" fmla="*/ 0 h 1122687"/>
                <a:gd name="connsiteX2" fmla="*/ 0 w 1514907"/>
                <a:gd name="connsiteY2" fmla="*/ 77120 h 1122687"/>
                <a:gd name="connsiteX3" fmla="*/ 1498600 w 1514907"/>
                <a:gd name="connsiteY3" fmla="*/ 1117600 h 1122687"/>
                <a:gd name="connsiteX0" fmla="*/ 1498600 w 1527654"/>
                <a:gd name="connsiteY0" fmla="*/ 1117600 h 1122687"/>
                <a:gd name="connsiteX1" fmla="*/ 796319 w 1527654"/>
                <a:gd name="connsiteY1" fmla="*/ 0 h 1122687"/>
                <a:gd name="connsiteX2" fmla="*/ 0 w 1527654"/>
                <a:gd name="connsiteY2" fmla="*/ 77120 h 1122687"/>
                <a:gd name="connsiteX3" fmla="*/ 1498600 w 1527654"/>
                <a:gd name="connsiteY3" fmla="*/ 1117600 h 1122687"/>
                <a:gd name="connsiteX0" fmla="*/ 1498600 w 1527654"/>
                <a:gd name="connsiteY0" fmla="*/ 1117600 h 1135911"/>
                <a:gd name="connsiteX1" fmla="*/ 796319 w 1527654"/>
                <a:gd name="connsiteY1" fmla="*/ 0 h 1135911"/>
                <a:gd name="connsiteX2" fmla="*/ 0 w 1527654"/>
                <a:gd name="connsiteY2" fmla="*/ 77120 h 1135911"/>
                <a:gd name="connsiteX3" fmla="*/ 1498600 w 1527654"/>
                <a:gd name="connsiteY3" fmla="*/ 1117600 h 1135911"/>
                <a:gd name="connsiteX0" fmla="*/ 1498600 w 1532064"/>
                <a:gd name="connsiteY0" fmla="*/ 1117600 h 1135911"/>
                <a:gd name="connsiteX1" fmla="*/ 796319 w 1532064"/>
                <a:gd name="connsiteY1" fmla="*/ 0 h 1135911"/>
                <a:gd name="connsiteX2" fmla="*/ 0 w 1532064"/>
                <a:gd name="connsiteY2" fmla="*/ 77120 h 1135911"/>
                <a:gd name="connsiteX3" fmla="*/ 1498600 w 1532064"/>
                <a:gd name="connsiteY3" fmla="*/ 1117600 h 1135911"/>
                <a:gd name="connsiteX0" fmla="*/ 1498600 w 1532064"/>
                <a:gd name="connsiteY0" fmla="*/ 1117600 h 1150870"/>
                <a:gd name="connsiteX1" fmla="*/ 796319 w 1532064"/>
                <a:gd name="connsiteY1" fmla="*/ 0 h 1150870"/>
                <a:gd name="connsiteX2" fmla="*/ 0 w 1532064"/>
                <a:gd name="connsiteY2" fmla="*/ 77120 h 1150870"/>
                <a:gd name="connsiteX3" fmla="*/ 1498600 w 1532064"/>
                <a:gd name="connsiteY3" fmla="*/ 1117600 h 115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2064" h="1150870">
                  <a:moveTo>
                    <a:pt x="1498600" y="1117600"/>
                  </a:moveTo>
                  <a:cubicBezTo>
                    <a:pt x="1686781" y="992717"/>
                    <a:pt x="1030413" y="372533"/>
                    <a:pt x="796319" y="0"/>
                  </a:cubicBezTo>
                  <a:lnTo>
                    <a:pt x="0" y="77120"/>
                  </a:lnTo>
                  <a:cubicBezTo>
                    <a:pt x="4233" y="474747"/>
                    <a:pt x="675217" y="1329573"/>
                    <a:pt x="1498600" y="1117600"/>
                  </a:cubicBezTo>
                  <a:close/>
                </a:path>
              </a:pathLst>
            </a:custGeom>
            <a:solidFill>
              <a:srgbClr val="D497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22F70D6-9754-4342-8C37-EFE8A43C2B1B}"/>
                </a:ext>
              </a:extLst>
            </p:cNvPr>
            <p:cNvSpPr/>
            <p:nvPr/>
          </p:nvSpPr>
          <p:spPr>
            <a:xfrm rot="20687640">
              <a:off x="4749738" y="1903727"/>
              <a:ext cx="787400" cy="65499"/>
            </a:xfrm>
            <a:custGeom>
              <a:avLst/>
              <a:gdLst>
                <a:gd name="connsiteX0" fmla="*/ 0 w 787400"/>
                <a:gd name="connsiteY0" fmla="*/ 65499 h 65499"/>
                <a:gd name="connsiteX1" fmla="*/ 241300 w 787400"/>
                <a:gd name="connsiteY1" fmla="*/ 1999 h 65499"/>
                <a:gd name="connsiteX2" fmla="*/ 787400 w 787400"/>
                <a:gd name="connsiteY2" fmla="*/ 14699 h 65499"/>
                <a:gd name="connsiteX3" fmla="*/ 787400 w 787400"/>
                <a:gd name="connsiteY3" fmla="*/ 14699 h 6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400" h="65499">
                  <a:moveTo>
                    <a:pt x="0" y="65499"/>
                  </a:moveTo>
                  <a:cubicBezTo>
                    <a:pt x="55033" y="37982"/>
                    <a:pt x="110067" y="10466"/>
                    <a:pt x="241300" y="1999"/>
                  </a:cubicBezTo>
                  <a:cubicBezTo>
                    <a:pt x="372533" y="-6468"/>
                    <a:pt x="787400" y="14699"/>
                    <a:pt x="787400" y="14699"/>
                  </a:cubicBezTo>
                  <a:lnTo>
                    <a:pt x="787400" y="1469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73701E5-E8A1-48A2-96F8-403D0D1C01D9}"/>
                </a:ext>
              </a:extLst>
            </p:cNvPr>
            <p:cNvSpPr/>
            <p:nvPr/>
          </p:nvSpPr>
          <p:spPr>
            <a:xfrm>
              <a:off x="4767426" y="1998053"/>
              <a:ext cx="927100" cy="77120"/>
            </a:xfrm>
            <a:custGeom>
              <a:avLst/>
              <a:gdLst>
                <a:gd name="connsiteX0" fmla="*/ 0 w 787400"/>
                <a:gd name="connsiteY0" fmla="*/ 65499 h 65499"/>
                <a:gd name="connsiteX1" fmla="*/ 241300 w 787400"/>
                <a:gd name="connsiteY1" fmla="*/ 1999 h 65499"/>
                <a:gd name="connsiteX2" fmla="*/ 787400 w 787400"/>
                <a:gd name="connsiteY2" fmla="*/ 14699 h 65499"/>
                <a:gd name="connsiteX3" fmla="*/ 787400 w 787400"/>
                <a:gd name="connsiteY3" fmla="*/ 14699 h 6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400" h="65499">
                  <a:moveTo>
                    <a:pt x="0" y="65499"/>
                  </a:moveTo>
                  <a:cubicBezTo>
                    <a:pt x="55033" y="37982"/>
                    <a:pt x="110067" y="10466"/>
                    <a:pt x="241300" y="1999"/>
                  </a:cubicBezTo>
                  <a:cubicBezTo>
                    <a:pt x="372533" y="-6468"/>
                    <a:pt x="787400" y="14699"/>
                    <a:pt x="787400" y="14699"/>
                  </a:cubicBezTo>
                  <a:lnTo>
                    <a:pt x="787400" y="1469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75D870F-2165-42B3-9442-998C9100F66B}"/>
                </a:ext>
              </a:extLst>
            </p:cNvPr>
            <p:cNvSpPr/>
            <p:nvPr/>
          </p:nvSpPr>
          <p:spPr>
            <a:xfrm rot="700285" flipV="1">
              <a:off x="4760085" y="2159056"/>
              <a:ext cx="799395" cy="66497"/>
            </a:xfrm>
            <a:custGeom>
              <a:avLst/>
              <a:gdLst>
                <a:gd name="connsiteX0" fmla="*/ 0 w 787400"/>
                <a:gd name="connsiteY0" fmla="*/ 65499 h 65499"/>
                <a:gd name="connsiteX1" fmla="*/ 241300 w 787400"/>
                <a:gd name="connsiteY1" fmla="*/ 1999 h 65499"/>
                <a:gd name="connsiteX2" fmla="*/ 787400 w 787400"/>
                <a:gd name="connsiteY2" fmla="*/ 14699 h 65499"/>
                <a:gd name="connsiteX3" fmla="*/ 787400 w 787400"/>
                <a:gd name="connsiteY3" fmla="*/ 14699 h 6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400" h="65499">
                  <a:moveTo>
                    <a:pt x="0" y="65499"/>
                  </a:moveTo>
                  <a:cubicBezTo>
                    <a:pt x="55033" y="37982"/>
                    <a:pt x="110067" y="10466"/>
                    <a:pt x="241300" y="1999"/>
                  </a:cubicBezTo>
                  <a:cubicBezTo>
                    <a:pt x="372533" y="-6468"/>
                    <a:pt x="787400" y="14699"/>
                    <a:pt x="787400" y="14699"/>
                  </a:cubicBezTo>
                  <a:lnTo>
                    <a:pt x="787400" y="1469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8C9E345-7C61-4E49-A25B-7A44B60B308F}"/>
                </a:ext>
              </a:extLst>
            </p:cNvPr>
            <p:cNvSpPr/>
            <p:nvPr/>
          </p:nvSpPr>
          <p:spPr>
            <a:xfrm rot="648597" flipH="1">
              <a:off x="3237311" y="1909959"/>
              <a:ext cx="787400" cy="65499"/>
            </a:xfrm>
            <a:custGeom>
              <a:avLst/>
              <a:gdLst>
                <a:gd name="connsiteX0" fmla="*/ 0 w 787400"/>
                <a:gd name="connsiteY0" fmla="*/ 65499 h 65499"/>
                <a:gd name="connsiteX1" fmla="*/ 241300 w 787400"/>
                <a:gd name="connsiteY1" fmla="*/ 1999 h 65499"/>
                <a:gd name="connsiteX2" fmla="*/ 787400 w 787400"/>
                <a:gd name="connsiteY2" fmla="*/ 14699 h 65499"/>
                <a:gd name="connsiteX3" fmla="*/ 787400 w 787400"/>
                <a:gd name="connsiteY3" fmla="*/ 14699 h 6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400" h="65499">
                  <a:moveTo>
                    <a:pt x="0" y="65499"/>
                  </a:moveTo>
                  <a:cubicBezTo>
                    <a:pt x="55033" y="37982"/>
                    <a:pt x="110067" y="10466"/>
                    <a:pt x="241300" y="1999"/>
                  </a:cubicBezTo>
                  <a:cubicBezTo>
                    <a:pt x="372533" y="-6468"/>
                    <a:pt x="787400" y="14699"/>
                    <a:pt x="787400" y="14699"/>
                  </a:cubicBezTo>
                  <a:lnTo>
                    <a:pt x="787400" y="1469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B4FDAB2-4AA3-4B4E-814E-DD30C6729129}"/>
                </a:ext>
              </a:extLst>
            </p:cNvPr>
            <p:cNvSpPr/>
            <p:nvPr/>
          </p:nvSpPr>
          <p:spPr>
            <a:xfrm rot="21092179" flipH="1">
              <a:off x="3086594" y="2039329"/>
              <a:ext cx="927100" cy="77120"/>
            </a:xfrm>
            <a:custGeom>
              <a:avLst/>
              <a:gdLst>
                <a:gd name="connsiteX0" fmla="*/ 0 w 787400"/>
                <a:gd name="connsiteY0" fmla="*/ 65499 h 65499"/>
                <a:gd name="connsiteX1" fmla="*/ 241300 w 787400"/>
                <a:gd name="connsiteY1" fmla="*/ 1999 h 65499"/>
                <a:gd name="connsiteX2" fmla="*/ 787400 w 787400"/>
                <a:gd name="connsiteY2" fmla="*/ 14699 h 65499"/>
                <a:gd name="connsiteX3" fmla="*/ 787400 w 787400"/>
                <a:gd name="connsiteY3" fmla="*/ 14699 h 6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400" h="65499">
                  <a:moveTo>
                    <a:pt x="0" y="65499"/>
                  </a:moveTo>
                  <a:cubicBezTo>
                    <a:pt x="55033" y="37982"/>
                    <a:pt x="110067" y="10466"/>
                    <a:pt x="241300" y="1999"/>
                  </a:cubicBezTo>
                  <a:cubicBezTo>
                    <a:pt x="372533" y="-6468"/>
                    <a:pt x="787400" y="14699"/>
                    <a:pt x="787400" y="14699"/>
                  </a:cubicBezTo>
                  <a:lnTo>
                    <a:pt x="787400" y="1469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3A56349-E1BC-4A3F-A4DE-E6139AF59957}"/>
                </a:ext>
              </a:extLst>
            </p:cNvPr>
            <p:cNvSpPr/>
            <p:nvPr/>
          </p:nvSpPr>
          <p:spPr>
            <a:xfrm rot="20899715" flipH="1" flipV="1">
              <a:off x="3228483" y="2131151"/>
              <a:ext cx="799395" cy="66497"/>
            </a:xfrm>
            <a:custGeom>
              <a:avLst/>
              <a:gdLst>
                <a:gd name="connsiteX0" fmla="*/ 0 w 787400"/>
                <a:gd name="connsiteY0" fmla="*/ 65499 h 65499"/>
                <a:gd name="connsiteX1" fmla="*/ 241300 w 787400"/>
                <a:gd name="connsiteY1" fmla="*/ 1999 h 65499"/>
                <a:gd name="connsiteX2" fmla="*/ 787400 w 787400"/>
                <a:gd name="connsiteY2" fmla="*/ 14699 h 65499"/>
                <a:gd name="connsiteX3" fmla="*/ 787400 w 787400"/>
                <a:gd name="connsiteY3" fmla="*/ 14699 h 6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400" h="65499">
                  <a:moveTo>
                    <a:pt x="0" y="65499"/>
                  </a:moveTo>
                  <a:cubicBezTo>
                    <a:pt x="55033" y="37982"/>
                    <a:pt x="110067" y="10466"/>
                    <a:pt x="241300" y="1999"/>
                  </a:cubicBezTo>
                  <a:cubicBezTo>
                    <a:pt x="372533" y="-6468"/>
                    <a:pt x="787400" y="14699"/>
                    <a:pt x="787400" y="14699"/>
                  </a:cubicBezTo>
                  <a:lnTo>
                    <a:pt x="787400" y="1469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40BBF64-354C-49ED-B756-87CA6940097A}"/>
                </a:ext>
              </a:extLst>
            </p:cNvPr>
            <p:cNvSpPr/>
            <p:nvPr/>
          </p:nvSpPr>
          <p:spPr>
            <a:xfrm>
              <a:off x="3983787" y="202487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243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B076314-CC6F-408B-98BF-401A2F702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43947" y="-591814"/>
            <a:ext cx="3539097" cy="353909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3DBCEF6-67F6-46D1-B72C-C1CF97363565}"/>
              </a:ext>
            </a:extLst>
          </p:cNvPr>
          <p:cNvGrpSpPr/>
          <p:nvPr/>
        </p:nvGrpSpPr>
        <p:grpSpPr>
          <a:xfrm>
            <a:off x="2679137" y="516730"/>
            <a:ext cx="6579160" cy="5758383"/>
            <a:chOff x="2679137" y="516730"/>
            <a:chExt cx="6579160" cy="575838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ED9EE16-1872-4257-9BC9-C26F6D32E3DD}"/>
                </a:ext>
              </a:extLst>
            </p:cNvPr>
            <p:cNvSpPr/>
            <p:nvPr/>
          </p:nvSpPr>
          <p:spPr>
            <a:xfrm>
              <a:off x="2679137" y="516730"/>
              <a:ext cx="6579160" cy="5758383"/>
            </a:xfrm>
            <a:custGeom>
              <a:avLst/>
              <a:gdLst>
                <a:gd name="connsiteX0" fmla="*/ 0 w 6578600"/>
                <a:gd name="connsiteY0" fmla="*/ 2774950 h 5549900"/>
                <a:gd name="connsiteX1" fmla="*/ 3289300 w 6578600"/>
                <a:gd name="connsiteY1" fmla="*/ 0 h 5549900"/>
                <a:gd name="connsiteX2" fmla="*/ 6578600 w 6578600"/>
                <a:gd name="connsiteY2" fmla="*/ 2774950 h 5549900"/>
                <a:gd name="connsiteX3" fmla="*/ 3289300 w 6578600"/>
                <a:gd name="connsiteY3" fmla="*/ 5549900 h 5549900"/>
                <a:gd name="connsiteX4" fmla="*/ 0 w 6578600"/>
                <a:gd name="connsiteY4" fmla="*/ 2774950 h 5549900"/>
                <a:gd name="connsiteX0" fmla="*/ 242 w 6578842"/>
                <a:gd name="connsiteY0" fmla="*/ 2927350 h 5702300"/>
                <a:gd name="connsiteX1" fmla="*/ 3162542 w 6578842"/>
                <a:gd name="connsiteY1" fmla="*/ 0 h 5702300"/>
                <a:gd name="connsiteX2" fmla="*/ 6578842 w 6578842"/>
                <a:gd name="connsiteY2" fmla="*/ 2927350 h 5702300"/>
                <a:gd name="connsiteX3" fmla="*/ 3289542 w 6578842"/>
                <a:gd name="connsiteY3" fmla="*/ 5702300 h 5702300"/>
                <a:gd name="connsiteX4" fmla="*/ 242 w 6578842"/>
                <a:gd name="connsiteY4" fmla="*/ 2927350 h 5702300"/>
                <a:gd name="connsiteX0" fmla="*/ 10 w 6578610"/>
                <a:gd name="connsiteY0" fmla="*/ 2927350 h 5702300"/>
                <a:gd name="connsiteX1" fmla="*/ 3162310 w 6578610"/>
                <a:gd name="connsiteY1" fmla="*/ 0 h 5702300"/>
                <a:gd name="connsiteX2" fmla="*/ 6578610 w 6578610"/>
                <a:gd name="connsiteY2" fmla="*/ 2927350 h 5702300"/>
                <a:gd name="connsiteX3" fmla="*/ 3289310 w 6578610"/>
                <a:gd name="connsiteY3" fmla="*/ 5702300 h 5702300"/>
                <a:gd name="connsiteX4" fmla="*/ 10 w 6578610"/>
                <a:gd name="connsiteY4" fmla="*/ 2927350 h 5702300"/>
                <a:gd name="connsiteX0" fmla="*/ 12045 w 6590645"/>
                <a:gd name="connsiteY0" fmla="*/ 2927350 h 5702300"/>
                <a:gd name="connsiteX1" fmla="*/ 3174345 w 6590645"/>
                <a:gd name="connsiteY1" fmla="*/ 0 h 5702300"/>
                <a:gd name="connsiteX2" fmla="*/ 6590645 w 6590645"/>
                <a:gd name="connsiteY2" fmla="*/ 2927350 h 5702300"/>
                <a:gd name="connsiteX3" fmla="*/ 3301345 w 6590645"/>
                <a:gd name="connsiteY3" fmla="*/ 5702300 h 5702300"/>
                <a:gd name="connsiteX4" fmla="*/ 12045 w 6590645"/>
                <a:gd name="connsiteY4" fmla="*/ 2927350 h 5702300"/>
                <a:gd name="connsiteX0" fmla="*/ 487121 w 3776421"/>
                <a:gd name="connsiteY0" fmla="*/ 5774327 h 5858354"/>
                <a:gd name="connsiteX1" fmla="*/ 360121 w 3776421"/>
                <a:gd name="connsiteY1" fmla="*/ 72027 h 5858354"/>
                <a:gd name="connsiteX2" fmla="*/ 3776421 w 3776421"/>
                <a:gd name="connsiteY2" fmla="*/ 2999377 h 5858354"/>
                <a:gd name="connsiteX3" fmla="*/ 487121 w 3776421"/>
                <a:gd name="connsiteY3" fmla="*/ 5774327 h 5858354"/>
                <a:gd name="connsiteX0" fmla="*/ 384829 w 3674129"/>
                <a:gd name="connsiteY0" fmla="*/ 5772718 h 6292242"/>
                <a:gd name="connsiteX1" fmla="*/ 257830 w 3674129"/>
                <a:gd name="connsiteY1" fmla="*/ 5734618 h 6292242"/>
                <a:gd name="connsiteX2" fmla="*/ 257829 w 3674129"/>
                <a:gd name="connsiteY2" fmla="*/ 70418 h 6292242"/>
                <a:gd name="connsiteX3" fmla="*/ 3674129 w 3674129"/>
                <a:gd name="connsiteY3" fmla="*/ 2997768 h 6292242"/>
                <a:gd name="connsiteX4" fmla="*/ 384829 w 3674129"/>
                <a:gd name="connsiteY4" fmla="*/ 5772718 h 6292242"/>
                <a:gd name="connsiteX0" fmla="*/ 3843336 w 3843336"/>
                <a:gd name="connsiteY0" fmla="*/ 2983607 h 5788066"/>
                <a:gd name="connsiteX1" fmla="*/ 427037 w 3843336"/>
                <a:gd name="connsiteY1" fmla="*/ 5720457 h 5788066"/>
                <a:gd name="connsiteX2" fmla="*/ 427036 w 3843336"/>
                <a:gd name="connsiteY2" fmla="*/ 56257 h 5788066"/>
                <a:gd name="connsiteX3" fmla="*/ 3843336 w 3843336"/>
                <a:gd name="connsiteY3" fmla="*/ 2983607 h 5788066"/>
                <a:gd name="connsiteX0" fmla="*/ 5743144 w 5743144"/>
                <a:gd name="connsiteY0" fmla="*/ 2983607 h 5788066"/>
                <a:gd name="connsiteX1" fmla="*/ 2326845 w 5743144"/>
                <a:gd name="connsiteY1" fmla="*/ 5720457 h 5788066"/>
                <a:gd name="connsiteX2" fmla="*/ 2326844 w 5743144"/>
                <a:gd name="connsiteY2" fmla="*/ 56257 h 5788066"/>
                <a:gd name="connsiteX3" fmla="*/ 5743144 w 5743144"/>
                <a:gd name="connsiteY3" fmla="*/ 2983607 h 5788066"/>
                <a:gd name="connsiteX0" fmla="*/ 5743144 w 5743144"/>
                <a:gd name="connsiteY0" fmla="*/ 2984956 h 5826567"/>
                <a:gd name="connsiteX1" fmla="*/ 2326845 w 5743144"/>
                <a:gd name="connsiteY1" fmla="*/ 5759906 h 5826567"/>
                <a:gd name="connsiteX2" fmla="*/ 2326844 w 5743144"/>
                <a:gd name="connsiteY2" fmla="*/ 57606 h 5826567"/>
                <a:gd name="connsiteX3" fmla="*/ 5743144 w 5743144"/>
                <a:gd name="connsiteY3" fmla="*/ 2984956 h 5826567"/>
                <a:gd name="connsiteX0" fmla="*/ 6317706 w 6317706"/>
                <a:gd name="connsiteY0" fmla="*/ 2984956 h 5826567"/>
                <a:gd name="connsiteX1" fmla="*/ 2901407 w 6317706"/>
                <a:gd name="connsiteY1" fmla="*/ 5759906 h 5826567"/>
                <a:gd name="connsiteX2" fmla="*/ 2901406 w 6317706"/>
                <a:gd name="connsiteY2" fmla="*/ 57606 h 5826567"/>
                <a:gd name="connsiteX3" fmla="*/ 6317706 w 6317706"/>
                <a:gd name="connsiteY3" fmla="*/ 2984956 h 5826567"/>
                <a:gd name="connsiteX0" fmla="*/ 6533541 w 6533541"/>
                <a:gd name="connsiteY0" fmla="*/ 2941248 h 5782859"/>
                <a:gd name="connsiteX1" fmla="*/ 3117242 w 6533541"/>
                <a:gd name="connsiteY1" fmla="*/ 5716198 h 5782859"/>
                <a:gd name="connsiteX2" fmla="*/ 3117241 w 6533541"/>
                <a:gd name="connsiteY2" fmla="*/ 13898 h 5782859"/>
                <a:gd name="connsiteX3" fmla="*/ 6533541 w 6533541"/>
                <a:gd name="connsiteY3" fmla="*/ 2941248 h 5782859"/>
                <a:gd name="connsiteX0" fmla="*/ 6193850 w 6194128"/>
                <a:gd name="connsiteY0" fmla="*/ 3482465 h 6324076"/>
                <a:gd name="connsiteX1" fmla="*/ 2777551 w 6194128"/>
                <a:gd name="connsiteY1" fmla="*/ 6257415 h 6324076"/>
                <a:gd name="connsiteX2" fmla="*/ 2777550 w 6194128"/>
                <a:gd name="connsiteY2" fmla="*/ 555115 h 6324076"/>
                <a:gd name="connsiteX3" fmla="*/ 2968052 w 6194128"/>
                <a:gd name="connsiteY3" fmla="*/ 549747 h 6324076"/>
                <a:gd name="connsiteX4" fmla="*/ 6193850 w 6194128"/>
                <a:gd name="connsiteY4" fmla="*/ 3482465 h 6324076"/>
                <a:gd name="connsiteX0" fmla="*/ 3746374 w 3746652"/>
                <a:gd name="connsiteY0" fmla="*/ 2932718 h 5774329"/>
                <a:gd name="connsiteX1" fmla="*/ 330075 w 3746652"/>
                <a:gd name="connsiteY1" fmla="*/ 5707668 h 5774329"/>
                <a:gd name="connsiteX2" fmla="*/ 520576 w 3746652"/>
                <a:gd name="connsiteY2" fmla="*/ 0 h 5774329"/>
                <a:gd name="connsiteX3" fmla="*/ 3746374 w 3746652"/>
                <a:gd name="connsiteY3" fmla="*/ 2932718 h 5774329"/>
                <a:gd name="connsiteX0" fmla="*/ 6145646 w 6145924"/>
                <a:gd name="connsiteY0" fmla="*/ 2932718 h 5774329"/>
                <a:gd name="connsiteX1" fmla="*/ 2729347 w 6145924"/>
                <a:gd name="connsiteY1" fmla="*/ 5707668 h 5774329"/>
                <a:gd name="connsiteX2" fmla="*/ 2919848 w 6145924"/>
                <a:gd name="connsiteY2" fmla="*/ 0 h 5774329"/>
                <a:gd name="connsiteX3" fmla="*/ 6145646 w 6145924"/>
                <a:gd name="connsiteY3" fmla="*/ 2932718 h 5774329"/>
                <a:gd name="connsiteX0" fmla="*/ 6679549 w 6679827"/>
                <a:gd name="connsiteY0" fmla="*/ 2932718 h 5774329"/>
                <a:gd name="connsiteX1" fmla="*/ 3263250 w 6679827"/>
                <a:gd name="connsiteY1" fmla="*/ 5707668 h 5774329"/>
                <a:gd name="connsiteX2" fmla="*/ 3453751 w 6679827"/>
                <a:gd name="connsiteY2" fmla="*/ 0 h 5774329"/>
                <a:gd name="connsiteX3" fmla="*/ 6679549 w 6679827"/>
                <a:gd name="connsiteY3" fmla="*/ 2932718 h 5774329"/>
                <a:gd name="connsiteX0" fmla="*/ 6679549 w 6679549"/>
                <a:gd name="connsiteY0" fmla="*/ 2932718 h 5774329"/>
                <a:gd name="connsiteX1" fmla="*/ 3263250 w 6679549"/>
                <a:gd name="connsiteY1" fmla="*/ 5707668 h 5774329"/>
                <a:gd name="connsiteX2" fmla="*/ 3453751 w 6679549"/>
                <a:gd name="connsiteY2" fmla="*/ 0 h 5774329"/>
                <a:gd name="connsiteX3" fmla="*/ 6679549 w 6679549"/>
                <a:gd name="connsiteY3" fmla="*/ 2932718 h 5774329"/>
                <a:gd name="connsiteX0" fmla="*/ 6679549 w 6683498"/>
                <a:gd name="connsiteY0" fmla="*/ 2932718 h 5850884"/>
                <a:gd name="connsiteX1" fmla="*/ 3263250 w 6683498"/>
                <a:gd name="connsiteY1" fmla="*/ 5707668 h 5850884"/>
                <a:gd name="connsiteX2" fmla="*/ 3453751 w 6683498"/>
                <a:gd name="connsiteY2" fmla="*/ 0 h 5850884"/>
                <a:gd name="connsiteX3" fmla="*/ 6679549 w 6683498"/>
                <a:gd name="connsiteY3" fmla="*/ 2932718 h 5850884"/>
                <a:gd name="connsiteX0" fmla="*/ 6679549 w 6683226"/>
                <a:gd name="connsiteY0" fmla="*/ 2932718 h 5760855"/>
                <a:gd name="connsiteX1" fmla="*/ 3263250 w 6683226"/>
                <a:gd name="connsiteY1" fmla="*/ 5707668 h 5760855"/>
                <a:gd name="connsiteX2" fmla="*/ 3453751 w 6683226"/>
                <a:gd name="connsiteY2" fmla="*/ 0 h 5760855"/>
                <a:gd name="connsiteX3" fmla="*/ 6679549 w 6683226"/>
                <a:gd name="connsiteY3" fmla="*/ 2932718 h 5760855"/>
                <a:gd name="connsiteX0" fmla="*/ 6679549 w 6683482"/>
                <a:gd name="connsiteY0" fmla="*/ 2932718 h 5760855"/>
                <a:gd name="connsiteX1" fmla="*/ 3263250 w 6683482"/>
                <a:gd name="connsiteY1" fmla="*/ 5707668 h 5760855"/>
                <a:gd name="connsiteX2" fmla="*/ 3453751 w 6683482"/>
                <a:gd name="connsiteY2" fmla="*/ 0 h 5760855"/>
                <a:gd name="connsiteX3" fmla="*/ 6679549 w 6683482"/>
                <a:gd name="connsiteY3" fmla="*/ 2932718 h 5760855"/>
                <a:gd name="connsiteX0" fmla="*/ 6679549 w 6679549"/>
                <a:gd name="connsiteY0" fmla="*/ 2932718 h 5760855"/>
                <a:gd name="connsiteX1" fmla="*/ 3263250 w 6679549"/>
                <a:gd name="connsiteY1" fmla="*/ 5707668 h 5760855"/>
                <a:gd name="connsiteX2" fmla="*/ 3453751 w 6679549"/>
                <a:gd name="connsiteY2" fmla="*/ 0 h 5760855"/>
                <a:gd name="connsiteX3" fmla="*/ 6679549 w 6679549"/>
                <a:gd name="connsiteY3" fmla="*/ 2932718 h 5760855"/>
                <a:gd name="connsiteX0" fmla="*/ 6781688 w 6781688"/>
                <a:gd name="connsiteY0" fmla="*/ 2932718 h 5719899"/>
                <a:gd name="connsiteX1" fmla="*/ 3365389 w 6781688"/>
                <a:gd name="connsiteY1" fmla="*/ 5707668 h 5719899"/>
                <a:gd name="connsiteX2" fmla="*/ 3555890 w 6781688"/>
                <a:gd name="connsiteY2" fmla="*/ 0 h 5719899"/>
                <a:gd name="connsiteX3" fmla="*/ 6781688 w 6781688"/>
                <a:gd name="connsiteY3" fmla="*/ 2932718 h 5719899"/>
                <a:gd name="connsiteX0" fmla="*/ 6781688 w 6781688"/>
                <a:gd name="connsiteY0" fmla="*/ 2932718 h 5719899"/>
                <a:gd name="connsiteX1" fmla="*/ 3365389 w 6781688"/>
                <a:gd name="connsiteY1" fmla="*/ 5707668 h 5719899"/>
                <a:gd name="connsiteX2" fmla="*/ 3555890 w 6781688"/>
                <a:gd name="connsiteY2" fmla="*/ 0 h 5719899"/>
                <a:gd name="connsiteX3" fmla="*/ 6781688 w 6781688"/>
                <a:gd name="connsiteY3" fmla="*/ 2932718 h 5719899"/>
                <a:gd name="connsiteX0" fmla="*/ 6513730 w 6513730"/>
                <a:gd name="connsiteY0" fmla="*/ 2932718 h 5719899"/>
                <a:gd name="connsiteX1" fmla="*/ 3097431 w 6513730"/>
                <a:gd name="connsiteY1" fmla="*/ 5707668 h 5719899"/>
                <a:gd name="connsiteX2" fmla="*/ 3287932 w 6513730"/>
                <a:gd name="connsiteY2" fmla="*/ 0 h 5719899"/>
                <a:gd name="connsiteX3" fmla="*/ 6513730 w 6513730"/>
                <a:gd name="connsiteY3" fmla="*/ 2932718 h 5719899"/>
                <a:gd name="connsiteX0" fmla="*/ 6486436 w 6486436"/>
                <a:gd name="connsiteY0" fmla="*/ 2952708 h 5739889"/>
                <a:gd name="connsiteX1" fmla="*/ 3070137 w 6486436"/>
                <a:gd name="connsiteY1" fmla="*/ 5727658 h 5739889"/>
                <a:gd name="connsiteX2" fmla="*/ 367 w 6486436"/>
                <a:gd name="connsiteY2" fmla="*/ 1868747 h 5739889"/>
                <a:gd name="connsiteX3" fmla="*/ 3260638 w 6486436"/>
                <a:gd name="connsiteY3" fmla="*/ 19990 h 5739889"/>
                <a:gd name="connsiteX4" fmla="*/ 6486436 w 6486436"/>
                <a:gd name="connsiteY4" fmla="*/ 2952708 h 5739889"/>
                <a:gd name="connsiteX0" fmla="*/ 6486436 w 6486436"/>
                <a:gd name="connsiteY0" fmla="*/ 2962088 h 5749269"/>
                <a:gd name="connsiteX1" fmla="*/ 3070137 w 6486436"/>
                <a:gd name="connsiteY1" fmla="*/ 5737038 h 5749269"/>
                <a:gd name="connsiteX2" fmla="*/ 367 w 6486436"/>
                <a:gd name="connsiteY2" fmla="*/ 1878127 h 5749269"/>
                <a:gd name="connsiteX3" fmla="*/ 3260638 w 6486436"/>
                <a:gd name="connsiteY3" fmla="*/ 29370 h 5749269"/>
                <a:gd name="connsiteX4" fmla="*/ 6486436 w 6486436"/>
                <a:gd name="connsiteY4" fmla="*/ 2962088 h 5749269"/>
                <a:gd name="connsiteX0" fmla="*/ 6574119 w 6574119"/>
                <a:gd name="connsiteY0" fmla="*/ 2962088 h 5749269"/>
                <a:gd name="connsiteX1" fmla="*/ 3157820 w 6574119"/>
                <a:gd name="connsiteY1" fmla="*/ 5737038 h 5749269"/>
                <a:gd name="connsiteX2" fmla="*/ 88050 w 6574119"/>
                <a:gd name="connsiteY2" fmla="*/ 1878127 h 5749269"/>
                <a:gd name="connsiteX3" fmla="*/ 3348321 w 6574119"/>
                <a:gd name="connsiteY3" fmla="*/ 29370 h 5749269"/>
                <a:gd name="connsiteX4" fmla="*/ 6574119 w 6574119"/>
                <a:gd name="connsiteY4" fmla="*/ 2962088 h 5749269"/>
                <a:gd name="connsiteX0" fmla="*/ 6579160 w 6579160"/>
                <a:gd name="connsiteY0" fmla="*/ 2962088 h 5749269"/>
                <a:gd name="connsiteX1" fmla="*/ 3162861 w 6579160"/>
                <a:gd name="connsiteY1" fmla="*/ 5737038 h 5749269"/>
                <a:gd name="connsiteX2" fmla="*/ 93091 w 6579160"/>
                <a:gd name="connsiteY2" fmla="*/ 1878127 h 5749269"/>
                <a:gd name="connsiteX3" fmla="*/ 3353362 w 6579160"/>
                <a:gd name="connsiteY3" fmla="*/ 29370 h 5749269"/>
                <a:gd name="connsiteX4" fmla="*/ 6579160 w 6579160"/>
                <a:gd name="connsiteY4" fmla="*/ 2962088 h 5749269"/>
                <a:gd name="connsiteX0" fmla="*/ 6579160 w 6579160"/>
                <a:gd name="connsiteY0" fmla="*/ 2962088 h 5758383"/>
                <a:gd name="connsiteX1" fmla="*/ 3162861 w 6579160"/>
                <a:gd name="connsiteY1" fmla="*/ 5737038 h 5758383"/>
                <a:gd name="connsiteX2" fmla="*/ 93091 w 6579160"/>
                <a:gd name="connsiteY2" fmla="*/ 1878127 h 5758383"/>
                <a:gd name="connsiteX3" fmla="*/ 3353362 w 6579160"/>
                <a:gd name="connsiteY3" fmla="*/ 29370 h 5758383"/>
                <a:gd name="connsiteX4" fmla="*/ 6579160 w 6579160"/>
                <a:gd name="connsiteY4" fmla="*/ 2962088 h 5758383"/>
                <a:gd name="connsiteX0" fmla="*/ 6579160 w 6579160"/>
                <a:gd name="connsiteY0" fmla="*/ 2962088 h 5758383"/>
                <a:gd name="connsiteX1" fmla="*/ 3162861 w 6579160"/>
                <a:gd name="connsiteY1" fmla="*/ 5737038 h 5758383"/>
                <a:gd name="connsiteX2" fmla="*/ 93091 w 6579160"/>
                <a:gd name="connsiteY2" fmla="*/ 1878127 h 5758383"/>
                <a:gd name="connsiteX3" fmla="*/ 3353362 w 6579160"/>
                <a:gd name="connsiteY3" fmla="*/ 29370 h 5758383"/>
                <a:gd name="connsiteX4" fmla="*/ 6579160 w 6579160"/>
                <a:gd name="connsiteY4" fmla="*/ 2962088 h 575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9160" h="5758383">
                  <a:moveTo>
                    <a:pt x="6579160" y="2962088"/>
                  </a:moveTo>
                  <a:cubicBezTo>
                    <a:pt x="6477560" y="5861921"/>
                    <a:pt x="3748573" y="5809459"/>
                    <a:pt x="3162861" y="5737038"/>
                  </a:cubicBezTo>
                  <a:cubicBezTo>
                    <a:pt x="1924612" y="5745064"/>
                    <a:pt x="-504716" y="5050091"/>
                    <a:pt x="93091" y="1878127"/>
                  </a:cubicBezTo>
                  <a:cubicBezTo>
                    <a:pt x="357069" y="505934"/>
                    <a:pt x="2289284" y="-151290"/>
                    <a:pt x="3353362" y="29370"/>
                  </a:cubicBezTo>
                  <a:cubicBezTo>
                    <a:pt x="3951773" y="168919"/>
                    <a:pt x="6204510" y="385210"/>
                    <a:pt x="6579160" y="2962088"/>
                  </a:cubicBezTo>
                  <a:close/>
                </a:path>
              </a:pathLst>
            </a:custGeom>
            <a:solidFill>
              <a:srgbClr val="62A45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3EB48F-9CF0-48F5-9F9A-C75E62207D5C}"/>
                </a:ext>
              </a:extLst>
            </p:cNvPr>
            <p:cNvSpPr/>
            <p:nvPr/>
          </p:nvSpPr>
          <p:spPr>
            <a:xfrm>
              <a:off x="4432751" y="517410"/>
              <a:ext cx="3750402" cy="3817643"/>
            </a:xfrm>
            <a:custGeom>
              <a:avLst/>
              <a:gdLst>
                <a:gd name="connsiteX0" fmla="*/ 0 w 1190172"/>
                <a:gd name="connsiteY0" fmla="*/ 0 h 1001486"/>
                <a:gd name="connsiteX1" fmla="*/ 1190172 w 1190172"/>
                <a:gd name="connsiteY1" fmla="*/ 0 h 1001486"/>
                <a:gd name="connsiteX2" fmla="*/ 1190172 w 1190172"/>
                <a:gd name="connsiteY2" fmla="*/ 1001486 h 1001486"/>
                <a:gd name="connsiteX3" fmla="*/ 0 w 1190172"/>
                <a:gd name="connsiteY3" fmla="*/ 1001486 h 1001486"/>
                <a:gd name="connsiteX4" fmla="*/ 0 w 1190172"/>
                <a:gd name="connsiteY4" fmla="*/ 0 h 1001486"/>
                <a:gd name="connsiteX0" fmla="*/ 0 w 2598058"/>
                <a:gd name="connsiteY0" fmla="*/ 0 h 3497943"/>
                <a:gd name="connsiteX1" fmla="*/ 1190172 w 2598058"/>
                <a:gd name="connsiteY1" fmla="*/ 0 h 3497943"/>
                <a:gd name="connsiteX2" fmla="*/ 2598058 w 2598058"/>
                <a:gd name="connsiteY2" fmla="*/ 3497943 h 3497943"/>
                <a:gd name="connsiteX3" fmla="*/ 0 w 2598058"/>
                <a:gd name="connsiteY3" fmla="*/ 1001486 h 3497943"/>
                <a:gd name="connsiteX4" fmla="*/ 0 w 2598058"/>
                <a:gd name="connsiteY4" fmla="*/ 0 h 3497943"/>
                <a:gd name="connsiteX0" fmla="*/ 0 w 2598058"/>
                <a:gd name="connsiteY0" fmla="*/ 1001486 h 3497943"/>
                <a:gd name="connsiteX1" fmla="*/ 1190172 w 2598058"/>
                <a:gd name="connsiteY1" fmla="*/ 0 h 3497943"/>
                <a:gd name="connsiteX2" fmla="*/ 2598058 w 2598058"/>
                <a:gd name="connsiteY2" fmla="*/ 3497943 h 3497943"/>
                <a:gd name="connsiteX3" fmla="*/ 0 w 2598058"/>
                <a:gd name="connsiteY3" fmla="*/ 1001486 h 3497943"/>
                <a:gd name="connsiteX0" fmla="*/ 0 w 3744687"/>
                <a:gd name="connsiteY0" fmla="*/ 0 h 3526971"/>
                <a:gd name="connsiteX1" fmla="*/ 2336801 w 3744687"/>
                <a:gd name="connsiteY1" fmla="*/ 29028 h 3526971"/>
                <a:gd name="connsiteX2" fmla="*/ 3744687 w 3744687"/>
                <a:gd name="connsiteY2" fmla="*/ 3526971 h 3526971"/>
                <a:gd name="connsiteX3" fmla="*/ 0 w 3744687"/>
                <a:gd name="connsiteY3" fmla="*/ 0 h 3526971"/>
                <a:gd name="connsiteX0" fmla="*/ 0 w 3744687"/>
                <a:gd name="connsiteY0" fmla="*/ 156709 h 3683680"/>
                <a:gd name="connsiteX1" fmla="*/ 1303339 w 3744687"/>
                <a:gd name="connsiteY1" fmla="*/ 0 h 3683680"/>
                <a:gd name="connsiteX2" fmla="*/ 3744687 w 3744687"/>
                <a:gd name="connsiteY2" fmla="*/ 3683680 h 3683680"/>
                <a:gd name="connsiteX3" fmla="*/ 0 w 3744687"/>
                <a:gd name="connsiteY3" fmla="*/ 156709 h 3683680"/>
                <a:gd name="connsiteX0" fmla="*/ 0 w 3744687"/>
                <a:gd name="connsiteY0" fmla="*/ 175246 h 3702217"/>
                <a:gd name="connsiteX1" fmla="*/ 1303339 w 3744687"/>
                <a:gd name="connsiteY1" fmla="*/ 18537 h 3702217"/>
                <a:gd name="connsiteX2" fmla="*/ 3744687 w 3744687"/>
                <a:gd name="connsiteY2" fmla="*/ 3702217 h 3702217"/>
                <a:gd name="connsiteX3" fmla="*/ 0 w 3744687"/>
                <a:gd name="connsiteY3" fmla="*/ 175246 h 3702217"/>
                <a:gd name="connsiteX0" fmla="*/ 0 w 3754212"/>
                <a:gd name="connsiteY0" fmla="*/ 170857 h 3702591"/>
                <a:gd name="connsiteX1" fmla="*/ 1312864 w 3754212"/>
                <a:gd name="connsiteY1" fmla="*/ 18911 h 3702591"/>
                <a:gd name="connsiteX2" fmla="*/ 3754212 w 3754212"/>
                <a:gd name="connsiteY2" fmla="*/ 3702591 h 3702591"/>
                <a:gd name="connsiteX3" fmla="*/ 0 w 3754212"/>
                <a:gd name="connsiteY3" fmla="*/ 170857 h 3702591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16112"/>
                <a:gd name="connsiteY0" fmla="*/ 177892 h 3747726"/>
                <a:gd name="connsiteX1" fmla="*/ 1312864 w 3716112"/>
                <a:gd name="connsiteY1" fmla="*/ 25946 h 3747726"/>
                <a:gd name="connsiteX2" fmla="*/ 3716112 w 3716112"/>
                <a:gd name="connsiteY2" fmla="*/ 3747726 h 3747726"/>
                <a:gd name="connsiteX3" fmla="*/ 0 w 3716112"/>
                <a:gd name="connsiteY3" fmla="*/ 177892 h 3747726"/>
                <a:gd name="connsiteX0" fmla="*/ 0 w 3693252"/>
                <a:gd name="connsiteY0" fmla="*/ 177892 h 3762966"/>
                <a:gd name="connsiteX1" fmla="*/ 1312864 w 3693252"/>
                <a:gd name="connsiteY1" fmla="*/ 25946 h 3762966"/>
                <a:gd name="connsiteX2" fmla="*/ 3693252 w 3693252"/>
                <a:gd name="connsiteY2" fmla="*/ 3762966 h 3762966"/>
                <a:gd name="connsiteX3" fmla="*/ 0 w 3693252"/>
                <a:gd name="connsiteY3" fmla="*/ 177892 h 3762966"/>
                <a:gd name="connsiteX0" fmla="*/ 0 w 3693252"/>
                <a:gd name="connsiteY0" fmla="*/ 177892 h 3762966"/>
                <a:gd name="connsiteX1" fmla="*/ 1312864 w 3693252"/>
                <a:gd name="connsiteY1" fmla="*/ 25946 h 3762966"/>
                <a:gd name="connsiteX2" fmla="*/ 3693252 w 3693252"/>
                <a:gd name="connsiteY2" fmla="*/ 3762966 h 3762966"/>
                <a:gd name="connsiteX3" fmla="*/ 0 w 3693252"/>
                <a:gd name="connsiteY3" fmla="*/ 177892 h 3762966"/>
                <a:gd name="connsiteX0" fmla="*/ 0 w 3693252"/>
                <a:gd name="connsiteY0" fmla="*/ 177892 h 3762966"/>
                <a:gd name="connsiteX1" fmla="*/ 1312864 w 3693252"/>
                <a:gd name="connsiteY1" fmla="*/ 25946 h 3762966"/>
                <a:gd name="connsiteX2" fmla="*/ 3693252 w 3693252"/>
                <a:gd name="connsiteY2" fmla="*/ 3762966 h 3762966"/>
                <a:gd name="connsiteX3" fmla="*/ 0 w 3693252"/>
                <a:gd name="connsiteY3" fmla="*/ 177892 h 3762966"/>
                <a:gd name="connsiteX0" fmla="*/ 0 w 3731352"/>
                <a:gd name="connsiteY0" fmla="*/ 191139 h 3760973"/>
                <a:gd name="connsiteX1" fmla="*/ 1350964 w 3731352"/>
                <a:gd name="connsiteY1" fmla="*/ 23953 h 3760973"/>
                <a:gd name="connsiteX2" fmla="*/ 3731352 w 3731352"/>
                <a:gd name="connsiteY2" fmla="*/ 3760973 h 3760973"/>
                <a:gd name="connsiteX3" fmla="*/ 0 w 3731352"/>
                <a:gd name="connsiteY3" fmla="*/ 191139 h 3760973"/>
                <a:gd name="connsiteX0" fmla="*/ 0 w 3731352"/>
                <a:gd name="connsiteY0" fmla="*/ 191139 h 3760973"/>
                <a:gd name="connsiteX1" fmla="*/ 1350964 w 3731352"/>
                <a:gd name="connsiteY1" fmla="*/ 23953 h 3760973"/>
                <a:gd name="connsiteX2" fmla="*/ 3731352 w 3731352"/>
                <a:gd name="connsiteY2" fmla="*/ 3760973 h 3760973"/>
                <a:gd name="connsiteX3" fmla="*/ 0 w 3731352"/>
                <a:gd name="connsiteY3" fmla="*/ 191139 h 3760973"/>
                <a:gd name="connsiteX0" fmla="*/ 0 w 3731352"/>
                <a:gd name="connsiteY0" fmla="*/ 251654 h 3821488"/>
                <a:gd name="connsiteX1" fmla="*/ 1303339 w 3731352"/>
                <a:gd name="connsiteY1" fmla="*/ 17793 h 3821488"/>
                <a:gd name="connsiteX2" fmla="*/ 3731352 w 3731352"/>
                <a:gd name="connsiteY2" fmla="*/ 3821488 h 3821488"/>
                <a:gd name="connsiteX3" fmla="*/ 0 w 3731352"/>
                <a:gd name="connsiteY3" fmla="*/ 251654 h 3821488"/>
                <a:gd name="connsiteX0" fmla="*/ 0 w 3731352"/>
                <a:gd name="connsiteY0" fmla="*/ 254954 h 3824788"/>
                <a:gd name="connsiteX1" fmla="*/ 1303339 w 3731352"/>
                <a:gd name="connsiteY1" fmla="*/ 21093 h 3824788"/>
                <a:gd name="connsiteX2" fmla="*/ 3731352 w 3731352"/>
                <a:gd name="connsiteY2" fmla="*/ 3824788 h 3824788"/>
                <a:gd name="connsiteX3" fmla="*/ 0 w 3731352"/>
                <a:gd name="connsiteY3" fmla="*/ 254954 h 3824788"/>
                <a:gd name="connsiteX0" fmla="*/ 0 w 3740877"/>
                <a:gd name="connsiteY0" fmla="*/ 254954 h 3824788"/>
                <a:gd name="connsiteX1" fmla="*/ 1312864 w 3740877"/>
                <a:gd name="connsiteY1" fmla="*/ 21093 h 3824788"/>
                <a:gd name="connsiteX2" fmla="*/ 3740877 w 3740877"/>
                <a:gd name="connsiteY2" fmla="*/ 3824788 h 3824788"/>
                <a:gd name="connsiteX3" fmla="*/ 0 w 3740877"/>
                <a:gd name="connsiteY3" fmla="*/ 254954 h 3824788"/>
                <a:gd name="connsiteX0" fmla="*/ 0 w 3750402"/>
                <a:gd name="connsiteY0" fmla="*/ 254954 h 3824788"/>
                <a:gd name="connsiteX1" fmla="*/ 1322389 w 3750402"/>
                <a:gd name="connsiteY1" fmla="*/ 21093 h 3824788"/>
                <a:gd name="connsiteX2" fmla="*/ 3750402 w 3750402"/>
                <a:gd name="connsiteY2" fmla="*/ 3824788 h 3824788"/>
                <a:gd name="connsiteX3" fmla="*/ 0 w 3750402"/>
                <a:gd name="connsiteY3" fmla="*/ 254954 h 3824788"/>
                <a:gd name="connsiteX0" fmla="*/ 0 w 3750402"/>
                <a:gd name="connsiteY0" fmla="*/ 241830 h 3825952"/>
                <a:gd name="connsiteX1" fmla="*/ 1322389 w 3750402"/>
                <a:gd name="connsiteY1" fmla="*/ 22257 h 3825952"/>
                <a:gd name="connsiteX2" fmla="*/ 3750402 w 3750402"/>
                <a:gd name="connsiteY2" fmla="*/ 3825952 h 3825952"/>
                <a:gd name="connsiteX3" fmla="*/ 0 w 3750402"/>
                <a:gd name="connsiteY3" fmla="*/ 241830 h 3825952"/>
                <a:gd name="connsiteX0" fmla="*/ 0 w 3750402"/>
                <a:gd name="connsiteY0" fmla="*/ 233521 h 3817643"/>
                <a:gd name="connsiteX1" fmla="*/ 1322389 w 3750402"/>
                <a:gd name="connsiteY1" fmla="*/ 13948 h 3817643"/>
                <a:gd name="connsiteX2" fmla="*/ 3750402 w 3750402"/>
                <a:gd name="connsiteY2" fmla="*/ 3817643 h 3817643"/>
                <a:gd name="connsiteX3" fmla="*/ 0 w 3750402"/>
                <a:gd name="connsiteY3" fmla="*/ 233521 h 3817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50402" h="3817643">
                  <a:moveTo>
                    <a:pt x="0" y="233521"/>
                  </a:moveTo>
                  <a:cubicBezTo>
                    <a:pt x="324909" y="109848"/>
                    <a:pt x="954617" y="-48115"/>
                    <a:pt x="1322389" y="13948"/>
                  </a:cubicBezTo>
                  <a:cubicBezTo>
                    <a:pt x="2372392" y="434121"/>
                    <a:pt x="3530979" y="1035270"/>
                    <a:pt x="3750402" y="3817643"/>
                  </a:cubicBezTo>
                  <a:cubicBezTo>
                    <a:pt x="2765698" y="1604078"/>
                    <a:pt x="1632404" y="656386"/>
                    <a:pt x="0" y="233521"/>
                  </a:cubicBezTo>
                  <a:close/>
                </a:path>
              </a:pathLst>
            </a:custGeom>
            <a:gradFill>
              <a:gsLst>
                <a:gs pos="0">
                  <a:srgbClr val="92D050"/>
                </a:gs>
                <a:gs pos="16000">
                  <a:srgbClr val="4E7F47"/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id="{E2497D89-CA22-4725-A5E5-1A91066C155C}"/>
                </a:ext>
              </a:extLst>
            </p:cNvPr>
            <p:cNvSpPr/>
            <p:nvPr/>
          </p:nvSpPr>
          <p:spPr>
            <a:xfrm>
              <a:off x="2809306" y="1547075"/>
              <a:ext cx="5309575" cy="2723705"/>
            </a:xfrm>
            <a:custGeom>
              <a:avLst/>
              <a:gdLst>
                <a:gd name="connsiteX0" fmla="*/ 0 w 1190172"/>
                <a:gd name="connsiteY0" fmla="*/ 0 h 1001486"/>
                <a:gd name="connsiteX1" fmla="*/ 1190172 w 1190172"/>
                <a:gd name="connsiteY1" fmla="*/ 0 h 1001486"/>
                <a:gd name="connsiteX2" fmla="*/ 1190172 w 1190172"/>
                <a:gd name="connsiteY2" fmla="*/ 1001486 h 1001486"/>
                <a:gd name="connsiteX3" fmla="*/ 0 w 1190172"/>
                <a:gd name="connsiteY3" fmla="*/ 1001486 h 1001486"/>
                <a:gd name="connsiteX4" fmla="*/ 0 w 1190172"/>
                <a:gd name="connsiteY4" fmla="*/ 0 h 1001486"/>
                <a:gd name="connsiteX0" fmla="*/ 0 w 2598058"/>
                <a:gd name="connsiteY0" fmla="*/ 0 h 3497943"/>
                <a:gd name="connsiteX1" fmla="*/ 1190172 w 2598058"/>
                <a:gd name="connsiteY1" fmla="*/ 0 h 3497943"/>
                <a:gd name="connsiteX2" fmla="*/ 2598058 w 2598058"/>
                <a:gd name="connsiteY2" fmla="*/ 3497943 h 3497943"/>
                <a:gd name="connsiteX3" fmla="*/ 0 w 2598058"/>
                <a:gd name="connsiteY3" fmla="*/ 1001486 h 3497943"/>
                <a:gd name="connsiteX4" fmla="*/ 0 w 2598058"/>
                <a:gd name="connsiteY4" fmla="*/ 0 h 3497943"/>
                <a:gd name="connsiteX0" fmla="*/ 0 w 2598058"/>
                <a:gd name="connsiteY0" fmla="*/ 1001486 h 3497943"/>
                <a:gd name="connsiteX1" fmla="*/ 1190172 w 2598058"/>
                <a:gd name="connsiteY1" fmla="*/ 0 h 3497943"/>
                <a:gd name="connsiteX2" fmla="*/ 2598058 w 2598058"/>
                <a:gd name="connsiteY2" fmla="*/ 3497943 h 3497943"/>
                <a:gd name="connsiteX3" fmla="*/ 0 w 2598058"/>
                <a:gd name="connsiteY3" fmla="*/ 1001486 h 3497943"/>
                <a:gd name="connsiteX0" fmla="*/ 0 w 3744687"/>
                <a:gd name="connsiteY0" fmla="*/ 0 h 3526971"/>
                <a:gd name="connsiteX1" fmla="*/ 2336801 w 3744687"/>
                <a:gd name="connsiteY1" fmla="*/ 29028 h 3526971"/>
                <a:gd name="connsiteX2" fmla="*/ 3744687 w 3744687"/>
                <a:gd name="connsiteY2" fmla="*/ 3526971 h 3526971"/>
                <a:gd name="connsiteX3" fmla="*/ 0 w 3744687"/>
                <a:gd name="connsiteY3" fmla="*/ 0 h 3526971"/>
                <a:gd name="connsiteX0" fmla="*/ 0 w 3744687"/>
                <a:gd name="connsiteY0" fmla="*/ 156709 h 3683680"/>
                <a:gd name="connsiteX1" fmla="*/ 1303339 w 3744687"/>
                <a:gd name="connsiteY1" fmla="*/ 0 h 3683680"/>
                <a:gd name="connsiteX2" fmla="*/ 3744687 w 3744687"/>
                <a:gd name="connsiteY2" fmla="*/ 3683680 h 3683680"/>
                <a:gd name="connsiteX3" fmla="*/ 0 w 3744687"/>
                <a:gd name="connsiteY3" fmla="*/ 156709 h 3683680"/>
                <a:gd name="connsiteX0" fmla="*/ 0 w 3744687"/>
                <a:gd name="connsiteY0" fmla="*/ 175246 h 3702217"/>
                <a:gd name="connsiteX1" fmla="*/ 1303339 w 3744687"/>
                <a:gd name="connsiteY1" fmla="*/ 18537 h 3702217"/>
                <a:gd name="connsiteX2" fmla="*/ 3744687 w 3744687"/>
                <a:gd name="connsiteY2" fmla="*/ 3702217 h 3702217"/>
                <a:gd name="connsiteX3" fmla="*/ 0 w 3744687"/>
                <a:gd name="connsiteY3" fmla="*/ 175246 h 3702217"/>
                <a:gd name="connsiteX0" fmla="*/ 0 w 3754212"/>
                <a:gd name="connsiteY0" fmla="*/ 170857 h 3702591"/>
                <a:gd name="connsiteX1" fmla="*/ 1312864 w 3754212"/>
                <a:gd name="connsiteY1" fmla="*/ 18911 h 3702591"/>
                <a:gd name="connsiteX2" fmla="*/ 3754212 w 3754212"/>
                <a:gd name="connsiteY2" fmla="*/ 3702591 h 3702591"/>
                <a:gd name="connsiteX3" fmla="*/ 0 w 3754212"/>
                <a:gd name="connsiteY3" fmla="*/ 170857 h 3702591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16112"/>
                <a:gd name="connsiteY0" fmla="*/ 177892 h 3747726"/>
                <a:gd name="connsiteX1" fmla="*/ 1312864 w 3716112"/>
                <a:gd name="connsiteY1" fmla="*/ 25946 h 3747726"/>
                <a:gd name="connsiteX2" fmla="*/ 3716112 w 3716112"/>
                <a:gd name="connsiteY2" fmla="*/ 3747726 h 3747726"/>
                <a:gd name="connsiteX3" fmla="*/ 0 w 3716112"/>
                <a:gd name="connsiteY3" fmla="*/ 177892 h 3747726"/>
                <a:gd name="connsiteX0" fmla="*/ 0 w 3693252"/>
                <a:gd name="connsiteY0" fmla="*/ 177892 h 3762966"/>
                <a:gd name="connsiteX1" fmla="*/ 1312864 w 3693252"/>
                <a:gd name="connsiteY1" fmla="*/ 25946 h 3762966"/>
                <a:gd name="connsiteX2" fmla="*/ 3693252 w 3693252"/>
                <a:gd name="connsiteY2" fmla="*/ 3762966 h 3762966"/>
                <a:gd name="connsiteX3" fmla="*/ 0 w 3693252"/>
                <a:gd name="connsiteY3" fmla="*/ 177892 h 3762966"/>
                <a:gd name="connsiteX0" fmla="*/ 0 w 3693252"/>
                <a:gd name="connsiteY0" fmla="*/ 177892 h 3762966"/>
                <a:gd name="connsiteX1" fmla="*/ 1312864 w 3693252"/>
                <a:gd name="connsiteY1" fmla="*/ 25946 h 3762966"/>
                <a:gd name="connsiteX2" fmla="*/ 3693252 w 3693252"/>
                <a:gd name="connsiteY2" fmla="*/ 3762966 h 3762966"/>
                <a:gd name="connsiteX3" fmla="*/ 0 w 3693252"/>
                <a:gd name="connsiteY3" fmla="*/ 177892 h 3762966"/>
                <a:gd name="connsiteX0" fmla="*/ 0 w 3693252"/>
                <a:gd name="connsiteY0" fmla="*/ 177892 h 3762966"/>
                <a:gd name="connsiteX1" fmla="*/ 1312864 w 3693252"/>
                <a:gd name="connsiteY1" fmla="*/ 25946 h 3762966"/>
                <a:gd name="connsiteX2" fmla="*/ 3693252 w 3693252"/>
                <a:gd name="connsiteY2" fmla="*/ 3762966 h 3762966"/>
                <a:gd name="connsiteX3" fmla="*/ 0 w 3693252"/>
                <a:gd name="connsiteY3" fmla="*/ 177892 h 3762966"/>
                <a:gd name="connsiteX0" fmla="*/ 0 w 3731352"/>
                <a:gd name="connsiteY0" fmla="*/ 191139 h 3760973"/>
                <a:gd name="connsiteX1" fmla="*/ 1350964 w 3731352"/>
                <a:gd name="connsiteY1" fmla="*/ 23953 h 3760973"/>
                <a:gd name="connsiteX2" fmla="*/ 3731352 w 3731352"/>
                <a:gd name="connsiteY2" fmla="*/ 3760973 h 3760973"/>
                <a:gd name="connsiteX3" fmla="*/ 0 w 3731352"/>
                <a:gd name="connsiteY3" fmla="*/ 191139 h 3760973"/>
                <a:gd name="connsiteX0" fmla="*/ 0 w 3731352"/>
                <a:gd name="connsiteY0" fmla="*/ 191139 h 3760973"/>
                <a:gd name="connsiteX1" fmla="*/ 1350964 w 3731352"/>
                <a:gd name="connsiteY1" fmla="*/ 23953 h 3760973"/>
                <a:gd name="connsiteX2" fmla="*/ 3731352 w 3731352"/>
                <a:gd name="connsiteY2" fmla="*/ 3760973 h 3760973"/>
                <a:gd name="connsiteX3" fmla="*/ 0 w 3731352"/>
                <a:gd name="connsiteY3" fmla="*/ 191139 h 3760973"/>
                <a:gd name="connsiteX0" fmla="*/ 0 w 4327700"/>
                <a:gd name="connsiteY0" fmla="*/ 1098813 h 3740995"/>
                <a:gd name="connsiteX1" fmla="*/ 1947312 w 4327700"/>
                <a:gd name="connsiteY1" fmla="*/ 3975 h 3740995"/>
                <a:gd name="connsiteX2" fmla="*/ 4327700 w 4327700"/>
                <a:gd name="connsiteY2" fmla="*/ 3740995 h 3740995"/>
                <a:gd name="connsiteX3" fmla="*/ 0 w 4327700"/>
                <a:gd name="connsiteY3" fmla="*/ 1098813 h 3740995"/>
                <a:gd name="connsiteX0" fmla="*/ 0 w 4327700"/>
                <a:gd name="connsiteY0" fmla="*/ 690356 h 3332538"/>
                <a:gd name="connsiteX1" fmla="*/ 396807 w 4327700"/>
                <a:gd name="connsiteY1" fmla="*/ 6335 h 3332538"/>
                <a:gd name="connsiteX2" fmla="*/ 4327700 w 4327700"/>
                <a:gd name="connsiteY2" fmla="*/ 3332538 h 3332538"/>
                <a:gd name="connsiteX3" fmla="*/ 0 w 4327700"/>
                <a:gd name="connsiteY3" fmla="*/ 690356 h 3332538"/>
                <a:gd name="connsiteX0" fmla="*/ 0 w 5162587"/>
                <a:gd name="connsiteY0" fmla="*/ 690356 h 2643424"/>
                <a:gd name="connsiteX1" fmla="*/ 396807 w 5162587"/>
                <a:gd name="connsiteY1" fmla="*/ 6335 h 2643424"/>
                <a:gd name="connsiteX2" fmla="*/ 5162587 w 5162587"/>
                <a:gd name="connsiteY2" fmla="*/ 2643424 h 2643424"/>
                <a:gd name="connsiteX3" fmla="*/ 0 w 5162587"/>
                <a:gd name="connsiteY3" fmla="*/ 690356 h 2643424"/>
                <a:gd name="connsiteX0" fmla="*/ 0 w 5162587"/>
                <a:gd name="connsiteY0" fmla="*/ 690356 h 2643424"/>
                <a:gd name="connsiteX1" fmla="*/ 396807 w 5162587"/>
                <a:gd name="connsiteY1" fmla="*/ 6335 h 2643424"/>
                <a:gd name="connsiteX2" fmla="*/ 5162587 w 5162587"/>
                <a:gd name="connsiteY2" fmla="*/ 2643424 h 2643424"/>
                <a:gd name="connsiteX3" fmla="*/ 0 w 5162587"/>
                <a:gd name="connsiteY3" fmla="*/ 690356 h 2643424"/>
                <a:gd name="connsiteX0" fmla="*/ 0 w 5162587"/>
                <a:gd name="connsiteY0" fmla="*/ 690356 h 2643424"/>
                <a:gd name="connsiteX1" fmla="*/ 396807 w 5162587"/>
                <a:gd name="connsiteY1" fmla="*/ 6335 h 2643424"/>
                <a:gd name="connsiteX2" fmla="*/ 5162587 w 5162587"/>
                <a:gd name="connsiteY2" fmla="*/ 2643424 h 2643424"/>
                <a:gd name="connsiteX3" fmla="*/ 0 w 5162587"/>
                <a:gd name="connsiteY3" fmla="*/ 690356 h 2643424"/>
                <a:gd name="connsiteX0" fmla="*/ 22612 w 5185199"/>
                <a:gd name="connsiteY0" fmla="*/ 689352 h 2642420"/>
                <a:gd name="connsiteX1" fmla="*/ 419419 w 5185199"/>
                <a:gd name="connsiteY1" fmla="*/ 5331 h 2642420"/>
                <a:gd name="connsiteX2" fmla="*/ 5185199 w 5185199"/>
                <a:gd name="connsiteY2" fmla="*/ 2642420 h 2642420"/>
                <a:gd name="connsiteX3" fmla="*/ 22612 w 5185199"/>
                <a:gd name="connsiteY3" fmla="*/ 689352 h 2642420"/>
                <a:gd name="connsiteX0" fmla="*/ 4290 w 5166877"/>
                <a:gd name="connsiteY0" fmla="*/ 689352 h 2642420"/>
                <a:gd name="connsiteX1" fmla="*/ 401097 w 5166877"/>
                <a:gd name="connsiteY1" fmla="*/ 5331 h 2642420"/>
                <a:gd name="connsiteX2" fmla="*/ 5166877 w 5166877"/>
                <a:gd name="connsiteY2" fmla="*/ 2642420 h 2642420"/>
                <a:gd name="connsiteX3" fmla="*/ 4290 w 5166877"/>
                <a:gd name="connsiteY3" fmla="*/ 689352 h 2642420"/>
                <a:gd name="connsiteX0" fmla="*/ 4290 w 5166877"/>
                <a:gd name="connsiteY0" fmla="*/ 689352 h 2642420"/>
                <a:gd name="connsiteX1" fmla="*/ 401097 w 5166877"/>
                <a:gd name="connsiteY1" fmla="*/ 5331 h 2642420"/>
                <a:gd name="connsiteX2" fmla="*/ 5166877 w 5166877"/>
                <a:gd name="connsiteY2" fmla="*/ 2642420 h 2642420"/>
                <a:gd name="connsiteX3" fmla="*/ 4290 w 5166877"/>
                <a:gd name="connsiteY3" fmla="*/ 689352 h 2642420"/>
                <a:gd name="connsiteX0" fmla="*/ 3480 w 5211787"/>
                <a:gd name="connsiteY0" fmla="*/ 704495 h 2642323"/>
                <a:gd name="connsiteX1" fmla="*/ 446007 w 5211787"/>
                <a:gd name="connsiteY1" fmla="*/ 5234 h 2642323"/>
                <a:gd name="connsiteX2" fmla="*/ 5211787 w 5211787"/>
                <a:gd name="connsiteY2" fmla="*/ 2642323 h 2642323"/>
                <a:gd name="connsiteX3" fmla="*/ 3480 w 5211787"/>
                <a:gd name="connsiteY3" fmla="*/ 704495 h 2642323"/>
                <a:gd name="connsiteX0" fmla="*/ 4844 w 5213151"/>
                <a:gd name="connsiteY0" fmla="*/ 734790 h 2672618"/>
                <a:gd name="connsiteX1" fmla="*/ 378791 w 5213151"/>
                <a:gd name="connsiteY1" fmla="*/ 5049 h 2672618"/>
                <a:gd name="connsiteX2" fmla="*/ 5213151 w 5213151"/>
                <a:gd name="connsiteY2" fmla="*/ 2672618 h 2672618"/>
                <a:gd name="connsiteX3" fmla="*/ 4844 w 5213151"/>
                <a:gd name="connsiteY3" fmla="*/ 734790 h 2672618"/>
                <a:gd name="connsiteX0" fmla="*/ 3029 w 5211336"/>
                <a:gd name="connsiteY0" fmla="*/ 732334 h 2670162"/>
                <a:gd name="connsiteX1" fmla="*/ 376976 w 5211336"/>
                <a:gd name="connsiteY1" fmla="*/ 2593 h 2670162"/>
                <a:gd name="connsiteX2" fmla="*/ 5211336 w 5211336"/>
                <a:gd name="connsiteY2" fmla="*/ 2670162 h 2670162"/>
                <a:gd name="connsiteX3" fmla="*/ 3029 w 5211336"/>
                <a:gd name="connsiteY3" fmla="*/ 732334 h 2670162"/>
                <a:gd name="connsiteX0" fmla="*/ 3029 w 5211336"/>
                <a:gd name="connsiteY0" fmla="*/ 732334 h 2670162"/>
                <a:gd name="connsiteX1" fmla="*/ 376976 w 5211336"/>
                <a:gd name="connsiteY1" fmla="*/ 2593 h 2670162"/>
                <a:gd name="connsiteX2" fmla="*/ 5211336 w 5211336"/>
                <a:gd name="connsiteY2" fmla="*/ 2670162 h 2670162"/>
                <a:gd name="connsiteX3" fmla="*/ 3029 w 5211336"/>
                <a:gd name="connsiteY3" fmla="*/ 732334 h 2670162"/>
                <a:gd name="connsiteX0" fmla="*/ 3029 w 5211336"/>
                <a:gd name="connsiteY0" fmla="*/ 732334 h 2670162"/>
                <a:gd name="connsiteX1" fmla="*/ 376976 w 5211336"/>
                <a:gd name="connsiteY1" fmla="*/ 2593 h 2670162"/>
                <a:gd name="connsiteX2" fmla="*/ 5211336 w 5211336"/>
                <a:gd name="connsiteY2" fmla="*/ 2670162 h 2670162"/>
                <a:gd name="connsiteX3" fmla="*/ 3029 w 5211336"/>
                <a:gd name="connsiteY3" fmla="*/ 732334 h 2670162"/>
                <a:gd name="connsiteX0" fmla="*/ 3029 w 5211336"/>
                <a:gd name="connsiteY0" fmla="*/ 732334 h 2670162"/>
                <a:gd name="connsiteX1" fmla="*/ 376976 w 5211336"/>
                <a:gd name="connsiteY1" fmla="*/ 2593 h 2670162"/>
                <a:gd name="connsiteX2" fmla="*/ 5211336 w 5211336"/>
                <a:gd name="connsiteY2" fmla="*/ 2670162 h 2670162"/>
                <a:gd name="connsiteX3" fmla="*/ 3029 w 5211336"/>
                <a:gd name="connsiteY3" fmla="*/ 732334 h 2670162"/>
                <a:gd name="connsiteX0" fmla="*/ 3029 w 5211336"/>
                <a:gd name="connsiteY0" fmla="*/ 732334 h 2670162"/>
                <a:gd name="connsiteX1" fmla="*/ 376976 w 5211336"/>
                <a:gd name="connsiteY1" fmla="*/ 2593 h 2670162"/>
                <a:gd name="connsiteX2" fmla="*/ 5211336 w 5211336"/>
                <a:gd name="connsiteY2" fmla="*/ 2670162 h 2670162"/>
                <a:gd name="connsiteX3" fmla="*/ 3029 w 5211336"/>
                <a:gd name="connsiteY3" fmla="*/ 732334 h 2670162"/>
                <a:gd name="connsiteX0" fmla="*/ 3029 w 5211336"/>
                <a:gd name="connsiteY0" fmla="*/ 732720 h 2670548"/>
                <a:gd name="connsiteX1" fmla="*/ 376976 w 5211336"/>
                <a:gd name="connsiteY1" fmla="*/ 2979 h 2670548"/>
                <a:gd name="connsiteX2" fmla="*/ 5211336 w 5211336"/>
                <a:gd name="connsiteY2" fmla="*/ 2670548 h 2670548"/>
                <a:gd name="connsiteX3" fmla="*/ 3029 w 5211336"/>
                <a:gd name="connsiteY3" fmla="*/ 732720 h 2670548"/>
                <a:gd name="connsiteX0" fmla="*/ 3029 w 5272296"/>
                <a:gd name="connsiteY0" fmla="*/ 732632 h 2723800"/>
                <a:gd name="connsiteX1" fmla="*/ 376976 w 5272296"/>
                <a:gd name="connsiteY1" fmla="*/ 2891 h 2723800"/>
                <a:gd name="connsiteX2" fmla="*/ 5272296 w 5272296"/>
                <a:gd name="connsiteY2" fmla="*/ 2723800 h 2723800"/>
                <a:gd name="connsiteX3" fmla="*/ 3029 w 5272296"/>
                <a:gd name="connsiteY3" fmla="*/ 732632 h 2723800"/>
                <a:gd name="connsiteX0" fmla="*/ 3029 w 5272296"/>
                <a:gd name="connsiteY0" fmla="*/ 732537 h 2723705"/>
                <a:gd name="connsiteX1" fmla="*/ 376976 w 5272296"/>
                <a:gd name="connsiteY1" fmla="*/ 2796 h 2723705"/>
                <a:gd name="connsiteX2" fmla="*/ 5272296 w 5272296"/>
                <a:gd name="connsiteY2" fmla="*/ 2723705 h 2723705"/>
                <a:gd name="connsiteX3" fmla="*/ 3029 w 5272296"/>
                <a:gd name="connsiteY3" fmla="*/ 732537 h 2723705"/>
                <a:gd name="connsiteX0" fmla="*/ 3029 w 5272296"/>
                <a:gd name="connsiteY0" fmla="*/ 732537 h 2723705"/>
                <a:gd name="connsiteX1" fmla="*/ 376976 w 5272296"/>
                <a:gd name="connsiteY1" fmla="*/ 2796 h 2723705"/>
                <a:gd name="connsiteX2" fmla="*/ 5272296 w 5272296"/>
                <a:gd name="connsiteY2" fmla="*/ 2723705 h 2723705"/>
                <a:gd name="connsiteX3" fmla="*/ 3029 w 5272296"/>
                <a:gd name="connsiteY3" fmla="*/ 732537 h 2723705"/>
                <a:gd name="connsiteX0" fmla="*/ 2602 w 5316319"/>
                <a:gd name="connsiteY0" fmla="*/ 732537 h 2723705"/>
                <a:gd name="connsiteX1" fmla="*/ 420999 w 5316319"/>
                <a:gd name="connsiteY1" fmla="*/ 2796 h 2723705"/>
                <a:gd name="connsiteX2" fmla="*/ 5316319 w 5316319"/>
                <a:gd name="connsiteY2" fmla="*/ 2723705 h 2723705"/>
                <a:gd name="connsiteX3" fmla="*/ 2602 w 5316319"/>
                <a:gd name="connsiteY3" fmla="*/ 732537 h 2723705"/>
                <a:gd name="connsiteX0" fmla="*/ 2101 w 5315818"/>
                <a:gd name="connsiteY0" fmla="*/ 732537 h 2723705"/>
                <a:gd name="connsiteX1" fmla="*/ 420498 w 5315818"/>
                <a:gd name="connsiteY1" fmla="*/ 2796 h 2723705"/>
                <a:gd name="connsiteX2" fmla="*/ 5315818 w 5315818"/>
                <a:gd name="connsiteY2" fmla="*/ 2723705 h 2723705"/>
                <a:gd name="connsiteX3" fmla="*/ 2101 w 5315818"/>
                <a:gd name="connsiteY3" fmla="*/ 732537 h 2723705"/>
                <a:gd name="connsiteX0" fmla="*/ 2066 w 5322133"/>
                <a:gd name="connsiteY0" fmla="*/ 700787 h 2723705"/>
                <a:gd name="connsiteX1" fmla="*/ 426813 w 5322133"/>
                <a:gd name="connsiteY1" fmla="*/ 2796 h 2723705"/>
                <a:gd name="connsiteX2" fmla="*/ 5322133 w 5322133"/>
                <a:gd name="connsiteY2" fmla="*/ 2723705 h 2723705"/>
                <a:gd name="connsiteX3" fmla="*/ 2066 w 5322133"/>
                <a:gd name="connsiteY3" fmla="*/ 700787 h 2723705"/>
                <a:gd name="connsiteX0" fmla="*/ 2136 w 5309503"/>
                <a:gd name="connsiteY0" fmla="*/ 719837 h 2723705"/>
                <a:gd name="connsiteX1" fmla="*/ 414183 w 5309503"/>
                <a:gd name="connsiteY1" fmla="*/ 2796 h 2723705"/>
                <a:gd name="connsiteX2" fmla="*/ 5309503 w 5309503"/>
                <a:gd name="connsiteY2" fmla="*/ 2723705 h 2723705"/>
                <a:gd name="connsiteX3" fmla="*/ 2136 w 5309503"/>
                <a:gd name="connsiteY3" fmla="*/ 719837 h 2723705"/>
                <a:gd name="connsiteX0" fmla="*/ 2208 w 5309575"/>
                <a:gd name="connsiteY0" fmla="*/ 719837 h 2723705"/>
                <a:gd name="connsiteX1" fmla="*/ 414255 w 5309575"/>
                <a:gd name="connsiteY1" fmla="*/ 2796 h 2723705"/>
                <a:gd name="connsiteX2" fmla="*/ 5309575 w 5309575"/>
                <a:gd name="connsiteY2" fmla="*/ 2723705 h 2723705"/>
                <a:gd name="connsiteX3" fmla="*/ 2208 w 5309575"/>
                <a:gd name="connsiteY3" fmla="*/ 719837 h 272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9575" h="2723705">
                  <a:moveTo>
                    <a:pt x="2208" y="719837"/>
                  </a:moveTo>
                  <a:cubicBezTo>
                    <a:pt x="-30692" y="728686"/>
                    <a:pt x="313363" y="-31645"/>
                    <a:pt x="414255" y="2796"/>
                  </a:cubicBezTo>
                  <a:cubicBezTo>
                    <a:pt x="1456638" y="-79951"/>
                    <a:pt x="4023352" y="1693932"/>
                    <a:pt x="5309575" y="2723705"/>
                  </a:cubicBezTo>
                  <a:cubicBezTo>
                    <a:pt x="3210363" y="2108684"/>
                    <a:pt x="559529" y="1509125"/>
                    <a:pt x="2208" y="719837"/>
                  </a:cubicBezTo>
                  <a:close/>
                </a:path>
              </a:pathLst>
            </a:custGeom>
            <a:gradFill>
              <a:gsLst>
                <a:gs pos="0">
                  <a:srgbClr val="92D050"/>
                </a:gs>
                <a:gs pos="16000">
                  <a:srgbClr val="4E7F47"/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E2A7B1E6-CC3E-4D67-949E-EB0D27802C7F}"/>
                </a:ext>
              </a:extLst>
            </p:cNvPr>
            <p:cNvSpPr/>
            <p:nvPr/>
          </p:nvSpPr>
          <p:spPr>
            <a:xfrm>
              <a:off x="2689797" y="3622987"/>
              <a:ext cx="5516202" cy="1719590"/>
            </a:xfrm>
            <a:custGeom>
              <a:avLst/>
              <a:gdLst>
                <a:gd name="connsiteX0" fmla="*/ 0 w 1190172"/>
                <a:gd name="connsiteY0" fmla="*/ 0 h 1001486"/>
                <a:gd name="connsiteX1" fmla="*/ 1190172 w 1190172"/>
                <a:gd name="connsiteY1" fmla="*/ 0 h 1001486"/>
                <a:gd name="connsiteX2" fmla="*/ 1190172 w 1190172"/>
                <a:gd name="connsiteY2" fmla="*/ 1001486 h 1001486"/>
                <a:gd name="connsiteX3" fmla="*/ 0 w 1190172"/>
                <a:gd name="connsiteY3" fmla="*/ 1001486 h 1001486"/>
                <a:gd name="connsiteX4" fmla="*/ 0 w 1190172"/>
                <a:gd name="connsiteY4" fmla="*/ 0 h 1001486"/>
                <a:gd name="connsiteX0" fmla="*/ 0 w 2598058"/>
                <a:gd name="connsiteY0" fmla="*/ 0 h 3497943"/>
                <a:gd name="connsiteX1" fmla="*/ 1190172 w 2598058"/>
                <a:gd name="connsiteY1" fmla="*/ 0 h 3497943"/>
                <a:gd name="connsiteX2" fmla="*/ 2598058 w 2598058"/>
                <a:gd name="connsiteY2" fmla="*/ 3497943 h 3497943"/>
                <a:gd name="connsiteX3" fmla="*/ 0 w 2598058"/>
                <a:gd name="connsiteY3" fmla="*/ 1001486 h 3497943"/>
                <a:gd name="connsiteX4" fmla="*/ 0 w 2598058"/>
                <a:gd name="connsiteY4" fmla="*/ 0 h 3497943"/>
                <a:gd name="connsiteX0" fmla="*/ 0 w 2598058"/>
                <a:gd name="connsiteY0" fmla="*/ 1001486 h 3497943"/>
                <a:gd name="connsiteX1" fmla="*/ 1190172 w 2598058"/>
                <a:gd name="connsiteY1" fmla="*/ 0 h 3497943"/>
                <a:gd name="connsiteX2" fmla="*/ 2598058 w 2598058"/>
                <a:gd name="connsiteY2" fmla="*/ 3497943 h 3497943"/>
                <a:gd name="connsiteX3" fmla="*/ 0 w 2598058"/>
                <a:gd name="connsiteY3" fmla="*/ 1001486 h 3497943"/>
                <a:gd name="connsiteX0" fmla="*/ 0 w 3744687"/>
                <a:gd name="connsiteY0" fmla="*/ 0 h 3526971"/>
                <a:gd name="connsiteX1" fmla="*/ 2336801 w 3744687"/>
                <a:gd name="connsiteY1" fmla="*/ 29028 h 3526971"/>
                <a:gd name="connsiteX2" fmla="*/ 3744687 w 3744687"/>
                <a:gd name="connsiteY2" fmla="*/ 3526971 h 3526971"/>
                <a:gd name="connsiteX3" fmla="*/ 0 w 3744687"/>
                <a:gd name="connsiteY3" fmla="*/ 0 h 3526971"/>
                <a:gd name="connsiteX0" fmla="*/ 0 w 3744687"/>
                <a:gd name="connsiteY0" fmla="*/ 156709 h 3683680"/>
                <a:gd name="connsiteX1" fmla="*/ 1303339 w 3744687"/>
                <a:gd name="connsiteY1" fmla="*/ 0 h 3683680"/>
                <a:gd name="connsiteX2" fmla="*/ 3744687 w 3744687"/>
                <a:gd name="connsiteY2" fmla="*/ 3683680 h 3683680"/>
                <a:gd name="connsiteX3" fmla="*/ 0 w 3744687"/>
                <a:gd name="connsiteY3" fmla="*/ 156709 h 3683680"/>
                <a:gd name="connsiteX0" fmla="*/ 0 w 3744687"/>
                <a:gd name="connsiteY0" fmla="*/ 175246 h 3702217"/>
                <a:gd name="connsiteX1" fmla="*/ 1303339 w 3744687"/>
                <a:gd name="connsiteY1" fmla="*/ 18537 h 3702217"/>
                <a:gd name="connsiteX2" fmla="*/ 3744687 w 3744687"/>
                <a:gd name="connsiteY2" fmla="*/ 3702217 h 3702217"/>
                <a:gd name="connsiteX3" fmla="*/ 0 w 3744687"/>
                <a:gd name="connsiteY3" fmla="*/ 175246 h 3702217"/>
                <a:gd name="connsiteX0" fmla="*/ 0 w 3754212"/>
                <a:gd name="connsiteY0" fmla="*/ 170857 h 3702591"/>
                <a:gd name="connsiteX1" fmla="*/ 1312864 w 3754212"/>
                <a:gd name="connsiteY1" fmla="*/ 18911 h 3702591"/>
                <a:gd name="connsiteX2" fmla="*/ 3754212 w 3754212"/>
                <a:gd name="connsiteY2" fmla="*/ 3702591 h 3702591"/>
                <a:gd name="connsiteX3" fmla="*/ 0 w 3754212"/>
                <a:gd name="connsiteY3" fmla="*/ 170857 h 3702591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16112"/>
                <a:gd name="connsiteY0" fmla="*/ 177892 h 3747726"/>
                <a:gd name="connsiteX1" fmla="*/ 1312864 w 3716112"/>
                <a:gd name="connsiteY1" fmla="*/ 25946 h 3747726"/>
                <a:gd name="connsiteX2" fmla="*/ 3716112 w 3716112"/>
                <a:gd name="connsiteY2" fmla="*/ 3747726 h 3747726"/>
                <a:gd name="connsiteX3" fmla="*/ 0 w 3716112"/>
                <a:gd name="connsiteY3" fmla="*/ 177892 h 3747726"/>
                <a:gd name="connsiteX0" fmla="*/ 0 w 3693252"/>
                <a:gd name="connsiteY0" fmla="*/ 177892 h 3762966"/>
                <a:gd name="connsiteX1" fmla="*/ 1312864 w 3693252"/>
                <a:gd name="connsiteY1" fmla="*/ 25946 h 3762966"/>
                <a:gd name="connsiteX2" fmla="*/ 3693252 w 3693252"/>
                <a:gd name="connsiteY2" fmla="*/ 3762966 h 3762966"/>
                <a:gd name="connsiteX3" fmla="*/ 0 w 3693252"/>
                <a:gd name="connsiteY3" fmla="*/ 177892 h 3762966"/>
                <a:gd name="connsiteX0" fmla="*/ 0 w 3693252"/>
                <a:gd name="connsiteY0" fmla="*/ 177892 h 3762966"/>
                <a:gd name="connsiteX1" fmla="*/ 1312864 w 3693252"/>
                <a:gd name="connsiteY1" fmla="*/ 25946 h 3762966"/>
                <a:gd name="connsiteX2" fmla="*/ 3693252 w 3693252"/>
                <a:gd name="connsiteY2" fmla="*/ 3762966 h 3762966"/>
                <a:gd name="connsiteX3" fmla="*/ 0 w 3693252"/>
                <a:gd name="connsiteY3" fmla="*/ 177892 h 3762966"/>
                <a:gd name="connsiteX0" fmla="*/ 0 w 3693252"/>
                <a:gd name="connsiteY0" fmla="*/ 177892 h 3762966"/>
                <a:gd name="connsiteX1" fmla="*/ 1312864 w 3693252"/>
                <a:gd name="connsiteY1" fmla="*/ 25946 h 3762966"/>
                <a:gd name="connsiteX2" fmla="*/ 3693252 w 3693252"/>
                <a:gd name="connsiteY2" fmla="*/ 3762966 h 3762966"/>
                <a:gd name="connsiteX3" fmla="*/ 0 w 3693252"/>
                <a:gd name="connsiteY3" fmla="*/ 177892 h 3762966"/>
                <a:gd name="connsiteX0" fmla="*/ 0 w 3731352"/>
                <a:gd name="connsiteY0" fmla="*/ 191139 h 3760973"/>
                <a:gd name="connsiteX1" fmla="*/ 1350964 w 3731352"/>
                <a:gd name="connsiteY1" fmla="*/ 23953 h 3760973"/>
                <a:gd name="connsiteX2" fmla="*/ 3731352 w 3731352"/>
                <a:gd name="connsiteY2" fmla="*/ 3760973 h 3760973"/>
                <a:gd name="connsiteX3" fmla="*/ 0 w 3731352"/>
                <a:gd name="connsiteY3" fmla="*/ 191139 h 3760973"/>
                <a:gd name="connsiteX0" fmla="*/ 0 w 3731352"/>
                <a:gd name="connsiteY0" fmla="*/ 191139 h 3760973"/>
                <a:gd name="connsiteX1" fmla="*/ 1350964 w 3731352"/>
                <a:gd name="connsiteY1" fmla="*/ 23953 h 3760973"/>
                <a:gd name="connsiteX2" fmla="*/ 3731352 w 3731352"/>
                <a:gd name="connsiteY2" fmla="*/ 3760973 h 3760973"/>
                <a:gd name="connsiteX3" fmla="*/ 0 w 3731352"/>
                <a:gd name="connsiteY3" fmla="*/ 191139 h 3760973"/>
                <a:gd name="connsiteX0" fmla="*/ 0 w 4327700"/>
                <a:gd name="connsiteY0" fmla="*/ 1098813 h 3740995"/>
                <a:gd name="connsiteX1" fmla="*/ 1947312 w 4327700"/>
                <a:gd name="connsiteY1" fmla="*/ 3975 h 3740995"/>
                <a:gd name="connsiteX2" fmla="*/ 4327700 w 4327700"/>
                <a:gd name="connsiteY2" fmla="*/ 3740995 h 3740995"/>
                <a:gd name="connsiteX3" fmla="*/ 0 w 4327700"/>
                <a:gd name="connsiteY3" fmla="*/ 1098813 h 3740995"/>
                <a:gd name="connsiteX0" fmla="*/ 0 w 4327700"/>
                <a:gd name="connsiteY0" fmla="*/ 690356 h 3332538"/>
                <a:gd name="connsiteX1" fmla="*/ 396807 w 4327700"/>
                <a:gd name="connsiteY1" fmla="*/ 6335 h 3332538"/>
                <a:gd name="connsiteX2" fmla="*/ 4327700 w 4327700"/>
                <a:gd name="connsiteY2" fmla="*/ 3332538 h 3332538"/>
                <a:gd name="connsiteX3" fmla="*/ 0 w 4327700"/>
                <a:gd name="connsiteY3" fmla="*/ 690356 h 3332538"/>
                <a:gd name="connsiteX0" fmla="*/ 0 w 5162587"/>
                <a:gd name="connsiteY0" fmla="*/ 690356 h 2643424"/>
                <a:gd name="connsiteX1" fmla="*/ 396807 w 5162587"/>
                <a:gd name="connsiteY1" fmla="*/ 6335 h 2643424"/>
                <a:gd name="connsiteX2" fmla="*/ 5162587 w 5162587"/>
                <a:gd name="connsiteY2" fmla="*/ 2643424 h 2643424"/>
                <a:gd name="connsiteX3" fmla="*/ 0 w 5162587"/>
                <a:gd name="connsiteY3" fmla="*/ 690356 h 2643424"/>
                <a:gd name="connsiteX0" fmla="*/ 0 w 5162587"/>
                <a:gd name="connsiteY0" fmla="*/ 690356 h 2643424"/>
                <a:gd name="connsiteX1" fmla="*/ 396807 w 5162587"/>
                <a:gd name="connsiteY1" fmla="*/ 6335 h 2643424"/>
                <a:gd name="connsiteX2" fmla="*/ 5162587 w 5162587"/>
                <a:gd name="connsiteY2" fmla="*/ 2643424 h 2643424"/>
                <a:gd name="connsiteX3" fmla="*/ 0 w 5162587"/>
                <a:gd name="connsiteY3" fmla="*/ 690356 h 2643424"/>
                <a:gd name="connsiteX0" fmla="*/ 0 w 5162587"/>
                <a:gd name="connsiteY0" fmla="*/ 690356 h 2643424"/>
                <a:gd name="connsiteX1" fmla="*/ 396807 w 5162587"/>
                <a:gd name="connsiteY1" fmla="*/ 6335 h 2643424"/>
                <a:gd name="connsiteX2" fmla="*/ 5162587 w 5162587"/>
                <a:gd name="connsiteY2" fmla="*/ 2643424 h 2643424"/>
                <a:gd name="connsiteX3" fmla="*/ 0 w 5162587"/>
                <a:gd name="connsiteY3" fmla="*/ 690356 h 2643424"/>
                <a:gd name="connsiteX0" fmla="*/ 22612 w 5185199"/>
                <a:gd name="connsiteY0" fmla="*/ 689352 h 2642420"/>
                <a:gd name="connsiteX1" fmla="*/ 419419 w 5185199"/>
                <a:gd name="connsiteY1" fmla="*/ 5331 h 2642420"/>
                <a:gd name="connsiteX2" fmla="*/ 5185199 w 5185199"/>
                <a:gd name="connsiteY2" fmla="*/ 2642420 h 2642420"/>
                <a:gd name="connsiteX3" fmla="*/ 22612 w 5185199"/>
                <a:gd name="connsiteY3" fmla="*/ 689352 h 2642420"/>
                <a:gd name="connsiteX0" fmla="*/ 4290 w 5166877"/>
                <a:gd name="connsiteY0" fmla="*/ 689352 h 2642420"/>
                <a:gd name="connsiteX1" fmla="*/ 401097 w 5166877"/>
                <a:gd name="connsiteY1" fmla="*/ 5331 h 2642420"/>
                <a:gd name="connsiteX2" fmla="*/ 5166877 w 5166877"/>
                <a:gd name="connsiteY2" fmla="*/ 2642420 h 2642420"/>
                <a:gd name="connsiteX3" fmla="*/ 4290 w 5166877"/>
                <a:gd name="connsiteY3" fmla="*/ 689352 h 2642420"/>
                <a:gd name="connsiteX0" fmla="*/ 4290 w 5166877"/>
                <a:gd name="connsiteY0" fmla="*/ 689352 h 2642420"/>
                <a:gd name="connsiteX1" fmla="*/ 401097 w 5166877"/>
                <a:gd name="connsiteY1" fmla="*/ 5331 h 2642420"/>
                <a:gd name="connsiteX2" fmla="*/ 5166877 w 5166877"/>
                <a:gd name="connsiteY2" fmla="*/ 2642420 h 2642420"/>
                <a:gd name="connsiteX3" fmla="*/ 4290 w 5166877"/>
                <a:gd name="connsiteY3" fmla="*/ 689352 h 2642420"/>
                <a:gd name="connsiteX0" fmla="*/ 3480 w 5211787"/>
                <a:gd name="connsiteY0" fmla="*/ 704495 h 2642323"/>
                <a:gd name="connsiteX1" fmla="*/ 446007 w 5211787"/>
                <a:gd name="connsiteY1" fmla="*/ 5234 h 2642323"/>
                <a:gd name="connsiteX2" fmla="*/ 5211787 w 5211787"/>
                <a:gd name="connsiteY2" fmla="*/ 2642323 h 2642323"/>
                <a:gd name="connsiteX3" fmla="*/ 3480 w 5211787"/>
                <a:gd name="connsiteY3" fmla="*/ 704495 h 2642323"/>
                <a:gd name="connsiteX0" fmla="*/ 4844 w 5213151"/>
                <a:gd name="connsiteY0" fmla="*/ 734790 h 2672618"/>
                <a:gd name="connsiteX1" fmla="*/ 378791 w 5213151"/>
                <a:gd name="connsiteY1" fmla="*/ 5049 h 2672618"/>
                <a:gd name="connsiteX2" fmla="*/ 5213151 w 5213151"/>
                <a:gd name="connsiteY2" fmla="*/ 2672618 h 2672618"/>
                <a:gd name="connsiteX3" fmla="*/ 4844 w 5213151"/>
                <a:gd name="connsiteY3" fmla="*/ 734790 h 2672618"/>
                <a:gd name="connsiteX0" fmla="*/ 3029 w 5211336"/>
                <a:gd name="connsiteY0" fmla="*/ 732334 h 2670162"/>
                <a:gd name="connsiteX1" fmla="*/ 376976 w 5211336"/>
                <a:gd name="connsiteY1" fmla="*/ 2593 h 2670162"/>
                <a:gd name="connsiteX2" fmla="*/ 5211336 w 5211336"/>
                <a:gd name="connsiteY2" fmla="*/ 2670162 h 2670162"/>
                <a:gd name="connsiteX3" fmla="*/ 3029 w 5211336"/>
                <a:gd name="connsiteY3" fmla="*/ 732334 h 2670162"/>
                <a:gd name="connsiteX0" fmla="*/ 3029 w 5211336"/>
                <a:gd name="connsiteY0" fmla="*/ 732334 h 2670162"/>
                <a:gd name="connsiteX1" fmla="*/ 376976 w 5211336"/>
                <a:gd name="connsiteY1" fmla="*/ 2593 h 2670162"/>
                <a:gd name="connsiteX2" fmla="*/ 5211336 w 5211336"/>
                <a:gd name="connsiteY2" fmla="*/ 2670162 h 2670162"/>
                <a:gd name="connsiteX3" fmla="*/ 3029 w 5211336"/>
                <a:gd name="connsiteY3" fmla="*/ 732334 h 2670162"/>
                <a:gd name="connsiteX0" fmla="*/ 3029 w 5211336"/>
                <a:gd name="connsiteY0" fmla="*/ 732334 h 2670162"/>
                <a:gd name="connsiteX1" fmla="*/ 376976 w 5211336"/>
                <a:gd name="connsiteY1" fmla="*/ 2593 h 2670162"/>
                <a:gd name="connsiteX2" fmla="*/ 5211336 w 5211336"/>
                <a:gd name="connsiteY2" fmla="*/ 2670162 h 2670162"/>
                <a:gd name="connsiteX3" fmla="*/ 3029 w 5211336"/>
                <a:gd name="connsiteY3" fmla="*/ 732334 h 2670162"/>
                <a:gd name="connsiteX0" fmla="*/ 3029 w 5211336"/>
                <a:gd name="connsiteY0" fmla="*/ 732334 h 2670162"/>
                <a:gd name="connsiteX1" fmla="*/ 376976 w 5211336"/>
                <a:gd name="connsiteY1" fmla="*/ 2593 h 2670162"/>
                <a:gd name="connsiteX2" fmla="*/ 5211336 w 5211336"/>
                <a:gd name="connsiteY2" fmla="*/ 2670162 h 2670162"/>
                <a:gd name="connsiteX3" fmla="*/ 3029 w 5211336"/>
                <a:gd name="connsiteY3" fmla="*/ 732334 h 2670162"/>
                <a:gd name="connsiteX0" fmla="*/ 3029 w 5211336"/>
                <a:gd name="connsiteY0" fmla="*/ 732334 h 2670162"/>
                <a:gd name="connsiteX1" fmla="*/ 376976 w 5211336"/>
                <a:gd name="connsiteY1" fmla="*/ 2593 h 2670162"/>
                <a:gd name="connsiteX2" fmla="*/ 5211336 w 5211336"/>
                <a:gd name="connsiteY2" fmla="*/ 2670162 h 2670162"/>
                <a:gd name="connsiteX3" fmla="*/ 3029 w 5211336"/>
                <a:gd name="connsiteY3" fmla="*/ 732334 h 2670162"/>
                <a:gd name="connsiteX0" fmla="*/ 3029 w 5211336"/>
                <a:gd name="connsiteY0" fmla="*/ 732720 h 2670548"/>
                <a:gd name="connsiteX1" fmla="*/ 376976 w 5211336"/>
                <a:gd name="connsiteY1" fmla="*/ 2979 h 2670548"/>
                <a:gd name="connsiteX2" fmla="*/ 5211336 w 5211336"/>
                <a:gd name="connsiteY2" fmla="*/ 2670548 h 2670548"/>
                <a:gd name="connsiteX3" fmla="*/ 3029 w 5211336"/>
                <a:gd name="connsiteY3" fmla="*/ 732720 h 2670548"/>
                <a:gd name="connsiteX0" fmla="*/ 3029 w 5272296"/>
                <a:gd name="connsiteY0" fmla="*/ 732632 h 2723800"/>
                <a:gd name="connsiteX1" fmla="*/ 376976 w 5272296"/>
                <a:gd name="connsiteY1" fmla="*/ 2891 h 2723800"/>
                <a:gd name="connsiteX2" fmla="*/ 5272296 w 5272296"/>
                <a:gd name="connsiteY2" fmla="*/ 2723800 h 2723800"/>
                <a:gd name="connsiteX3" fmla="*/ 3029 w 5272296"/>
                <a:gd name="connsiteY3" fmla="*/ 732632 h 2723800"/>
                <a:gd name="connsiteX0" fmla="*/ 3029 w 5272296"/>
                <a:gd name="connsiteY0" fmla="*/ 732537 h 2723705"/>
                <a:gd name="connsiteX1" fmla="*/ 376976 w 5272296"/>
                <a:gd name="connsiteY1" fmla="*/ 2796 h 2723705"/>
                <a:gd name="connsiteX2" fmla="*/ 5272296 w 5272296"/>
                <a:gd name="connsiteY2" fmla="*/ 2723705 h 2723705"/>
                <a:gd name="connsiteX3" fmla="*/ 3029 w 5272296"/>
                <a:gd name="connsiteY3" fmla="*/ 732537 h 2723705"/>
                <a:gd name="connsiteX0" fmla="*/ 3029 w 5272296"/>
                <a:gd name="connsiteY0" fmla="*/ 732537 h 2723705"/>
                <a:gd name="connsiteX1" fmla="*/ 376976 w 5272296"/>
                <a:gd name="connsiteY1" fmla="*/ 2796 h 2723705"/>
                <a:gd name="connsiteX2" fmla="*/ 5272296 w 5272296"/>
                <a:gd name="connsiteY2" fmla="*/ 2723705 h 2723705"/>
                <a:gd name="connsiteX3" fmla="*/ 3029 w 5272296"/>
                <a:gd name="connsiteY3" fmla="*/ 732537 h 2723705"/>
                <a:gd name="connsiteX0" fmla="*/ 301113 w 5570380"/>
                <a:gd name="connsiteY0" fmla="*/ 0 h 1991168"/>
                <a:gd name="connsiteX1" fmla="*/ 40060 w 5570380"/>
                <a:gd name="connsiteY1" fmla="*/ 197359 h 1991168"/>
                <a:gd name="connsiteX2" fmla="*/ 5570380 w 5570380"/>
                <a:gd name="connsiteY2" fmla="*/ 1991168 h 1991168"/>
                <a:gd name="connsiteX3" fmla="*/ 301113 w 5570380"/>
                <a:gd name="connsiteY3" fmla="*/ 0 h 1991168"/>
                <a:gd name="connsiteX0" fmla="*/ 396055 w 5563722"/>
                <a:gd name="connsiteY0" fmla="*/ 1141734 h 1799402"/>
                <a:gd name="connsiteX1" fmla="*/ 33402 w 5563722"/>
                <a:gd name="connsiteY1" fmla="*/ 5593 h 1799402"/>
                <a:gd name="connsiteX2" fmla="*/ 5563722 w 5563722"/>
                <a:gd name="connsiteY2" fmla="*/ 1799402 h 1799402"/>
                <a:gd name="connsiteX3" fmla="*/ 396055 w 5563722"/>
                <a:gd name="connsiteY3" fmla="*/ 1141734 h 1799402"/>
                <a:gd name="connsiteX0" fmla="*/ 396055 w 5538322"/>
                <a:gd name="connsiteY0" fmla="*/ 1185676 h 1399153"/>
                <a:gd name="connsiteX1" fmla="*/ 33402 w 5538322"/>
                <a:gd name="connsiteY1" fmla="*/ 49535 h 1399153"/>
                <a:gd name="connsiteX2" fmla="*/ 5538322 w 5538322"/>
                <a:gd name="connsiteY2" fmla="*/ 890844 h 1399153"/>
                <a:gd name="connsiteX3" fmla="*/ 396055 w 5538322"/>
                <a:gd name="connsiteY3" fmla="*/ 1185676 h 1399153"/>
                <a:gd name="connsiteX0" fmla="*/ 396055 w 5538322"/>
                <a:gd name="connsiteY0" fmla="*/ 1185676 h 1683208"/>
                <a:gd name="connsiteX1" fmla="*/ 33402 w 5538322"/>
                <a:gd name="connsiteY1" fmla="*/ 49535 h 1683208"/>
                <a:gd name="connsiteX2" fmla="*/ 5538322 w 5538322"/>
                <a:gd name="connsiteY2" fmla="*/ 890844 h 1683208"/>
                <a:gd name="connsiteX3" fmla="*/ 396055 w 5538322"/>
                <a:gd name="connsiteY3" fmla="*/ 1185676 h 1683208"/>
                <a:gd name="connsiteX0" fmla="*/ 396055 w 5538322"/>
                <a:gd name="connsiteY0" fmla="*/ 1185676 h 1801896"/>
                <a:gd name="connsiteX1" fmla="*/ 33402 w 5538322"/>
                <a:gd name="connsiteY1" fmla="*/ 49535 h 1801896"/>
                <a:gd name="connsiteX2" fmla="*/ 5538322 w 5538322"/>
                <a:gd name="connsiteY2" fmla="*/ 890844 h 1801896"/>
                <a:gd name="connsiteX3" fmla="*/ 396055 w 5538322"/>
                <a:gd name="connsiteY3" fmla="*/ 1185676 h 1801896"/>
                <a:gd name="connsiteX0" fmla="*/ 396055 w 5538322"/>
                <a:gd name="connsiteY0" fmla="*/ 1137880 h 1754100"/>
                <a:gd name="connsiteX1" fmla="*/ 33402 w 5538322"/>
                <a:gd name="connsiteY1" fmla="*/ 1739 h 1754100"/>
                <a:gd name="connsiteX2" fmla="*/ 5538322 w 5538322"/>
                <a:gd name="connsiteY2" fmla="*/ 843048 h 1754100"/>
                <a:gd name="connsiteX3" fmla="*/ 396055 w 5538322"/>
                <a:gd name="connsiteY3" fmla="*/ 1137880 h 1754100"/>
                <a:gd name="connsiteX0" fmla="*/ 396055 w 5538322"/>
                <a:gd name="connsiteY0" fmla="*/ 1137880 h 1754100"/>
                <a:gd name="connsiteX1" fmla="*/ 33402 w 5538322"/>
                <a:gd name="connsiteY1" fmla="*/ 1739 h 1754100"/>
                <a:gd name="connsiteX2" fmla="*/ 5538322 w 5538322"/>
                <a:gd name="connsiteY2" fmla="*/ 843048 h 1754100"/>
                <a:gd name="connsiteX3" fmla="*/ 396055 w 5538322"/>
                <a:gd name="connsiteY3" fmla="*/ 1137880 h 1754100"/>
                <a:gd name="connsiteX0" fmla="*/ 396055 w 5563722"/>
                <a:gd name="connsiteY0" fmla="*/ 1137880 h 1731670"/>
                <a:gd name="connsiteX1" fmla="*/ 33402 w 5563722"/>
                <a:gd name="connsiteY1" fmla="*/ 1739 h 1731670"/>
                <a:gd name="connsiteX2" fmla="*/ 5563722 w 5563722"/>
                <a:gd name="connsiteY2" fmla="*/ 779548 h 1731670"/>
                <a:gd name="connsiteX3" fmla="*/ 396055 w 5563722"/>
                <a:gd name="connsiteY3" fmla="*/ 1137880 h 1731670"/>
                <a:gd name="connsiteX0" fmla="*/ 396055 w 5563722"/>
                <a:gd name="connsiteY0" fmla="*/ 1137880 h 1731670"/>
                <a:gd name="connsiteX1" fmla="*/ 33402 w 5563722"/>
                <a:gd name="connsiteY1" fmla="*/ 1739 h 1731670"/>
                <a:gd name="connsiteX2" fmla="*/ 5563722 w 5563722"/>
                <a:gd name="connsiteY2" fmla="*/ 779548 h 1731670"/>
                <a:gd name="connsiteX3" fmla="*/ 396055 w 5563722"/>
                <a:gd name="connsiteY3" fmla="*/ 1137880 h 1731670"/>
                <a:gd name="connsiteX0" fmla="*/ 396055 w 5563722"/>
                <a:gd name="connsiteY0" fmla="*/ 1137880 h 1731670"/>
                <a:gd name="connsiteX1" fmla="*/ 33402 w 5563722"/>
                <a:gd name="connsiteY1" fmla="*/ 1739 h 1731670"/>
                <a:gd name="connsiteX2" fmla="*/ 5563722 w 5563722"/>
                <a:gd name="connsiteY2" fmla="*/ 779548 h 1731670"/>
                <a:gd name="connsiteX3" fmla="*/ 396055 w 5563722"/>
                <a:gd name="connsiteY3" fmla="*/ 1137880 h 1731670"/>
                <a:gd name="connsiteX0" fmla="*/ 396055 w 5563722"/>
                <a:gd name="connsiteY0" fmla="*/ 1137880 h 1731670"/>
                <a:gd name="connsiteX1" fmla="*/ 33402 w 5563722"/>
                <a:gd name="connsiteY1" fmla="*/ 1739 h 1731670"/>
                <a:gd name="connsiteX2" fmla="*/ 5563722 w 5563722"/>
                <a:gd name="connsiteY2" fmla="*/ 779548 h 1731670"/>
                <a:gd name="connsiteX3" fmla="*/ 396055 w 5563722"/>
                <a:gd name="connsiteY3" fmla="*/ 1137880 h 1731670"/>
                <a:gd name="connsiteX0" fmla="*/ 396055 w 5563722"/>
                <a:gd name="connsiteY0" fmla="*/ 1137880 h 1746184"/>
                <a:gd name="connsiteX1" fmla="*/ 33402 w 5563722"/>
                <a:gd name="connsiteY1" fmla="*/ 1739 h 1746184"/>
                <a:gd name="connsiteX2" fmla="*/ 5563722 w 5563722"/>
                <a:gd name="connsiteY2" fmla="*/ 779548 h 1746184"/>
                <a:gd name="connsiteX3" fmla="*/ 396055 w 5563722"/>
                <a:gd name="connsiteY3" fmla="*/ 1137880 h 1746184"/>
                <a:gd name="connsiteX0" fmla="*/ 369120 w 5536787"/>
                <a:gd name="connsiteY0" fmla="*/ 1114103 h 1722407"/>
                <a:gd name="connsiteX1" fmla="*/ 35042 w 5536787"/>
                <a:gd name="connsiteY1" fmla="*/ 1774 h 1722407"/>
                <a:gd name="connsiteX2" fmla="*/ 5536787 w 5536787"/>
                <a:gd name="connsiteY2" fmla="*/ 755771 h 1722407"/>
                <a:gd name="connsiteX3" fmla="*/ 369120 w 5536787"/>
                <a:gd name="connsiteY3" fmla="*/ 1114103 h 1722407"/>
                <a:gd name="connsiteX0" fmla="*/ 369120 w 5536787"/>
                <a:gd name="connsiteY0" fmla="*/ 1114103 h 1722407"/>
                <a:gd name="connsiteX1" fmla="*/ 35042 w 5536787"/>
                <a:gd name="connsiteY1" fmla="*/ 1774 h 1722407"/>
                <a:gd name="connsiteX2" fmla="*/ 5536787 w 5536787"/>
                <a:gd name="connsiteY2" fmla="*/ 755771 h 1722407"/>
                <a:gd name="connsiteX3" fmla="*/ 369120 w 5536787"/>
                <a:gd name="connsiteY3" fmla="*/ 1114103 h 1722407"/>
                <a:gd name="connsiteX0" fmla="*/ 369120 w 5536787"/>
                <a:gd name="connsiteY0" fmla="*/ 1114103 h 1696139"/>
                <a:gd name="connsiteX1" fmla="*/ 35042 w 5536787"/>
                <a:gd name="connsiteY1" fmla="*/ 1774 h 1696139"/>
                <a:gd name="connsiteX2" fmla="*/ 5536787 w 5536787"/>
                <a:gd name="connsiteY2" fmla="*/ 755771 h 1696139"/>
                <a:gd name="connsiteX3" fmla="*/ 369120 w 5536787"/>
                <a:gd name="connsiteY3" fmla="*/ 1114103 h 1696139"/>
                <a:gd name="connsiteX0" fmla="*/ 369120 w 5536787"/>
                <a:gd name="connsiteY0" fmla="*/ 1114103 h 1711945"/>
                <a:gd name="connsiteX1" fmla="*/ 35042 w 5536787"/>
                <a:gd name="connsiteY1" fmla="*/ 1774 h 1711945"/>
                <a:gd name="connsiteX2" fmla="*/ 5536787 w 5536787"/>
                <a:gd name="connsiteY2" fmla="*/ 755771 h 1711945"/>
                <a:gd name="connsiteX3" fmla="*/ 369120 w 5536787"/>
                <a:gd name="connsiteY3" fmla="*/ 1114103 h 1711945"/>
                <a:gd name="connsiteX0" fmla="*/ 369120 w 5536787"/>
                <a:gd name="connsiteY0" fmla="*/ 1114103 h 1711945"/>
                <a:gd name="connsiteX1" fmla="*/ 35042 w 5536787"/>
                <a:gd name="connsiteY1" fmla="*/ 1774 h 1711945"/>
                <a:gd name="connsiteX2" fmla="*/ 5536787 w 5536787"/>
                <a:gd name="connsiteY2" fmla="*/ 755771 h 1711945"/>
                <a:gd name="connsiteX3" fmla="*/ 369120 w 5536787"/>
                <a:gd name="connsiteY3" fmla="*/ 1114103 h 1711945"/>
                <a:gd name="connsiteX0" fmla="*/ 353719 w 5521386"/>
                <a:gd name="connsiteY0" fmla="*/ 1113719 h 1711561"/>
                <a:gd name="connsiteX1" fmla="*/ 19641 w 5521386"/>
                <a:gd name="connsiteY1" fmla="*/ 1390 h 1711561"/>
                <a:gd name="connsiteX2" fmla="*/ 5521386 w 5521386"/>
                <a:gd name="connsiteY2" fmla="*/ 755387 h 1711561"/>
                <a:gd name="connsiteX3" fmla="*/ 353719 w 5521386"/>
                <a:gd name="connsiteY3" fmla="*/ 1113719 h 1711561"/>
                <a:gd name="connsiteX0" fmla="*/ 329380 w 5522447"/>
                <a:gd name="connsiteY0" fmla="*/ 1126404 h 1719569"/>
                <a:gd name="connsiteX1" fmla="*/ 20702 w 5522447"/>
                <a:gd name="connsiteY1" fmla="*/ 1375 h 1719569"/>
                <a:gd name="connsiteX2" fmla="*/ 5522447 w 5522447"/>
                <a:gd name="connsiteY2" fmla="*/ 755372 h 1719569"/>
                <a:gd name="connsiteX3" fmla="*/ 329380 w 5522447"/>
                <a:gd name="connsiteY3" fmla="*/ 1126404 h 1719569"/>
                <a:gd name="connsiteX0" fmla="*/ 331741 w 5524808"/>
                <a:gd name="connsiteY0" fmla="*/ 1126425 h 1719590"/>
                <a:gd name="connsiteX1" fmla="*/ 23063 w 5524808"/>
                <a:gd name="connsiteY1" fmla="*/ 1396 h 1719590"/>
                <a:gd name="connsiteX2" fmla="*/ 5524808 w 5524808"/>
                <a:gd name="connsiteY2" fmla="*/ 755393 h 1719590"/>
                <a:gd name="connsiteX3" fmla="*/ 331741 w 5524808"/>
                <a:gd name="connsiteY3" fmla="*/ 1126425 h 1719590"/>
                <a:gd name="connsiteX0" fmla="*/ 322425 w 5515492"/>
                <a:gd name="connsiteY0" fmla="*/ 1126425 h 1719590"/>
                <a:gd name="connsiteX1" fmla="*/ 13747 w 5515492"/>
                <a:gd name="connsiteY1" fmla="*/ 1396 h 1719590"/>
                <a:gd name="connsiteX2" fmla="*/ 5515492 w 5515492"/>
                <a:gd name="connsiteY2" fmla="*/ 755393 h 1719590"/>
                <a:gd name="connsiteX3" fmla="*/ 322425 w 5515492"/>
                <a:gd name="connsiteY3" fmla="*/ 1126425 h 1719590"/>
                <a:gd name="connsiteX0" fmla="*/ 323135 w 5516202"/>
                <a:gd name="connsiteY0" fmla="*/ 1126425 h 1719590"/>
                <a:gd name="connsiteX1" fmla="*/ 14457 w 5516202"/>
                <a:gd name="connsiteY1" fmla="*/ 1396 h 1719590"/>
                <a:gd name="connsiteX2" fmla="*/ 5516202 w 5516202"/>
                <a:gd name="connsiteY2" fmla="*/ 755393 h 1719590"/>
                <a:gd name="connsiteX3" fmla="*/ 323135 w 5516202"/>
                <a:gd name="connsiteY3" fmla="*/ 1126425 h 171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6202" h="1719590">
                  <a:moveTo>
                    <a:pt x="323135" y="1126425"/>
                  </a:moveTo>
                  <a:cubicBezTo>
                    <a:pt x="220385" y="1116224"/>
                    <a:pt x="-67385" y="-45745"/>
                    <a:pt x="14457" y="1396"/>
                  </a:cubicBezTo>
                  <a:cubicBezTo>
                    <a:pt x="1796615" y="1456937"/>
                    <a:pt x="4407779" y="690820"/>
                    <a:pt x="5516202" y="755393"/>
                  </a:cubicBezTo>
                  <a:cubicBezTo>
                    <a:pt x="3701470" y="1755812"/>
                    <a:pt x="829656" y="2134153"/>
                    <a:pt x="323135" y="1126425"/>
                  </a:cubicBezTo>
                  <a:close/>
                </a:path>
              </a:pathLst>
            </a:custGeom>
            <a:gradFill>
              <a:gsLst>
                <a:gs pos="0">
                  <a:srgbClr val="92D050"/>
                </a:gs>
                <a:gs pos="16000">
                  <a:srgbClr val="4E7F47"/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81DB7AA3-B0AB-488C-A462-B8A83B36220E}"/>
                </a:ext>
              </a:extLst>
            </p:cNvPr>
            <p:cNvSpPr/>
            <p:nvPr/>
          </p:nvSpPr>
          <p:spPr>
            <a:xfrm>
              <a:off x="5168753" y="4410508"/>
              <a:ext cx="2955093" cy="1855678"/>
            </a:xfrm>
            <a:custGeom>
              <a:avLst/>
              <a:gdLst>
                <a:gd name="connsiteX0" fmla="*/ 0 w 1190172"/>
                <a:gd name="connsiteY0" fmla="*/ 0 h 1001486"/>
                <a:gd name="connsiteX1" fmla="*/ 1190172 w 1190172"/>
                <a:gd name="connsiteY1" fmla="*/ 0 h 1001486"/>
                <a:gd name="connsiteX2" fmla="*/ 1190172 w 1190172"/>
                <a:gd name="connsiteY2" fmla="*/ 1001486 h 1001486"/>
                <a:gd name="connsiteX3" fmla="*/ 0 w 1190172"/>
                <a:gd name="connsiteY3" fmla="*/ 1001486 h 1001486"/>
                <a:gd name="connsiteX4" fmla="*/ 0 w 1190172"/>
                <a:gd name="connsiteY4" fmla="*/ 0 h 1001486"/>
                <a:gd name="connsiteX0" fmla="*/ 0 w 2598058"/>
                <a:gd name="connsiteY0" fmla="*/ 0 h 3497943"/>
                <a:gd name="connsiteX1" fmla="*/ 1190172 w 2598058"/>
                <a:gd name="connsiteY1" fmla="*/ 0 h 3497943"/>
                <a:gd name="connsiteX2" fmla="*/ 2598058 w 2598058"/>
                <a:gd name="connsiteY2" fmla="*/ 3497943 h 3497943"/>
                <a:gd name="connsiteX3" fmla="*/ 0 w 2598058"/>
                <a:gd name="connsiteY3" fmla="*/ 1001486 h 3497943"/>
                <a:gd name="connsiteX4" fmla="*/ 0 w 2598058"/>
                <a:gd name="connsiteY4" fmla="*/ 0 h 3497943"/>
                <a:gd name="connsiteX0" fmla="*/ 0 w 2598058"/>
                <a:gd name="connsiteY0" fmla="*/ 1001486 h 3497943"/>
                <a:gd name="connsiteX1" fmla="*/ 1190172 w 2598058"/>
                <a:gd name="connsiteY1" fmla="*/ 0 h 3497943"/>
                <a:gd name="connsiteX2" fmla="*/ 2598058 w 2598058"/>
                <a:gd name="connsiteY2" fmla="*/ 3497943 h 3497943"/>
                <a:gd name="connsiteX3" fmla="*/ 0 w 2598058"/>
                <a:gd name="connsiteY3" fmla="*/ 1001486 h 3497943"/>
                <a:gd name="connsiteX0" fmla="*/ 0 w 3744687"/>
                <a:gd name="connsiteY0" fmla="*/ 0 h 3526971"/>
                <a:gd name="connsiteX1" fmla="*/ 2336801 w 3744687"/>
                <a:gd name="connsiteY1" fmla="*/ 29028 h 3526971"/>
                <a:gd name="connsiteX2" fmla="*/ 3744687 w 3744687"/>
                <a:gd name="connsiteY2" fmla="*/ 3526971 h 3526971"/>
                <a:gd name="connsiteX3" fmla="*/ 0 w 3744687"/>
                <a:gd name="connsiteY3" fmla="*/ 0 h 3526971"/>
                <a:gd name="connsiteX0" fmla="*/ 0 w 3744687"/>
                <a:gd name="connsiteY0" fmla="*/ 156709 h 3683680"/>
                <a:gd name="connsiteX1" fmla="*/ 1303339 w 3744687"/>
                <a:gd name="connsiteY1" fmla="*/ 0 h 3683680"/>
                <a:gd name="connsiteX2" fmla="*/ 3744687 w 3744687"/>
                <a:gd name="connsiteY2" fmla="*/ 3683680 h 3683680"/>
                <a:gd name="connsiteX3" fmla="*/ 0 w 3744687"/>
                <a:gd name="connsiteY3" fmla="*/ 156709 h 3683680"/>
                <a:gd name="connsiteX0" fmla="*/ 0 w 3744687"/>
                <a:gd name="connsiteY0" fmla="*/ 175246 h 3702217"/>
                <a:gd name="connsiteX1" fmla="*/ 1303339 w 3744687"/>
                <a:gd name="connsiteY1" fmla="*/ 18537 h 3702217"/>
                <a:gd name="connsiteX2" fmla="*/ 3744687 w 3744687"/>
                <a:gd name="connsiteY2" fmla="*/ 3702217 h 3702217"/>
                <a:gd name="connsiteX3" fmla="*/ 0 w 3744687"/>
                <a:gd name="connsiteY3" fmla="*/ 175246 h 3702217"/>
                <a:gd name="connsiteX0" fmla="*/ 0 w 3754212"/>
                <a:gd name="connsiteY0" fmla="*/ 170857 h 3702591"/>
                <a:gd name="connsiteX1" fmla="*/ 1312864 w 3754212"/>
                <a:gd name="connsiteY1" fmla="*/ 18911 h 3702591"/>
                <a:gd name="connsiteX2" fmla="*/ 3754212 w 3754212"/>
                <a:gd name="connsiteY2" fmla="*/ 3702591 h 3702591"/>
                <a:gd name="connsiteX3" fmla="*/ 0 w 3754212"/>
                <a:gd name="connsiteY3" fmla="*/ 170857 h 3702591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16112"/>
                <a:gd name="connsiteY0" fmla="*/ 177892 h 3747726"/>
                <a:gd name="connsiteX1" fmla="*/ 1312864 w 3716112"/>
                <a:gd name="connsiteY1" fmla="*/ 25946 h 3747726"/>
                <a:gd name="connsiteX2" fmla="*/ 3716112 w 3716112"/>
                <a:gd name="connsiteY2" fmla="*/ 3747726 h 3747726"/>
                <a:gd name="connsiteX3" fmla="*/ 0 w 3716112"/>
                <a:gd name="connsiteY3" fmla="*/ 177892 h 3747726"/>
                <a:gd name="connsiteX0" fmla="*/ 0 w 3693252"/>
                <a:gd name="connsiteY0" fmla="*/ 177892 h 3762966"/>
                <a:gd name="connsiteX1" fmla="*/ 1312864 w 3693252"/>
                <a:gd name="connsiteY1" fmla="*/ 25946 h 3762966"/>
                <a:gd name="connsiteX2" fmla="*/ 3693252 w 3693252"/>
                <a:gd name="connsiteY2" fmla="*/ 3762966 h 3762966"/>
                <a:gd name="connsiteX3" fmla="*/ 0 w 3693252"/>
                <a:gd name="connsiteY3" fmla="*/ 177892 h 3762966"/>
                <a:gd name="connsiteX0" fmla="*/ 0 w 3693252"/>
                <a:gd name="connsiteY0" fmla="*/ 177892 h 3762966"/>
                <a:gd name="connsiteX1" fmla="*/ 1312864 w 3693252"/>
                <a:gd name="connsiteY1" fmla="*/ 25946 h 3762966"/>
                <a:gd name="connsiteX2" fmla="*/ 3693252 w 3693252"/>
                <a:gd name="connsiteY2" fmla="*/ 3762966 h 3762966"/>
                <a:gd name="connsiteX3" fmla="*/ 0 w 3693252"/>
                <a:gd name="connsiteY3" fmla="*/ 177892 h 3762966"/>
                <a:gd name="connsiteX0" fmla="*/ 0 w 3693252"/>
                <a:gd name="connsiteY0" fmla="*/ 177892 h 3762966"/>
                <a:gd name="connsiteX1" fmla="*/ 1312864 w 3693252"/>
                <a:gd name="connsiteY1" fmla="*/ 25946 h 3762966"/>
                <a:gd name="connsiteX2" fmla="*/ 3693252 w 3693252"/>
                <a:gd name="connsiteY2" fmla="*/ 3762966 h 3762966"/>
                <a:gd name="connsiteX3" fmla="*/ 0 w 3693252"/>
                <a:gd name="connsiteY3" fmla="*/ 177892 h 3762966"/>
                <a:gd name="connsiteX0" fmla="*/ 0 w 3731352"/>
                <a:gd name="connsiteY0" fmla="*/ 191139 h 3760973"/>
                <a:gd name="connsiteX1" fmla="*/ 1350964 w 3731352"/>
                <a:gd name="connsiteY1" fmla="*/ 23953 h 3760973"/>
                <a:gd name="connsiteX2" fmla="*/ 3731352 w 3731352"/>
                <a:gd name="connsiteY2" fmla="*/ 3760973 h 3760973"/>
                <a:gd name="connsiteX3" fmla="*/ 0 w 3731352"/>
                <a:gd name="connsiteY3" fmla="*/ 191139 h 3760973"/>
                <a:gd name="connsiteX0" fmla="*/ 0 w 3731352"/>
                <a:gd name="connsiteY0" fmla="*/ 191139 h 3760973"/>
                <a:gd name="connsiteX1" fmla="*/ 1350964 w 3731352"/>
                <a:gd name="connsiteY1" fmla="*/ 23953 h 3760973"/>
                <a:gd name="connsiteX2" fmla="*/ 3731352 w 3731352"/>
                <a:gd name="connsiteY2" fmla="*/ 3760973 h 3760973"/>
                <a:gd name="connsiteX3" fmla="*/ 0 w 3731352"/>
                <a:gd name="connsiteY3" fmla="*/ 191139 h 3760973"/>
                <a:gd name="connsiteX0" fmla="*/ 0 w 4327700"/>
                <a:gd name="connsiteY0" fmla="*/ 1098813 h 3740995"/>
                <a:gd name="connsiteX1" fmla="*/ 1947312 w 4327700"/>
                <a:gd name="connsiteY1" fmla="*/ 3975 h 3740995"/>
                <a:gd name="connsiteX2" fmla="*/ 4327700 w 4327700"/>
                <a:gd name="connsiteY2" fmla="*/ 3740995 h 3740995"/>
                <a:gd name="connsiteX3" fmla="*/ 0 w 4327700"/>
                <a:gd name="connsiteY3" fmla="*/ 1098813 h 3740995"/>
                <a:gd name="connsiteX0" fmla="*/ 0 w 4327700"/>
                <a:gd name="connsiteY0" fmla="*/ 690356 h 3332538"/>
                <a:gd name="connsiteX1" fmla="*/ 396807 w 4327700"/>
                <a:gd name="connsiteY1" fmla="*/ 6335 h 3332538"/>
                <a:gd name="connsiteX2" fmla="*/ 4327700 w 4327700"/>
                <a:gd name="connsiteY2" fmla="*/ 3332538 h 3332538"/>
                <a:gd name="connsiteX3" fmla="*/ 0 w 4327700"/>
                <a:gd name="connsiteY3" fmla="*/ 690356 h 3332538"/>
                <a:gd name="connsiteX0" fmla="*/ 0 w 5162587"/>
                <a:gd name="connsiteY0" fmla="*/ 690356 h 2643424"/>
                <a:gd name="connsiteX1" fmla="*/ 396807 w 5162587"/>
                <a:gd name="connsiteY1" fmla="*/ 6335 h 2643424"/>
                <a:gd name="connsiteX2" fmla="*/ 5162587 w 5162587"/>
                <a:gd name="connsiteY2" fmla="*/ 2643424 h 2643424"/>
                <a:gd name="connsiteX3" fmla="*/ 0 w 5162587"/>
                <a:gd name="connsiteY3" fmla="*/ 690356 h 2643424"/>
                <a:gd name="connsiteX0" fmla="*/ 0 w 5162587"/>
                <a:gd name="connsiteY0" fmla="*/ 690356 h 2643424"/>
                <a:gd name="connsiteX1" fmla="*/ 396807 w 5162587"/>
                <a:gd name="connsiteY1" fmla="*/ 6335 h 2643424"/>
                <a:gd name="connsiteX2" fmla="*/ 5162587 w 5162587"/>
                <a:gd name="connsiteY2" fmla="*/ 2643424 h 2643424"/>
                <a:gd name="connsiteX3" fmla="*/ 0 w 5162587"/>
                <a:gd name="connsiteY3" fmla="*/ 690356 h 2643424"/>
                <a:gd name="connsiteX0" fmla="*/ 0 w 5162587"/>
                <a:gd name="connsiteY0" fmla="*/ 690356 h 2643424"/>
                <a:gd name="connsiteX1" fmla="*/ 396807 w 5162587"/>
                <a:gd name="connsiteY1" fmla="*/ 6335 h 2643424"/>
                <a:gd name="connsiteX2" fmla="*/ 5162587 w 5162587"/>
                <a:gd name="connsiteY2" fmla="*/ 2643424 h 2643424"/>
                <a:gd name="connsiteX3" fmla="*/ 0 w 5162587"/>
                <a:gd name="connsiteY3" fmla="*/ 690356 h 2643424"/>
                <a:gd name="connsiteX0" fmla="*/ 22612 w 5185199"/>
                <a:gd name="connsiteY0" fmla="*/ 689352 h 2642420"/>
                <a:gd name="connsiteX1" fmla="*/ 419419 w 5185199"/>
                <a:gd name="connsiteY1" fmla="*/ 5331 h 2642420"/>
                <a:gd name="connsiteX2" fmla="*/ 5185199 w 5185199"/>
                <a:gd name="connsiteY2" fmla="*/ 2642420 h 2642420"/>
                <a:gd name="connsiteX3" fmla="*/ 22612 w 5185199"/>
                <a:gd name="connsiteY3" fmla="*/ 689352 h 2642420"/>
                <a:gd name="connsiteX0" fmla="*/ 4290 w 5166877"/>
                <a:gd name="connsiteY0" fmla="*/ 689352 h 2642420"/>
                <a:gd name="connsiteX1" fmla="*/ 401097 w 5166877"/>
                <a:gd name="connsiteY1" fmla="*/ 5331 h 2642420"/>
                <a:gd name="connsiteX2" fmla="*/ 5166877 w 5166877"/>
                <a:gd name="connsiteY2" fmla="*/ 2642420 h 2642420"/>
                <a:gd name="connsiteX3" fmla="*/ 4290 w 5166877"/>
                <a:gd name="connsiteY3" fmla="*/ 689352 h 2642420"/>
                <a:gd name="connsiteX0" fmla="*/ 4290 w 5166877"/>
                <a:gd name="connsiteY0" fmla="*/ 689352 h 2642420"/>
                <a:gd name="connsiteX1" fmla="*/ 401097 w 5166877"/>
                <a:gd name="connsiteY1" fmla="*/ 5331 h 2642420"/>
                <a:gd name="connsiteX2" fmla="*/ 5166877 w 5166877"/>
                <a:gd name="connsiteY2" fmla="*/ 2642420 h 2642420"/>
                <a:gd name="connsiteX3" fmla="*/ 4290 w 5166877"/>
                <a:gd name="connsiteY3" fmla="*/ 689352 h 2642420"/>
                <a:gd name="connsiteX0" fmla="*/ 3480 w 5211787"/>
                <a:gd name="connsiteY0" fmla="*/ 704495 h 2642323"/>
                <a:gd name="connsiteX1" fmla="*/ 446007 w 5211787"/>
                <a:gd name="connsiteY1" fmla="*/ 5234 h 2642323"/>
                <a:gd name="connsiteX2" fmla="*/ 5211787 w 5211787"/>
                <a:gd name="connsiteY2" fmla="*/ 2642323 h 2642323"/>
                <a:gd name="connsiteX3" fmla="*/ 3480 w 5211787"/>
                <a:gd name="connsiteY3" fmla="*/ 704495 h 2642323"/>
                <a:gd name="connsiteX0" fmla="*/ 4844 w 5213151"/>
                <a:gd name="connsiteY0" fmla="*/ 734790 h 2672618"/>
                <a:gd name="connsiteX1" fmla="*/ 378791 w 5213151"/>
                <a:gd name="connsiteY1" fmla="*/ 5049 h 2672618"/>
                <a:gd name="connsiteX2" fmla="*/ 5213151 w 5213151"/>
                <a:gd name="connsiteY2" fmla="*/ 2672618 h 2672618"/>
                <a:gd name="connsiteX3" fmla="*/ 4844 w 5213151"/>
                <a:gd name="connsiteY3" fmla="*/ 734790 h 2672618"/>
                <a:gd name="connsiteX0" fmla="*/ 3029 w 5211336"/>
                <a:gd name="connsiteY0" fmla="*/ 732334 h 2670162"/>
                <a:gd name="connsiteX1" fmla="*/ 376976 w 5211336"/>
                <a:gd name="connsiteY1" fmla="*/ 2593 h 2670162"/>
                <a:gd name="connsiteX2" fmla="*/ 5211336 w 5211336"/>
                <a:gd name="connsiteY2" fmla="*/ 2670162 h 2670162"/>
                <a:gd name="connsiteX3" fmla="*/ 3029 w 5211336"/>
                <a:gd name="connsiteY3" fmla="*/ 732334 h 2670162"/>
                <a:gd name="connsiteX0" fmla="*/ 3029 w 5211336"/>
                <a:gd name="connsiteY0" fmla="*/ 732334 h 2670162"/>
                <a:gd name="connsiteX1" fmla="*/ 376976 w 5211336"/>
                <a:gd name="connsiteY1" fmla="*/ 2593 h 2670162"/>
                <a:gd name="connsiteX2" fmla="*/ 5211336 w 5211336"/>
                <a:gd name="connsiteY2" fmla="*/ 2670162 h 2670162"/>
                <a:gd name="connsiteX3" fmla="*/ 3029 w 5211336"/>
                <a:gd name="connsiteY3" fmla="*/ 732334 h 2670162"/>
                <a:gd name="connsiteX0" fmla="*/ 3029 w 5211336"/>
                <a:gd name="connsiteY0" fmla="*/ 732334 h 2670162"/>
                <a:gd name="connsiteX1" fmla="*/ 376976 w 5211336"/>
                <a:gd name="connsiteY1" fmla="*/ 2593 h 2670162"/>
                <a:gd name="connsiteX2" fmla="*/ 5211336 w 5211336"/>
                <a:gd name="connsiteY2" fmla="*/ 2670162 h 2670162"/>
                <a:gd name="connsiteX3" fmla="*/ 3029 w 5211336"/>
                <a:gd name="connsiteY3" fmla="*/ 732334 h 2670162"/>
                <a:gd name="connsiteX0" fmla="*/ 3029 w 5211336"/>
                <a:gd name="connsiteY0" fmla="*/ 732334 h 2670162"/>
                <a:gd name="connsiteX1" fmla="*/ 376976 w 5211336"/>
                <a:gd name="connsiteY1" fmla="*/ 2593 h 2670162"/>
                <a:gd name="connsiteX2" fmla="*/ 5211336 w 5211336"/>
                <a:gd name="connsiteY2" fmla="*/ 2670162 h 2670162"/>
                <a:gd name="connsiteX3" fmla="*/ 3029 w 5211336"/>
                <a:gd name="connsiteY3" fmla="*/ 732334 h 2670162"/>
                <a:gd name="connsiteX0" fmla="*/ 3029 w 5211336"/>
                <a:gd name="connsiteY0" fmla="*/ 732334 h 2670162"/>
                <a:gd name="connsiteX1" fmla="*/ 376976 w 5211336"/>
                <a:gd name="connsiteY1" fmla="*/ 2593 h 2670162"/>
                <a:gd name="connsiteX2" fmla="*/ 5211336 w 5211336"/>
                <a:gd name="connsiteY2" fmla="*/ 2670162 h 2670162"/>
                <a:gd name="connsiteX3" fmla="*/ 3029 w 5211336"/>
                <a:gd name="connsiteY3" fmla="*/ 732334 h 2670162"/>
                <a:gd name="connsiteX0" fmla="*/ 3029 w 5211336"/>
                <a:gd name="connsiteY0" fmla="*/ 732720 h 2670548"/>
                <a:gd name="connsiteX1" fmla="*/ 376976 w 5211336"/>
                <a:gd name="connsiteY1" fmla="*/ 2979 h 2670548"/>
                <a:gd name="connsiteX2" fmla="*/ 5211336 w 5211336"/>
                <a:gd name="connsiteY2" fmla="*/ 2670548 h 2670548"/>
                <a:gd name="connsiteX3" fmla="*/ 3029 w 5211336"/>
                <a:gd name="connsiteY3" fmla="*/ 732720 h 2670548"/>
                <a:gd name="connsiteX0" fmla="*/ 3029 w 5272296"/>
                <a:gd name="connsiteY0" fmla="*/ 732632 h 2723800"/>
                <a:gd name="connsiteX1" fmla="*/ 376976 w 5272296"/>
                <a:gd name="connsiteY1" fmla="*/ 2891 h 2723800"/>
                <a:gd name="connsiteX2" fmla="*/ 5272296 w 5272296"/>
                <a:gd name="connsiteY2" fmla="*/ 2723800 h 2723800"/>
                <a:gd name="connsiteX3" fmla="*/ 3029 w 5272296"/>
                <a:gd name="connsiteY3" fmla="*/ 732632 h 2723800"/>
                <a:gd name="connsiteX0" fmla="*/ 3029 w 5272296"/>
                <a:gd name="connsiteY0" fmla="*/ 732537 h 2723705"/>
                <a:gd name="connsiteX1" fmla="*/ 376976 w 5272296"/>
                <a:gd name="connsiteY1" fmla="*/ 2796 h 2723705"/>
                <a:gd name="connsiteX2" fmla="*/ 5272296 w 5272296"/>
                <a:gd name="connsiteY2" fmla="*/ 2723705 h 2723705"/>
                <a:gd name="connsiteX3" fmla="*/ 3029 w 5272296"/>
                <a:gd name="connsiteY3" fmla="*/ 732537 h 2723705"/>
                <a:gd name="connsiteX0" fmla="*/ 3029 w 5272296"/>
                <a:gd name="connsiteY0" fmla="*/ 732537 h 2723705"/>
                <a:gd name="connsiteX1" fmla="*/ 376976 w 5272296"/>
                <a:gd name="connsiteY1" fmla="*/ 2796 h 2723705"/>
                <a:gd name="connsiteX2" fmla="*/ 5272296 w 5272296"/>
                <a:gd name="connsiteY2" fmla="*/ 2723705 h 2723705"/>
                <a:gd name="connsiteX3" fmla="*/ 3029 w 5272296"/>
                <a:gd name="connsiteY3" fmla="*/ 732537 h 2723705"/>
                <a:gd name="connsiteX0" fmla="*/ 301113 w 5570380"/>
                <a:gd name="connsiteY0" fmla="*/ 0 h 1991168"/>
                <a:gd name="connsiteX1" fmla="*/ 40060 w 5570380"/>
                <a:gd name="connsiteY1" fmla="*/ 197359 h 1991168"/>
                <a:gd name="connsiteX2" fmla="*/ 5570380 w 5570380"/>
                <a:gd name="connsiteY2" fmla="*/ 1991168 h 1991168"/>
                <a:gd name="connsiteX3" fmla="*/ 301113 w 5570380"/>
                <a:gd name="connsiteY3" fmla="*/ 0 h 1991168"/>
                <a:gd name="connsiteX0" fmla="*/ 396055 w 5563722"/>
                <a:gd name="connsiteY0" fmla="*/ 1141734 h 1799402"/>
                <a:gd name="connsiteX1" fmla="*/ 33402 w 5563722"/>
                <a:gd name="connsiteY1" fmla="*/ 5593 h 1799402"/>
                <a:gd name="connsiteX2" fmla="*/ 5563722 w 5563722"/>
                <a:gd name="connsiteY2" fmla="*/ 1799402 h 1799402"/>
                <a:gd name="connsiteX3" fmla="*/ 396055 w 5563722"/>
                <a:gd name="connsiteY3" fmla="*/ 1141734 h 1799402"/>
                <a:gd name="connsiteX0" fmla="*/ 396055 w 5538322"/>
                <a:gd name="connsiteY0" fmla="*/ 1185676 h 1399153"/>
                <a:gd name="connsiteX1" fmla="*/ 33402 w 5538322"/>
                <a:gd name="connsiteY1" fmla="*/ 49535 h 1399153"/>
                <a:gd name="connsiteX2" fmla="*/ 5538322 w 5538322"/>
                <a:gd name="connsiteY2" fmla="*/ 890844 h 1399153"/>
                <a:gd name="connsiteX3" fmla="*/ 396055 w 5538322"/>
                <a:gd name="connsiteY3" fmla="*/ 1185676 h 1399153"/>
                <a:gd name="connsiteX0" fmla="*/ 396055 w 5538322"/>
                <a:gd name="connsiteY0" fmla="*/ 1185676 h 1683208"/>
                <a:gd name="connsiteX1" fmla="*/ 33402 w 5538322"/>
                <a:gd name="connsiteY1" fmla="*/ 49535 h 1683208"/>
                <a:gd name="connsiteX2" fmla="*/ 5538322 w 5538322"/>
                <a:gd name="connsiteY2" fmla="*/ 890844 h 1683208"/>
                <a:gd name="connsiteX3" fmla="*/ 396055 w 5538322"/>
                <a:gd name="connsiteY3" fmla="*/ 1185676 h 1683208"/>
                <a:gd name="connsiteX0" fmla="*/ 396055 w 5538322"/>
                <a:gd name="connsiteY0" fmla="*/ 1185676 h 1801896"/>
                <a:gd name="connsiteX1" fmla="*/ 33402 w 5538322"/>
                <a:gd name="connsiteY1" fmla="*/ 49535 h 1801896"/>
                <a:gd name="connsiteX2" fmla="*/ 5538322 w 5538322"/>
                <a:gd name="connsiteY2" fmla="*/ 890844 h 1801896"/>
                <a:gd name="connsiteX3" fmla="*/ 396055 w 5538322"/>
                <a:gd name="connsiteY3" fmla="*/ 1185676 h 1801896"/>
                <a:gd name="connsiteX0" fmla="*/ 396055 w 5538322"/>
                <a:gd name="connsiteY0" fmla="*/ 1137880 h 1754100"/>
                <a:gd name="connsiteX1" fmla="*/ 33402 w 5538322"/>
                <a:gd name="connsiteY1" fmla="*/ 1739 h 1754100"/>
                <a:gd name="connsiteX2" fmla="*/ 5538322 w 5538322"/>
                <a:gd name="connsiteY2" fmla="*/ 843048 h 1754100"/>
                <a:gd name="connsiteX3" fmla="*/ 396055 w 5538322"/>
                <a:gd name="connsiteY3" fmla="*/ 1137880 h 1754100"/>
                <a:gd name="connsiteX0" fmla="*/ 396055 w 5538322"/>
                <a:gd name="connsiteY0" fmla="*/ 1137880 h 1754100"/>
                <a:gd name="connsiteX1" fmla="*/ 33402 w 5538322"/>
                <a:gd name="connsiteY1" fmla="*/ 1739 h 1754100"/>
                <a:gd name="connsiteX2" fmla="*/ 5538322 w 5538322"/>
                <a:gd name="connsiteY2" fmla="*/ 843048 h 1754100"/>
                <a:gd name="connsiteX3" fmla="*/ 396055 w 5538322"/>
                <a:gd name="connsiteY3" fmla="*/ 1137880 h 1754100"/>
                <a:gd name="connsiteX0" fmla="*/ 396055 w 5563722"/>
                <a:gd name="connsiteY0" fmla="*/ 1137880 h 1731670"/>
                <a:gd name="connsiteX1" fmla="*/ 33402 w 5563722"/>
                <a:gd name="connsiteY1" fmla="*/ 1739 h 1731670"/>
                <a:gd name="connsiteX2" fmla="*/ 5563722 w 5563722"/>
                <a:gd name="connsiteY2" fmla="*/ 779548 h 1731670"/>
                <a:gd name="connsiteX3" fmla="*/ 396055 w 5563722"/>
                <a:gd name="connsiteY3" fmla="*/ 1137880 h 1731670"/>
                <a:gd name="connsiteX0" fmla="*/ 396055 w 5563722"/>
                <a:gd name="connsiteY0" fmla="*/ 1137880 h 1731670"/>
                <a:gd name="connsiteX1" fmla="*/ 33402 w 5563722"/>
                <a:gd name="connsiteY1" fmla="*/ 1739 h 1731670"/>
                <a:gd name="connsiteX2" fmla="*/ 5563722 w 5563722"/>
                <a:gd name="connsiteY2" fmla="*/ 779548 h 1731670"/>
                <a:gd name="connsiteX3" fmla="*/ 396055 w 5563722"/>
                <a:gd name="connsiteY3" fmla="*/ 1137880 h 1731670"/>
                <a:gd name="connsiteX0" fmla="*/ 396055 w 5563722"/>
                <a:gd name="connsiteY0" fmla="*/ 1137880 h 1731670"/>
                <a:gd name="connsiteX1" fmla="*/ 33402 w 5563722"/>
                <a:gd name="connsiteY1" fmla="*/ 1739 h 1731670"/>
                <a:gd name="connsiteX2" fmla="*/ 5563722 w 5563722"/>
                <a:gd name="connsiteY2" fmla="*/ 779548 h 1731670"/>
                <a:gd name="connsiteX3" fmla="*/ 396055 w 5563722"/>
                <a:gd name="connsiteY3" fmla="*/ 1137880 h 1731670"/>
                <a:gd name="connsiteX0" fmla="*/ 396055 w 5563722"/>
                <a:gd name="connsiteY0" fmla="*/ 1137880 h 1731670"/>
                <a:gd name="connsiteX1" fmla="*/ 33402 w 5563722"/>
                <a:gd name="connsiteY1" fmla="*/ 1739 h 1731670"/>
                <a:gd name="connsiteX2" fmla="*/ 5563722 w 5563722"/>
                <a:gd name="connsiteY2" fmla="*/ 779548 h 1731670"/>
                <a:gd name="connsiteX3" fmla="*/ 396055 w 5563722"/>
                <a:gd name="connsiteY3" fmla="*/ 1137880 h 1731670"/>
                <a:gd name="connsiteX0" fmla="*/ 396055 w 5563722"/>
                <a:gd name="connsiteY0" fmla="*/ 1137880 h 1746184"/>
                <a:gd name="connsiteX1" fmla="*/ 33402 w 5563722"/>
                <a:gd name="connsiteY1" fmla="*/ 1739 h 1746184"/>
                <a:gd name="connsiteX2" fmla="*/ 5563722 w 5563722"/>
                <a:gd name="connsiteY2" fmla="*/ 779548 h 1746184"/>
                <a:gd name="connsiteX3" fmla="*/ 396055 w 5563722"/>
                <a:gd name="connsiteY3" fmla="*/ 1137880 h 1746184"/>
                <a:gd name="connsiteX0" fmla="*/ 369120 w 5536787"/>
                <a:gd name="connsiteY0" fmla="*/ 1114103 h 1722407"/>
                <a:gd name="connsiteX1" fmla="*/ 35042 w 5536787"/>
                <a:gd name="connsiteY1" fmla="*/ 1774 h 1722407"/>
                <a:gd name="connsiteX2" fmla="*/ 5536787 w 5536787"/>
                <a:gd name="connsiteY2" fmla="*/ 755771 h 1722407"/>
                <a:gd name="connsiteX3" fmla="*/ 369120 w 5536787"/>
                <a:gd name="connsiteY3" fmla="*/ 1114103 h 1722407"/>
                <a:gd name="connsiteX0" fmla="*/ 369120 w 5536787"/>
                <a:gd name="connsiteY0" fmla="*/ 1114103 h 1722407"/>
                <a:gd name="connsiteX1" fmla="*/ 35042 w 5536787"/>
                <a:gd name="connsiteY1" fmla="*/ 1774 h 1722407"/>
                <a:gd name="connsiteX2" fmla="*/ 5536787 w 5536787"/>
                <a:gd name="connsiteY2" fmla="*/ 755771 h 1722407"/>
                <a:gd name="connsiteX3" fmla="*/ 369120 w 5536787"/>
                <a:gd name="connsiteY3" fmla="*/ 1114103 h 1722407"/>
                <a:gd name="connsiteX0" fmla="*/ 369120 w 5536787"/>
                <a:gd name="connsiteY0" fmla="*/ 1114103 h 1696139"/>
                <a:gd name="connsiteX1" fmla="*/ 35042 w 5536787"/>
                <a:gd name="connsiteY1" fmla="*/ 1774 h 1696139"/>
                <a:gd name="connsiteX2" fmla="*/ 5536787 w 5536787"/>
                <a:gd name="connsiteY2" fmla="*/ 755771 h 1696139"/>
                <a:gd name="connsiteX3" fmla="*/ 369120 w 5536787"/>
                <a:gd name="connsiteY3" fmla="*/ 1114103 h 1696139"/>
                <a:gd name="connsiteX0" fmla="*/ 369120 w 5536787"/>
                <a:gd name="connsiteY0" fmla="*/ 1114103 h 1711945"/>
                <a:gd name="connsiteX1" fmla="*/ 35042 w 5536787"/>
                <a:gd name="connsiteY1" fmla="*/ 1774 h 1711945"/>
                <a:gd name="connsiteX2" fmla="*/ 5536787 w 5536787"/>
                <a:gd name="connsiteY2" fmla="*/ 755771 h 1711945"/>
                <a:gd name="connsiteX3" fmla="*/ 369120 w 5536787"/>
                <a:gd name="connsiteY3" fmla="*/ 1114103 h 1711945"/>
                <a:gd name="connsiteX0" fmla="*/ 369120 w 5536787"/>
                <a:gd name="connsiteY0" fmla="*/ 1114103 h 1711945"/>
                <a:gd name="connsiteX1" fmla="*/ 35042 w 5536787"/>
                <a:gd name="connsiteY1" fmla="*/ 1774 h 1711945"/>
                <a:gd name="connsiteX2" fmla="*/ 5536787 w 5536787"/>
                <a:gd name="connsiteY2" fmla="*/ 755771 h 1711945"/>
                <a:gd name="connsiteX3" fmla="*/ 369120 w 5536787"/>
                <a:gd name="connsiteY3" fmla="*/ 1114103 h 1711945"/>
                <a:gd name="connsiteX0" fmla="*/ 3052962 w 5507909"/>
                <a:gd name="connsiteY0" fmla="*/ 2172455 h 2517178"/>
                <a:gd name="connsiteX1" fmla="*/ 6164 w 5507909"/>
                <a:gd name="connsiteY1" fmla="*/ 946 h 2517178"/>
                <a:gd name="connsiteX2" fmla="*/ 5507909 w 5507909"/>
                <a:gd name="connsiteY2" fmla="*/ 754943 h 2517178"/>
                <a:gd name="connsiteX3" fmla="*/ 3052962 w 5507909"/>
                <a:gd name="connsiteY3" fmla="*/ 2172455 h 2517178"/>
                <a:gd name="connsiteX0" fmla="*/ 1466167 w 3921114"/>
                <a:gd name="connsiteY0" fmla="*/ 1418597 h 1763320"/>
                <a:gd name="connsiteX1" fmla="*/ 11949 w 3921114"/>
                <a:gd name="connsiteY1" fmla="*/ 1327348 h 1763320"/>
                <a:gd name="connsiteX2" fmla="*/ 3921114 w 3921114"/>
                <a:gd name="connsiteY2" fmla="*/ 1085 h 1763320"/>
                <a:gd name="connsiteX3" fmla="*/ 1466167 w 3921114"/>
                <a:gd name="connsiteY3" fmla="*/ 1418597 h 1763320"/>
                <a:gd name="connsiteX0" fmla="*/ 1466167 w 3121014"/>
                <a:gd name="connsiteY0" fmla="*/ 1837558 h 2129636"/>
                <a:gd name="connsiteX1" fmla="*/ 11949 w 3121014"/>
                <a:gd name="connsiteY1" fmla="*/ 1746309 h 2129636"/>
                <a:gd name="connsiteX2" fmla="*/ 3121014 w 3121014"/>
                <a:gd name="connsiteY2" fmla="*/ 946 h 2129636"/>
                <a:gd name="connsiteX3" fmla="*/ 1466167 w 3121014"/>
                <a:gd name="connsiteY3" fmla="*/ 1837558 h 2129636"/>
                <a:gd name="connsiteX0" fmla="*/ 1466167 w 3121014"/>
                <a:gd name="connsiteY0" fmla="*/ 1837558 h 2120437"/>
                <a:gd name="connsiteX1" fmla="*/ 11949 w 3121014"/>
                <a:gd name="connsiteY1" fmla="*/ 1746309 h 2120437"/>
                <a:gd name="connsiteX2" fmla="*/ 3121014 w 3121014"/>
                <a:gd name="connsiteY2" fmla="*/ 946 h 2120437"/>
                <a:gd name="connsiteX3" fmla="*/ 1466167 w 3121014"/>
                <a:gd name="connsiteY3" fmla="*/ 1837558 h 2120437"/>
                <a:gd name="connsiteX0" fmla="*/ 1466167 w 3121014"/>
                <a:gd name="connsiteY0" fmla="*/ 1837558 h 2120437"/>
                <a:gd name="connsiteX1" fmla="*/ 11949 w 3121014"/>
                <a:gd name="connsiteY1" fmla="*/ 1746309 h 2120437"/>
                <a:gd name="connsiteX2" fmla="*/ 3121014 w 3121014"/>
                <a:gd name="connsiteY2" fmla="*/ 946 h 2120437"/>
                <a:gd name="connsiteX3" fmla="*/ 1466167 w 3121014"/>
                <a:gd name="connsiteY3" fmla="*/ 1837558 h 2120437"/>
                <a:gd name="connsiteX0" fmla="*/ 1466167 w 3121014"/>
                <a:gd name="connsiteY0" fmla="*/ 1838411 h 1861583"/>
                <a:gd name="connsiteX1" fmla="*/ 11949 w 3121014"/>
                <a:gd name="connsiteY1" fmla="*/ 1747162 h 1861583"/>
                <a:gd name="connsiteX2" fmla="*/ 3121014 w 3121014"/>
                <a:gd name="connsiteY2" fmla="*/ 1799 h 1861583"/>
                <a:gd name="connsiteX3" fmla="*/ 1466167 w 3121014"/>
                <a:gd name="connsiteY3" fmla="*/ 1838411 h 1861583"/>
                <a:gd name="connsiteX0" fmla="*/ 1466167 w 3121014"/>
                <a:gd name="connsiteY0" fmla="*/ 1836612 h 1859784"/>
                <a:gd name="connsiteX1" fmla="*/ 11949 w 3121014"/>
                <a:gd name="connsiteY1" fmla="*/ 1745363 h 1859784"/>
                <a:gd name="connsiteX2" fmla="*/ 3121014 w 3121014"/>
                <a:gd name="connsiteY2" fmla="*/ 0 h 1859784"/>
                <a:gd name="connsiteX3" fmla="*/ 1466167 w 3121014"/>
                <a:gd name="connsiteY3" fmla="*/ 1836612 h 1859784"/>
                <a:gd name="connsiteX0" fmla="*/ 1466167 w 3121014"/>
                <a:gd name="connsiteY0" fmla="*/ 1836612 h 1868066"/>
                <a:gd name="connsiteX1" fmla="*/ 11949 w 3121014"/>
                <a:gd name="connsiteY1" fmla="*/ 1745363 h 1868066"/>
                <a:gd name="connsiteX2" fmla="*/ 3121014 w 3121014"/>
                <a:gd name="connsiteY2" fmla="*/ 0 h 1868066"/>
                <a:gd name="connsiteX3" fmla="*/ 1466167 w 3121014"/>
                <a:gd name="connsiteY3" fmla="*/ 1836612 h 1868066"/>
                <a:gd name="connsiteX0" fmla="*/ 1239425 w 3122872"/>
                <a:gd name="connsiteY0" fmla="*/ 1865187 h 1895827"/>
                <a:gd name="connsiteX1" fmla="*/ 13807 w 3122872"/>
                <a:gd name="connsiteY1" fmla="*/ 1745363 h 1895827"/>
                <a:gd name="connsiteX2" fmla="*/ 3122872 w 3122872"/>
                <a:gd name="connsiteY2" fmla="*/ 0 h 1895827"/>
                <a:gd name="connsiteX3" fmla="*/ 1239425 w 3122872"/>
                <a:gd name="connsiteY3" fmla="*/ 1865187 h 1895827"/>
                <a:gd name="connsiteX0" fmla="*/ 1239425 w 3122872"/>
                <a:gd name="connsiteY0" fmla="*/ 1865187 h 1871564"/>
                <a:gd name="connsiteX1" fmla="*/ 13807 w 3122872"/>
                <a:gd name="connsiteY1" fmla="*/ 1745363 h 1871564"/>
                <a:gd name="connsiteX2" fmla="*/ 3122872 w 3122872"/>
                <a:gd name="connsiteY2" fmla="*/ 0 h 1871564"/>
                <a:gd name="connsiteX3" fmla="*/ 1239425 w 3122872"/>
                <a:gd name="connsiteY3" fmla="*/ 1865187 h 1871564"/>
                <a:gd name="connsiteX0" fmla="*/ 1239425 w 3122872"/>
                <a:gd name="connsiteY0" fmla="*/ 1865187 h 1869168"/>
                <a:gd name="connsiteX1" fmla="*/ 13807 w 3122872"/>
                <a:gd name="connsiteY1" fmla="*/ 1745363 h 1869168"/>
                <a:gd name="connsiteX2" fmla="*/ 3122872 w 3122872"/>
                <a:gd name="connsiteY2" fmla="*/ 0 h 1869168"/>
                <a:gd name="connsiteX3" fmla="*/ 1239425 w 3122872"/>
                <a:gd name="connsiteY3" fmla="*/ 1865187 h 1869168"/>
                <a:gd name="connsiteX0" fmla="*/ 1220557 w 3123054"/>
                <a:gd name="connsiteY0" fmla="*/ 1874712 h 1878647"/>
                <a:gd name="connsiteX1" fmla="*/ 13989 w 3123054"/>
                <a:gd name="connsiteY1" fmla="*/ 1745363 h 1878647"/>
                <a:gd name="connsiteX2" fmla="*/ 3123054 w 3123054"/>
                <a:gd name="connsiteY2" fmla="*/ 0 h 1878647"/>
                <a:gd name="connsiteX3" fmla="*/ 1220557 w 3123054"/>
                <a:gd name="connsiteY3" fmla="*/ 1874712 h 1878647"/>
                <a:gd name="connsiteX0" fmla="*/ 1220557 w 3123054"/>
                <a:gd name="connsiteY0" fmla="*/ 1874712 h 1878647"/>
                <a:gd name="connsiteX1" fmla="*/ 13989 w 3123054"/>
                <a:gd name="connsiteY1" fmla="*/ 1745363 h 1878647"/>
                <a:gd name="connsiteX2" fmla="*/ 3123054 w 3123054"/>
                <a:gd name="connsiteY2" fmla="*/ 0 h 1878647"/>
                <a:gd name="connsiteX3" fmla="*/ 1220557 w 3123054"/>
                <a:gd name="connsiteY3" fmla="*/ 1874712 h 1878647"/>
                <a:gd name="connsiteX0" fmla="*/ 1220557 w 2961129"/>
                <a:gd name="connsiteY0" fmla="*/ 1893762 h 1897607"/>
                <a:gd name="connsiteX1" fmla="*/ 13989 w 2961129"/>
                <a:gd name="connsiteY1" fmla="*/ 1764413 h 1897607"/>
                <a:gd name="connsiteX2" fmla="*/ 2961129 w 2961129"/>
                <a:gd name="connsiteY2" fmla="*/ 0 h 1897607"/>
                <a:gd name="connsiteX3" fmla="*/ 1220557 w 2961129"/>
                <a:gd name="connsiteY3" fmla="*/ 1893762 h 1897607"/>
                <a:gd name="connsiteX0" fmla="*/ 1220557 w 2961129"/>
                <a:gd name="connsiteY0" fmla="*/ 1893762 h 1897607"/>
                <a:gd name="connsiteX1" fmla="*/ 13989 w 2961129"/>
                <a:gd name="connsiteY1" fmla="*/ 1764413 h 1897607"/>
                <a:gd name="connsiteX2" fmla="*/ 2961129 w 2961129"/>
                <a:gd name="connsiteY2" fmla="*/ 0 h 1897607"/>
                <a:gd name="connsiteX3" fmla="*/ 1220557 w 2961129"/>
                <a:gd name="connsiteY3" fmla="*/ 1893762 h 1897607"/>
                <a:gd name="connsiteX0" fmla="*/ 1220557 w 2961129"/>
                <a:gd name="connsiteY0" fmla="*/ 1893762 h 1897325"/>
                <a:gd name="connsiteX1" fmla="*/ 13989 w 2961129"/>
                <a:gd name="connsiteY1" fmla="*/ 1764413 h 1897325"/>
                <a:gd name="connsiteX2" fmla="*/ 2961129 w 2961129"/>
                <a:gd name="connsiteY2" fmla="*/ 0 h 1897325"/>
                <a:gd name="connsiteX3" fmla="*/ 1220557 w 2961129"/>
                <a:gd name="connsiteY3" fmla="*/ 1893762 h 1897325"/>
                <a:gd name="connsiteX0" fmla="*/ 1216444 w 2957016"/>
                <a:gd name="connsiteY0" fmla="*/ 1893762 h 1897325"/>
                <a:gd name="connsiteX1" fmla="*/ 9876 w 2957016"/>
                <a:gd name="connsiteY1" fmla="*/ 1764413 h 1897325"/>
                <a:gd name="connsiteX2" fmla="*/ 2957016 w 2957016"/>
                <a:gd name="connsiteY2" fmla="*/ 0 h 1897325"/>
                <a:gd name="connsiteX3" fmla="*/ 1216444 w 2957016"/>
                <a:gd name="connsiteY3" fmla="*/ 1893762 h 1897325"/>
                <a:gd name="connsiteX0" fmla="*/ 1216444 w 2957016"/>
                <a:gd name="connsiteY0" fmla="*/ 1893762 h 1897325"/>
                <a:gd name="connsiteX1" fmla="*/ 9876 w 2957016"/>
                <a:gd name="connsiteY1" fmla="*/ 1764413 h 1897325"/>
                <a:gd name="connsiteX2" fmla="*/ 2957016 w 2957016"/>
                <a:gd name="connsiteY2" fmla="*/ 0 h 1897325"/>
                <a:gd name="connsiteX3" fmla="*/ 1216444 w 2957016"/>
                <a:gd name="connsiteY3" fmla="*/ 1893762 h 1897325"/>
                <a:gd name="connsiteX0" fmla="*/ 1216444 w 2957016"/>
                <a:gd name="connsiteY0" fmla="*/ 1893762 h 1897325"/>
                <a:gd name="connsiteX1" fmla="*/ 9876 w 2957016"/>
                <a:gd name="connsiteY1" fmla="*/ 1764413 h 1897325"/>
                <a:gd name="connsiteX2" fmla="*/ 2957016 w 2957016"/>
                <a:gd name="connsiteY2" fmla="*/ 0 h 1897325"/>
                <a:gd name="connsiteX3" fmla="*/ 1216444 w 2957016"/>
                <a:gd name="connsiteY3" fmla="*/ 1893762 h 1897325"/>
                <a:gd name="connsiteX0" fmla="*/ 1487884 w 2955406"/>
                <a:gd name="connsiteY0" fmla="*/ 1839787 h 1848421"/>
                <a:gd name="connsiteX1" fmla="*/ 8266 w 2955406"/>
                <a:gd name="connsiteY1" fmla="*/ 1764413 h 1848421"/>
                <a:gd name="connsiteX2" fmla="*/ 2955406 w 2955406"/>
                <a:gd name="connsiteY2" fmla="*/ 0 h 1848421"/>
                <a:gd name="connsiteX3" fmla="*/ 1487884 w 2955406"/>
                <a:gd name="connsiteY3" fmla="*/ 1839787 h 1848421"/>
                <a:gd name="connsiteX0" fmla="*/ 1487884 w 2955406"/>
                <a:gd name="connsiteY0" fmla="*/ 1839787 h 1848421"/>
                <a:gd name="connsiteX1" fmla="*/ 8266 w 2955406"/>
                <a:gd name="connsiteY1" fmla="*/ 1764413 h 1848421"/>
                <a:gd name="connsiteX2" fmla="*/ 2955406 w 2955406"/>
                <a:gd name="connsiteY2" fmla="*/ 0 h 1848421"/>
                <a:gd name="connsiteX3" fmla="*/ 1487884 w 2955406"/>
                <a:gd name="connsiteY3" fmla="*/ 1839787 h 1848421"/>
                <a:gd name="connsiteX0" fmla="*/ 1488170 w 2955692"/>
                <a:gd name="connsiteY0" fmla="*/ 1839787 h 1863873"/>
                <a:gd name="connsiteX1" fmla="*/ 8552 w 2955692"/>
                <a:gd name="connsiteY1" fmla="*/ 1764413 h 1863873"/>
                <a:gd name="connsiteX2" fmla="*/ 2955692 w 2955692"/>
                <a:gd name="connsiteY2" fmla="*/ 0 h 1863873"/>
                <a:gd name="connsiteX3" fmla="*/ 1488170 w 2955692"/>
                <a:gd name="connsiteY3" fmla="*/ 1839787 h 1863873"/>
                <a:gd name="connsiteX0" fmla="*/ 1494487 w 2962009"/>
                <a:gd name="connsiteY0" fmla="*/ 1839787 h 1867869"/>
                <a:gd name="connsiteX1" fmla="*/ 8519 w 2962009"/>
                <a:gd name="connsiteY1" fmla="*/ 1777113 h 1867869"/>
                <a:gd name="connsiteX2" fmla="*/ 2962009 w 2962009"/>
                <a:gd name="connsiteY2" fmla="*/ 0 h 1867869"/>
                <a:gd name="connsiteX3" fmla="*/ 1494487 w 2962009"/>
                <a:gd name="connsiteY3" fmla="*/ 1839787 h 1867869"/>
                <a:gd name="connsiteX0" fmla="*/ 1487571 w 2955093"/>
                <a:gd name="connsiteY0" fmla="*/ 1839787 h 1855678"/>
                <a:gd name="connsiteX1" fmla="*/ 1603 w 2955093"/>
                <a:gd name="connsiteY1" fmla="*/ 1777113 h 1855678"/>
                <a:gd name="connsiteX2" fmla="*/ 2955093 w 2955093"/>
                <a:gd name="connsiteY2" fmla="*/ 0 h 1855678"/>
                <a:gd name="connsiteX3" fmla="*/ 1487571 w 2955093"/>
                <a:gd name="connsiteY3" fmla="*/ 1839787 h 185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5093" h="1855678">
                  <a:moveTo>
                    <a:pt x="1487571" y="1839787"/>
                  </a:moveTo>
                  <a:cubicBezTo>
                    <a:pt x="1397521" y="1883561"/>
                    <a:pt x="-54839" y="1828397"/>
                    <a:pt x="1603" y="1777113"/>
                  </a:cubicBezTo>
                  <a:cubicBezTo>
                    <a:pt x="974136" y="1765804"/>
                    <a:pt x="2722970" y="745052"/>
                    <a:pt x="2955093" y="0"/>
                  </a:cubicBezTo>
                  <a:cubicBezTo>
                    <a:pt x="2900581" y="1133769"/>
                    <a:pt x="1914717" y="1882315"/>
                    <a:pt x="1487571" y="1839787"/>
                  </a:cubicBezTo>
                  <a:close/>
                </a:path>
              </a:pathLst>
            </a:custGeom>
            <a:gradFill>
              <a:gsLst>
                <a:gs pos="0">
                  <a:srgbClr val="92D050"/>
                </a:gs>
                <a:gs pos="16000">
                  <a:srgbClr val="4E7F47"/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62D7DB-185F-40F6-AD38-C8778BA3AAA9}"/>
                </a:ext>
              </a:extLst>
            </p:cNvPr>
            <p:cNvSpPr/>
            <p:nvPr/>
          </p:nvSpPr>
          <p:spPr>
            <a:xfrm>
              <a:off x="8226424" y="4356100"/>
              <a:ext cx="547687" cy="1330325"/>
            </a:xfrm>
            <a:custGeom>
              <a:avLst/>
              <a:gdLst>
                <a:gd name="connsiteX0" fmla="*/ 0 w 190500"/>
                <a:gd name="connsiteY0" fmla="*/ 0 h 466725"/>
                <a:gd name="connsiteX1" fmla="*/ 190500 w 190500"/>
                <a:gd name="connsiteY1" fmla="*/ 0 h 466725"/>
                <a:gd name="connsiteX2" fmla="*/ 190500 w 190500"/>
                <a:gd name="connsiteY2" fmla="*/ 466725 h 466725"/>
                <a:gd name="connsiteX3" fmla="*/ 0 w 190500"/>
                <a:gd name="connsiteY3" fmla="*/ 466725 h 466725"/>
                <a:gd name="connsiteX4" fmla="*/ 0 w 190500"/>
                <a:gd name="connsiteY4" fmla="*/ 0 h 466725"/>
                <a:gd name="connsiteX0" fmla="*/ 0 w 349250"/>
                <a:gd name="connsiteY0" fmla="*/ 0 h 466725"/>
                <a:gd name="connsiteX1" fmla="*/ 190500 w 349250"/>
                <a:gd name="connsiteY1" fmla="*/ 0 h 466725"/>
                <a:gd name="connsiteX2" fmla="*/ 349250 w 349250"/>
                <a:gd name="connsiteY2" fmla="*/ 346075 h 466725"/>
                <a:gd name="connsiteX3" fmla="*/ 0 w 349250"/>
                <a:gd name="connsiteY3" fmla="*/ 466725 h 466725"/>
                <a:gd name="connsiteX4" fmla="*/ 0 w 349250"/>
                <a:gd name="connsiteY4" fmla="*/ 0 h 466725"/>
                <a:gd name="connsiteX0" fmla="*/ 203200 w 552450"/>
                <a:gd name="connsiteY0" fmla="*/ 0 h 885825"/>
                <a:gd name="connsiteX1" fmla="*/ 393700 w 552450"/>
                <a:gd name="connsiteY1" fmla="*/ 0 h 885825"/>
                <a:gd name="connsiteX2" fmla="*/ 552450 w 552450"/>
                <a:gd name="connsiteY2" fmla="*/ 346075 h 885825"/>
                <a:gd name="connsiteX3" fmla="*/ 0 w 552450"/>
                <a:gd name="connsiteY3" fmla="*/ 885825 h 885825"/>
                <a:gd name="connsiteX4" fmla="*/ 203200 w 552450"/>
                <a:gd name="connsiteY4" fmla="*/ 0 h 885825"/>
                <a:gd name="connsiteX0" fmla="*/ 203200 w 552450"/>
                <a:gd name="connsiteY0" fmla="*/ 0 h 885825"/>
                <a:gd name="connsiteX1" fmla="*/ 393700 w 552450"/>
                <a:gd name="connsiteY1" fmla="*/ 0 h 885825"/>
                <a:gd name="connsiteX2" fmla="*/ 552450 w 552450"/>
                <a:gd name="connsiteY2" fmla="*/ 346075 h 885825"/>
                <a:gd name="connsiteX3" fmla="*/ 0 w 552450"/>
                <a:gd name="connsiteY3" fmla="*/ 885825 h 885825"/>
                <a:gd name="connsiteX4" fmla="*/ 203200 w 552450"/>
                <a:gd name="connsiteY4" fmla="*/ 0 h 885825"/>
                <a:gd name="connsiteX0" fmla="*/ 69850 w 552450"/>
                <a:gd name="connsiteY0" fmla="*/ 0 h 1228725"/>
                <a:gd name="connsiteX1" fmla="*/ 393700 w 552450"/>
                <a:gd name="connsiteY1" fmla="*/ 342900 h 1228725"/>
                <a:gd name="connsiteX2" fmla="*/ 552450 w 552450"/>
                <a:gd name="connsiteY2" fmla="*/ 688975 h 1228725"/>
                <a:gd name="connsiteX3" fmla="*/ 0 w 552450"/>
                <a:gd name="connsiteY3" fmla="*/ 1228725 h 1228725"/>
                <a:gd name="connsiteX4" fmla="*/ 69850 w 552450"/>
                <a:gd name="connsiteY4" fmla="*/ 0 h 1228725"/>
                <a:gd name="connsiteX0" fmla="*/ 69850 w 552450"/>
                <a:gd name="connsiteY0" fmla="*/ 0 h 1228725"/>
                <a:gd name="connsiteX1" fmla="*/ 552450 w 552450"/>
                <a:gd name="connsiteY1" fmla="*/ 688975 h 1228725"/>
                <a:gd name="connsiteX2" fmla="*/ 0 w 552450"/>
                <a:gd name="connsiteY2" fmla="*/ 1228725 h 1228725"/>
                <a:gd name="connsiteX3" fmla="*/ 69850 w 552450"/>
                <a:gd name="connsiteY3" fmla="*/ 0 h 1228725"/>
                <a:gd name="connsiteX0" fmla="*/ 31750 w 552450"/>
                <a:gd name="connsiteY0" fmla="*/ 0 h 1330325"/>
                <a:gd name="connsiteX1" fmla="*/ 552450 w 552450"/>
                <a:gd name="connsiteY1" fmla="*/ 790575 h 1330325"/>
                <a:gd name="connsiteX2" fmla="*/ 0 w 552450"/>
                <a:gd name="connsiteY2" fmla="*/ 1330325 h 1330325"/>
                <a:gd name="connsiteX3" fmla="*/ 31750 w 552450"/>
                <a:gd name="connsiteY3" fmla="*/ 0 h 1330325"/>
                <a:gd name="connsiteX0" fmla="*/ 31750 w 552450"/>
                <a:gd name="connsiteY0" fmla="*/ 0 h 1330325"/>
                <a:gd name="connsiteX1" fmla="*/ 552450 w 552450"/>
                <a:gd name="connsiteY1" fmla="*/ 790575 h 1330325"/>
                <a:gd name="connsiteX2" fmla="*/ 0 w 552450"/>
                <a:gd name="connsiteY2" fmla="*/ 1330325 h 1330325"/>
                <a:gd name="connsiteX3" fmla="*/ 31750 w 552450"/>
                <a:gd name="connsiteY3" fmla="*/ 0 h 1330325"/>
                <a:gd name="connsiteX0" fmla="*/ 31750 w 552450"/>
                <a:gd name="connsiteY0" fmla="*/ 0 h 1330325"/>
                <a:gd name="connsiteX1" fmla="*/ 552450 w 552450"/>
                <a:gd name="connsiteY1" fmla="*/ 790575 h 1330325"/>
                <a:gd name="connsiteX2" fmla="*/ 0 w 552450"/>
                <a:gd name="connsiteY2" fmla="*/ 1330325 h 1330325"/>
                <a:gd name="connsiteX3" fmla="*/ 31750 w 552450"/>
                <a:gd name="connsiteY3" fmla="*/ 0 h 1330325"/>
                <a:gd name="connsiteX0" fmla="*/ 31750 w 552450"/>
                <a:gd name="connsiteY0" fmla="*/ 0 h 1330325"/>
                <a:gd name="connsiteX1" fmla="*/ 552450 w 552450"/>
                <a:gd name="connsiteY1" fmla="*/ 790575 h 1330325"/>
                <a:gd name="connsiteX2" fmla="*/ 0 w 552450"/>
                <a:gd name="connsiteY2" fmla="*/ 1330325 h 1330325"/>
                <a:gd name="connsiteX3" fmla="*/ 31750 w 552450"/>
                <a:gd name="connsiteY3" fmla="*/ 0 h 1330325"/>
                <a:gd name="connsiteX0" fmla="*/ 31750 w 547687"/>
                <a:gd name="connsiteY0" fmla="*/ 0 h 1330325"/>
                <a:gd name="connsiteX1" fmla="*/ 547687 w 547687"/>
                <a:gd name="connsiteY1" fmla="*/ 778669 h 1330325"/>
                <a:gd name="connsiteX2" fmla="*/ 0 w 547687"/>
                <a:gd name="connsiteY2" fmla="*/ 1330325 h 1330325"/>
                <a:gd name="connsiteX3" fmla="*/ 31750 w 547687"/>
                <a:gd name="connsiteY3" fmla="*/ 0 h 1330325"/>
                <a:gd name="connsiteX0" fmla="*/ 31750 w 547687"/>
                <a:gd name="connsiteY0" fmla="*/ 0 h 1330325"/>
                <a:gd name="connsiteX1" fmla="*/ 547687 w 547687"/>
                <a:gd name="connsiteY1" fmla="*/ 778669 h 1330325"/>
                <a:gd name="connsiteX2" fmla="*/ 0 w 547687"/>
                <a:gd name="connsiteY2" fmla="*/ 1330325 h 1330325"/>
                <a:gd name="connsiteX3" fmla="*/ 31750 w 547687"/>
                <a:gd name="connsiteY3" fmla="*/ 0 h 133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687" h="1330325">
                  <a:moveTo>
                    <a:pt x="31750" y="0"/>
                  </a:moveTo>
                  <a:cubicBezTo>
                    <a:pt x="205317" y="263525"/>
                    <a:pt x="494770" y="546894"/>
                    <a:pt x="547687" y="778669"/>
                  </a:cubicBezTo>
                  <a:cubicBezTo>
                    <a:pt x="363537" y="1025261"/>
                    <a:pt x="209550" y="1175808"/>
                    <a:pt x="0" y="1330325"/>
                  </a:cubicBezTo>
                  <a:cubicBezTo>
                    <a:pt x="86783" y="1026583"/>
                    <a:pt x="116417" y="589492"/>
                    <a:pt x="31750" y="0"/>
                  </a:cubicBezTo>
                  <a:close/>
                </a:path>
              </a:pathLst>
            </a:custGeom>
            <a:gradFill>
              <a:gsLst>
                <a:gs pos="0">
                  <a:srgbClr val="92D050"/>
                </a:gs>
                <a:gs pos="16000">
                  <a:srgbClr val="4E7F47"/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1BEF1E-E74F-4F63-A94D-7E826EEF271E}"/>
                </a:ext>
              </a:extLst>
            </p:cNvPr>
            <p:cNvSpPr/>
            <p:nvPr/>
          </p:nvSpPr>
          <p:spPr>
            <a:xfrm>
              <a:off x="8181976" y="3740150"/>
              <a:ext cx="1053306" cy="715591"/>
            </a:xfrm>
            <a:custGeom>
              <a:avLst/>
              <a:gdLst>
                <a:gd name="connsiteX0" fmla="*/ 0 w 282575"/>
                <a:gd name="connsiteY0" fmla="*/ 0 h 171450"/>
                <a:gd name="connsiteX1" fmla="*/ 282575 w 282575"/>
                <a:gd name="connsiteY1" fmla="*/ 0 h 171450"/>
                <a:gd name="connsiteX2" fmla="*/ 282575 w 282575"/>
                <a:gd name="connsiteY2" fmla="*/ 171450 h 171450"/>
                <a:gd name="connsiteX3" fmla="*/ 0 w 282575"/>
                <a:gd name="connsiteY3" fmla="*/ 171450 h 171450"/>
                <a:gd name="connsiteX4" fmla="*/ 0 w 282575"/>
                <a:gd name="connsiteY4" fmla="*/ 0 h 171450"/>
                <a:gd name="connsiteX0" fmla="*/ 0 w 454025"/>
                <a:gd name="connsiteY0" fmla="*/ 444500 h 615950"/>
                <a:gd name="connsiteX1" fmla="*/ 454025 w 454025"/>
                <a:gd name="connsiteY1" fmla="*/ 0 h 615950"/>
                <a:gd name="connsiteX2" fmla="*/ 282575 w 454025"/>
                <a:gd name="connsiteY2" fmla="*/ 615950 h 615950"/>
                <a:gd name="connsiteX3" fmla="*/ 0 w 454025"/>
                <a:gd name="connsiteY3" fmla="*/ 615950 h 615950"/>
                <a:gd name="connsiteX4" fmla="*/ 0 w 454025"/>
                <a:gd name="connsiteY4" fmla="*/ 444500 h 615950"/>
                <a:gd name="connsiteX0" fmla="*/ 0 w 454025"/>
                <a:gd name="connsiteY0" fmla="*/ 444500 h 717550"/>
                <a:gd name="connsiteX1" fmla="*/ 454025 w 454025"/>
                <a:gd name="connsiteY1" fmla="*/ 0 h 717550"/>
                <a:gd name="connsiteX2" fmla="*/ 346075 w 454025"/>
                <a:gd name="connsiteY2" fmla="*/ 717550 h 717550"/>
                <a:gd name="connsiteX3" fmla="*/ 0 w 454025"/>
                <a:gd name="connsiteY3" fmla="*/ 615950 h 717550"/>
                <a:gd name="connsiteX4" fmla="*/ 0 w 454025"/>
                <a:gd name="connsiteY4" fmla="*/ 444500 h 717550"/>
                <a:gd name="connsiteX0" fmla="*/ 0 w 454025"/>
                <a:gd name="connsiteY0" fmla="*/ 444500 h 717550"/>
                <a:gd name="connsiteX1" fmla="*/ 454025 w 454025"/>
                <a:gd name="connsiteY1" fmla="*/ 0 h 717550"/>
                <a:gd name="connsiteX2" fmla="*/ 346075 w 454025"/>
                <a:gd name="connsiteY2" fmla="*/ 717550 h 717550"/>
                <a:gd name="connsiteX3" fmla="*/ 0 w 454025"/>
                <a:gd name="connsiteY3" fmla="*/ 615950 h 717550"/>
                <a:gd name="connsiteX4" fmla="*/ 0 w 454025"/>
                <a:gd name="connsiteY4" fmla="*/ 444500 h 717550"/>
                <a:gd name="connsiteX0" fmla="*/ 0 w 454025"/>
                <a:gd name="connsiteY0" fmla="*/ 444500 h 717550"/>
                <a:gd name="connsiteX1" fmla="*/ 454025 w 454025"/>
                <a:gd name="connsiteY1" fmla="*/ 0 h 717550"/>
                <a:gd name="connsiteX2" fmla="*/ 346075 w 454025"/>
                <a:gd name="connsiteY2" fmla="*/ 717550 h 717550"/>
                <a:gd name="connsiteX3" fmla="*/ 0 w 454025"/>
                <a:gd name="connsiteY3" fmla="*/ 444500 h 717550"/>
                <a:gd name="connsiteX0" fmla="*/ 0 w 1050925"/>
                <a:gd name="connsiteY0" fmla="*/ 603250 h 717550"/>
                <a:gd name="connsiteX1" fmla="*/ 1050925 w 1050925"/>
                <a:gd name="connsiteY1" fmla="*/ 0 h 717550"/>
                <a:gd name="connsiteX2" fmla="*/ 942975 w 1050925"/>
                <a:gd name="connsiteY2" fmla="*/ 717550 h 717550"/>
                <a:gd name="connsiteX3" fmla="*/ 0 w 1050925"/>
                <a:gd name="connsiteY3" fmla="*/ 603250 h 717550"/>
                <a:gd name="connsiteX0" fmla="*/ 0 w 1050925"/>
                <a:gd name="connsiteY0" fmla="*/ 603250 h 717550"/>
                <a:gd name="connsiteX1" fmla="*/ 1050925 w 1050925"/>
                <a:gd name="connsiteY1" fmla="*/ 0 h 717550"/>
                <a:gd name="connsiteX2" fmla="*/ 942975 w 1050925"/>
                <a:gd name="connsiteY2" fmla="*/ 717550 h 717550"/>
                <a:gd name="connsiteX3" fmla="*/ 0 w 1050925"/>
                <a:gd name="connsiteY3" fmla="*/ 603250 h 717550"/>
                <a:gd name="connsiteX0" fmla="*/ 0 w 1050925"/>
                <a:gd name="connsiteY0" fmla="*/ 603250 h 717550"/>
                <a:gd name="connsiteX1" fmla="*/ 1050925 w 1050925"/>
                <a:gd name="connsiteY1" fmla="*/ 0 h 717550"/>
                <a:gd name="connsiteX2" fmla="*/ 942975 w 1050925"/>
                <a:gd name="connsiteY2" fmla="*/ 717550 h 717550"/>
                <a:gd name="connsiteX3" fmla="*/ 0 w 1050925"/>
                <a:gd name="connsiteY3" fmla="*/ 603250 h 717550"/>
                <a:gd name="connsiteX0" fmla="*/ 0 w 1050925"/>
                <a:gd name="connsiteY0" fmla="*/ 603250 h 717550"/>
                <a:gd name="connsiteX1" fmla="*/ 1050925 w 1050925"/>
                <a:gd name="connsiteY1" fmla="*/ 0 h 717550"/>
                <a:gd name="connsiteX2" fmla="*/ 942975 w 1050925"/>
                <a:gd name="connsiteY2" fmla="*/ 717550 h 717550"/>
                <a:gd name="connsiteX3" fmla="*/ 0 w 1050925"/>
                <a:gd name="connsiteY3" fmla="*/ 603250 h 717550"/>
                <a:gd name="connsiteX0" fmla="*/ 0 w 1050925"/>
                <a:gd name="connsiteY0" fmla="*/ 603250 h 717550"/>
                <a:gd name="connsiteX1" fmla="*/ 1050925 w 1050925"/>
                <a:gd name="connsiteY1" fmla="*/ 0 h 717550"/>
                <a:gd name="connsiteX2" fmla="*/ 942975 w 1050925"/>
                <a:gd name="connsiteY2" fmla="*/ 717550 h 717550"/>
                <a:gd name="connsiteX3" fmla="*/ 0 w 1050925"/>
                <a:gd name="connsiteY3" fmla="*/ 603250 h 717550"/>
                <a:gd name="connsiteX0" fmla="*/ 0 w 1050925"/>
                <a:gd name="connsiteY0" fmla="*/ 603250 h 718647"/>
                <a:gd name="connsiteX1" fmla="*/ 1050925 w 1050925"/>
                <a:gd name="connsiteY1" fmla="*/ 0 h 718647"/>
                <a:gd name="connsiteX2" fmla="*/ 942975 w 1050925"/>
                <a:gd name="connsiteY2" fmla="*/ 717550 h 718647"/>
                <a:gd name="connsiteX3" fmla="*/ 0 w 1050925"/>
                <a:gd name="connsiteY3" fmla="*/ 603250 h 718647"/>
                <a:gd name="connsiteX0" fmla="*/ 0 w 1050925"/>
                <a:gd name="connsiteY0" fmla="*/ 603250 h 715591"/>
                <a:gd name="connsiteX1" fmla="*/ 1050925 w 1050925"/>
                <a:gd name="connsiteY1" fmla="*/ 0 h 715591"/>
                <a:gd name="connsiteX2" fmla="*/ 923925 w 1050925"/>
                <a:gd name="connsiteY2" fmla="*/ 714375 h 715591"/>
                <a:gd name="connsiteX3" fmla="*/ 0 w 1050925"/>
                <a:gd name="connsiteY3" fmla="*/ 603250 h 715591"/>
                <a:gd name="connsiteX0" fmla="*/ 0 w 1050925"/>
                <a:gd name="connsiteY0" fmla="*/ 603250 h 715591"/>
                <a:gd name="connsiteX1" fmla="*/ 1050925 w 1050925"/>
                <a:gd name="connsiteY1" fmla="*/ 0 h 715591"/>
                <a:gd name="connsiteX2" fmla="*/ 923925 w 1050925"/>
                <a:gd name="connsiteY2" fmla="*/ 714375 h 715591"/>
                <a:gd name="connsiteX3" fmla="*/ 0 w 1050925"/>
                <a:gd name="connsiteY3" fmla="*/ 603250 h 715591"/>
                <a:gd name="connsiteX0" fmla="*/ 0 w 1050925"/>
                <a:gd name="connsiteY0" fmla="*/ 603250 h 715591"/>
                <a:gd name="connsiteX1" fmla="*/ 1050925 w 1050925"/>
                <a:gd name="connsiteY1" fmla="*/ 0 h 715591"/>
                <a:gd name="connsiteX2" fmla="*/ 916781 w 1050925"/>
                <a:gd name="connsiteY2" fmla="*/ 714375 h 715591"/>
                <a:gd name="connsiteX3" fmla="*/ 0 w 1050925"/>
                <a:gd name="connsiteY3" fmla="*/ 603250 h 715591"/>
                <a:gd name="connsiteX0" fmla="*/ 0 w 1050925"/>
                <a:gd name="connsiteY0" fmla="*/ 603250 h 715591"/>
                <a:gd name="connsiteX1" fmla="*/ 1050925 w 1050925"/>
                <a:gd name="connsiteY1" fmla="*/ 0 h 715591"/>
                <a:gd name="connsiteX2" fmla="*/ 916781 w 1050925"/>
                <a:gd name="connsiteY2" fmla="*/ 714375 h 715591"/>
                <a:gd name="connsiteX3" fmla="*/ 0 w 1050925"/>
                <a:gd name="connsiteY3" fmla="*/ 603250 h 715591"/>
                <a:gd name="connsiteX0" fmla="*/ 0 w 1053306"/>
                <a:gd name="connsiteY0" fmla="*/ 603250 h 715591"/>
                <a:gd name="connsiteX1" fmla="*/ 1053306 w 1053306"/>
                <a:gd name="connsiteY1" fmla="*/ 0 h 715591"/>
                <a:gd name="connsiteX2" fmla="*/ 916781 w 1053306"/>
                <a:gd name="connsiteY2" fmla="*/ 714375 h 715591"/>
                <a:gd name="connsiteX3" fmla="*/ 0 w 1053306"/>
                <a:gd name="connsiteY3" fmla="*/ 603250 h 715591"/>
                <a:gd name="connsiteX0" fmla="*/ 0 w 1053306"/>
                <a:gd name="connsiteY0" fmla="*/ 603250 h 715591"/>
                <a:gd name="connsiteX1" fmla="*/ 1053306 w 1053306"/>
                <a:gd name="connsiteY1" fmla="*/ 0 h 715591"/>
                <a:gd name="connsiteX2" fmla="*/ 916781 w 1053306"/>
                <a:gd name="connsiteY2" fmla="*/ 714375 h 715591"/>
                <a:gd name="connsiteX3" fmla="*/ 0 w 1053306"/>
                <a:gd name="connsiteY3" fmla="*/ 603250 h 71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3306" h="715591">
                  <a:moveTo>
                    <a:pt x="0" y="603250"/>
                  </a:moveTo>
                  <a:cubicBezTo>
                    <a:pt x="509058" y="491067"/>
                    <a:pt x="779198" y="239183"/>
                    <a:pt x="1053306" y="0"/>
                  </a:cubicBezTo>
                  <a:cubicBezTo>
                    <a:pt x="1029230" y="241565"/>
                    <a:pt x="1037695" y="260086"/>
                    <a:pt x="916781" y="714375"/>
                  </a:cubicBezTo>
                  <a:cubicBezTo>
                    <a:pt x="621506" y="720725"/>
                    <a:pt x="314325" y="704850"/>
                    <a:pt x="0" y="603250"/>
                  </a:cubicBezTo>
                  <a:close/>
                </a:path>
              </a:pathLst>
            </a:custGeom>
            <a:gradFill>
              <a:gsLst>
                <a:gs pos="0">
                  <a:srgbClr val="92D050"/>
                </a:gs>
                <a:gs pos="16000">
                  <a:srgbClr val="4E7F47"/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E29A36-D9C0-4EAD-9694-66011D2C5AA1}"/>
                </a:ext>
              </a:extLst>
            </p:cNvPr>
            <p:cNvSpPr/>
            <p:nvPr/>
          </p:nvSpPr>
          <p:spPr>
            <a:xfrm>
              <a:off x="8145780" y="1417320"/>
              <a:ext cx="822960" cy="2971800"/>
            </a:xfrm>
            <a:custGeom>
              <a:avLst/>
              <a:gdLst>
                <a:gd name="connsiteX0" fmla="*/ 0 w 289560"/>
                <a:gd name="connsiteY0" fmla="*/ 0 h 304800"/>
                <a:gd name="connsiteX1" fmla="*/ 289560 w 289560"/>
                <a:gd name="connsiteY1" fmla="*/ 0 h 304800"/>
                <a:gd name="connsiteX2" fmla="*/ 289560 w 289560"/>
                <a:gd name="connsiteY2" fmla="*/ 304800 h 304800"/>
                <a:gd name="connsiteX3" fmla="*/ 0 w 289560"/>
                <a:gd name="connsiteY3" fmla="*/ 304800 h 304800"/>
                <a:gd name="connsiteX4" fmla="*/ 0 w 289560"/>
                <a:gd name="connsiteY4" fmla="*/ 0 h 304800"/>
                <a:gd name="connsiteX0" fmla="*/ 0 w 457200"/>
                <a:gd name="connsiteY0" fmla="*/ 0 h 502920"/>
                <a:gd name="connsiteX1" fmla="*/ 457200 w 457200"/>
                <a:gd name="connsiteY1" fmla="*/ 198120 h 502920"/>
                <a:gd name="connsiteX2" fmla="*/ 457200 w 457200"/>
                <a:gd name="connsiteY2" fmla="*/ 502920 h 502920"/>
                <a:gd name="connsiteX3" fmla="*/ 167640 w 457200"/>
                <a:gd name="connsiteY3" fmla="*/ 502920 h 502920"/>
                <a:gd name="connsiteX4" fmla="*/ 0 w 457200"/>
                <a:gd name="connsiteY4" fmla="*/ 0 h 502920"/>
                <a:gd name="connsiteX0" fmla="*/ 0 w 815340"/>
                <a:gd name="connsiteY0" fmla="*/ 0 h 929640"/>
                <a:gd name="connsiteX1" fmla="*/ 815340 w 815340"/>
                <a:gd name="connsiteY1" fmla="*/ 929640 h 929640"/>
                <a:gd name="connsiteX2" fmla="*/ 457200 w 815340"/>
                <a:gd name="connsiteY2" fmla="*/ 502920 h 929640"/>
                <a:gd name="connsiteX3" fmla="*/ 167640 w 815340"/>
                <a:gd name="connsiteY3" fmla="*/ 502920 h 929640"/>
                <a:gd name="connsiteX4" fmla="*/ 0 w 815340"/>
                <a:gd name="connsiteY4" fmla="*/ 0 h 929640"/>
                <a:gd name="connsiteX0" fmla="*/ 0 w 815340"/>
                <a:gd name="connsiteY0" fmla="*/ 0 h 929640"/>
                <a:gd name="connsiteX1" fmla="*/ 815340 w 815340"/>
                <a:gd name="connsiteY1" fmla="*/ 929640 h 929640"/>
                <a:gd name="connsiteX2" fmla="*/ 167640 w 815340"/>
                <a:gd name="connsiteY2" fmla="*/ 502920 h 929640"/>
                <a:gd name="connsiteX3" fmla="*/ 0 w 815340"/>
                <a:gd name="connsiteY3" fmla="*/ 0 h 929640"/>
                <a:gd name="connsiteX0" fmla="*/ 0 w 815340"/>
                <a:gd name="connsiteY0" fmla="*/ 0 h 2872740"/>
                <a:gd name="connsiteX1" fmla="*/ 815340 w 815340"/>
                <a:gd name="connsiteY1" fmla="*/ 929640 h 2872740"/>
                <a:gd name="connsiteX2" fmla="*/ 60960 w 815340"/>
                <a:gd name="connsiteY2" fmla="*/ 2872740 h 2872740"/>
                <a:gd name="connsiteX3" fmla="*/ 0 w 815340"/>
                <a:gd name="connsiteY3" fmla="*/ 0 h 2872740"/>
                <a:gd name="connsiteX0" fmla="*/ 0 w 815340"/>
                <a:gd name="connsiteY0" fmla="*/ 0 h 2872740"/>
                <a:gd name="connsiteX1" fmla="*/ 815340 w 815340"/>
                <a:gd name="connsiteY1" fmla="*/ 929640 h 2872740"/>
                <a:gd name="connsiteX2" fmla="*/ 60960 w 815340"/>
                <a:gd name="connsiteY2" fmla="*/ 2872740 h 2872740"/>
                <a:gd name="connsiteX3" fmla="*/ 0 w 815340"/>
                <a:gd name="connsiteY3" fmla="*/ 0 h 2872740"/>
                <a:gd name="connsiteX0" fmla="*/ 0 w 815340"/>
                <a:gd name="connsiteY0" fmla="*/ 0 h 2872740"/>
                <a:gd name="connsiteX1" fmla="*/ 815340 w 815340"/>
                <a:gd name="connsiteY1" fmla="*/ 929640 h 2872740"/>
                <a:gd name="connsiteX2" fmla="*/ 60960 w 815340"/>
                <a:gd name="connsiteY2" fmla="*/ 2872740 h 2872740"/>
                <a:gd name="connsiteX3" fmla="*/ 0 w 815340"/>
                <a:gd name="connsiteY3" fmla="*/ 0 h 2872740"/>
                <a:gd name="connsiteX0" fmla="*/ 0 w 815340"/>
                <a:gd name="connsiteY0" fmla="*/ 0 h 2872740"/>
                <a:gd name="connsiteX1" fmla="*/ 815340 w 815340"/>
                <a:gd name="connsiteY1" fmla="*/ 929640 h 2872740"/>
                <a:gd name="connsiteX2" fmla="*/ 60960 w 815340"/>
                <a:gd name="connsiteY2" fmla="*/ 2872740 h 2872740"/>
                <a:gd name="connsiteX3" fmla="*/ 0 w 815340"/>
                <a:gd name="connsiteY3" fmla="*/ 0 h 2872740"/>
                <a:gd name="connsiteX0" fmla="*/ 0 w 815340"/>
                <a:gd name="connsiteY0" fmla="*/ 0 h 2872740"/>
                <a:gd name="connsiteX1" fmla="*/ 815340 w 815340"/>
                <a:gd name="connsiteY1" fmla="*/ 929640 h 2872740"/>
                <a:gd name="connsiteX2" fmla="*/ 60960 w 815340"/>
                <a:gd name="connsiteY2" fmla="*/ 2872740 h 2872740"/>
                <a:gd name="connsiteX3" fmla="*/ 0 w 815340"/>
                <a:gd name="connsiteY3" fmla="*/ 0 h 2872740"/>
                <a:gd name="connsiteX0" fmla="*/ 0 w 815340"/>
                <a:gd name="connsiteY0" fmla="*/ 0 h 2872740"/>
                <a:gd name="connsiteX1" fmla="*/ 815340 w 815340"/>
                <a:gd name="connsiteY1" fmla="*/ 929640 h 2872740"/>
                <a:gd name="connsiteX2" fmla="*/ 60960 w 815340"/>
                <a:gd name="connsiteY2" fmla="*/ 2872740 h 2872740"/>
                <a:gd name="connsiteX3" fmla="*/ 0 w 815340"/>
                <a:gd name="connsiteY3" fmla="*/ 0 h 2872740"/>
                <a:gd name="connsiteX0" fmla="*/ 7620 w 822960"/>
                <a:gd name="connsiteY0" fmla="*/ 0 h 2865120"/>
                <a:gd name="connsiteX1" fmla="*/ 822960 w 822960"/>
                <a:gd name="connsiteY1" fmla="*/ 929640 h 2865120"/>
                <a:gd name="connsiteX2" fmla="*/ 0 w 822960"/>
                <a:gd name="connsiteY2" fmla="*/ 2865120 h 2865120"/>
                <a:gd name="connsiteX3" fmla="*/ 7620 w 822960"/>
                <a:gd name="connsiteY3" fmla="*/ 0 h 2865120"/>
                <a:gd name="connsiteX0" fmla="*/ 7620 w 822960"/>
                <a:gd name="connsiteY0" fmla="*/ 0 h 2865120"/>
                <a:gd name="connsiteX1" fmla="*/ 822960 w 822960"/>
                <a:gd name="connsiteY1" fmla="*/ 929640 h 2865120"/>
                <a:gd name="connsiteX2" fmla="*/ 0 w 822960"/>
                <a:gd name="connsiteY2" fmla="*/ 2865120 h 2865120"/>
                <a:gd name="connsiteX3" fmla="*/ 7620 w 822960"/>
                <a:gd name="connsiteY3" fmla="*/ 0 h 2865120"/>
                <a:gd name="connsiteX0" fmla="*/ 7620 w 822960"/>
                <a:gd name="connsiteY0" fmla="*/ 0 h 2865120"/>
                <a:gd name="connsiteX1" fmla="*/ 822960 w 822960"/>
                <a:gd name="connsiteY1" fmla="*/ 929640 h 2865120"/>
                <a:gd name="connsiteX2" fmla="*/ 0 w 822960"/>
                <a:gd name="connsiteY2" fmla="*/ 2865120 h 2865120"/>
                <a:gd name="connsiteX3" fmla="*/ 7620 w 822960"/>
                <a:gd name="connsiteY3" fmla="*/ 0 h 2865120"/>
                <a:gd name="connsiteX0" fmla="*/ 22860 w 822960"/>
                <a:gd name="connsiteY0" fmla="*/ 0 h 2956560"/>
                <a:gd name="connsiteX1" fmla="*/ 822960 w 822960"/>
                <a:gd name="connsiteY1" fmla="*/ 1021080 h 2956560"/>
                <a:gd name="connsiteX2" fmla="*/ 0 w 822960"/>
                <a:gd name="connsiteY2" fmla="*/ 2956560 h 2956560"/>
                <a:gd name="connsiteX3" fmla="*/ 22860 w 822960"/>
                <a:gd name="connsiteY3" fmla="*/ 0 h 2956560"/>
                <a:gd name="connsiteX0" fmla="*/ 22860 w 822960"/>
                <a:gd name="connsiteY0" fmla="*/ 0 h 2956560"/>
                <a:gd name="connsiteX1" fmla="*/ 822960 w 822960"/>
                <a:gd name="connsiteY1" fmla="*/ 1021080 h 2956560"/>
                <a:gd name="connsiteX2" fmla="*/ 0 w 822960"/>
                <a:gd name="connsiteY2" fmla="*/ 2956560 h 2956560"/>
                <a:gd name="connsiteX3" fmla="*/ 22860 w 822960"/>
                <a:gd name="connsiteY3" fmla="*/ 0 h 2956560"/>
                <a:gd name="connsiteX0" fmla="*/ 22860 w 822960"/>
                <a:gd name="connsiteY0" fmla="*/ 0 h 2956560"/>
                <a:gd name="connsiteX1" fmla="*/ 822960 w 822960"/>
                <a:gd name="connsiteY1" fmla="*/ 1021080 h 2956560"/>
                <a:gd name="connsiteX2" fmla="*/ 0 w 822960"/>
                <a:gd name="connsiteY2" fmla="*/ 2956560 h 2956560"/>
                <a:gd name="connsiteX3" fmla="*/ 22860 w 822960"/>
                <a:gd name="connsiteY3" fmla="*/ 0 h 2956560"/>
                <a:gd name="connsiteX0" fmla="*/ 30480 w 822960"/>
                <a:gd name="connsiteY0" fmla="*/ 0 h 2971800"/>
                <a:gd name="connsiteX1" fmla="*/ 822960 w 822960"/>
                <a:gd name="connsiteY1" fmla="*/ 1036320 h 2971800"/>
                <a:gd name="connsiteX2" fmla="*/ 0 w 822960"/>
                <a:gd name="connsiteY2" fmla="*/ 2971800 h 2971800"/>
                <a:gd name="connsiteX3" fmla="*/ 30480 w 822960"/>
                <a:gd name="connsiteY3" fmla="*/ 0 h 2971800"/>
                <a:gd name="connsiteX0" fmla="*/ 30480 w 822960"/>
                <a:gd name="connsiteY0" fmla="*/ 0 h 2971800"/>
                <a:gd name="connsiteX1" fmla="*/ 822960 w 822960"/>
                <a:gd name="connsiteY1" fmla="*/ 1036320 h 2971800"/>
                <a:gd name="connsiteX2" fmla="*/ 0 w 822960"/>
                <a:gd name="connsiteY2" fmla="*/ 2971800 h 2971800"/>
                <a:gd name="connsiteX3" fmla="*/ 30480 w 822960"/>
                <a:gd name="connsiteY3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2960" h="2971800">
                  <a:moveTo>
                    <a:pt x="30480" y="0"/>
                  </a:moveTo>
                  <a:cubicBezTo>
                    <a:pt x="309880" y="187960"/>
                    <a:pt x="657860" y="711200"/>
                    <a:pt x="822960" y="1036320"/>
                  </a:cubicBezTo>
                  <a:cubicBezTo>
                    <a:pt x="807720" y="1874520"/>
                    <a:pt x="502920" y="2400300"/>
                    <a:pt x="0" y="2971800"/>
                  </a:cubicBezTo>
                  <a:cubicBezTo>
                    <a:pt x="314960" y="2319020"/>
                    <a:pt x="683260" y="1216660"/>
                    <a:pt x="30480" y="0"/>
                  </a:cubicBezTo>
                  <a:close/>
                </a:path>
              </a:pathLst>
            </a:custGeom>
            <a:gradFill>
              <a:gsLst>
                <a:gs pos="0">
                  <a:srgbClr val="92D050"/>
                </a:gs>
                <a:gs pos="16000">
                  <a:srgbClr val="4E7F47"/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A8F3B17-42DA-45A4-B7C5-58564B69E4B8}"/>
                </a:ext>
              </a:extLst>
            </p:cNvPr>
            <p:cNvGrpSpPr/>
            <p:nvPr/>
          </p:nvGrpSpPr>
          <p:grpSpPr>
            <a:xfrm>
              <a:off x="7935061" y="4160150"/>
              <a:ext cx="1240539" cy="672387"/>
              <a:chOff x="11149991" y="2633663"/>
              <a:chExt cx="1240539" cy="67238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4B29CB4-8BB7-45F5-92BE-DE967F09FD71}"/>
                  </a:ext>
                </a:extLst>
              </p:cNvPr>
              <p:cNvSpPr/>
              <p:nvPr/>
            </p:nvSpPr>
            <p:spPr>
              <a:xfrm>
                <a:off x="11149991" y="2633663"/>
                <a:ext cx="941718" cy="672387"/>
              </a:xfrm>
              <a:custGeom>
                <a:avLst/>
                <a:gdLst>
                  <a:gd name="connsiteX0" fmla="*/ 0 w 464101"/>
                  <a:gd name="connsiteY0" fmla="*/ 0 h 381000"/>
                  <a:gd name="connsiteX1" fmla="*/ 464101 w 464101"/>
                  <a:gd name="connsiteY1" fmla="*/ 0 h 381000"/>
                  <a:gd name="connsiteX2" fmla="*/ 464101 w 464101"/>
                  <a:gd name="connsiteY2" fmla="*/ 381000 h 381000"/>
                  <a:gd name="connsiteX3" fmla="*/ 0 w 464101"/>
                  <a:gd name="connsiteY3" fmla="*/ 381000 h 381000"/>
                  <a:gd name="connsiteX4" fmla="*/ 0 w 464101"/>
                  <a:gd name="connsiteY4" fmla="*/ 0 h 381000"/>
                  <a:gd name="connsiteX0" fmla="*/ 0 w 583164"/>
                  <a:gd name="connsiteY0" fmla="*/ 0 h 452438"/>
                  <a:gd name="connsiteX1" fmla="*/ 583164 w 583164"/>
                  <a:gd name="connsiteY1" fmla="*/ 71438 h 452438"/>
                  <a:gd name="connsiteX2" fmla="*/ 583164 w 583164"/>
                  <a:gd name="connsiteY2" fmla="*/ 452438 h 452438"/>
                  <a:gd name="connsiteX3" fmla="*/ 119063 w 583164"/>
                  <a:gd name="connsiteY3" fmla="*/ 452438 h 452438"/>
                  <a:gd name="connsiteX4" fmla="*/ 0 w 583164"/>
                  <a:gd name="connsiteY4" fmla="*/ 0 h 452438"/>
                  <a:gd name="connsiteX0" fmla="*/ 33058 w 616222"/>
                  <a:gd name="connsiteY0" fmla="*/ 0 h 452438"/>
                  <a:gd name="connsiteX1" fmla="*/ 616222 w 616222"/>
                  <a:gd name="connsiteY1" fmla="*/ 71438 h 452438"/>
                  <a:gd name="connsiteX2" fmla="*/ 616222 w 616222"/>
                  <a:gd name="connsiteY2" fmla="*/ 452438 h 452438"/>
                  <a:gd name="connsiteX3" fmla="*/ 152121 w 616222"/>
                  <a:gd name="connsiteY3" fmla="*/ 452438 h 452438"/>
                  <a:gd name="connsiteX4" fmla="*/ 0 w 616222"/>
                  <a:gd name="connsiteY4" fmla="*/ 114301 h 452438"/>
                  <a:gd name="connsiteX5" fmla="*/ 33058 w 616222"/>
                  <a:gd name="connsiteY5" fmla="*/ 0 h 452438"/>
                  <a:gd name="connsiteX0" fmla="*/ 55404 w 638568"/>
                  <a:gd name="connsiteY0" fmla="*/ 0 h 452438"/>
                  <a:gd name="connsiteX1" fmla="*/ 638568 w 638568"/>
                  <a:gd name="connsiteY1" fmla="*/ 71438 h 452438"/>
                  <a:gd name="connsiteX2" fmla="*/ 638568 w 638568"/>
                  <a:gd name="connsiteY2" fmla="*/ 452438 h 452438"/>
                  <a:gd name="connsiteX3" fmla="*/ 174467 w 638568"/>
                  <a:gd name="connsiteY3" fmla="*/ 452438 h 452438"/>
                  <a:gd name="connsiteX4" fmla="*/ 8058 w 638568"/>
                  <a:gd name="connsiteY4" fmla="*/ 285751 h 452438"/>
                  <a:gd name="connsiteX5" fmla="*/ 22346 w 638568"/>
                  <a:gd name="connsiteY5" fmla="*/ 114301 h 452438"/>
                  <a:gd name="connsiteX6" fmla="*/ 55404 w 638568"/>
                  <a:gd name="connsiteY6" fmla="*/ 0 h 452438"/>
                  <a:gd name="connsiteX0" fmla="*/ 58231 w 641395"/>
                  <a:gd name="connsiteY0" fmla="*/ 0 h 452438"/>
                  <a:gd name="connsiteX1" fmla="*/ 641395 w 641395"/>
                  <a:gd name="connsiteY1" fmla="*/ 71438 h 452438"/>
                  <a:gd name="connsiteX2" fmla="*/ 641395 w 641395"/>
                  <a:gd name="connsiteY2" fmla="*/ 452438 h 452438"/>
                  <a:gd name="connsiteX3" fmla="*/ 177294 w 641395"/>
                  <a:gd name="connsiteY3" fmla="*/ 452438 h 452438"/>
                  <a:gd name="connsiteX4" fmla="*/ 10885 w 641395"/>
                  <a:gd name="connsiteY4" fmla="*/ 419101 h 452438"/>
                  <a:gd name="connsiteX5" fmla="*/ 10885 w 641395"/>
                  <a:gd name="connsiteY5" fmla="*/ 285751 h 452438"/>
                  <a:gd name="connsiteX6" fmla="*/ 25173 w 641395"/>
                  <a:gd name="connsiteY6" fmla="*/ 114301 h 452438"/>
                  <a:gd name="connsiteX7" fmla="*/ 58231 w 641395"/>
                  <a:gd name="connsiteY7" fmla="*/ 0 h 452438"/>
                  <a:gd name="connsiteX0" fmla="*/ 58231 w 901194"/>
                  <a:gd name="connsiteY0" fmla="*/ 0 h 614363"/>
                  <a:gd name="connsiteX1" fmla="*/ 641395 w 901194"/>
                  <a:gd name="connsiteY1" fmla="*/ 71438 h 614363"/>
                  <a:gd name="connsiteX2" fmla="*/ 641395 w 901194"/>
                  <a:gd name="connsiteY2" fmla="*/ 452438 h 614363"/>
                  <a:gd name="connsiteX3" fmla="*/ 901194 w 901194"/>
                  <a:gd name="connsiteY3" fmla="*/ 614363 h 614363"/>
                  <a:gd name="connsiteX4" fmla="*/ 10885 w 901194"/>
                  <a:gd name="connsiteY4" fmla="*/ 419101 h 614363"/>
                  <a:gd name="connsiteX5" fmla="*/ 10885 w 901194"/>
                  <a:gd name="connsiteY5" fmla="*/ 285751 h 614363"/>
                  <a:gd name="connsiteX6" fmla="*/ 25173 w 901194"/>
                  <a:gd name="connsiteY6" fmla="*/ 114301 h 614363"/>
                  <a:gd name="connsiteX7" fmla="*/ 58231 w 901194"/>
                  <a:gd name="connsiteY7" fmla="*/ 0 h 614363"/>
                  <a:gd name="connsiteX0" fmla="*/ 58231 w 901194"/>
                  <a:gd name="connsiteY0" fmla="*/ 0 h 614363"/>
                  <a:gd name="connsiteX1" fmla="*/ 641395 w 901194"/>
                  <a:gd name="connsiteY1" fmla="*/ 71438 h 614363"/>
                  <a:gd name="connsiteX2" fmla="*/ 793795 w 901194"/>
                  <a:gd name="connsiteY2" fmla="*/ 481013 h 614363"/>
                  <a:gd name="connsiteX3" fmla="*/ 901194 w 901194"/>
                  <a:gd name="connsiteY3" fmla="*/ 614363 h 614363"/>
                  <a:gd name="connsiteX4" fmla="*/ 10885 w 901194"/>
                  <a:gd name="connsiteY4" fmla="*/ 419101 h 614363"/>
                  <a:gd name="connsiteX5" fmla="*/ 10885 w 901194"/>
                  <a:gd name="connsiteY5" fmla="*/ 285751 h 614363"/>
                  <a:gd name="connsiteX6" fmla="*/ 25173 w 901194"/>
                  <a:gd name="connsiteY6" fmla="*/ 114301 h 614363"/>
                  <a:gd name="connsiteX7" fmla="*/ 58231 w 901194"/>
                  <a:gd name="connsiteY7" fmla="*/ 0 h 614363"/>
                  <a:gd name="connsiteX0" fmla="*/ 58231 w 901194"/>
                  <a:gd name="connsiteY0" fmla="*/ 0 h 614363"/>
                  <a:gd name="connsiteX1" fmla="*/ 641395 w 901194"/>
                  <a:gd name="connsiteY1" fmla="*/ 71438 h 614363"/>
                  <a:gd name="connsiteX2" fmla="*/ 730023 w 901194"/>
                  <a:gd name="connsiteY2" fmla="*/ 257176 h 614363"/>
                  <a:gd name="connsiteX3" fmla="*/ 793795 w 901194"/>
                  <a:gd name="connsiteY3" fmla="*/ 481013 h 614363"/>
                  <a:gd name="connsiteX4" fmla="*/ 901194 w 901194"/>
                  <a:gd name="connsiteY4" fmla="*/ 614363 h 614363"/>
                  <a:gd name="connsiteX5" fmla="*/ 10885 w 901194"/>
                  <a:gd name="connsiteY5" fmla="*/ 419101 h 614363"/>
                  <a:gd name="connsiteX6" fmla="*/ 10885 w 901194"/>
                  <a:gd name="connsiteY6" fmla="*/ 285751 h 614363"/>
                  <a:gd name="connsiteX7" fmla="*/ 25173 w 901194"/>
                  <a:gd name="connsiteY7" fmla="*/ 114301 h 614363"/>
                  <a:gd name="connsiteX8" fmla="*/ 58231 w 901194"/>
                  <a:gd name="connsiteY8" fmla="*/ 0 h 614363"/>
                  <a:gd name="connsiteX0" fmla="*/ 58231 w 901194"/>
                  <a:gd name="connsiteY0" fmla="*/ 0 h 614363"/>
                  <a:gd name="connsiteX1" fmla="*/ 846182 w 901194"/>
                  <a:gd name="connsiteY1" fmla="*/ 80963 h 614363"/>
                  <a:gd name="connsiteX2" fmla="*/ 730023 w 901194"/>
                  <a:gd name="connsiteY2" fmla="*/ 257176 h 614363"/>
                  <a:gd name="connsiteX3" fmla="*/ 793795 w 901194"/>
                  <a:gd name="connsiteY3" fmla="*/ 481013 h 614363"/>
                  <a:gd name="connsiteX4" fmla="*/ 901194 w 901194"/>
                  <a:gd name="connsiteY4" fmla="*/ 614363 h 614363"/>
                  <a:gd name="connsiteX5" fmla="*/ 10885 w 901194"/>
                  <a:gd name="connsiteY5" fmla="*/ 419101 h 614363"/>
                  <a:gd name="connsiteX6" fmla="*/ 10885 w 901194"/>
                  <a:gd name="connsiteY6" fmla="*/ 285751 h 614363"/>
                  <a:gd name="connsiteX7" fmla="*/ 25173 w 901194"/>
                  <a:gd name="connsiteY7" fmla="*/ 114301 h 614363"/>
                  <a:gd name="connsiteX8" fmla="*/ 58231 w 901194"/>
                  <a:gd name="connsiteY8" fmla="*/ 0 h 614363"/>
                  <a:gd name="connsiteX0" fmla="*/ 58231 w 901194"/>
                  <a:gd name="connsiteY0" fmla="*/ 38143 h 652506"/>
                  <a:gd name="connsiteX1" fmla="*/ 234723 w 901194"/>
                  <a:gd name="connsiteY1" fmla="*/ 44 h 652506"/>
                  <a:gd name="connsiteX2" fmla="*/ 846182 w 901194"/>
                  <a:gd name="connsiteY2" fmla="*/ 119106 h 652506"/>
                  <a:gd name="connsiteX3" fmla="*/ 730023 w 901194"/>
                  <a:gd name="connsiteY3" fmla="*/ 295319 h 652506"/>
                  <a:gd name="connsiteX4" fmla="*/ 793795 w 901194"/>
                  <a:gd name="connsiteY4" fmla="*/ 519156 h 652506"/>
                  <a:gd name="connsiteX5" fmla="*/ 901194 w 901194"/>
                  <a:gd name="connsiteY5" fmla="*/ 652506 h 652506"/>
                  <a:gd name="connsiteX6" fmla="*/ 10885 w 901194"/>
                  <a:gd name="connsiteY6" fmla="*/ 457244 h 652506"/>
                  <a:gd name="connsiteX7" fmla="*/ 10885 w 901194"/>
                  <a:gd name="connsiteY7" fmla="*/ 323894 h 652506"/>
                  <a:gd name="connsiteX8" fmla="*/ 25173 w 901194"/>
                  <a:gd name="connsiteY8" fmla="*/ 152444 h 652506"/>
                  <a:gd name="connsiteX9" fmla="*/ 58231 w 901194"/>
                  <a:gd name="connsiteY9" fmla="*/ 38143 h 652506"/>
                  <a:gd name="connsiteX0" fmla="*/ 58231 w 901194"/>
                  <a:gd name="connsiteY0" fmla="*/ 38143 h 672431"/>
                  <a:gd name="connsiteX1" fmla="*/ 234723 w 901194"/>
                  <a:gd name="connsiteY1" fmla="*/ 44 h 672431"/>
                  <a:gd name="connsiteX2" fmla="*/ 846182 w 901194"/>
                  <a:gd name="connsiteY2" fmla="*/ 119106 h 672431"/>
                  <a:gd name="connsiteX3" fmla="*/ 730023 w 901194"/>
                  <a:gd name="connsiteY3" fmla="*/ 295319 h 672431"/>
                  <a:gd name="connsiteX4" fmla="*/ 793795 w 901194"/>
                  <a:gd name="connsiteY4" fmla="*/ 519156 h 672431"/>
                  <a:gd name="connsiteX5" fmla="*/ 901194 w 901194"/>
                  <a:gd name="connsiteY5" fmla="*/ 652506 h 672431"/>
                  <a:gd name="connsiteX6" fmla="*/ 10885 w 901194"/>
                  <a:gd name="connsiteY6" fmla="*/ 457244 h 672431"/>
                  <a:gd name="connsiteX7" fmla="*/ 10885 w 901194"/>
                  <a:gd name="connsiteY7" fmla="*/ 323894 h 672431"/>
                  <a:gd name="connsiteX8" fmla="*/ 25173 w 901194"/>
                  <a:gd name="connsiteY8" fmla="*/ 152444 h 672431"/>
                  <a:gd name="connsiteX9" fmla="*/ 58231 w 901194"/>
                  <a:gd name="connsiteY9" fmla="*/ 38143 h 672431"/>
                  <a:gd name="connsiteX0" fmla="*/ 58231 w 901194"/>
                  <a:gd name="connsiteY0" fmla="*/ 38143 h 672431"/>
                  <a:gd name="connsiteX1" fmla="*/ 234723 w 901194"/>
                  <a:gd name="connsiteY1" fmla="*/ 44 h 672431"/>
                  <a:gd name="connsiteX2" fmla="*/ 846182 w 901194"/>
                  <a:gd name="connsiteY2" fmla="*/ 119106 h 672431"/>
                  <a:gd name="connsiteX3" fmla="*/ 730023 w 901194"/>
                  <a:gd name="connsiteY3" fmla="*/ 295319 h 672431"/>
                  <a:gd name="connsiteX4" fmla="*/ 793795 w 901194"/>
                  <a:gd name="connsiteY4" fmla="*/ 519156 h 672431"/>
                  <a:gd name="connsiteX5" fmla="*/ 901194 w 901194"/>
                  <a:gd name="connsiteY5" fmla="*/ 652506 h 672431"/>
                  <a:gd name="connsiteX6" fmla="*/ 10885 w 901194"/>
                  <a:gd name="connsiteY6" fmla="*/ 457244 h 672431"/>
                  <a:gd name="connsiteX7" fmla="*/ 10885 w 901194"/>
                  <a:gd name="connsiteY7" fmla="*/ 323894 h 672431"/>
                  <a:gd name="connsiteX8" fmla="*/ 25173 w 901194"/>
                  <a:gd name="connsiteY8" fmla="*/ 152444 h 672431"/>
                  <a:gd name="connsiteX9" fmla="*/ 58231 w 901194"/>
                  <a:gd name="connsiteY9" fmla="*/ 38143 h 672431"/>
                  <a:gd name="connsiteX0" fmla="*/ 58231 w 901194"/>
                  <a:gd name="connsiteY0" fmla="*/ 38143 h 672431"/>
                  <a:gd name="connsiteX1" fmla="*/ 234723 w 901194"/>
                  <a:gd name="connsiteY1" fmla="*/ 44 h 672431"/>
                  <a:gd name="connsiteX2" fmla="*/ 846182 w 901194"/>
                  <a:gd name="connsiteY2" fmla="*/ 119106 h 672431"/>
                  <a:gd name="connsiteX3" fmla="*/ 730023 w 901194"/>
                  <a:gd name="connsiteY3" fmla="*/ 295319 h 672431"/>
                  <a:gd name="connsiteX4" fmla="*/ 793795 w 901194"/>
                  <a:gd name="connsiteY4" fmla="*/ 519156 h 672431"/>
                  <a:gd name="connsiteX5" fmla="*/ 901194 w 901194"/>
                  <a:gd name="connsiteY5" fmla="*/ 652506 h 672431"/>
                  <a:gd name="connsiteX6" fmla="*/ 10885 w 901194"/>
                  <a:gd name="connsiteY6" fmla="*/ 457244 h 672431"/>
                  <a:gd name="connsiteX7" fmla="*/ 10885 w 901194"/>
                  <a:gd name="connsiteY7" fmla="*/ 323894 h 672431"/>
                  <a:gd name="connsiteX8" fmla="*/ 25173 w 901194"/>
                  <a:gd name="connsiteY8" fmla="*/ 152444 h 672431"/>
                  <a:gd name="connsiteX9" fmla="*/ 58231 w 901194"/>
                  <a:gd name="connsiteY9" fmla="*/ 38143 h 672431"/>
                  <a:gd name="connsiteX0" fmla="*/ 98755 w 941718"/>
                  <a:gd name="connsiteY0" fmla="*/ 38143 h 672431"/>
                  <a:gd name="connsiteX1" fmla="*/ 275247 w 941718"/>
                  <a:gd name="connsiteY1" fmla="*/ 44 h 672431"/>
                  <a:gd name="connsiteX2" fmla="*/ 886706 w 941718"/>
                  <a:gd name="connsiteY2" fmla="*/ 119106 h 672431"/>
                  <a:gd name="connsiteX3" fmla="*/ 770547 w 941718"/>
                  <a:gd name="connsiteY3" fmla="*/ 295319 h 672431"/>
                  <a:gd name="connsiteX4" fmla="*/ 834319 w 941718"/>
                  <a:gd name="connsiteY4" fmla="*/ 519156 h 672431"/>
                  <a:gd name="connsiteX5" fmla="*/ 941718 w 941718"/>
                  <a:gd name="connsiteY5" fmla="*/ 652506 h 672431"/>
                  <a:gd name="connsiteX6" fmla="*/ 51409 w 941718"/>
                  <a:gd name="connsiteY6" fmla="*/ 457244 h 672431"/>
                  <a:gd name="connsiteX7" fmla="*/ 51409 w 941718"/>
                  <a:gd name="connsiteY7" fmla="*/ 323894 h 672431"/>
                  <a:gd name="connsiteX8" fmla="*/ 65697 w 941718"/>
                  <a:gd name="connsiteY8" fmla="*/ 152444 h 672431"/>
                  <a:gd name="connsiteX9" fmla="*/ 98755 w 941718"/>
                  <a:gd name="connsiteY9" fmla="*/ 38143 h 672431"/>
                  <a:gd name="connsiteX0" fmla="*/ 98755 w 941718"/>
                  <a:gd name="connsiteY0" fmla="*/ 38099 h 672387"/>
                  <a:gd name="connsiteX1" fmla="*/ 275247 w 941718"/>
                  <a:gd name="connsiteY1" fmla="*/ 0 h 672387"/>
                  <a:gd name="connsiteX2" fmla="*/ 886706 w 941718"/>
                  <a:gd name="connsiteY2" fmla="*/ 119062 h 672387"/>
                  <a:gd name="connsiteX3" fmla="*/ 770547 w 941718"/>
                  <a:gd name="connsiteY3" fmla="*/ 295275 h 672387"/>
                  <a:gd name="connsiteX4" fmla="*/ 834319 w 941718"/>
                  <a:gd name="connsiteY4" fmla="*/ 519112 h 672387"/>
                  <a:gd name="connsiteX5" fmla="*/ 941718 w 941718"/>
                  <a:gd name="connsiteY5" fmla="*/ 652462 h 672387"/>
                  <a:gd name="connsiteX6" fmla="*/ 51409 w 941718"/>
                  <a:gd name="connsiteY6" fmla="*/ 457200 h 672387"/>
                  <a:gd name="connsiteX7" fmla="*/ 51409 w 941718"/>
                  <a:gd name="connsiteY7" fmla="*/ 323850 h 672387"/>
                  <a:gd name="connsiteX8" fmla="*/ 65697 w 941718"/>
                  <a:gd name="connsiteY8" fmla="*/ 152400 h 672387"/>
                  <a:gd name="connsiteX9" fmla="*/ 98755 w 941718"/>
                  <a:gd name="connsiteY9" fmla="*/ 38099 h 672387"/>
                  <a:gd name="connsiteX0" fmla="*/ 98755 w 941718"/>
                  <a:gd name="connsiteY0" fmla="*/ 38099 h 672387"/>
                  <a:gd name="connsiteX1" fmla="*/ 275247 w 941718"/>
                  <a:gd name="connsiteY1" fmla="*/ 0 h 672387"/>
                  <a:gd name="connsiteX2" fmla="*/ 886706 w 941718"/>
                  <a:gd name="connsiteY2" fmla="*/ 119062 h 672387"/>
                  <a:gd name="connsiteX3" fmla="*/ 770547 w 941718"/>
                  <a:gd name="connsiteY3" fmla="*/ 295275 h 672387"/>
                  <a:gd name="connsiteX4" fmla="*/ 834319 w 941718"/>
                  <a:gd name="connsiteY4" fmla="*/ 519112 h 672387"/>
                  <a:gd name="connsiteX5" fmla="*/ 941718 w 941718"/>
                  <a:gd name="connsiteY5" fmla="*/ 652462 h 672387"/>
                  <a:gd name="connsiteX6" fmla="*/ 51409 w 941718"/>
                  <a:gd name="connsiteY6" fmla="*/ 457200 h 672387"/>
                  <a:gd name="connsiteX7" fmla="*/ 51409 w 941718"/>
                  <a:gd name="connsiteY7" fmla="*/ 323850 h 672387"/>
                  <a:gd name="connsiteX8" fmla="*/ 65697 w 941718"/>
                  <a:gd name="connsiteY8" fmla="*/ 152400 h 672387"/>
                  <a:gd name="connsiteX9" fmla="*/ 98755 w 941718"/>
                  <a:gd name="connsiteY9" fmla="*/ 38099 h 672387"/>
                  <a:gd name="connsiteX0" fmla="*/ 98755 w 941718"/>
                  <a:gd name="connsiteY0" fmla="*/ 38099 h 672387"/>
                  <a:gd name="connsiteX1" fmla="*/ 275247 w 941718"/>
                  <a:gd name="connsiteY1" fmla="*/ 0 h 672387"/>
                  <a:gd name="connsiteX2" fmla="*/ 886706 w 941718"/>
                  <a:gd name="connsiteY2" fmla="*/ 119062 h 672387"/>
                  <a:gd name="connsiteX3" fmla="*/ 770547 w 941718"/>
                  <a:gd name="connsiteY3" fmla="*/ 295275 h 672387"/>
                  <a:gd name="connsiteX4" fmla="*/ 834319 w 941718"/>
                  <a:gd name="connsiteY4" fmla="*/ 519112 h 672387"/>
                  <a:gd name="connsiteX5" fmla="*/ 941718 w 941718"/>
                  <a:gd name="connsiteY5" fmla="*/ 652462 h 672387"/>
                  <a:gd name="connsiteX6" fmla="*/ 51409 w 941718"/>
                  <a:gd name="connsiteY6" fmla="*/ 457200 h 672387"/>
                  <a:gd name="connsiteX7" fmla="*/ 51409 w 941718"/>
                  <a:gd name="connsiteY7" fmla="*/ 323850 h 672387"/>
                  <a:gd name="connsiteX8" fmla="*/ 65697 w 941718"/>
                  <a:gd name="connsiteY8" fmla="*/ 152400 h 672387"/>
                  <a:gd name="connsiteX9" fmla="*/ 98755 w 941718"/>
                  <a:gd name="connsiteY9" fmla="*/ 38099 h 67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41718" h="672387">
                    <a:moveTo>
                      <a:pt x="98755" y="38099"/>
                    </a:moveTo>
                    <a:cubicBezTo>
                      <a:pt x="141711" y="39687"/>
                      <a:pt x="222766" y="79374"/>
                      <a:pt x="275247" y="0"/>
                    </a:cubicBezTo>
                    <a:lnTo>
                      <a:pt x="886706" y="119062"/>
                    </a:lnTo>
                    <a:cubicBezTo>
                      <a:pt x="905136" y="180975"/>
                      <a:pt x="823555" y="276224"/>
                      <a:pt x="770547" y="295275"/>
                    </a:cubicBezTo>
                    <a:lnTo>
                      <a:pt x="834319" y="519112"/>
                    </a:lnTo>
                    <a:cubicBezTo>
                      <a:pt x="870119" y="563562"/>
                      <a:pt x="891630" y="460375"/>
                      <a:pt x="941718" y="652462"/>
                    </a:cubicBezTo>
                    <a:cubicBezTo>
                      <a:pt x="536596" y="745331"/>
                      <a:pt x="79144" y="484981"/>
                      <a:pt x="51409" y="457200"/>
                    </a:cubicBezTo>
                    <a:cubicBezTo>
                      <a:pt x="23674" y="429419"/>
                      <a:pt x="58553" y="368300"/>
                      <a:pt x="51409" y="323850"/>
                    </a:cubicBezTo>
                    <a:cubicBezTo>
                      <a:pt x="44265" y="279400"/>
                      <a:pt x="-69194" y="164306"/>
                      <a:pt x="65697" y="152400"/>
                    </a:cubicBezTo>
                    <a:lnTo>
                      <a:pt x="98755" y="38099"/>
                    </a:lnTo>
                    <a:close/>
                  </a:path>
                </a:pathLst>
              </a:custGeom>
              <a:gradFill>
                <a:gsLst>
                  <a:gs pos="0">
                    <a:srgbClr val="4E7F47"/>
                  </a:gs>
                  <a:gs pos="39000">
                    <a:srgbClr val="AD6943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Star: 7 Points 12">
                <a:extLst>
                  <a:ext uri="{FF2B5EF4-FFF2-40B4-BE49-F238E27FC236}">
                    <a16:creationId xmlns:a16="http://schemas.microsoft.com/office/drawing/2014/main" id="{AA8800DD-ACCF-421C-B861-1E852F28911D}"/>
                  </a:ext>
                </a:extLst>
              </p:cNvPr>
              <p:cNvSpPr/>
              <p:nvPr/>
            </p:nvSpPr>
            <p:spPr>
              <a:xfrm>
                <a:off x="11896182" y="2673968"/>
                <a:ext cx="494348" cy="632082"/>
              </a:xfrm>
              <a:prstGeom prst="star7">
                <a:avLst>
                  <a:gd name="adj" fmla="val 48261"/>
                  <a:gd name="hf" fmla="val 102572"/>
                  <a:gd name="vf" fmla="val 105210"/>
                </a:avLst>
              </a:prstGeom>
              <a:gradFill>
                <a:gsLst>
                  <a:gs pos="0">
                    <a:srgbClr val="4E7F47"/>
                  </a:gs>
                  <a:gs pos="60000">
                    <a:srgbClr val="AD6943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650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FE386-1773-417E-87C1-1C22D00AC53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Leo the Lion Loves Lollipops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-420478" y="-2397"/>
            <a:ext cx="129886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dirty="0">
                <a:solidFill>
                  <a:srgbClr val="FF0000"/>
                </a:solidFill>
                <a:latin typeface="Arial Black" panose="020B0A04020102020204" pitchFamily="34" charset="0"/>
              </a:rPr>
              <a:t>W</a:t>
            </a:r>
            <a:r>
              <a:rPr kumimoji="0" lang="en-US" sz="7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endy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0B0754"/>
                </a:solidFill>
                <a:effectLst/>
                <a:uLnTx/>
                <a:uFillTx/>
                <a:latin typeface="Arial Black" panose="020B0A04020102020204" pitchFamily="34" charset="0"/>
              </a:rPr>
              <a:t>W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hale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</a:rPr>
              <a:t>W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aves Hello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6EE20F-D05A-4E5B-BCC5-5ECDCB0DA6F1}"/>
              </a:ext>
            </a:extLst>
          </p:cNvPr>
          <p:cNvGrpSpPr/>
          <p:nvPr/>
        </p:nvGrpSpPr>
        <p:grpSpPr>
          <a:xfrm rot="1423581">
            <a:off x="1068487" y="1351277"/>
            <a:ext cx="10015663" cy="5067266"/>
            <a:chOff x="2475914" y="1868829"/>
            <a:chExt cx="7599598" cy="3844896"/>
          </a:xfrm>
        </p:grpSpPr>
        <p:sp>
          <p:nvSpPr>
            <p:cNvPr id="6" name="Rectangle 20">
              <a:extLst>
                <a:ext uri="{FF2B5EF4-FFF2-40B4-BE49-F238E27FC236}">
                  <a16:creationId xmlns:a16="http://schemas.microsoft.com/office/drawing/2014/main" id="{EFF5BDFF-A6AB-4213-9C4E-E7E5C74F000E}"/>
                </a:ext>
              </a:extLst>
            </p:cNvPr>
            <p:cNvSpPr/>
            <p:nvPr/>
          </p:nvSpPr>
          <p:spPr>
            <a:xfrm rot="4143027">
              <a:off x="4197943" y="3977632"/>
              <a:ext cx="2458451" cy="1013735"/>
            </a:xfrm>
            <a:custGeom>
              <a:avLst/>
              <a:gdLst>
                <a:gd name="connsiteX0" fmla="*/ 0 w 890731"/>
                <a:gd name="connsiteY0" fmla="*/ 0 h 303004"/>
                <a:gd name="connsiteX1" fmla="*/ 890731 w 890731"/>
                <a:gd name="connsiteY1" fmla="*/ 0 h 303004"/>
                <a:gd name="connsiteX2" fmla="*/ 890731 w 890731"/>
                <a:gd name="connsiteY2" fmla="*/ 303004 h 303004"/>
                <a:gd name="connsiteX3" fmla="*/ 0 w 890731"/>
                <a:gd name="connsiteY3" fmla="*/ 303004 h 303004"/>
                <a:gd name="connsiteX4" fmla="*/ 0 w 890731"/>
                <a:gd name="connsiteY4" fmla="*/ 0 h 303004"/>
                <a:gd name="connsiteX0" fmla="*/ 0 w 1655078"/>
                <a:gd name="connsiteY0" fmla="*/ 0 h 303004"/>
                <a:gd name="connsiteX1" fmla="*/ 890731 w 1655078"/>
                <a:gd name="connsiteY1" fmla="*/ 0 h 303004"/>
                <a:gd name="connsiteX2" fmla="*/ 1655078 w 1655078"/>
                <a:gd name="connsiteY2" fmla="*/ 184148 h 303004"/>
                <a:gd name="connsiteX3" fmla="*/ 0 w 1655078"/>
                <a:gd name="connsiteY3" fmla="*/ 303004 h 303004"/>
                <a:gd name="connsiteX4" fmla="*/ 0 w 1655078"/>
                <a:gd name="connsiteY4" fmla="*/ 0 h 303004"/>
                <a:gd name="connsiteX0" fmla="*/ 0 w 1655078"/>
                <a:gd name="connsiteY0" fmla="*/ 367531 h 670535"/>
                <a:gd name="connsiteX1" fmla="*/ 1173148 w 1655078"/>
                <a:gd name="connsiteY1" fmla="*/ 0 h 670535"/>
                <a:gd name="connsiteX2" fmla="*/ 1655078 w 1655078"/>
                <a:gd name="connsiteY2" fmla="*/ 551679 h 670535"/>
                <a:gd name="connsiteX3" fmla="*/ 0 w 1655078"/>
                <a:gd name="connsiteY3" fmla="*/ 670535 h 670535"/>
                <a:gd name="connsiteX4" fmla="*/ 0 w 1655078"/>
                <a:gd name="connsiteY4" fmla="*/ 367531 h 670535"/>
                <a:gd name="connsiteX0" fmla="*/ 0 w 1891852"/>
                <a:gd name="connsiteY0" fmla="*/ 367531 h 670535"/>
                <a:gd name="connsiteX1" fmla="*/ 1173148 w 1891852"/>
                <a:gd name="connsiteY1" fmla="*/ 0 h 670535"/>
                <a:gd name="connsiteX2" fmla="*/ 1655078 w 1891852"/>
                <a:gd name="connsiteY2" fmla="*/ 551679 h 670535"/>
                <a:gd name="connsiteX3" fmla="*/ 0 w 1891852"/>
                <a:gd name="connsiteY3" fmla="*/ 670535 h 670535"/>
                <a:gd name="connsiteX4" fmla="*/ 0 w 1891852"/>
                <a:gd name="connsiteY4" fmla="*/ 367531 h 670535"/>
                <a:gd name="connsiteX0" fmla="*/ 0 w 1992269"/>
                <a:gd name="connsiteY0" fmla="*/ 367531 h 670535"/>
                <a:gd name="connsiteX1" fmla="*/ 1173148 w 1992269"/>
                <a:gd name="connsiteY1" fmla="*/ 0 h 670535"/>
                <a:gd name="connsiteX2" fmla="*/ 1655078 w 1992269"/>
                <a:gd name="connsiteY2" fmla="*/ 551679 h 670535"/>
                <a:gd name="connsiteX3" fmla="*/ 0 w 1992269"/>
                <a:gd name="connsiteY3" fmla="*/ 670535 h 670535"/>
                <a:gd name="connsiteX4" fmla="*/ 0 w 1992269"/>
                <a:gd name="connsiteY4" fmla="*/ 367531 h 670535"/>
                <a:gd name="connsiteX0" fmla="*/ 0 w 1992269"/>
                <a:gd name="connsiteY0" fmla="*/ 367531 h 826142"/>
                <a:gd name="connsiteX1" fmla="*/ 1173148 w 1992269"/>
                <a:gd name="connsiteY1" fmla="*/ 0 h 826142"/>
                <a:gd name="connsiteX2" fmla="*/ 1655078 w 1992269"/>
                <a:gd name="connsiteY2" fmla="*/ 551679 h 826142"/>
                <a:gd name="connsiteX3" fmla="*/ 0 w 1992269"/>
                <a:gd name="connsiteY3" fmla="*/ 670535 h 826142"/>
                <a:gd name="connsiteX4" fmla="*/ 0 w 1992269"/>
                <a:gd name="connsiteY4" fmla="*/ 367531 h 826142"/>
                <a:gd name="connsiteX0" fmla="*/ 466182 w 2458451"/>
                <a:gd name="connsiteY0" fmla="*/ 367531 h 921924"/>
                <a:gd name="connsiteX1" fmla="*/ 1639330 w 2458451"/>
                <a:gd name="connsiteY1" fmla="*/ 0 h 921924"/>
                <a:gd name="connsiteX2" fmla="*/ 2121260 w 2458451"/>
                <a:gd name="connsiteY2" fmla="*/ 551679 h 921924"/>
                <a:gd name="connsiteX3" fmla="*/ 0 w 2458451"/>
                <a:gd name="connsiteY3" fmla="*/ 896857 h 921924"/>
                <a:gd name="connsiteX4" fmla="*/ 466182 w 2458451"/>
                <a:gd name="connsiteY4" fmla="*/ 367531 h 921924"/>
                <a:gd name="connsiteX0" fmla="*/ 466182 w 2458451"/>
                <a:gd name="connsiteY0" fmla="*/ 367531 h 995897"/>
                <a:gd name="connsiteX1" fmla="*/ 1639330 w 2458451"/>
                <a:gd name="connsiteY1" fmla="*/ 0 h 995897"/>
                <a:gd name="connsiteX2" fmla="*/ 2121260 w 2458451"/>
                <a:gd name="connsiteY2" fmla="*/ 551679 h 995897"/>
                <a:gd name="connsiteX3" fmla="*/ 0 w 2458451"/>
                <a:gd name="connsiteY3" fmla="*/ 896857 h 995897"/>
                <a:gd name="connsiteX4" fmla="*/ 466182 w 2458451"/>
                <a:gd name="connsiteY4" fmla="*/ 367531 h 995897"/>
                <a:gd name="connsiteX0" fmla="*/ 466182 w 2458451"/>
                <a:gd name="connsiteY0" fmla="*/ 367531 h 976043"/>
                <a:gd name="connsiteX1" fmla="*/ 1639330 w 2458451"/>
                <a:gd name="connsiteY1" fmla="*/ 0 h 976043"/>
                <a:gd name="connsiteX2" fmla="*/ 2121260 w 2458451"/>
                <a:gd name="connsiteY2" fmla="*/ 551679 h 976043"/>
                <a:gd name="connsiteX3" fmla="*/ 469461 w 2458451"/>
                <a:gd name="connsiteY3" fmla="*/ 933636 h 976043"/>
                <a:gd name="connsiteX4" fmla="*/ 0 w 2458451"/>
                <a:gd name="connsiteY4" fmla="*/ 896857 h 976043"/>
                <a:gd name="connsiteX5" fmla="*/ 466182 w 2458451"/>
                <a:gd name="connsiteY5" fmla="*/ 367531 h 976043"/>
                <a:gd name="connsiteX0" fmla="*/ 466182 w 2458451"/>
                <a:gd name="connsiteY0" fmla="*/ 367531 h 1013547"/>
                <a:gd name="connsiteX1" fmla="*/ 1639330 w 2458451"/>
                <a:gd name="connsiteY1" fmla="*/ 0 h 1013547"/>
                <a:gd name="connsiteX2" fmla="*/ 2121260 w 2458451"/>
                <a:gd name="connsiteY2" fmla="*/ 551679 h 1013547"/>
                <a:gd name="connsiteX3" fmla="*/ 469461 w 2458451"/>
                <a:gd name="connsiteY3" fmla="*/ 933636 h 1013547"/>
                <a:gd name="connsiteX4" fmla="*/ 0 w 2458451"/>
                <a:gd name="connsiteY4" fmla="*/ 896857 h 1013547"/>
                <a:gd name="connsiteX5" fmla="*/ 466182 w 2458451"/>
                <a:gd name="connsiteY5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719 h 1013735"/>
                <a:gd name="connsiteX1" fmla="*/ 1071047 w 2458451"/>
                <a:gd name="connsiteY1" fmla="*/ 227004 h 1013735"/>
                <a:gd name="connsiteX2" fmla="*/ 1639330 w 2458451"/>
                <a:gd name="connsiteY2" fmla="*/ 188 h 1013735"/>
                <a:gd name="connsiteX3" fmla="*/ 2121260 w 2458451"/>
                <a:gd name="connsiteY3" fmla="*/ 551867 h 1013735"/>
                <a:gd name="connsiteX4" fmla="*/ 469461 w 2458451"/>
                <a:gd name="connsiteY4" fmla="*/ 933824 h 1013735"/>
                <a:gd name="connsiteX5" fmla="*/ 0 w 2458451"/>
                <a:gd name="connsiteY5" fmla="*/ 897045 h 1013735"/>
                <a:gd name="connsiteX6" fmla="*/ 466182 w 2458451"/>
                <a:gd name="connsiteY6" fmla="*/ 367719 h 101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8451" h="1013735">
                  <a:moveTo>
                    <a:pt x="466182" y="367719"/>
                  </a:moveTo>
                  <a:cubicBezTo>
                    <a:pt x="677468" y="301383"/>
                    <a:pt x="859761" y="293340"/>
                    <a:pt x="1071047" y="227004"/>
                  </a:cubicBezTo>
                  <a:cubicBezTo>
                    <a:pt x="1252340" y="75635"/>
                    <a:pt x="1468880" y="-4416"/>
                    <a:pt x="1639330" y="188"/>
                  </a:cubicBezTo>
                  <a:cubicBezTo>
                    <a:pt x="3017025" y="70264"/>
                    <a:pt x="2274749" y="481390"/>
                    <a:pt x="2121260" y="551867"/>
                  </a:cubicBezTo>
                  <a:cubicBezTo>
                    <a:pt x="1927763" y="716511"/>
                    <a:pt x="784600" y="1203830"/>
                    <a:pt x="469461" y="933824"/>
                  </a:cubicBezTo>
                  <a:cubicBezTo>
                    <a:pt x="115918" y="991354"/>
                    <a:pt x="2028" y="1000433"/>
                    <a:pt x="0" y="897045"/>
                  </a:cubicBezTo>
                  <a:lnTo>
                    <a:pt x="466182" y="367719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D0DDADE0-D6E1-46EA-86DE-D2C83550C9BF}"/>
                </a:ext>
              </a:extLst>
            </p:cNvPr>
            <p:cNvSpPr/>
            <p:nvPr/>
          </p:nvSpPr>
          <p:spPr>
            <a:xfrm>
              <a:off x="2475914" y="1878239"/>
              <a:ext cx="7599598" cy="2825118"/>
            </a:xfrm>
            <a:custGeom>
              <a:avLst/>
              <a:gdLst>
                <a:gd name="connsiteX0" fmla="*/ 0 w 4557333"/>
                <a:gd name="connsiteY0" fmla="*/ 0 h 1268088"/>
                <a:gd name="connsiteX1" fmla="*/ 4557333 w 4557333"/>
                <a:gd name="connsiteY1" fmla="*/ 0 h 1268088"/>
                <a:gd name="connsiteX2" fmla="*/ 4557333 w 4557333"/>
                <a:gd name="connsiteY2" fmla="*/ 1268088 h 1268088"/>
                <a:gd name="connsiteX3" fmla="*/ 0 w 4557333"/>
                <a:gd name="connsiteY3" fmla="*/ 1268088 h 1268088"/>
                <a:gd name="connsiteX4" fmla="*/ 0 w 4557333"/>
                <a:gd name="connsiteY4" fmla="*/ 0 h 1268088"/>
                <a:gd name="connsiteX0" fmla="*/ 609600 w 4557333"/>
                <a:gd name="connsiteY0" fmla="*/ 0 h 1496688"/>
                <a:gd name="connsiteX1" fmla="*/ 4557333 w 4557333"/>
                <a:gd name="connsiteY1" fmla="*/ 228600 h 1496688"/>
                <a:gd name="connsiteX2" fmla="*/ 4557333 w 4557333"/>
                <a:gd name="connsiteY2" fmla="*/ 1496688 h 1496688"/>
                <a:gd name="connsiteX3" fmla="*/ 0 w 4557333"/>
                <a:gd name="connsiteY3" fmla="*/ 1496688 h 1496688"/>
                <a:gd name="connsiteX4" fmla="*/ 609600 w 4557333"/>
                <a:gd name="connsiteY4" fmla="*/ 0 h 1496688"/>
                <a:gd name="connsiteX0" fmla="*/ 304800 w 4252533"/>
                <a:gd name="connsiteY0" fmla="*/ 0 h 1496688"/>
                <a:gd name="connsiteX1" fmla="*/ 4252533 w 4252533"/>
                <a:gd name="connsiteY1" fmla="*/ 228600 h 1496688"/>
                <a:gd name="connsiteX2" fmla="*/ 4252533 w 4252533"/>
                <a:gd name="connsiteY2" fmla="*/ 1496688 h 1496688"/>
                <a:gd name="connsiteX3" fmla="*/ 0 w 4252533"/>
                <a:gd name="connsiteY3" fmla="*/ 1001388 h 1496688"/>
                <a:gd name="connsiteX4" fmla="*/ 304800 w 4252533"/>
                <a:gd name="connsiteY4" fmla="*/ 0 h 1496688"/>
                <a:gd name="connsiteX0" fmla="*/ 317500 w 4265233"/>
                <a:gd name="connsiteY0" fmla="*/ 0 h 1496688"/>
                <a:gd name="connsiteX1" fmla="*/ 4265233 w 4265233"/>
                <a:gd name="connsiteY1" fmla="*/ 228600 h 1496688"/>
                <a:gd name="connsiteX2" fmla="*/ 4265233 w 4265233"/>
                <a:gd name="connsiteY2" fmla="*/ 1496688 h 1496688"/>
                <a:gd name="connsiteX3" fmla="*/ 0 w 4265233"/>
                <a:gd name="connsiteY3" fmla="*/ 1026788 h 1496688"/>
                <a:gd name="connsiteX4" fmla="*/ 317500 w 4265233"/>
                <a:gd name="connsiteY4" fmla="*/ 0 h 1496688"/>
                <a:gd name="connsiteX0" fmla="*/ 877533 w 4825266"/>
                <a:gd name="connsiteY0" fmla="*/ 0 h 1496688"/>
                <a:gd name="connsiteX1" fmla="*/ 4825266 w 4825266"/>
                <a:gd name="connsiteY1" fmla="*/ 228600 h 1496688"/>
                <a:gd name="connsiteX2" fmla="*/ 4825266 w 4825266"/>
                <a:gd name="connsiteY2" fmla="*/ 1496688 h 1496688"/>
                <a:gd name="connsiteX3" fmla="*/ 560033 w 4825266"/>
                <a:gd name="connsiteY3" fmla="*/ 1026788 h 1496688"/>
                <a:gd name="connsiteX4" fmla="*/ 877533 w 4825266"/>
                <a:gd name="connsiteY4" fmla="*/ 0 h 1496688"/>
                <a:gd name="connsiteX0" fmla="*/ 902286 w 4850019"/>
                <a:gd name="connsiteY0" fmla="*/ 0 h 1496688"/>
                <a:gd name="connsiteX1" fmla="*/ 4850019 w 4850019"/>
                <a:gd name="connsiteY1" fmla="*/ 228600 h 1496688"/>
                <a:gd name="connsiteX2" fmla="*/ 4850019 w 4850019"/>
                <a:gd name="connsiteY2" fmla="*/ 1496688 h 1496688"/>
                <a:gd name="connsiteX3" fmla="*/ 584786 w 4850019"/>
                <a:gd name="connsiteY3" fmla="*/ 1026788 h 1496688"/>
                <a:gd name="connsiteX4" fmla="*/ 902286 w 4850019"/>
                <a:gd name="connsiteY4" fmla="*/ 0 h 1496688"/>
                <a:gd name="connsiteX0" fmla="*/ 902286 w 5827919"/>
                <a:gd name="connsiteY0" fmla="*/ 546100 h 2042788"/>
                <a:gd name="connsiteX1" fmla="*/ 5827919 w 5827919"/>
                <a:gd name="connsiteY1" fmla="*/ 0 h 2042788"/>
                <a:gd name="connsiteX2" fmla="*/ 4850019 w 5827919"/>
                <a:gd name="connsiteY2" fmla="*/ 2042788 h 2042788"/>
                <a:gd name="connsiteX3" fmla="*/ 584786 w 5827919"/>
                <a:gd name="connsiteY3" fmla="*/ 1572888 h 2042788"/>
                <a:gd name="connsiteX4" fmla="*/ 902286 w 5827919"/>
                <a:gd name="connsiteY4" fmla="*/ 546100 h 2042788"/>
                <a:gd name="connsiteX0" fmla="*/ 902286 w 5954919"/>
                <a:gd name="connsiteY0" fmla="*/ 546100 h 1572888"/>
                <a:gd name="connsiteX1" fmla="*/ 5827919 w 5954919"/>
                <a:gd name="connsiteY1" fmla="*/ 0 h 1572888"/>
                <a:gd name="connsiteX2" fmla="*/ 5954919 w 5954919"/>
                <a:gd name="connsiteY2" fmla="*/ 252088 h 1572888"/>
                <a:gd name="connsiteX3" fmla="*/ 584786 w 5954919"/>
                <a:gd name="connsiteY3" fmla="*/ 1572888 h 1572888"/>
                <a:gd name="connsiteX4" fmla="*/ 902286 w 5954919"/>
                <a:gd name="connsiteY4" fmla="*/ 546100 h 1572888"/>
                <a:gd name="connsiteX0" fmla="*/ 902286 w 5954919"/>
                <a:gd name="connsiteY0" fmla="*/ 546100 h 1572888"/>
                <a:gd name="connsiteX1" fmla="*/ 5827919 w 5954919"/>
                <a:gd name="connsiteY1" fmla="*/ 0 h 1572888"/>
                <a:gd name="connsiteX2" fmla="*/ 5954919 w 5954919"/>
                <a:gd name="connsiteY2" fmla="*/ 252088 h 1572888"/>
                <a:gd name="connsiteX3" fmla="*/ 584786 w 5954919"/>
                <a:gd name="connsiteY3" fmla="*/ 1572888 h 1572888"/>
                <a:gd name="connsiteX4" fmla="*/ 902286 w 5954919"/>
                <a:gd name="connsiteY4" fmla="*/ 546100 h 1572888"/>
                <a:gd name="connsiteX0" fmla="*/ 902286 w 5954919"/>
                <a:gd name="connsiteY0" fmla="*/ 584200 h 1610988"/>
                <a:gd name="connsiteX1" fmla="*/ 5827919 w 5954919"/>
                <a:gd name="connsiteY1" fmla="*/ 0 h 1610988"/>
                <a:gd name="connsiteX2" fmla="*/ 5954919 w 5954919"/>
                <a:gd name="connsiteY2" fmla="*/ 290188 h 1610988"/>
                <a:gd name="connsiteX3" fmla="*/ 584786 w 5954919"/>
                <a:gd name="connsiteY3" fmla="*/ 1610988 h 1610988"/>
                <a:gd name="connsiteX4" fmla="*/ 902286 w 5954919"/>
                <a:gd name="connsiteY4" fmla="*/ 584200 h 1610988"/>
                <a:gd name="connsiteX0" fmla="*/ 902286 w 5985399"/>
                <a:gd name="connsiteY0" fmla="*/ 584200 h 1610988"/>
                <a:gd name="connsiteX1" fmla="*/ 5827919 w 5985399"/>
                <a:gd name="connsiteY1" fmla="*/ 0 h 1610988"/>
                <a:gd name="connsiteX2" fmla="*/ 5985399 w 5985399"/>
                <a:gd name="connsiteY2" fmla="*/ 282568 h 1610988"/>
                <a:gd name="connsiteX3" fmla="*/ 584786 w 5985399"/>
                <a:gd name="connsiteY3" fmla="*/ 1610988 h 1610988"/>
                <a:gd name="connsiteX4" fmla="*/ 902286 w 5985399"/>
                <a:gd name="connsiteY4" fmla="*/ 584200 h 1610988"/>
                <a:gd name="connsiteX0" fmla="*/ 902286 w 5985399"/>
                <a:gd name="connsiteY0" fmla="*/ 584200 h 1845089"/>
                <a:gd name="connsiteX1" fmla="*/ 5827919 w 5985399"/>
                <a:gd name="connsiteY1" fmla="*/ 0 h 1845089"/>
                <a:gd name="connsiteX2" fmla="*/ 5985399 w 5985399"/>
                <a:gd name="connsiteY2" fmla="*/ 282568 h 1845089"/>
                <a:gd name="connsiteX3" fmla="*/ 584786 w 5985399"/>
                <a:gd name="connsiteY3" fmla="*/ 1610988 h 1845089"/>
                <a:gd name="connsiteX4" fmla="*/ 902286 w 5985399"/>
                <a:gd name="connsiteY4" fmla="*/ 584200 h 1845089"/>
                <a:gd name="connsiteX0" fmla="*/ 902286 w 5985399"/>
                <a:gd name="connsiteY0" fmla="*/ 584200 h 2087156"/>
                <a:gd name="connsiteX1" fmla="*/ 5827919 w 5985399"/>
                <a:gd name="connsiteY1" fmla="*/ 0 h 2087156"/>
                <a:gd name="connsiteX2" fmla="*/ 5985399 w 5985399"/>
                <a:gd name="connsiteY2" fmla="*/ 282568 h 2087156"/>
                <a:gd name="connsiteX3" fmla="*/ 584786 w 5985399"/>
                <a:gd name="connsiteY3" fmla="*/ 1610988 h 2087156"/>
                <a:gd name="connsiteX4" fmla="*/ 902286 w 5985399"/>
                <a:gd name="connsiteY4" fmla="*/ 584200 h 2087156"/>
                <a:gd name="connsiteX0" fmla="*/ 902286 w 6769687"/>
                <a:gd name="connsiteY0" fmla="*/ 1107854 h 2610810"/>
                <a:gd name="connsiteX1" fmla="*/ 5827919 w 6769687"/>
                <a:gd name="connsiteY1" fmla="*/ 523654 h 2610810"/>
                <a:gd name="connsiteX2" fmla="*/ 6769687 w 6769687"/>
                <a:gd name="connsiteY2" fmla="*/ 2952 h 2610810"/>
                <a:gd name="connsiteX3" fmla="*/ 5985399 w 6769687"/>
                <a:gd name="connsiteY3" fmla="*/ 806222 h 2610810"/>
                <a:gd name="connsiteX4" fmla="*/ 584786 w 6769687"/>
                <a:gd name="connsiteY4" fmla="*/ 2134642 h 2610810"/>
                <a:gd name="connsiteX5" fmla="*/ 902286 w 6769687"/>
                <a:gd name="connsiteY5" fmla="*/ 1107854 h 2610810"/>
                <a:gd name="connsiteX0" fmla="*/ 902286 w 7588448"/>
                <a:gd name="connsiteY0" fmla="*/ 1107854 h 2610810"/>
                <a:gd name="connsiteX1" fmla="*/ 5827919 w 7588448"/>
                <a:gd name="connsiteY1" fmla="*/ 523654 h 2610810"/>
                <a:gd name="connsiteX2" fmla="*/ 6769687 w 7588448"/>
                <a:gd name="connsiteY2" fmla="*/ 2952 h 2610810"/>
                <a:gd name="connsiteX3" fmla="*/ 7569787 w 7588448"/>
                <a:gd name="connsiteY3" fmla="*/ 1044352 h 2610810"/>
                <a:gd name="connsiteX4" fmla="*/ 5985399 w 7588448"/>
                <a:gd name="connsiteY4" fmla="*/ 806222 h 2610810"/>
                <a:gd name="connsiteX5" fmla="*/ 584786 w 7588448"/>
                <a:gd name="connsiteY5" fmla="*/ 2134642 h 2610810"/>
                <a:gd name="connsiteX6" fmla="*/ 902286 w 7588448"/>
                <a:gd name="connsiteY6" fmla="*/ 1107854 h 2610810"/>
                <a:gd name="connsiteX0" fmla="*/ 902286 w 7583936"/>
                <a:gd name="connsiteY0" fmla="*/ 1108326 h 2611282"/>
                <a:gd name="connsiteX1" fmla="*/ 5827919 w 7583936"/>
                <a:gd name="connsiteY1" fmla="*/ 524126 h 2611282"/>
                <a:gd name="connsiteX2" fmla="*/ 6769687 w 7583936"/>
                <a:gd name="connsiteY2" fmla="*/ 3424 h 2611282"/>
                <a:gd name="connsiteX3" fmla="*/ 6439486 w 7583936"/>
                <a:gd name="connsiteY3" fmla="*/ 460624 h 2611282"/>
                <a:gd name="connsiteX4" fmla="*/ 7569787 w 7583936"/>
                <a:gd name="connsiteY4" fmla="*/ 1044824 h 2611282"/>
                <a:gd name="connsiteX5" fmla="*/ 5985399 w 7583936"/>
                <a:gd name="connsiteY5" fmla="*/ 806694 h 2611282"/>
                <a:gd name="connsiteX6" fmla="*/ 584786 w 7583936"/>
                <a:gd name="connsiteY6" fmla="*/ 2135114 h 2611282"/>
                <a:gd name="connsiteX7" fmla="*/ 902286 w 7583936"/>
                <a:gd name="connsiteY7" fmla="*/ 1108326 h 2611282"/>
                <a:gd name="connsiteX0" fmla="*/ 902286 w 7583936"/>
                <a:gd name="connsiteY0" fmla="*/ 1109371 h 2612327"/>
                <a:gd name="connsiteX1" fmla="*/ 5827919 w 7583936"/>
                <a:gd name="connsiteY1" fmla="*/ 525171 h 2612327"/>
                <a:gd name="connsiteX2" fmla="*/ 6769687 w 7583936"/>
                <a:gd name="connsiteY2" fmla="*/ 4469 h 2612327"/>
                <a:gd name="connsiteX3" fmla="*/ 6439486 w 7583936"/>
                <a:gd name="connsiteY3" fmla="*/ 461669 h 2612327"/>
                <a:gd name="connsiteX4" fmla="*/ 7569787 w 7583936"/>
                <a:gd name="connsiteY4" fmla="*/ 1045869 h 2612327"/>
                <a:gd name="connsiteX5" fmla="*/ 5985399 w 7583936"/>
                <a:gd name="connsiteY5" fmla="*/ 807739 h 2612327"/>
                <a:gd name="connsiteX6" fmla="*/ 584786 w 7583936"/>
                <a:gd name="connsiteY6" fmla="*/ 2136159 h 2612327"/>
                <a:gd name="connsiteX7" fmla="*/ 902286 w 7583936"/>
                <a:gd name="connsiteY7" fmla="*/ 1109371 h 2612327"/>
                <a:gd name="connsiteX0" fmla="*/ 902286 w 7583936"/>
                <a:gd name="connsiteY0" fmla="*/ 1275148 h 2778104"/>
                <a:gd name="connsiteX1" fmla="*/ 5827919 w 7583936"/>
                <a:gd name="connsiteY1" fmla="*/ 690948 h 2778104"/>
                <a:gd name="connsiteX2" fmla="*/ 6769687 w 7583936"/>
                <a:gd name="connsiteY2" fmla="*/ 170246 h 2778104"/>
                <a:gd name="connsiteX3" fmla="*/ 6439486 w 7583936"/>
                <a:gd name="connsiteY3" fmla="*/ 627446 h 2778104"/>
                <a:gd name="connsiteX4" fmla="*/ 7569787 w 7583936"/>
                <a:gd name="connsiteY4" fmla="*/ 1211646 h 2778104"/>
                <a:gd name="connsiteX5" fmla="*/ 5985399 w 7583936"/>
                <a:gd name="connsiteY5" fmla="*/ 973516 h 2778104"/>
                <a:gd name="connsiteX6" fmla="*/ 584786 w 7583936"/>
                <a:gd name="connsiteY6" fmla="*/ 2301936 h 2778104"/>
                <a:gd name="connsiteX7" fmla="*/ 902286 w 7583936"/>
                <a:gd name="connsiteY7" fmla="*/ 1275148 h 2778104"/>
                <a:gd name="connsiteX0" fmla="*/ 902286 w 7583936"/>
                <a:gd name="connsiteY0" fmla="*/ 1275148 h 2778104"/>
                <a:gd name="connsiteX1" fmla="*/ 5827919 w 7583936"/>
                <a:gd name="connsiteY1" fmla="*/ 690948 h 2778104"/>
                <a:gd name="connsiteX2" fmla="*/ 6769687 w 7583936"/>
                <a:gd name="connsiteY2" fmla="*/ 170246 h 2778104"/>
                <a:gd name="connsiteX3" fmla="*/ 6439486 w 7583936"/>
                <a:gd name="connsiteY3" fmla="*/ 627446 h 2778104"/>
                <a:gd name="connsiteX4" fmla="*/ 7569787 w 7583936"/>
                <a:gd name="connsiteY4" fmla="*/ 1211646 h 2778104"/>
                <a:gd name="connsiteX5" fmla="*/ 5985399 w 7583936"/>
                <a:gd name="connsiteY5" fmla="*/ 973516 h 2778104"/>
                <a:gd name="connsiteX6" fmla="*/ 584786 w 7583936"/>
                <a:gd name="connsiteY6" fmla="*/ 2301936 h 2778104"/>
                <a:gd name="connsiteX7" fmla="*/ 902286 w 7583936"/>
                <a:gd name="connsiteY7" fmla="*/ 1275148 h 2778104"/>
                <a:gd name="connsiteX0" fmla="*/ 902286 w 7583936"/>
                <a:gd name="connsiteY0" fmla="*/ 1482140 h 2985096"/>
                <a:gd name="connsiteX1" fmla="*/ 5827919 w 7583936"/>
                <a:gd name="connsiteY1" fmla="*/ 897940 h 2985096"/>
                <a:gd name="connsiteX2" fmla="*/ 6795087 w 7583936"/>
                <a:gd name="connsiteY2" fmla="*/ 148638 h 2985096"/>
                <a:gd name="connsiteX3" fmla="*/ 6439486 w 7583936"/>
                <a:gd name="connsiteY3" fmla="*/ 834438 h 2985096"/>
                <a:gd name="connsiteX4" fmla="*/ 7569787 w 7583936"/>
                <a:gd name="connsiteY4" fmla="*/ 1418638 h 2985096"/>
                <a:gd name="connsiteX5" fmla="*/ 5985399 w 7583936"/>
                <a:gd name="connsiteY5" fmla="*/ 1180508 h 2985096"/>
                <a:gd name="connsiteX6" fmla="*/ 584786 w 7583936"/>
                <a:gd name="connsiteY6" fmla="*/ 2508928 h 2985096"/>
                <a:gd name="connsiteX7" fmla="*/ 902286 w 7583936"/>
                <a:gd name="connsiteY7" fmla="*/ 1482140 h 2985096"/>
                <a:gd name="connsiteX0" fmla="*/ 902286 w 7599598"/>
                <a:gd name="connsiteY0" fmla="*/ 1482140 h 2985096"/>
                <a:gd name="connsiteX1" fmla="*/ 5827919 w 7599598"/>
                <a:gd name="connsiteY1" fmla="*/ 897940 h 2985096"/>
                <a:gd name="connsiteX2" fmla="*/ 6795087 w 7599598"/>
                <a:gd name="connsiteY2" fmla="*/ 148638 h 2985096"/>
                <a:gd name="connsiteX3" fmla="*/ 6439486 w 7599598"/>
                <a:gd name="connsiteY3" fmla="*/ 834438 h 2985096"/>
                <a:gd name="connsiteX4" fmla="*/ 7569787 w 7599598"/>
                <a:gd name="connsiteY4" fmla="*/ 1418638 h 2985096"/>
                <a:gd name="connsiteX5" fmla="*/ 5985399 w 7599598"/>
                <a:gd name="connsiteY5" fmla="*/ 1180508 h 2985096"/>
                <a:gd name="connsiteX6" fmla="*/ 584786 w 7599598"/>
                <a:gd name="connsiteY6" fmla="*/ 2508928 h 2985096"/>
                <a:gd name="connsiteX7" fmla="*/ 902286 w 7599598"/>
                <a:gd name="connsiteY7" fmla="*/ 1482140 h 2985096"/>
                <a:gd name="connsiteX0" fmla="*/ 902286 w 7599598"/>
                <a:gd name="connsiteY0" fmla="*/ 1482140 h 2985096"/>
                <a:gd name="connsiteX1" fmla="*/ 5827919 w 7599598"/>
                <a:gd name="connsiteY1" fmla="*/ 897940 h 2985096"/>
                <a:gd name="connsiteX2" fmla="*/ 6795087 w 7599598"/>
                <a:gd name="connsiteY2" fmla="*/ 148638 h 2985096"/>
                <a:gd name="connsiteX3" fmla="*/ 6439486 w 7599598"/>
                <a:gd name="connsiteY3" fmla="*/ 834438 h 2985096"/>
                <a:gd name="connsiteX4" fmla="*/ 7569787 w 7599598"/>
                <a:gd name="connsiteY4" fmla="*/ 1418638 h 2985096"/>
                <a:gd name="connsiteX5" fmla="*/ 5985399 w 7599598"/>
                <a:gd name="connsiteY5" fmla="*/ 1180508 h 2985096"/>
                <a:gd name="connsiteX6" fmla="*/ 584786 w 7599598"/>
                <a:gd name="connsiteY6" fmla="*/ 2508928 h 2985096"/>
                <a:gd name="connsiteX7" fmla="*/ 902286 w 7599598"/>
                <a:gd name="connsiteY7" fmla="*/ 1482140 h 2985096"/>
                <a:gd name="connsiteX0" fmla="*/ 902286 w 7599598"/>
                <a:gd name="connsiteY0" fmla="*/ 1470497 h 2973453"/>
                <a:gd name="connsiteX1" fmla="*/ 5827919 w 7599598"/>
                <a:gd name="connsiteY1" fmla="*/ 886297 h 2973453"/>
                <a:gd name="connsiteX2" fmla="*/ 6795087 w 7599598"/>
                <a:gd name="connsiteY2" fmla="*/ 149695 h 2973453"/>
                <a:gd name="connsiteX3" fmla="*/ 6439486 w 7599598"/>
                <a:gd name="connsiteY3" fmla="*/ 822795 h 2973453"/>
                <a:gd name="connsiteX4" fmla="*/ 7569787 w 7599598"/>
                <a:gd name="connsiteY4" fmla="*/ 1406995 h 2973453"/>
                <a:gd name="connsiteX5" fmla="*/ 5985399 w 7599598"/>
                <a:gd name="connsiteY5" fmla="*/ 1168865 h 2973453"/>
                <a:gd name="connsiteX6" fmla="*/ 584786 w 7599598"/>
                <a:gd name="connsiteY6" fmla="*/ 2497285 h 2973453"/>
                <a:gd name="connsiteX7" fmla="*/ 902286 w 7599598"/>
                <a:gd name="connsiteY7" fmla="*/ 1470497 h 2973453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8264 h 2841220"/>
                <a:gd name="connsiteX1" fmla="*/ 5827919 w 7599598"/>
                <a:gd name="connsiteY1" fmla="*/ 754064 h 2841220"/>
                <a:gd name="connsiteX2" fmla="*/ 6795087 w 7599598"/>
                <a:gd name="connsiteY2" fmla="*/ 17462 h 2841220"/>
                <a:gd name="connsiteX3" fmla="*/ 6439486 w 7599598"/>
                <a:gd name="connsiteY3" fmla="*/ 690562 h 2841220"/>
                <a:gd name="connsiteX4" fmla="*/ 7569787 w 7599598"/>
                <a:gd name="connsiteY4" fmla="*/ 1274762 h 2841220"/>
                <a:gd name="connsiteX5" fmla="*/ 5985399 w 7599598"/>
                <a:gd name="connsiteY5" fmla="*/ 1036632 h 2841220"/>
                <a:gd name="connsiteX6" fmla="*/ 584786 w 7599598"/>
                <a:gd name="connsiteY6" fmla="*/ 2365052 h 2841220"/>
                <a:gd name="connsiteX7" fmla="*/ 902286 w 7599598"/>
                <a:gd name="connsiteY7" fmla="*/ 1338264 h 2841220"/>
                <a:gd name="connsiteX0" fmla="*/ 902286 w 7599598"/>
                <a:gd name="connsiteY0" fmla="*/ 1338264 h 2841220"/>
                <a:gd name="connsiteX1" fmla="*/ 5827919 w 7599598"/>
                <a:gd name="connsiteY1" fmla="*/ 754064 h 2841220"/>
                <a:gd name="connsiteX2" fmla="*/ 6795087 w 7599598"/>
                <a:gd name="connsiteY2" fmla="*/ 17462 h 2841220"/>
                <a:gd name="connsiteX3" fmla="*/ 6439486 w 7599598"/>
                <a:gd name="connsiteY3" fmla="*/ 690562 h 2841220"/>
                <a:gd name="connsiteX4" fmla="*/ 7569787 w 7599598"/>
                <a:gd name="connsiteY4" fmla="*/ 1274762 h 2841220"/>
                <a:gd name="connsiteX5" fmla="*/ 5985399 w 7599598"/>
                <a:gd name="connsiteY5" fmla="*/ 1036632 h 2841220"/>
                <a:gd name="connsiteX6" fmla="*/ 584786 w 7599598"/>
                <a:gd name="connsiteY6" fmla="*/ 2365052 h 2841220"/>
                <a:gd name="connsiteX7" fmla="*/ 902286 w 7599598"/>
                <a:gd name="connsiteY7" fmla="*/ 1338264 h 2841220"/>
                <a:gd name="connsiteX0" fmla="*/ 902286 w 7599598"/>
                <a:gd name="connsiteY0" fmla="*/ 1321499 h 2824455"/>
                <a:gd name="connsiteX1" fmla="*/ 5827919 w 7599598"/>
                <a:gd name="connsiteY1" fmla="*/ 737299 h 2824455"/>
                <a:gd name="connsiteX2" fmla="*/ 6795087 w 7599598"/>
                <a:gd name="connsiteY2" fmla="*/ 697 h 2824455"/>
                <a:gd name="connsiteX3" fmla="*/ 6439486 w 7599598"/>
                <a:gd name="connsiteY3" fmla="*/ 673797 h 2824455"/>
                <a:gd name="connsiteX4" fmla="*/ 7569787 w 7599598"/>
                <a:gd name="connsiteY4" fmla="*/ 1257997 h 2824455"/>
                <a:gd name="connsiteX5" fmla="*/ 5985399 w 7599598"/>
                <a:gd name="connsiteY5" fmla="*/ 1019867 h 2824455"/>
                <a:gd name="connsiteX6" fmla="*/ 584786 w 7599598"/>
                <a:gd name="connsiteY6" fmla="*/ 2348287 h 2824455"/>
                <a:gd name="connsiteX7" fmla="*/ 902286 w 7599598"/>
                <a:gd name="connsiteY7" fmla="*/ 1321499 h 2824455"/>
                <a:gd name="connsiteX0" fmla="*/ 902286 w 7599598"/>
                <a:gd name="connsiteY0" fmla="*/ 1322162 h 2825118"/>
                <a:gd name="connsiteX1" fmla="*/ 5827919 w 7599598"/>
                <a:gd name="connsiteY1" fmla="*/ 737962 h 2825118"/>
                <a:gd name="connsiteX2" fmla="*/ 6795087 w 7599598"/>
                <a:gd name="connsiteY2" fmla="*/ 1360 h 2825118"/>
                <a:gd name="connsiteX3" fmla="*/ 6439486 w 7599598"/>
                <a:gd name="connsiteY3" fmla="*/ 674460 h 2825118"/>
                <a:gd name="connsiteX4" fmla="*/ 7569787 w 7599598"/>
                <a:gd name="connsiteY4" fmla="*/ 1258660 h 2825118"/>
                <a:gd name="connsiteX5" fmla="*/ 5985399 w 7599598"/>
                <a:gd name="connsiteY5" fmla="*/ 1020530 h 2825118"/>
                <a:gd name="connsiteX6" fmla="*/ 584786 w 7599598"/>
                <a:gd name="connsiteY6" fmla="*/ 2348950 h 2825118"/>
                <a:gd name="connsiteX7" fmla="*/ 902286 w 7599598"/>
                <a:gd name="connsiteY7" fmla="*/ 1322162 h 2825118"/>
                <a:gd name="connsiteX0" fmla="*/ 902286 w 7599598"/>
                <a:gd name="connsiteY0" fmla="*/ 1322162 h 2825118"/>
                <a:gd name="connsiteX1" fmla="*/ 5827919 w 7599598"/>
                <a:gd name="connsiteY1" fmla="*/ 737962 h 2825118"/>
                <a:gd name="connsiteX2" fmla="*/ 6795087 w 7599598"/>
                <a:gd name="connsiteY2" fmla="*/ 1360 h 2825118"/>
                <a:gd name="connsiteX3" fmla="*/ 6439486 w 7599598"/>
                <a:gd name="connsiteY3" fmla="*/ 674460 h 2825118"/>
                <a:gd name="connsiteX4" fmla="*/ 7569787 w 7599598"/>
                <a:gd name="connsiteY4" fmla="*/ 1258660 h 2825118"/>
                <a:gd name="connsiteX5" fmla="*/ 5985399 w 7599598"/>
                <a:gd name="connsiteY5" fmla="*/ 1020530 h 2825118"/>
                <a:gd name="connsiteX6" fmla="*/ 584786 w 7599598"/>
                <a:gd name="connsiteY6" fmla="*/ 2348950 h 2825118"/>
                <a:gd name="connsiteX7" fmla="*/ 902286 w 7599598"/>
                <a:gd name="connsiteY7" fmla="*/ 1322162 h 282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99598" h="2825118">
                  <a:moveTo>
                    <a:pt x="902286" y="1322162"/>
                  </a:moveTo>
                  <a:cubicBezTo>
                    <a:pt x="2544164" y="1140129"/>
                    <a:pt x="2372481" y="1918215"/>
                    <a:pt x="5827919" y="737962"/>
                  </a:cubicBezTo>
                  <a:cubicBezTo>
                    <a:pt x="5705808" y="160111"/>
                    <a:pt x="6802898" y="-17689"/>
                    <a:pt x="6795087" y="1360"/>
                  </a:cubicBezTo>
                  <a:cubicBezTo>
                    <a:pt x="6822931" y="43693"/>
                    <a:pt x="7017336" y="500893"/>
                    <a:pt x="6439486" y="674460"/>
                  </a:cubicBezTo>
                  <a:cubicBezTo>
                    <a:pt x="7271336" y="467027"/>
                    <a:pt x="7723785" y="1171348"/>
                    <a:pt x="7569787" y="1258660"/>
                  </a:cubicBezTo>
                  <a:cubicBezTo>
                    <a:pt x="7041658" y="1179283"/>
                    <a:pt x="6391608" y="1358987"/>
                    <a:pt x="5985399" y="1020530"/>
                  </a:cubicBezTo>
                  <a:cubicBezTo>
                    <a:pt x="3537495" y="3825537"/>
                    <a:pt x="1013390" y="2584323"/>
                    <a:pt x="584786" y="2348950"/>
                  </a:cubicBezTo>
                  <a:cubicBezTo>
                    <a:pt x="-795281" y="1397087"/>
                    <a:pt x="669453" y="1397725"/>
                    <a:pt x="902286" y="1322162"/>
                  </a:cubicBezTo>
                  <a:close/>
                </a:path>
              </a:pathLst>
            </a:custGeom>
            <a:solidFill>
              <a:srgbClr val="0B07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18">
              <a:extLst>
                <a:ext uri="{FF2B5EF4-FFF2-40B4-BE49-F238E27FC236}">
                  <a16:creationId xmlns:a16="http://schemas.microsoft.com/office/drawing/2014/main" id="{6FE344BC-B839-470F-9C6F-68D4E8B0B696}"/>
                </a:ext>
              </a:extLst>
            </p:cNvPr>
            <p:cNvSpPr/>
            <p:nvPr/>
          </p:nvSpPr>
          <p:spPr>
            <a:xfrm>
              <a:off x="2480171" y="3490515"/>
              <a:ext cx="5095694" cy="1239447"/>
            </a:xfrm>
            <a:custGeom>
              <a:avLst/>
              <a:gdLst>
                <a:gd name="connsiteX0" fmla="*/ 0 w 933607"/>
                <a:gd name="connsiteY0" fmla="*/ 0 h 482674"/>
                <a:gd name="connsiteX1" fmla="*/ 933607 w 933607"/>
                <a:gd name="connsiteY1" fmla="*/ 0 h 482674"/>
                <a:gd name="connsiteX2" fmla="*/ 933607 w 933607"/>
                <a:gd name="connsiteY2" fmla="*/ 482674 h 482674"/>
                <a:gd name="connsiteX3" fmla="*/ 0 w 933607"/>
                <a:gd name="connsiteY3" fmla="*/ 482674 h 482674"/>
                <a:gd name="connsiteX4" fmla="*/ 0 w 933607"/>
                <a:gd name="connsiteY4" fmla="*/ 0 h 482674"/>
                <a:gd name="connsiteX0" fmla="*/ 617220 w 933607"/>
                <a:gd name="connsiteY0" fmla="*/ 0 h 566494"/>
                <a:gd name="connsiteX1" fmla="*/ 933607 w 933607"/>
                <a:gd name="connsiteY1" fmla="*/ 83820 h 566494"/>
                <a:gd name="connsiteX2" fmla="*/ 933607 w 933607"/>
                <a:gd name="connsiteY2" fmla="*/ 566494 h 566494"/>
                <a:gd name="connsiteX3" fmla="*/ 0 w 933607"/>
                <a:gd name="connsiteY3" fmla="*/ 566494 h 566494"/>
                <a:gd name="connsiteX4" fmla="*/ 617220 w 933607"/>
                <a:gd name="connsiteY4" fmla="*/ 0 h 566494"/>
                <a:gd name="connsiteX0" fmla="*/ 441960 w 758347"/>
                <a:gd name="connsiteY0" fmla="*/ 0 h 566494"/>
                <a:gd name="connsiteX1" fmla="*/ 758347 w 758347"/>
                <a:gd name="connsiteY1" fmla="*/ 83820 h 566494"/>
                <a:gd name="connsiteX2" fmla="*/ 758347 w 758347"/>
                <a:gd name="connsiteY2" fmla="*/ 566494 h 566494"/>
                <a:gd name="connsiteX3" fmla="*/ 0 w 758347"/>
                <a:gd name="connsiteY3" fmla="*/ 566494 h 566494"/>
                <a:gd name="connsiteX4" fmla="*/ 441960 w 758347"/>
                <a:gd name="connsiteY4" fmla="*/ 0 h 566494"/>
                <a:gd name="connsiteX0" fmla="*/ 855769 w 1172156"/>
                <a:gd name="connsiteY0" fmla="*/ 0 h 566494"/>
                <a:gd name="connsiteX1" fmla="*/ 1172156 w 1172156"/>
                <a:gd name="connsiteY1" fmla="*/ 83820 h 566494"/>
                <a:gd name="connsiteX2" fmla="*/ 1172156 w 1172156"/>
                <a:gd name="connsiteY2" fmla="*/ 566494 h 566494"/>
                <a:gd name="connsiteX3" fmla="*/ 413809 w 1172156"/>
                <a:gd name="connsiteY3" fmla="*/ 566494 h 566494"/>
                <a:gd name="connsiteX4" fmla="*/ 855769 w 1172156"/>
                <a:gd name="connsiteY4" fmla="*/ 0 h 566494"/>
                <a:gd name="connsiteX0" fmla="*/ 906105 w 1222492"/>
                <a:gd name="connsiteY0" fmla="*/ 81109 h 647603"/>
                <a:gd name="connsiteX1" fmla="*/ 1222492 w 1222492"/>
                <a:gd name="connsiteY1" fmla="*/ 164929 h 647603"/>
                <a:gd name="connsiteX2" fmla="*/ 1222492 w 1222492"/>
                <a:gd name="connsiteY2" fmla="*/ 647603 h 647603"/>
                <a:gd name="connsiteX3" fmla="*/ 464145 w 1222492"/>
                <a:gd name="connsiteY3" fmla="*/ 647603 h 647603"/>
                <a:gd name="connsiteX4" fmla="*/ 906105 w 1222492"/>
                <a:gd name="connsiteY4" fmla="*/ 81109 h 64760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1222492 w 5085832"/>
                <a:gd name="connsiteY2" fmla="*/ 647603 h 647603"/>
                <a:gd name="connsiteX3" fmla="*/ 464145 w 5085832"/>
                <a:gd name="connsiteY3" fmla="*/ 647603 h 647603"/>
                <a:gd name="connsiteX4" fmla="*/ 906105 w 5085832"/>
                <a:gd name="connsiteY4" fmla="*/ 81109 h 647603"/>
                <a:gd name="connsiteX0" fmla="*/ 906105 w 5085832"/>
                <a:gd name="connsiteY0" fmla="*/ 81109 h 921923"/>
                <a:gd name="connsiteX1" fmla="*/ 5085832 w 5085832"/>
                <a:gd name="connsiteY1" fmla="*/ 279229 h 921923"/>
                <a:gd name="connsiteX2" fmla="*/ 3036052 w 5085832"/>
                <a:gd name="connsiteY2" fmla="*/ 921923 h 921923"/>
                <a:gd name="connsiteX3" fmla="*/ 464145 w 5085832"/>
                <a:gd name="connsiteY3" fmla="*/ 647603 h 921923"/>
                <a:gd name="connsiteX4" fmla="*/ 906105 w 5085832"/>
                <a:gd name="connsiteY4" fmla="*/ 81109 h 92192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464145 w 5085832"/>
                <a:gd name="connsiteY2" fmla="*/ 647603 h 647603"/>
                <a:gd name="connsiteX3" fmla="*/ 906105 w 5085832"/>
                <a:gd name="connsiteY3" fmla="*/ 81109 h 64760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464145 w 5085832"/>
                <a:gd name="connsiteY2" fmla="*/ 647603 h 647603"/>
                <a:gd name="connsiteX3" fmla="*/ 906105 w 5085832"/>
                <a:gd name="connsiteY3" fmla="*/ 81109 h 647603"/>
                <a:gd name="connsiteX0" fmla="*/ 906105 w 5085832"/>
                <a:gd name="connsiteY0" fmla="*/ 81109 h 1132288"/>
                <a:gd name="connsiteX1" fmla="*/ 5085832 w 5085832"/>
                <a:gd name="connsiteY1" fmla="*/ 279229 h 1132288"/>
                <a:gd name="connsiteX2" fmla="*/ 464145 w 5085832"/>
                <a:gd name="connsiteY2" fmla="*/ 647603 h 1132288"/>
                <a:gd name="connsiteX3" fmla="*/ 906105 w 5085832"/>
                <a:gd name="connsiteY3" fmla="*/ 81109 h 113228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18349 w 5098076"/>
                <a:gd name="connsiteY0" fmla="*/ 75644 h 1232996"/>
                <a:gd name="connsiteX1" fmla="*/ 5098076 w 5098076"/>
                <a:gd name="connsiteY1" fmla="*/ 273764 h 1232996"/>
                <a:gd name="connsiteX2" fmla="*/ 460514 w 5098076"/>
                <a:gd name="connsiteY2" fmla="*/ 661188 h 1232996"/>
                <a:gd name="connsiteX3" fmla="*/ 918349 w 5098076"/>
                <a:gd name="connsiteY3" fmla="*/ 75644 h 1232996"/>
                <a:gd name="connsiteX0" fmla="*/ 918349 w 5098076"/>
                <a:gd name="connsiteY0" fmla="*/ 75644 h 1230449"/>
                <a:gd name="connsiteX1" fmla="*/ 5098076 w 5098076"/>
                <a:gd name="connsiteY1" fmla="*/ 264239 h 1230449"/>
                <a:gd name="connsiteX2" fmla="*/ 460514 w 5098076"/>
                <a:gd name="connsiteY2" fmla="*/ 661188 h 1230449"/>
                <a:gd name="connsiteX3" fmla="*/ 918349 w 5098076"/>
                <a:gd name="connsiteY3" fmla="*/ 75644 h 1230449"/>
                <a:gd name="connsiteX0" fmla="*/ 918349 w 5098076"/>
                <a:gd name="connsiteY0" fmla="*/ 75644 h 1227922"/>
                <a:gd name="connsiteX1" fmla="*/ 5098076 w 5098076"/>
                <a:gd name="connsiteY1" fmla="*/ 254714 h 1227922"/>
                <a:gd name="connsiteX2" fmla="*/ 460514 w 5098076"/>
                <a:gd name="connsiteY2" fmla="*/ 661188 h 1227922"/>
                <a:gd name="connsiteX3" fmla="*/ 918349 w 5098076"/>
                <a:gd name="connsiteY3" fmla="*/ 75644 h 1227922"/>
                <a:gd name="connsiteX0" fmla="*/ 918349 w 5095694"/>
                <a:gd name="connsiteY0" fmla="*/ 75644 h 1224791"/>
                <a:gd name="connsiteX1" fmla="*/ 5095694 w 5095694"/>
                <a:gd name="connsiteY1" fmla="*/ 242807 h 1224791"/>
                <a:gd name="connsiteX2" fmla="*/ 460514 w 5095694"/>
                <a:gd name="connsiteY2" fmla="*/ 661188 h 1224791"/>
                <a:gd name="connsiteX3" fmla="*/ 918349 w 5095694"/>
                <a:gd name="connsiteY3" fmla="*/ 75644 h 1224791"/>
                <a:gd name="connsiteX0" fmla="*/ 918349 w 5095694"/>
                <a:gd name="connsiteY0" fmla="*/ 75644 h 1239447"/>
                <a:gd name="connsiteX1" fmla="*/ 5095694 w 5095694"/>
                <a:gd name="connsiteY1" fmla="*/ 242807 h 1239447"/>
                <a:gd name="connsiteX2" fmla="*/ 460514 w 5095694"/>
                <a:gd name="connsiteY2" fmla="*/ 661188 h 1239447"/>
                <a:gd name="connsiteX3" fmla="*/ 918349 w 5095694"/>
                <a:gd name="connsiteY3" fmla="*/ 75644 h 123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5694" h="1239447">
                  <a:moveTo>
                    <a:pt x="918349" y="75644"/>
                  </a:moveTo>
                  <a:cubicBezTo>
                    <a:pt x="1244791" y="179784"/>
                    <a:pt x="2132732" y="1388347"/>
                    <a:pt x="5095694" y="242807"/>
                  </a:cubicBezTo>
                  <a:cubicBezTo>
                    <a:pt x="4297129" y="879471"/>
                    <a:pt x="2481136" y="1887137"/>
                    <a:pt x="460514" y="661188"/>
                  </a:cubicBezTo>
                  <a:cubicBezTo>
                    <a:pt x="-626606" y="-144863"/>
                    <a:pt x="496709" y="-32705"/>
                    <a:pt x="918349" y="7564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2B6A8AA-C855-47AD-857B-C990C9760098}"/>
                </a:ext>
              </a:extLst>
            </p:cNvPr>
            <p:cNvSpPr/>
            <p:nvPr/>
          </p:nvSpPr>
          <p:spPr>
            <a:xfrm>
              <a:off x="3431453" y="3575246"/>
              <a:ext cx="3794070" cy="726811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4146327"/>
                <a:gd name="connsiteY0" fmla="*/ 0 h 810486"/>
                <a:gd name="connsiteX1" fmla="*/ 3512914 w 4146327"/>
                <a:gd name="connsiteY1" fmla="*/ 434340 h 810486"/>
                <a:gd name="connsiteX2" fmla="*/ 4146327 w 4146327"/>
                <a:gd name="connsiteY2" fmla="*/ 193833 h 810486"/>
                <a:gd name="connsiteX0" fmla="*/ 94 w 3786758"/>
                <a:gd name="connsiteY0" fmla="*/ 0 h 810486"/>
                <a:gd name="connsiteX1" fmla="*/ 3512914 w 3786758"/>
                <a:gd name="connsiteY1" fmla="*/ 434340 h 810486"/>
                <a:gd name="connsiteX2" fmla="*/ 3786758 w 3786758"/>
                <a:gd name="connsiteY2" fmla="*/ 303370 h 810486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0" fmla="*/ 86 w 3787887"/>
                <a:gd name="connsiteY0" fmla="*/ 0 h 735493"/>
                <a:gd name="connsiteX1" fmla="*/ 3787888 w 3787887"/>
                <a:gd name="connsiteY1" fmla="*/ 305587 h 735493"/>
                <a:gd name="connsiteX0" fmla="*/ 86 w 3794070"/>
                <a:gd name="connsiteY0" fmla="*/ 0 h 726811"/>
                <a:gd name="connsiteX1" fmla="*/ 3794070 w 3794070"/>
                <a:gd name="connsiteY1" fmla="*/ 289712 h 726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94070" h="726811">
                  <a:moveTo>
                    <a:pt x="86" y="0"/>
                  </a:moveTo>
                  <a:cubicBezTo>
                    <a:pt x="-17694" y="975360"/>
                    <a:pt x="2752670" y="861212"/>
                    <a:pt x="3794070" y="28971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3F3425D-6032-4F4E-87B7-7E2F836701A8}"/>
                </a:ext>
              </a:extLst>
            </p:cNvPr>
            <p:cNvSpPr/>
            <p:nvPr/>
          </p:nvSpPr>
          <p:spPr>
            <a:xfrm>
              <a:off x="3104064" y="3517590"/>
              <a:ext cx="4433907" cy="982810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5714 w 4439621"/>
                <a:gd name="connsiteY0" fmla="*/ 0 h 445779"/>
                <a:gd name="connsiteX1" fmla="*/ 4439621 w 4439621"/>
                <a:gd name="connsiteY1" fmla="*/ 259473 h 445779"/>
                <a:gd name="connsiteX0" fmla="*/ 0 w 4433907"/>
                <a:gd name="connsiteY0" fmla="*/ 0 h 747560"/>
                <a:gd name="connsiteX1" fmla="*/ 4433907 w 4433907"/>
                <a:gd name="connsiteY1" fmla="*/ 259473 h 747560"/>
                <a:gd name="connsiteX0" fmla="*/ 0 w 4433907"/>
                <a:gd name="connsiteY0" fmla="*/ 0 h 982810"/>
                <a:gd name="connsiteX1" fmla="*/ 4433907 w 4433907"/>
                <a:gd name="connsiteY1" fmla="*/ 259473 h 98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3907" h="982810">
                  <a:moveTo>
                    <a:pt x="0" y="0"/>
                  </a:moveTo>
                  <a:cubicBezTo>
                    <a:pt x="218015" y="1370186"/>
                    <a:pt x="3183358" y="1163840"/>
                    <a:pt x="4433907" y="25947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304A04B-7BAF-40A5-BE71-07E0DEC4AE79}"/>
                </a:ext>
              </a:extLst>
            </p:cNvPr>
            <p:cNvSpPr/>
            <p:nvPr/>
          </p:nvSpPr>
          <p:spPr>
            <a:xfrm>
              <a:off x="2873652" y="3496850"/>
              <a:ext cx="4158743" cy="1109656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11147 w 2944847"/>
                <a:gd name="connsiteY0" fmla="*/ 0 h 1052093"/>
                <a:gd name="connsiteX1" fmla="*/ 2944847 w 2944847"/>
                <a:gd name="connsiteY1" fmla="*/ 1005840 h 1052093"/>
                <a:gd name="connsiteX0" fmla="*/ 0 w 2933700"/>
                <a:gd name="connsiteY0" fmla="*/ 0 h 1068214"/>
                <a:gd name="connsiteX1" fmla="*/ 2933700 w 2933700"/>
                <a:gd name="connsiteY1" fmla="*/ 1005840 h 1068214"/>
                <a:gd name="connsiteX0" fmla="*/ 12180 w 2945880"/>
                <a:gd name="connsiteY0" fmla="*/ 0 h 1061539"/>
                <a:gd name="connsiteX1" fmla="*/ 2945880 w 2945880"/>
                <a:gd name="connsiteY1" fmla="*/ 1005840 h 1061539"/>
                <a:gd name="connsiteX0" fmla="*/ 11785 w 2999460"/>
                <a:gd name="connsiteY0" fmla="*/ 0 h 1064469"/>
                <a:gd name="connsiteX1" fmla="*/ 2999460 w 2999460"/>
                <a:gd name="connsiteY1" fmla="*/ 1009015 h 1064469"/>
                <a:gd name="connsiteX0" fmla="*/ 6902 w 4160083"/>
                <a:gd name="connsiteY0" fmla="*/ 0 h 719393"/>
                <a:gd name="connsiteX1" fmla="*/ 4160082 w 4160083"/>
                <a:gd name="connsiteY1" fmla="*/ 607278 h 719393"/>
                <a:gd name="connsiteX0" fmla="*/ 6810 w 4159990"/>
                <a:gd name="connsiteY0" fmla="*/ 0 h 1045079"/>
                <a:gd name="connsiteX1" fmla="*/ 4159990 w 4159990"/>
                <a:gd name="connsiteY1" fmla="*/ 607278 h 1045079"/>
                <a:gd name="connsiteX0" fmla="*/ 7224 w 4160404"/>
                <a:gd name="connsiteY0" fmla="*/ 0 h 1070211"/>
                <a:gd name="connsiteX1" fmla="*/ 4160404 w 4160404"/>
                <a:gd name="connsiteY1" fmla="*/ 607278 h 1070211"/>
                <a:gd name="connsiteX0" fmla="*/ 5563 w 4158743"/>
                <a:gd name="connsiteY0" fmla="*/ 0 h 1109656"/>
                <a:gd name="connsiteX1" fmla="*/ 4158743 w 4158743"/>
                <a:gd name="connsiteY1" fmla="*/ 607278 h 110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58743" h="1109656">
                  <a:moveTo>
                    <a:pt x="5563" y="0"/>
                  </a:moveTo>
                  <a:cubicBezTo>
                    <a:pt x="-133887" y="942154"/>
                    <a:pt x="2378666" y="1618067"/>
                    <a:pt x="4158743" y="60727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8AF872B-B523-49E1-A66F-F45666E4E1C2}"/>
                </a:ext>
              </a:extLst>
            </p:cNvPr>
            <p:cNvSpPr/>
            <p:nvPr/>
          </p:nvSpPr>
          <p:spPr>
            <a:xfrm>
              <a:off x="2670335" y="3490587"/>
              <a:ext cx="3303975" cy="1182542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11147 w 2944847"/>
                <a:gd name="connsiteY0" fmla="*/ 0 h 1052093"/>
                <a:gd name="connsiteX1" fmla="*/ 2944847 w 2944847"/>
                <a:gd name="connsiteY1" fmla="*/ 1005840 h 1052093"/>
                <a:gd name="connsiteX0" fmla="*/ 0 w 2933700"/>
                <a:gd name="connsiteY0" fmla="*/ 0 h 1068214"/>
                <a:gd name="connsiteX1" fmla="*/ 2933700 w 2933700"/>
                <a:gd name="connsiteY1" fmla="*/ 1005840 h 1068214"/>
                <a:gd name="connsiteX0" fmla="*/ 12180 w 2945880"/>
                <a:gd name="connsiteY0" fmla="*/ 0 h 1061539"/>
                <a:gd name="connsiteX1" fmla="*/ 2945880 w 2945880"/>
                <a:gd name="connsiteY1" fmla="*/ 1005840 h 1061539"/>
                <a:gd name="connsiteX0" fmla="*/ 10444 w 3210844"/>
                <a:gd name="connsiteY0" fmla="*/ 0 h 1054516"/>
                <a:gd name="connsiteX1" fmla="*/ 3210844 w 3210844"/>
                <a:gd name="connsiteY1" fmla="*/ 998220 h 1054516"/>
                <a:gd name="connsiteX0" fmla="*/ 10360 w 3210760"/>
                <a:gd name="connsiteY0" fmla="*/ 0 h 1082488"/>
                <a:gd name="connsiteX1" fmla="*/ 3210760 w 3210760"/>
                <a:gd name="connsiteY1" fmla="*/ 998220 h 1082488"/>
                <a:gd name="connsiteX0" fmla="*/ 10104 w 3258129"/>
                <a:gd name="connsiteY0" fmla="*/ 0 h 1140152"/>
                <a:gd name="connsiteX1" fmla="*/ 3258129 w 3258129"/>
                <a:gd name="connsiteY1" fmla="*/ 1061720 h 1140152"/>
                <a:gd name="connsiteX0" fmla="*/ 9842 w 3309198"/>
                <a:gd name="connsiteY0" fmla="*/ 0 h 1148400"/>
                <a:gd name="connsiteX1" fmla="*/ 3309198 w 3309198"/>
                <a:gd name="connsiteY1" fmla="*/ 1070737 h 1148400"/>
                <a:gd name="connsiteX0" fmla="*/ 10386 w 3309742"/>
                <a:gd name="connsiteY0" fmla="*/ 0 h 1186383"/>
                <a:gd name="connsiteX1" fmla="*/ 3309742 w 3309742"/>
                <a:gd name="connsiteY1" fmla="*/ 1070737 h 1186383"/>
                <a:gd name="connsiteX0" fmla="*/ 10383 w 3309739"/>
                <a:gd name="connsiteY0" fmla="*/ 0 h 1180204"/>
                <a:gd name="connsiteX1" fmla="*/ 3309739 w 3309739"/>
                <a:gd name="connsiteY1" fmla="*/ 1070737 h 1180204"/>
                <a:gd name="connsiteX0" fmla="*/ 2949 w 3302305"/>
                <a:gd name="connsiteY0" fmla="*/ 0 h 1173633"/>
                <a:gd name="connsiteX1" fmla="*/ 3302305 w 3302305"/>
                <a:gd name="connsiteY1" fmla="*/ 1070737 h 1173633"/>
                <a:gd name="connsiteX0" fmla="*/ 2946 w 3303974"/>
                <a:gd name="connsiteY0" fmla="*/ 0 h 1182541"/>
                <a:gd name="connsiteX1" fmla="*/ 3303974 w 3303974"/>
                <a:gd name="connsiteY1" fmla="*/ 1080528 h 118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3974" h="1182541">
                  <a:moveTo>
                    <a:pt x="2946" y="0"/>
                  </a:moveTo>
                  <a:cubicBezTo>
                    <a:pt x="-78984" y="695826"/>
                    <a:pt x="1561119" y="1463135"/>
                    <a:pt x="3303974" y="108052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A2D3990-ADFB-42E6-9F1E-4DD3EB20F1A6}"/>
                </a:ext>
              </a:extLst>
            </p:cNvPr>
            <p:cNvSpPr/>
            <p:nvPr/>
          </p:nvSpPr>
          <p:spPr>
            <a:xfrm>
              <a:off x="3991548" y="3240960"/>
              <a:ext cx="660349" cy="6603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20">
              <a:extLst>
                <a:ext uri="{FF2B5EF4-FFF2-40B4-BE49-F238E27FC236}">
                  <a16:creationId xmlns:a16="http://schemas.microsoft.com/office/drawing/2014/main" id="{0366CE6B-B927-45C4-9DD2-5AF308EB7EF5}"/>
                </a:ext>
              </a:extLst>
            </p:cNvPr>
            <p:cNvSpPr/>
            <p:nvPr/>
          </p:nvSpPr>
          <p:spPr>
            <a:xfrm rot="14125111">
              <a:off x="4420748" y="2591187"/>
              <a:ext cx="2458451" cy="1013735"/>
            </a:xfrm>
            <a:custGeom>
              <a:avLst/>
              <a:gdLst>
                <a:gd name="connsiteX0" fmla="*/ 0 w 890731"/>
                <a:gd name="connsiteY0" fmla="*/ 0 h 303004"/>
                <a:gd name="connsiteX1" fmla="*/ 890731 w 890731"/>
                <a:gd name="connsiteY1" fmla="*/ 0 h 303004"/>
                <a:gd name="connsiteX2" fmla="*/ 890731 w 890731"/>
                <a:gd name="connsiteY2" fmla="*/ 303004 h 303004"/>
                <a:gd name="connsiteX3" fmla="*/ 0 w 890731"/>
                <a:gd name="connsiteY3" fmla="*/ 303004 h 303004"/>
                <a:gd name="connsiteX4" fmla="*/ 0 w 890731"/>
                <a:gd name="connsiteY4" fmla="*/ 0 h 303004"/>
                <a:gd name="connsiteX0" fmla="*/ 0 w 1655078"/>
                <a:gd name="connsiteY0" fmla="*/ 0 h 303004"/>
                <a:gd name="connsiteX1" fmla="*/ 890731 w 1655078"/>
                <a:gd name="connsiteY1" fmla="*/ 0 h 303004"/>
                <a:gd name="connsiteX2" fmla="*/ 1655078 w 1655078"/>
                <a:gd name="connsiteY2" fmla="*/ 184148 h 303004"/>
                <a:gd name="connsiteX3" fmla="*/ 0 w 1655078"/>
                <a:gd name="connsiteY3" fmla="*/ 303004 h 303004"/>
                <a:gd name="connsiteX4" fmla="*/ 0 w 1655078"/>
                <a:gd name="connsiteY4" fmla="*/ 0 h 303004"/>
                <a:gd name="connsiteX0" fmla="*/ 0 w 1655078"/>
                <a:gd name="connsiteY0" fmla="*/ 367531 h 670535"/>
                <a:gd name="connsiteX1" fmla="*/ 1173148 w 1655078"/>
                <a:gd name="connsiteY1" fmla="*/ 0 h 670535"/>
                <a:gd name="connsiteX2" fmla="*/ 1655078 w 1655078"/>
                <a:gd name="connsiteY2" fmla="*/ 551679 h 670535"/>
                <a:gd name="connsiteX3" fmla="*/ 0 w 1655078"/>
                <a:gd name="connsiteY3" fmla="*/ 670535 h 670535"/>
                <a:gd name="connsiteX4" fmla="*/ 0 w 1655078"/>
                <a:gd name="connsiteY4" fmla="*/ 367531 h 670535"/>
                <a:gd name="connsiteX0" fmla="*/ 0 w 1891852"/>
                <a:gd name="connsiteY0" fmla="*/ 367531 h 670535"/>
                <a:gd name="connsiteX1" fmla="*/ 1173148 w 1891852"/>
                <a:gd name="connsiteY1" fmla="*/ 0 h 670535"/>
                <a:gd name="connsiteX2" fmla="*/ 1655078 w 1891852"/>
                <a:gd name="connsiteY2" fmla="*/ 551679 h 670535"/>
                <a:gd name="connsiteX3" fmla="*/ 0 w 1891852"/>
                <a:gd name="connsiteY3" fmla="*/ 670535 h 670535"/>
                <a:gd name="connsiteX4" fmla="*/ 0 w 1891852"/>
                <a:gd name="connsiteY4" fmla="*/ 367531 h 670535"/>
                <a:gd name="connsiteX0" fmla="*/ 0 w 1992269"/>
                <a:gd name="connsiteY0" fmla="*/ 367531 h 670535"/>
                <a:gd name="connsiteX1" fmla="*/ 1173148 w 1992269"/>
                <a:gd name="connsiteY1" fmla="*/ 0 h 670535"/>
                <a:gd name="connsiteX2" fmla="*/ 1655078 w 1992269"/>
                <a:gd name="connsiteY2" fmla="*/ 551679 h 670535"/>
                <a:gd name="connsiteX3" fmla="*/ 0 w 1992269"/>
                <a:gd name="connsiteY3" fmla="*/ 670535 h 670535"/>
                <a:gd name="connsiteX4" fmla="*/ 0 w 1992269"/>
                <a:gd name="connsiteY4" fmla="*/ 367531 h 670535"/>
                <a:gd name="connsiteX0" fmla="*/ 0 w 1992269"/>
                <a:gd name="connsiteY0" fmla="*/ 367531 h 826142"/>
                <a:gd name="connsiteX1" fmla="*/ 1173148 w 1992269"/>
                <a:gd name="connsiteY1" fmla="*/ 0 h 826142"/>
                <a:gd name="connsiteX2" fmla="*/ 1655078 w 1992269"/>
                <a:gd name="connsiteY2" fmla="*/ 551679 h 826142"/>
                <a:gd name="connsiteX3" fmla="*/ 0 w 1992269"/>
                <a:gd name="connsiteY3" fmla="*/ 670535 h 826142"/>
                <a:gd name="connsiteX4" fmla="*/ 0 w 1992269"/>
                <a:gd name="connsiteY4" fmla="*/ 367531 h 826142"/>
                <a:gd name="connsiteX0" fmla="*/ 466182 w 2458451"/>
                <a:gd name="connsiteY0" fmla="*/ 367531 h 921924"/>
                <a:gd name="connsiteX1" fmla="*/ 1639330 w 2458451"/>
                <a:gd name="connsiteY1" fmla="*/ 0 h 921924"/>
                <a:gd name="connsiteX2" fmla="*/ 2121260 w 2458451"/>
                <a:gd name="connsiteY2" fmla="*/ 551679 h 921924"/>
                <a:gd name="connsiteX3" fmla="*/ 0 w 2458451"/>
                <a:gd name="connsiteY3" fmla="*/ 896857 h 921924"/>
                <a:gd name="connsiteX4" fmla="*/ 466182 w 2458451"/>
                <a:gd name="connsiteY4" fmla="*/ 367531 h 921924"/>
                <a:gd name="connsiteX0" fmla="*/ 466182 w 2458451"/>
                <a:gd name="connsiteY0" fmla="*/ 367531 h 995897"/>
                <a:gd name="connsiteX1" fmla="*/ 1639330 w 2458451"/>
                <a:gd name="connsiteY1" fmla="*/ 0 h 995897"/>
                <a:gd name="connsiteX2" fmla="*/ 2121260 w 2458451"/>
                <a:gd name="connsiteY2" fmla="*/ 551679 h 995897"/>
                <a:gd name="connsiteX3" fmla="*/ 0 w 2458451"/>
                <a:gd name="connsiteY3" fmla="*/ 896857 h 995897"/>
                <a:gd name="connsiteX4" fmla="*/ 466182 w 2458451"/>
                <a:gd name="connsiteY4" fmla="*/ 367531 h 995897"/>
                <a:gd name="connsiteX0" fmla="*/ 466182 w 2458451"/>
                <a:gd name="connsiteY0" fmla="*/ 367531 h 976043"/>
                <a:gd name="connsiteX1" fmla="*/ 1639330 w 2458451"/>
                <a:gd name="connsiteY1" fmla="*/ 0 h 976043"/>
                <a:gd name="connsiteX2" fmla="*/ 2121260 w 2458451"/>
                <a:gd name="connsiteY2" fmla="*/ 551679 h 976043"/>
                <a:gd name="connsiteX3" fmla="*/ 469461 w 2458451"/>
                <a:gd name="connsiteY3" fmla="*/ 933636 h 976043"/>
                <a:gd name="connsiteX4" fmla="*/ 0 w 2458451"/>
                <a:gd name="connsiteY4" fmla="*/ 896857 h 976043"/>
                <a:gd name="connsiteX5" fmla="*/ 466182 w 2458451"/>
                <a:gd name="connsiteY5" fmla="*/ 367531 h 976043"/>
                <a:gd name="connsiteX0" fmla="*/ 466182 w 2458451"/>
                <a:gd name="connsiteY0" fmla="*/ 367531 h 1013547"/>
                <a:gd name="connsiteX1" fmla="*/ 1639330 w 2458451"/>
                <a:gd name="connsiteY1" fmla="*/ 0 h 1013547"/>
                <a:gd name="connsiteX2" fmla="*/ 2121260 w 2458451"/>
                <a:gd name="connsiteY2" fmla="*/ 551679 h 1013547"/>
                <a:gd name="connsiteX3" fmla="*/ 469461 w 2458451"/>
                <a:gd name="connsiteY3" fmla="*/ 933636 h 1013547"/>
                <a:gd name="connsiteX4" fmla="*/ 0 w 2458451"/>
                <a:gd name="connsiteY4" fmla="*/ 896857 h 1013547"/>
                <a:gd name="connsiteX5" fmla="*/ 466182 w 2458451"/>
                <a:gd name="connsiteY5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719 h 1013735"/>
                <a:gd name="connsiteX1" fmla="*/ 1071047 w 2458451"/>
                <a:gd name="connsiteY1" fmla="*/ 227004 h 1013735"/>
                <a:gd name="connsiteX2" fmla="*/ 1639330 w 2458451"/>
                <a:gd name="connsiteY2" fmla="*/ 188 h 1013735"/>
                <a:gd name="connsiteX3" fmla="*/ 2121260 w 2458451"/>
                <a:gd name="connsiteY3" fmla="*/ 551867 h 1013735"/>
                <a:gd name="connsiteX4" fmla="*/ 469461 w 2458451"/>
                <a:gd name="connsiteY4" fmla="*/ 933824 h 1013735"/>
                <a:gd name="connsiteX5" fmla="*/ 0 w 2458451"/>
                <a:gd name="connsiteY5" fmla="*/ 897045 h 1013735"/>
                <a:gd name="connsiteX6" fmla="*/ 466182 w 2458451"/>
                <a:gd name="connsiteY6" fmla="*/ 367719 h 101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8451" h="1013735">
                  <a:moveTo>
                    <a:pt x="466182" y="367719"/>
                  </a:moveTo>
                  <a:cubicBezTo>
                    <a:pt x="677468" y="301383"/>
                    <a:pt x="859761" y="293340"/>
                    <a:pt x="1071047" y="227004"/>
                  </a:cubicBezTo>
                  <a:cubicBezTo>
                    <a:pt x="1252340" y="75635"/>
                    <a:pt x="1468880" y="-4416"/>
                    <a:pt x="1639330" y="188"/>
                  </a:cubicBezTo>
                  <a:cubicBezTo>
                    <a:pt x="3017025" y="70264"/>
                    <a:pt x="2274749" y="481390"/>
                    <a:pt x="2121260" y="551867"/>
                  </a:cubicBezTo>
                  <a:cubicBezTo>
                    <a:pt x="1927763" y="716511"/>
                    <a:pt x="784600" y="1203830"/>
                    <a:pt x="469461" y="933824"/>
                  </a:cubicBezTo>
                  <a:cubicBezTo>
                    <a:pt x="115918" y="991354"/>
                    <a:pt x="2028" y="1000433"/>
                    <a:pt x="0" y="897045"/>
                  </a:cubicBezTo>
                  <a:lnTo>
                    <a:pt x="466182" y="367719"/>
                  </a:lnTo>
                  <a:close/>
                </a:path>
              </a:pathLst>
            </a:custGeom>
            <a:solidFill>
              <a:srgbClr val="0B07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153A7AE-8454-4178-BC6A-9CBFC34BA679}"/>
                </a:ext>
              </a:extLst>
            </p:cNvPr>
            <p:cNvSpPr/>
            <p:nvPr/>
          </p:nvSpPr>
          <p:spPr>
            <a:xfrm rot="21171380">
              <a:off x="5011496" y="3281134"/>
              <a:ext cx="2152338" cy="734356"/>
            </a:xfrm>
            <a:prstGeom prst="ellipse">
              <a:avLst/>
            </a:prstGeom>
            <a:solidFill>
              <a:srgbClr val="0B07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B705BDF-CCEF-47BE-A7F3-AAD05FC406D1}"/>
                </a:ext>
              </a:extLst>
            </p:cNvPr>
            <p:cNvSpPr/>
            <p:nvPr/>
          </p:nvSpPr>
          <p:spPr>
            <a:xfrm>
              <a:off x="4083014" y="3316367"/>
              <a:ext cx="379245" cy="3792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8FFD26-1AB5-4CE0-9172-0F1F0BB9044F}"/>
                </a:ext>
              </a:extLst>
            </p:cNvPr>
            <p:cNvSpPr/>
            <p:nvPr/>
          </p:nvSpPr>
          <p:spPr>
            <a:xfrm>
              <a:off x="4222236" y="3467231"/>
              <a:ext cx="169080" cy="169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F24030F-E3A3-4B30-9965-477EEBC25A41}"/>
                </a:ext>
              </a:extLst>
            </p:cNvPr>
            <p:cNvSpPr/>
            <p:nvPr/>
          </p:nvSpPr>
          <p:spPr>
            <a:xfrm>
              <a:off x="4201539" y="3451841"/>
              <a:ext cx="36103" cy="361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426314" y="65406"/>
            <a:ext cx="5742142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dirty="0">
                <a:solidFill>
                  <a:srgbClr val="ED7D31">
                    <a:lumMod val="75000"/>
                  </a:srgbClr>
                </a:solidFill>
                <a:latin typeface="Arial Black" panose="020B0A04020102020204" pitchFamily="34" charset="0"/>
              </a:rPr>
              <a:t>W</a:t>
            </a:r>
            <a:r>
              <a:rPr kumimoji="0" lang="en-US" sz="8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endy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0B0754"/>
                </a:solidFill>
                <a:effectLst/>
                <a:uLnTx/>
                <a:uFillTx/>
                <a:latin typeface="Arial Black" panose="020B0A04020102020204" pitchFamily="34" charset="0"/>
              </a:rPr>
              <a:t>W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hale swims in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Black" panose="020B0A04020102020204" pitchFamily="34" charset="0"/>
              </a:rPr>
              <a:t>w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 ocean.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F4AFCAE-D24C-44C4-8879-25B9F843CE00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Cloud 231">
            <a:extLst>
              <a:ext uri="{FF2B5EF4-FFF2-40B4-BE49-F238E27FC236}">
                <a16:creationId xmlns:a16="http://schemas.microsoft.com/office/drawing/2014/main" id="{3A48112F-5D5A-4CFD-A861-5997D13C2237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3" name="Cloud 232">
            <a:extLst>
              <a:ext uri="{FF2B5EF4-FFF2-40B4-BE49-F238E27FC236}">
                <a16:creationId xmlns:a16="http://schemas.microsoft.com/office/drawing/2014/main" id="{842EF00D-991A-42E7-84BE-5D14A1A82A09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Double Wave 1">
            <a:extLst>
              <a:ext uri="{FF2B5EF4-FFF2-40B4-BE49-F238E27FC236}">
                <a16:creationId xmlns:a16="http://schemas.microsoft.com/office/drawing/2014/main" id="{5869F930-7C70-4587-B2F7-177DBA1F7010}"/>
              </a:ext>
            </a:extLst>
          </p:cNvPr>
          <p:cNvSpPr/>
          <p:nvPr/>
        </p:nvSpPr>
        <p:spPr>
          <a:xfrm>
            <a:off x="-1619250" y="2876549"/>
            <a:ext cx="7429805" cy="4760481"/>
          </a:xfrm>
          <a:prstGeom prst="doubleWav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09F8F24-0CC7-4504-8AEB-D7B3F1FFB549}"/>
              </a:ext>
            </a:extLst>
          </p:cNvPr>
          <p:cNvGrpSpPr/>
          <p:nvPr/>
        </p:nvGrpSpPr>
        <p:grpSpPr>
          <a:xfrm rot="232365">
            <a:off x="247499" y="3790831"/>
            <a:ext cx="5332553" cy="2691317"/>
            <a:chOff x="2475914" y="1878239"/>
            <a:chExt cx="7599598" cy="3835486"/>
          </a:xfrm>
        </p:grpSpPr>
        <p:sp>
          <p:nvSpPr>
            <p:cNvPr id="11" name="Rectangle 20">
              <a:extLst>
                <a:ext uri="{FF2B5EF4-FFF2-40B4-BE49-F238E27FC236}">
                  <a16:creationId xmlns:a16="http://schemas.microsoft.com/office/drawing/2014/main" id="{E414DAAF-A0E5-4431-8716-BB4289EDEE4F}"/>
                </a:ext>
              </a:extLst>
            </p:cNvPr>
            <p:cNvSpPr/>
            <p:nvPr/>
          </p:nvSpPr>
          <p:spPr>
            <a:xfrm rot="4143027">
              <a:off x="4197943" y="3977632"/>
              <a:ext cx="2458451" cy="1013735"/>
            </a:xfrm>
            <a:custGeom>
              <a:avLst/>
              <a:gdLst>
                <a:gd name="connsiteX0" fmla="*/ 0 w 890731"/>
                <a:gd name="connsiteY0" fmla="*/ 0 h 303004"/>
                <a:gd name="connsiteX1" fmla="*/ 890731 w 890731"/>
                <a:gd name="connsiteY1" fmla="*/ 0 h 303004"/>
                <a:gd name="connsiteX2" fmla="*/ 890731 w 890731"/>
                <a:gd name="connsiteY2" fmla="*/ 303004 h 303004"/>
                <a:gd name="connsiteX3" fmla="*/ 0 w 890731"/>
                <a:gd name="connsiteY3" fmla="*/ 303004 h 303004"/>
                <a:gd name="connsiteX4" fmla="*/ 0 w 890731"/>
                <a:gd name="connsiteY4" fmla="*/ 0 h 303004"/>
                <a:gd name="connsiteX0" fmla="*/ 0 w 1655078"/>
                <a:gd name="connsiteY0" fmla="*/ 0 h 303004"/>
                <a:gd name="connsiteX1" fmla="*/ 890731 w 1655078"/>
                <a:gd name="connsiteY1" fmla="*/ 0 h 303004"/>
                <a:gd name="connsiteX2" fmla="*/ 1655078 w 1655078"/>
                <a:gd name="connsiteY2" fmla="*/ 184148 h 303004"/>
                <a:gd name="connsiteX3" fmla="*/ 0 w 1655078"/>
                <a:gd name="connsiteY3" fmla="*/ 303004 h 303004"/>
                <a:gd name="connsiteX4" fmla="*/ 0 w 1655078"/>
                <a:gd name="connsiteY4" fmla="*/ 0 h 303004"/>
                <a:gd name="connsiteX0" fmla="*/ 0 w 1655078"/>
                <a:gd name="connsiteY0" fmla="*/ 367531 h 670535"/>
                <a:gd name="connsiteX1" fmla="*/ 1173148 w 1655078"/>
                <a:gd name="connsiteY1" fmla="*/ 0 h 670535"/>
                <a:gd name="connsiteX2" fmla="*/ 1655078 w 1655078"/>
                <a:gd name="connsiteY2" fmla="*/ 551679 h 670535"/>
                <a:gd name="connsiteX3" fmla="*/ 0 w 1655078"/>
                <a:gd name="connsiteY3" fmla="*/ 670535 h 670535"/>
                <a:gd name="connsiteX4" fmla="*/ 0 w 1655078"/>
                <a:gd name="connsiteY4" fmla="*/ 367531 h 670535"/>
                <a:gd name="connsiteX0" fmla="*/ 0 w 1891852"/>
                <a:gd name="connsiteY0" fmla="*/ 367531 h 670535"/>
                <a:gd name="connsiteX1" fmla="*/ 1173148 w 1891852"/>
                <a:gd name="connsiteY1" fmla="*/ 0 h 670535"/>
                <a:gd name="connsiteX2" fmla="*/ 1655078 w 1891852"/>
                <a:gd name="connsiteY2" fmla="*/ 551679 h 670535"/>
                <a:gd name="connsiteX3" fmla="*/ 0 w 1891852"/>
                <a:gd name="connsiteY3" fmla="*/ 670535 h 670535"/>
                <a:gd name="connsiteX4" fmla="*/ 0 w 1891852"/>
                <a:gd name="connsiteY4" fmla="*/ 367531 h 670535"/>
                <a:gd name="connsiteX0" fmla="*/ 0 w 1992269"/>
                <a:gd name="connsiteY0" fmla="*/ 367531 h 670535"/>
                <a:gd name="connsiteX1" fmla="*/ 1173148 w 1992269"/>
                <a:gd name="connsiteY1" fmla="*/ 0 h 670535"/>
                <a:gd name="connsiteX2" fmla="*/ 1655078 w 1992269"/>
                <a:gd name="connsiteY2" fmla="*/ 551679 h 670535"/>
                <a:gd name="connsiteX3" fmla="*/ 0 w 1992269"/>
                <a:gd name="connsiteY3" fmla="*/ 670535 h 670535"/>
                <a:gd name="connsiteX4" fmla="*/ 0 w 1992269"/>
                <a:gd name="connsiteY4" fmla="*/ 367531 h 670535"/>
                <a:gd name="connsiteX0" fmla="*/ 0 w 1992269"/>
                <a:gd name="connsiteY0" fmla="*/ 367531 h 826142"/>
                <a:gd name="connsiteX1" fmla="*/ 1173148 w 1992269"/>
                <a:gd name="connsiteY1" fmla="*/ 0 h 826142"/>
                <a:gd name="connsiteX2" fmla="*/ 1655078 w 1992269"/>
                <a:gd name="connsiteY2" fmla="*/ 551679 h 826142"/>
                <a:gd name="connsiteX3" fmla="*/ 0 w 1992269"/>
                <a:gd name="connsiteY3" fmla="*/ 670535 h 826142"/>
                <a:gd name="connsiteX4" fmla="*/ 0 w 1992269"/>
                <a:gd name="connsiteY4" fmla="*/ 367531 h 826142"/>
                <a:gd name="connsiteX0" fmla="*/ 466182 w 2458451"/>
                <a:gd name="connsiteY0" fmla="*/ 367531 h 921924"/>
                <a:gd name="connsiteX1" fmla="*/ 1639330 w 2458451"/>
                <a:gd name="connsiteY1" fmla="*/ 0 h 921924"/>
                <a:gd name="connsiteX2" fmla="*/ 2121260 w 2458451"/>
                <a:gd name="connsiteY2" fmla="*/ 551679 h 921924"/>
                <a:gd name="connsiteX3" fmla="*/ 0 w 2458451"/>
                <a:gd name="connsiteY3" fmla="*/ 896857 h 921924"/>
                <a:gd name="connsiteX4" fmla="*/ 466182 w 2458451"/>
                <a:gd name="connsiteY4" fmla="*/ 367531 h 921924"/>
                <a:gd name="connsiteX0" fmla="*/ 466182 w 2458451"/>
                <a:gd name="connsiteY0" fmla="*/ 367531 h 995897"/>
                <a:gd name="connsiteX1" fmla="*/ 1639330 w 2458451"/>
                <a:gd name="connsiteY1" fmla="*/ 0 h 995897"/>
                <a:gd name="connsiteX2" fmla="*/ 2121260 w 2458451"/>
                <a:gd name="connsiteY2" fmla="*/ 551679 h 995897"/>
                <a:gd name="connsiteX3" fmla="*/ 0 w 2458451"/>
                <a:gd name="connsiteY3" fmla="*/ 896857 h 995897"/>
                <a:gd name="connsiteX4" fmla="*/ 466182 w 2458451"/>
                <a:gd name="connsiteY4" fmla="*/ 367531 h 995897"/>
                <a:gd name="connsiteX0" fmla="*/ 466182 w 2458451"/>
                <a:gd name="connsiteY0" fmla="*/ 367531 h 976043"/>
                <a:gd name="connsiteX1" fmla="*/ 1639330 w 2458451"/>
                <a:gd name="connsiteY1" fmla="*/ 0 h 976043"/>
                <a:gd name="connsiteX2" fmla="*/ 2121260 w 2458451"/>
                <a:gd name="connsiteY2" fmla="*/ 551679 h 976043"/>
                <a:gd name="connsiteX3" fmla="*/ 469461 w 2458451"/>
                <a:gd name="connsiteY3" fmla="*/ 933636 h 976043"/>
                <a:gd name="connsiteX4" fmla="*/ 0 w 2458451"/>
                <a:gd name="connsiteY4" fmla="*/ 896857 h 976043"/>
                <a:gd name="connsiteX5" fmla="*/ 466182 w 2458451"/>
                <a:gd name="connsiteY5" fmla="*/ 367531 h 976043"/>
                <a:gd name="connsiteX0" fmla="*/ 466182 w 2458451"/>
                <a:gd name="connsiteY0" fmla="*/ 367531 h 1013547"/>
                <a:gd name="connsiteX1" fmla="*/ 1639330 w 2458451"/>
                <a:gd name="connsiteY1" fmla="*/ 0 h 1013547"/>
                <a:gd name="connsiteX2" fmla="*/ 2121260 w 2458451"/>
                <a:gd name="connsiteY2" fmla="*/ 551679 h 1013547"/>
                <a:gd name="connsiteX3" fmla="*/ 469461 w 2458451"/>
                <a:gd name="connsiteY3" fmla="*/ 933636 h 1013547"/>
                <a:gd name="connsiteX4" fmla="*/ 0 w 2458451"/>
                <a:gd name="connsiteY4" fmla="*/ 896857 h 1013547"/>
                <a:gd name="connsiteX5" fmla="*/ 466182 w 2458451"/>
                <a:gd name="connsiteY5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719 h 1013735"/>
                <a:gd name="connsiteX1" fmla="*/ 1071047 w 2458451"/>
                <a:gd name="connsiteY1" fmla="*/ 227004 h 1013735"/>
                <a:gd name="connsiteX2" fmla="*/ 1639330 w 2458451"/>
                <a:gd name="connsiteY2" fmla="*/ 188 h 1013735"/>
                <a:gd name="connsiteX3" fmla="*/ 2121260 w 2458451"/>
                <a:gd name="connsiteY3" fmla="*/ 551867 h 1013735"/>
                <a:gd name="connsiteX4" fmla="*/ 469461 w 2458451"/>
                <a:gd name="connsiteY4" fmla="*/ 933824 h 1013735"/>
                <a:gd name="connsiteX5" fmla="*/ 0 w 2458451"/>
                <a:gd name="connsiteY5" fmla="*/ 897045 h 1013735"/>
                <a:gd name="connsiteX6" fmla="*/ 466182 w 2458451"/>
                <a:gd name="connsiteY6" fmla="*/ 367719 h 101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8451" h="1013735">
                  <a:moveTo>
                    <a:pt x="466182" y="367719"/>
                  </a:moveTo>
                  <a:cubicBezTo>
                    <a:pt x="677468" y="301383"/>
                    <a:pt x="859761" y="293340"/>
                    <a:pt x="1071047" y="227004"/>
                  </a:cubicBezTo>
                  <a:cubicBezTo>
                    <a:pt x="1252340" y="75635"/>
                    <a:pt x="1468880" y="-4416"/>
                    <a:pt x="1639330" y="188"/>
                  </a:cubicBezTo>
                  <a:cubicBezTo>
                    <a:pt x="3017025" y="70264"/>
                    <a:pt x="2274749" y="481390"/>
                    <a:pt x="2121260" y="551867"/>
                  </a:cubicBezTo>
                  <a:cubicBezTo>
                    <a:pt x="1927763" y="716511"/>
                    <a:pt x="784600" y="1203830"/>
                    <a:pt x="469461" y="933824"/>
                  </a:cubicBezTo>
                  <a:cubicBezTo>
                    <a:pt x="115918" y="991354"/>
                    <a:pt x="2028" y="1000433"/>
                    <a:pt x="0" y="897045"/>
                  </a:cubicBezTo>
                  <a:lnTo>
                    <a:pt x="466182" y="367719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7">
              <a:extLst>
                <a:ext uri="{FF2B5EF4-FFF2-40B4-BE49-F238E27FC236}">
                  <a16:creationId xmlns:a16="http://schemas.microsoft.com/office/drawing/2014/main" id="{0A87DA5A-5772-4346-BC5D-654E26954B15}"/>
                </a:ext>
              </a:extLst>
            </p:cNvPr>
            <p:cNvSpPr/>
            <p:nvPr/>
          </p:nvSpPr>
          <p:spPr>
            <a:xfrm>
              <a:off x="2475914" y="1878239"/>
              <a:ext cx="7599598" cy="2825118"/>
            </a:xfrm>
            <a:custGeom>
              <a:avLst/>
              <a:gdLst>
                <a:gd name="connsiteX0" fmla="*/ 0 w 4557333"/>
                <a:gd name="connsiteY0" fmla="*/ 0 h 1268088"/>
                <a:gd name="connsiteX1" fmla="*/ 4557333 w 4557333"/>
                <a:gd name="connsiteY1" fmla="*/ 0 h 1268088"/>
                <a:gd name="connsiteX2" fmla="*/ 4557333 w 4557333"/>
                <a:gd name="connsiteY2" fmla="*/ 1268088 h 1268088"/>
                <a:gd name="connsiteX3" fmla="*/ 0 w 4557333"/>
                <a:gd name="connsiteY3" fmla="*/ 1268088 h 1268088"/>
                <a:gd name="connsiteX4" fmla="*/ 0 w 4557333"/>
                <a:gd name="connsiteY4" fmla="*/ 0 h 1268088"/>
                <a:gd name="connsiteX0" fmla="*/ 609600 w 4557333"/>
                <a:gd name="connsiteY0" fmla="*/ 0 h 1496688"/>
                <a:gd name="connsiteX1" fmla="*/ 4557333 w 4557333"/>
                <a:gd name="connsiteY1" fmla="*/ 228600 h 1496688"/>
                <a:gd name="connsiteX2" fmla="*/ 4557333 w 4557333"/>
                <a:gd name="connsiteY2" fmla="*/ 1496688 h 1496688"/>
                <a:gd name="connsiteX3" fmla="*/ 0 w 4557333"/>
                <a:gd name="connsiteY3" fmla="*/ 1496688 h 1496688"/>
                <a:gd name="connsiteX4" fmla="*/ 609600 w 4557333"/>
                <a:gd name="connsiteY4" fmla="*/ 0 h 1496688"/>
                <a:gd name="connsiteX0" fmla="*/ 304800 w 4252533"/>
                <a:gd name="connsiteY0" fmla="*/ 0 h 1496688"/>
                <a:gd name="connsiteX1" fmla="*/ 4252533 w 4252533"/>
                <a:gd name="connsiteY1" fmla="*/ 228600 h 1496688"/>
                <a:gd name="connsiteX2" fmla="*/ 4252533 w 4252533"/>
                <a:gd name="connsiteY2" fmla="*/ 1496688 h 1496688"/>
                <a:gd name="connsiteX3" fmla="*/ 0 w 4252533"/>
                <a:gd name="connsiteY3" fmla="*/ 1001388 h 1496688"/>
                <a:gd name="connsiteX4" fmla="*/ 304800 w 4252533"/>
                <a:gd name="connsiteY4" fmla="*/ 0 h 1496688"/>
                <a:gd name="connsiteX0" fmla="*/ 317500 w 4265233"/>
                <a:gd name="connsiteY0" fmla="*/ 0 h 1496688"/>
                <a:gd name="connsiteX1" fmla="*/ 4265233 w 4265233"/>
                <a:gd name="connsiteY1" fmla="*/ 228600 h 1496688"/>
                <a:gd name="connsiteX2" fmla="*/ 4265233 w 4265233"/>
                <a:gd name="connsiteY2" fmla="*/ 1496688 h 1496688"/>
                <a:gd name="connsiteX3" fmla="*/ 0 w 4265233"/>
                <a:gd name="connsiteY3" fmla="*/ 1026788 h 1496688"/>
                <a:gd name="connsiteX4" fmla="*/ 317500 w 4265233"/>
                <a:gd name="connsiteY4" fmla="*/ 0 h 1496688"/>
                <a:gd name="connsiteX0" fmla="*/ 877533 w 4825266"/>
                <a:gd name="connsiteY0" fmla="*/ 0 h 1496688"/>
                <a:gd name="connsiteX1" fmla="*/ 4825266 w 4825266"/>
                <a:gd name="connsiteY1" fmla="*/ 228600 h 1496688"/>
                <a:gd name="connsiteX2" fmla="*/ 4825266 w 4825266"/>
                <a:gd name="connsiteY2" fmla="*/ 1496688 h 1496688"/>
                <a:gd name="connsiteX3" fmla="*/ 560033 w 4825266"/>
                <a:gd name="connsiteY3" fmla="*/ 1026788 h 1496688"/>
                <a:gd name="connsiteX4" fmla="*/ 877533 w 4825266"/>
                <a:gd name="connsiteY4" fmla="*/ 0 h 1496688"/>
                <a:gd name="connsiteX0" fmla="*/ 902286 w 4850019"/>
                <a:gd name="connsiteY0" fmla="*/ 0 h 1496688"/>
                <a:gd name="connsiteX1" fmla="*/ 4850019 w 4850019"/>
                <a:gd name="connsiteY1" fmla="*/ 228600 h 1496688"/>
                <a:gd name="connsiteX2" fmla="*/ 4850019 w 4850019"/>
                <a:gd name="connsiteY2" fmla="*/ 1496688 h 1496688"/>
                <a:gd name="connsiteX3" fmla="*/ 584786 w 4850019"/>
                <a:gd name="connsiteY3" fmla="*/ 1026788 h 1496688"/>
                <a:gd name="connsiteX4" fmla="*/ 902286 w 4850019"/>
                <a:gd name="connsiteY4" fmla="*/ 0 h 1496688"/>
                <a:gd name="connsiteX0" fmla="*/ 902286 w 5827919"/>
                <a:gd name="connsiteY0" fmla="*/ 546100 h 2042788"/>
                <a:gd name="connsiteX1" fmla="*/ 5827919 w 5827919"/>
                <a:gd name="connsiteY1" fmla="*/ 0 h 2042788"/>
                <a:gd name="connsiteX2" fmla="*/ 4850019 w 5827919"/>
                <a:gd name="connsiteY2" fmla="*/ 2042788 h 2042788"/>
                <a:gd name="connsiteX3" fmla="*/ 584786 w 5827919"/>
                <a:gd name="connsiteY3" fmla="*/ 1572888 h 2042788"/>
                <a:gd name="connsiteX4" fmla="*/ 902286 w 5827919"/>
                <a:gd name="connsiteY4" fmla="*/ 546100 h 2042788"/>
                <a:gd name="connsiteX0" fmla="*/ 902286 w 5954919"/>
                <a:gd name="connsiteY0" fmla="*/ 546100 h 1572888"/>
                <a:gd name="connsiteX1" fmla="*/ 5827919 w 5954919"/>
                <a:gd name="connsiteY1" fmla="*/ 0 h 1572888"/>
                <a:gd name="connsiteX2" fmla="*/ 5954919 w 5954919"/>
                <a:gd name="connsiteY2" fmla="*/ 252088 h 1572888"/>
                <a:gd name="connsiteX3" fmla="*/ 584786 w 5954919"/>
                <a:gd name="connsiteY3" fmla="*/ 1572888 h 1572888"/>
                <a:gd name="connsiteX4" fmla="*/ 902286 w 5954919"/>
                <a:gd name="connsiteY4" fmla="*/ 546100 h 1572888"/>
                <a:gd name="connsiteX0" fmla="*/ 902286 w 5954919"/>
                <a:gd name="connsiteY0" fmla="*/ 546100 h 1572888"/>
                <a:gd name="connsiteX1" fmla="*/ 5827919 w 5954919"/>
                <a:gd name="connsiteY1" fmla="*/ 0 h 1572888"/>
                <a:gd name="connsiteX2" fmla="*/ 5954919 w 5954919"/>
                <a:gd name="connsiteY2" fmla="*/ 252088 h 1572888"/>
                <a:gd name="connsiteX3" fmla="*/ 584786 w 5954919"/>
                <a:gd name="connsiteY3" fmla="*/ 1572888 h 1572888"/>
                <a:gd name="connsiteX4" fmla="*/ 902286 w 5954919"/>
                <a:gd name="connsiteY4" fmla="*/ 546100 h 1572888"/>
                <a:gd name="connsiteX0" fmla="*/ 902286 w 5954919"/>
                <a:gd name="connsiteY0" fmla="*/ 584200 h 1610988"/>
                <a:gd name="connsiteX1" fmla="*/ 5827919 w 5954919"/>
                <a:gd name="connsiteY1" fmla="*/ 0 h 1610988"/>
                <a:gd name="connsiteX2" fmla="*/ 5954919 w 5954919"/>
                <a:gd name="connsiteY2" fmla="*/ 290188 h 1610988"/>
                <a:gd name="connsiteX3" fmla="*/ 584786 w 5954919"/>
                <a:gd name="connsiteY3" fmla="*/ 1610988 h 1610988"/>
                <a:gd name="connsiteX4" fmla="*/ 902286 w 5954919"/>
                <a:gd name="connsiteY4" fmla="*/ 584200 h 1610988"/>
                <a:gd name="connsiteX0" fmla="*/ 902286 w 5985399"/>
                <a:gd name="connsiteY0" fmla="*/ 584200 h 1610988"/>
                <a:gd name="connsiteX1" fmla="*/ 5827919 w 5985399"/>
                <a:gd name="connsiteY1" fmla="*/ 0 h 1610988"/>
                <a:gd name="connsiteX2" fmla="*/ 5985399 w 5985399"/>
                <a:gd name="connsiteY2" fmla="*/ 282568 h 1610988"/>
                <a:gd name="connsiteX3" fmla="*/ 584786 w 5985399"/>
                <a:gd name="connsiteY3" fmla="*/ 1610988 h 1610988"/>
                <a:gd name="connsiteX4" fmla="*/ 902286 w 5985399"/>
                <a:gd name="connsiteY4" fmla="*/ 584200 h 1610988"/>
                <a:gd name="connsiteX0" fmla="*/ 902286 w 5985399"/>
                <a:gd name="connsiteY0" fmla="*/ 584200 h 1845089"/>
                <a:gd name="connsiteX1" fmla="*/ 5827919 w 5985399"/>
                <a:gd name="connsiteY1" fmla="*/ 0 h 1845089"/>
                <a:gd name="connsiteX2" fmla="*/ 5985399 w 5985399"/>
                <a:gd name="connsiteY2" fmla="*/ 282568 h 1845089"/>
                <a:gd name="connsiteX3" fmla="*/ 584786 w 5985399"/>
                <a:gd name="connsiteY3" fmla="*/ 1610988 h 1845089"/>
                <a:gd name="connsiteX4" fmla="*/ 902286 w 5985399"/>
                <a:gd name="connsiteY4" fmla="*/ 584200 h 1845089"/>
                <a:gd name="connsiteX0" fmla="*/ 902286 w 5985399"/>
                <a:gd name="connsiteY0" fmla="*/ 584200 h 2087156"/>
                <a:gd name="connsiteX1" fmla="*/ 5827919 w 5985399"/>
                <a:gd name="connsiteY1" fmla="*/ 0 h 2087156"/>
                <a:gd name="connsiteX2" fmla="*/ 5985399 w 5985399"/>
                <a:gd name="connsiteY2" fmla="*/ 282568 h 2087156"/>
                <a:gd name="connsiteX3" fmla="*/ 584786 w 5985399"/>
                <a:gd name="connsiteY3" fmla="*/ 1610988 h 2087156"/>
                <a:gd name="connsiteX4" fmla="*/ 902286 w 5985399"/>
                <a:gd name="connsiteY4" fmla="*/ 584200 h 2087156"/>
                <a:gd name="connsiteX0" fmla="*/ 902286 w 6769687"/>
                <a:gd name="connsiteY0" fmla="*/ 1107854 h 2610810"/>
                <a:gd name="connsiteX1" fmla="*/ 5827919 w 6769687"/>
                <a:gd name="connsiteY1" fmla="*/ 523654 h 2610810"/>
                <a:gd name="connsiteX2" fmla="*/ 6769687 w 6769687"/>
                <a:gd name="connsiteY2" fmla="*/ 2952 h 2610810"/>
                <a:gd name="connsiteX3" fmla="*/ 5985399 w 6769687"/>
                <a:gd name="connsiteY3" fmla="*/ 806222 h 2610810"/>
                <a:gd name="connsiteX4" fmla="*/ 584786 w 6769687"/>
                <a:gd name="connsiteY4" fmla="*/ 2134642 h 2610810"/>
                <a:gd name="connsiteX5" fmla="*/ 902286 w 6769687"/>
                <a:gd name="connsiteY5" fmla="*/ 1107854 h 2610810"/>
                <a:gd name="connsiteX0" fmla="*/ 902286 w 7588448"/>
                <a:gd name="connsiteY0" fmla="*/ 1107854 h 2610810"/>
                <a:gd name="connsiteX1" fmla="*/ 5827919 w 7588448"/>
                <a:gd name="connsiteY1" fmla="*/ 523654 h 2610810"/>
                <a:gd name="connsiteX2" fmla="*/ 6769687 w 7588448"/>
                <a:gd name="connsiteY2" fmla="*/ 2952 h 2610810"/>
                <a:gd name="connsiteX3" fmla="*/ 7569787 w 7588448"/>
                <a:gd name="connsiteY3" fmla="*/ 1044352 h 2610810"/>
                <a:gd name="connsiteX4" fmla="*/ 5985399 w 7588448"/>
                <a:gd name="connsiteY4" fmla="*/ 806222 h 2610810"/>
                <a:gd name="connsiteX5" fmla="*/ 584786 w 7588448"/>
                <a:gd name="connsiteY5" fmla="*/ 2134642 h 2610810"/>
                <a:gd name="connsiteX6" fmla="*/ 902286 w 7588448"/>
                <a:gd name="connsiteY6" fmla="*/ 1107854 h 2610810"/>
                <a:gd name="connsiteX0" fmla="*/ 902286 w 7583936"/>
                <a:gd name="connsiteY0" fmla="*/ 1108326 h 2611282"/>
                <a:gd name="connsiteX1" fmla="*/ 5827919 w 7583936"/>
                <a:gd name="connsiteY1" fmla="*/ 524126 h 2611282"/>
                <a:gd name="connsiteX2" fmla="*/ 6769687 w 7583936"/>
                <a:gd name="connsiteY2" fmla="*/ 3424 h 2611282"/>
                <a:gd name="connsiteX3" fmla="*/ 6439486 w 7583936"/>
                <a:gd name="connsiteY3" fmla="*/ 460624 h 2611282"/>
                <a:gd name="connsiteX4" fmla="*/ 7569787 w 7583936"/>
                <a:gd name="connsiteY4" fmla="*/ 1044824 h 2611282"/>
                <a:gd name="connsiteX5" fmla="*/ 5985399 w 7583936"/>
                <a:gd name="connsiteY5" fmla="*/ 806694 h 2611282"/>
                <a:gd name="connsiteX6" fmla="*/ 584786 w 7583936"/>
                <a:gd name="connsiteY6" fmla="*/ 2135114 h 2611282"/>
                <a:gd name="connsiteX7" fmla="*/ 902286 w 7583936"/>
                <a:gd name="connsiteY7" fmla="*/ 1108326 h 2611282"/>
                <a:gd name="connsiteX0" fmla="*/ 902286 w 7583936"/>
                <a:gd name="connsiteY0" fmla="*/ 1109371 h 2612327"/>
                <a:gd name="connsiteX1" fmla="*/ 5827919 w 7583936"/>
                <a:gd name="connsiteY1" fmla="*/ 525171 h 2612327"/>
                <a:gd name="connsiteX2" fmla="*/ 6769687 w 7583936"/>
                <a:gd name="connsiteY2" fmla="*/ 4469 h 2612327"/>
                <a:gd name="connsiteX3" fmla="*/ 6439486 w 7583936"/>
                <a:gd name="connsiteY3" fmla="*/ 461669 h 2612327"/>
                <a:gd name="connsiteX4" fmla="*/ 7569787 w 7583936"/>
                <a:gd name="connsiteY4" fmla="*/ 1045869 h 2612327"/>
                <a:gd name="connsiteX5" fmla="*/ 5985399 w 7583936"/>
                <a:gd name="connsiteY5" fmla="*/ 807739 h 2612327"/>
                <a:gd name="connsiteX6" fmla="*/ 584786 w 7583936"/>
                <a:gd name="connsiteY6" fmla="*/ 2136159 h 2612327"/>
                <a:gd name="connsiteX7" fmla="*/ 902286 w 7583936"/>
                <a:gd name="connsiteY7" fmla="*/ 1109371 h 2612327"/>
                <a:gd name="connsiteX0" fmla="*/ 902286 w 7583936"/>
                <a:gd name="connsiteY0" fmla="*/ 1275148 h 2778104"/>
                <a:gd name="connsiteX1" fmla="*/ 5827919 w 7583936"/>
                <a:gd name="connsiteY1" fmla="*/ 690948 h 2778104"/>
                <a:gd name="connsiteX2" fmla="*/ 6769687 w 7583936"/>
                <a:gd name="connsiteY2" fmla="*/ 170246 h 2778104"/>
                <a:gd name="connsiteX3" fmla="*/ 6439486 w 7583936"/>
                <a:gd name="connsiteY3" fmla="*/ 627446 h 2778104"/>
                <a:gd name="connsiteX4" fmla="*/ 7569787 w 7583936"/>
                <a:gd name="connsiteY4" fmla="*/ 1211646 h 2778104"/>
                <a:gd name="connsiteX5" fmla="*/ 5985399 w 7583936"/>
                <a:gd name="connsiteY5" fmla="*/ 973516 h 2778104"/>
                <a:gd name="connsiteX6" fmla="*/ 584786 w 7583936"/>
                <a:gd name="connsiteY6" fmla="*/ 2301936 h 2778104"/>
                <a:gd name="connsiteX7" fmla="*/ 902286 w 7583936"/>
                <a:gd name="connsiteY7" fmla="*/ 1275148 h 2778104"/>
                <a:gd name="connsiteX0" fmla="*/ 902286 w 7583936"/>
                <a:gd name="connsiteY0" fmla="*/ 1275148 h 2778104"/>
                <a:gd name="connsiteX1" fmla="*/ 5827919 w 7583936"/>
                <a:gd name="connsiteY1" fmla="*/ 690948 h 2778104"/>
                <a:gd name="connsiteX2" fmla="*/ 6769687 w 7583936"/>
                <a:gd name="connsiteY2" fmla="*/ 170246 h 2778104"/>
                <a:gd name="connsiteX3" fmla="*/ 6439486 w 7583936"/>
                <a:gd name="connsiteY3" fmla="*/ 627446 h 2778104"/>
                <a:gd name="connsiteX4" fmla="*/ 7569787 w 7583936"/>
                <a:gd name="connsiteY4" fmla="*/ 1211646 h 2778104"/>
                <a:gd name="connsiteX5" fmla="*/ 5985399 w 7583936"/>
                <a:gd name="connsiteY5" fmla="*/ 973516 h 2778104"/>
                <a:gd name="connsiteX6" fmla="*/ 584786 w 7583936"/>
                <a:gd name="connsiteY6" fmla="*/ 2301936 h 2778104"/>
                <a:gd name="connsiteX7" fmla="*/ 902286 w 7583936"/>
                <a:gd name="connsiteY7" fmla="*/ 1275148 h 2778104"/>
                <a:gd name="connsiteX0" fmla="*/ 902286 w 7583936"/>
                <a:gd name="connsiteY0" fmla="*/ 1482140 h 2985096"/>
                <a:gd name="connsiteX1" fmla="*/ 5827919 w 7583936"/>
                <a:gd name="connsiteY1" fmla="*/ 897940 h 2985096"/>
                <a:gd name="connsiteX2" fmla="*/ 6795087 w 7583936"/>
                <a:gd name="connsiteY2" fmla="*/ 148638 h 2985096"/>
                <a:gd name="connsiteX3" fmla="*/ 6439486 w 7583936"/>
                <a:gd name="connsiteY3" fmla="*/ 834438 h 2985096"/>
                <a:gd name="connsiteX4" fmla="*/ 7569787 w 7583936"/>
                <a:gd name="connsiteY4" fmla="*/ 1418638 h 2985096"/>
                <a:gd name="connsiteX5" fmla="*/ 5985399 w 7583936"/>
                <a:gd name="connsiteY5" fmla="*/ 1180508 h 2985096"/>
                <a:gd name="connsiteX6" fmla="*/ 584786 w 7583936"/>
                <a:gd name="connsiteY6" fmla="*/ 2508928 h 2985096"/>
                <a:gd name="connsiteX7" fmla="*/ 902286 w 7583936"/>
                <a:gd name="connsiteY7" fmla="*/ 1482140 h 2985096"/>
                <a:gd name="connsiteX0" fmla="*/ 902286 w 7599598"/>
                <a:gd name="connsiteY0" fmla="*/ 1482140 h 2985096"/>
                <a:gd name="connsiteX1" fmla="*/ 5827919 w 7599598"/>
                <a:gd name="connsiteY1" fmla="*/ 897940 h 2985096"/>
                <a:gd name="connsiteX2" fmla="*/ 6795087 w 7599598"/>
                <a:gd name="connsiteY2" fmla="*/ 148638 h 2985096"/>
                <a:gd name="connsiteX3" fmla="*/ 6439486 w 7599598"/>
                <a:gd name="connsiteY3" fmla="*/ 834438 h 2985096"/>
                <a:gd name="connsiteX4" fmla="*/ 7569787 w 7599598"/>
                <a:gd name="connsiteY4" fmla="*/ 1418638 h 2985096"/>
                <a:gd name="connsiteX5" fmla="*/ 5985399 w 7599598"/>
                <a:gd name="connsiteY5" fmla="*/ 1180508 h 2985096"/>
                <a:gd name="connsiteX6" fmla="*/ 584786 w 7599598"/>
                <a:gd name="connsiteY6" fmla="*/ 2508928 h 2985096"/>
                <a:gd name="connsiteX7" fmla="*/ 902286 w 7599598"/>
                <a:gd name="connsiteY7" fmla="*/ 1482140 h 2985096"/>
                <a:gd name="connsiteX0" fmla="*/ 902286 w 7599598"/>
                <a:gd name="connsiteY0" fmla="*/ 1482140 h 2985096"/>
                <a:gd name="connsiteX1" fmla="*/ 5827919 w 7599598"/>
                <a:gd name="connsiteY1" fmla="*/ 897940 h 2985096"/>
                <a:gd name="connsiteX2" fmla="*/ 6795087 w 7599598"/>
                <a:gd name="connsiteY2" fmla="*/ 148638 h 2985096"/>
                <a:gd name="connsiteX3" fmla="*/ 6439486 w 7599598"/>
                <a:gd name="connsiteY3" fmla="*/ 834438 h 2985096"/>
                <a:gd name="connsiteX4" fmla="*/ 7569787 w 7599598"/>
                <a:gd name="connsiteY4" fmla="*/ 1418638 h 2985096"/>
                <a:gd name="connsiteX5" fmla="*/ 5985399 w 7599598"/>
                <a:gd name="connsiteY5" fmla="*/ 1180508 h 2985096"/>
                <a:gd name="connsiteX6" fmla="*/ 584786 w 7599598"/>
                <a:gd name="connsiteY6" fmla="*/ 2508928 h 2985096"/>
                <a:gd name="connsiteX7" fmla="*/ 902286 w 7599598"/>
                <a:gd name="connsiteY7" fmla="*/ 1482140 h 2985096"/>
                <a:gd name="connsiteX0" fmla="*/ 902286 w 7599598"/>
                <a:gd name="connsiteY0" fmla="*/ 1470497 h 2973453"/>
                <a:gd name="connsiteX1" fmla="*/ 5827919 w 7599598"/>
                <a:gd name="connsiteY1" fmla="*/ 886297 h 2973453"/>
                <a:gd name="connsiteX2" fmla="*/ 6795087 w 7599598"/>
                <a:gd name="connsiteY2" fmla="*/ 149695 h 2973453"/>
                <a:gd name="connsiteX3" fmla="*/ 6439486 w 7599598"/>
                <a:gd name="connsiteY3" fmla="*/ 822795 h 2973453"/>
                <a:gd name="connsiteX4" fmla="*/ 7569787 w 7599598"/>
                <a:gd name="connsiteY4" fmla="*/ 1406995 h 2973453"/>
                <a:gd name="connsiteX5" fmla="*/ 5985399 w 7599598"/>
                <a:gd name="connsiteY5" fmla="*/ 1168865 h 2973453"/>
                <a:gd name="connsiteX6" fmla="*/ 584786 w 7599598"/>
                <a:gd name="connsiteY6" fmla="*/ 2497285 h 2973453"/>
                <a:gd name="connsiteX7" fmla="*/ 902286 w 7599598"/>
                <a:gd name="connsiteY7" fmla="*/ 1470497 h 2973453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8264 h 2841220"/>
                <a:gd name="connsiteX1" fmla="*/ 5827919 w 7599598"/>
                <a:gd name="connsiteY1" fmla="*/ 754064 h 2841220"/>
                <a:gd name="connsiteX2" fmla="*/ 6795087 w 7599598"/>
                <a:gd name="connsiteY2" fmla="*/ 17462 h 2841220"/>
                <a:gd name="connsiteX3" fmla="*/ 6439486 w 7599598"/>
                <a:gd name="connsiteY3" fmla="*/ 690562 h 2841220"/>
                <a:gd name="connsiteX4" fmla="*/ 7569787 w 7599598"/>
                <a:gd name="connsiteY4" fmla="*/ 1274762 h 2841220"/>
                <a:gd name="connsiteX5" fmla="*/ 5985399 w 7599598"/>
                <a:gd name="connsiteY5" fmla="*/ 1036632 h 2841220"/>
                <a:gd name="connsiteX6" fmla="*/ 584786 w 7599598"/>
                <a:gd name="connsiteY6" fmla="*/ 2365052 h 2841220"/>
                <a:gd name="connsiteX7" fmla="*/ 902286 w 7599598"/>
                <a:gd name="connsiteY7" fmla="*/ 1338264 h 2841220"/>
                <a:gd name="connsiteX0" fmla="*/ 902286 w 7599598"/>
                <a:gd name="connsiteY0" fmla="*/ 1338264 h 2841220"/>
                <a:gd name="connsiteX1" fmla="*/ 5827919 w 7599598"/>
                <a:gd name="connsiteY1" fmla="*/ 754064 h 2841220"/>
                <a:gd name="connsiteX2" fmla="*/ 6795087 w 7599598"/>
                <a:gd name="connsiteY2" fmla="*/ 17462 h 2841220"/>
                <a:gd name="connsiteX3" fmla="*/ 6439486 w 7599598"/>
                <a:gd name="connsiteY3" fmla="*/ 690562 h 2841220"/>
                <a:gd name="connsiteX4" fmla="*/ 7569787 w 7599598"/>
                <a:gd name="connsiteY4" fmla="*/ 1274762 h 2841220"/>
                <a:gd name="connsiteX5" fmla="*/ 5985399 w 7599598"/>
                <a:gd name="connsiteY5" fmla="*/ 1036632 h 2841220"/>
                <a:gd name="connsiteX6" fmla="*/ 584786 w 7599598"/>
                <a:gd name="connsiteY6" fmla="*/ 2365052 h 2841220"/>
                <a:gd name="connsiteX7" fmla="*/ 902286 w 7599598"/>
                <a:gd name="connsiteY7" fmla="*/ 1338264 h 2841220"/>
                <a:gd name="connsiteX0" fmla="*/ 902286 w 7599598"/>
                <a:gd name="connsiteY0" fmla="*/ 1321499 h 2824455"/>
                <a:gd name="connsiteX1" fmla="*/ 5827919 w 7599598"/>
                <a:gd name="connsiteY1" fmla="*/ 737299 h 2824455"/>
                <a:gd name="connsiteX2" fmla="*/ 6795087 w 7599598"/>
                <a:gd name="connsiteY2" fmla="*/ 697 h 2824455"/>
                <a:gd name="connsiteX3" fmla="*/ 6439486 w 7599598"/>
                <a:gd name="connsiteY3" fmla="*/ 673797 h 2824455"/>
                <a:gd name="connsiteX4" fmla="*/ 7569787 w 7599598"/>
                <a:gd name="connsiteY4" fmla="*/ 1257997 h 2824455"/>
                <a:gd name="connsiteX5" fmla="*/ 5985399 w 7599598"/>
                <a:gd name="connsiteY5" fmla="*/ 1019867 h 2824455"/>
                <a:gd name="connsiteX6" fmla="*/ 584786 w 7599598"/>
                <a:gd name="connsiteY6" fmla="*/ 2348287 h 2824455"/>
                <a:gd name="connsiteX7" fmla="*/ 902286 w 7599598"/>
                <a:gd name="connsiteY7" fmla="*/ 1321499 h 2824455"/>
                <a:gd name="connsiteX0" fmla="*/ 902286 w 7599598"/>
                <a:gd name="connsiteY0" fmla="*/ 1322162 h 2825118"/>
                <a:gd name="connsiteX1" fmla="*/ 5827919 w 7599598"/>
                <a:gd name="connsiteY1" fmla="*/ 737962 h 2825118"/>
                <a:gd name="connsiteX2" fmla="*/ 6795087 w 7599598"/>
                <a:gd name="connsiteY2" fmla="*/ 1360 h 2825118"/>
                <a:gd name="connsiteX3" fmla="*/ 6439486 w 7599598"/>
                <a:gd name="connsiteY3" fmla="*/ 674460 h 2825118"/>
                <a:gd name="connsiteX4" fmla="*/ 7569787 w 7599598"/>
                <a:gd name="connsiteY4" fmla="*/ 1258660 h 2825118"/>
                <a:gd name="connsiteX5" fmla="*/ 5985399 w 7599598"/>
                <a:gd name="connsiteY5" fmla="*/ 1020530 h 2825118"/>
                <a:gd name="connsiteX6" fmla="*/ 584786 w 7599598"/>
                <a:gd name="connsiteY6" fmla="*/ 2348950 h 2825118"/>
                <a:gd name="connsiteX7" fmla="*/ 902286 w 7599598"/>
                <a:gd name="connsiteY7" fmla="*/ 1322162 h 2825118"/>
                <a:gd name="connsiteX0" fmla="*/ 902286 w 7599598"/>
                <a:gd name="connsiteY0" fmla="*/ 1322162 h 2825118"/>
                <a:gd name="connsiteX1" fmla="*/ 5827919 w 7599598"/>
                <a:gd name="connsiteY1" fmla="*/ 737962 h 2825118"/>
                <a:gd name="connsiteX2" fmla="*/ 6795087 w 7599598"/>
                <a:gd name="connsiteY2" fmla="*/ 1360 h 2825118"/>
                <a:gd name="connsiteX3" fmla="*/ 6439486 w 7599598"/>
                <a:gd name="connsiteY3" fmla="*/ 674460 h 2825118"/>
                <a:gd name="connsiteX4" fmla="*/ 7569787 w 7599598"/>
                <a:gd name="connsiteY4" fmla="*/ 1258660 h 2825118"/>
                <a:gd name="connsiteX5" fmla="*/ 5985399 w 7599598"/>
                <a:gd name="connsiteY5" fmla="*/ 1020530 h 2825118"/>
                <a:gd name="connsiteX6" fmla="*/ 584786 w 7599598"/>
                <a:gd name="connsiteY6" fmla="*/ 2348950 h 2825118"/>
                <a:gd name="connsiteX7" fmla="*/ 902286 w 7599598"/>
                <a:gd name="connsiteY7" fmla="*/ 1322162 h 282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99598" h="2825118">
                  <a:moveTo>
                    <a:pt x="902286" y="1322162"/>
                  </a:moveTo>
                  <a:cubicBezTo>
                    <a:pt x="2544164" y="1140129"/>
                    <a:pt x="2372481" y="1918215"/>
                    <a:pt x="5827919" y="737962"/>
                  </a:cubicBezTo>
                  <a:cubicBezTo>
                    <a:pt x="5705808" y="160111"/>
                    <a:pt x="6802898" y="-17689"/>
                    <a:pt x="6795087" y="1360"/>
                  </a:cubicBezTo>
                  <a:cubicBezTo>
                    <a:pt x="6822931" y="43693"/>
                    <a:pt x="7017336" y="500893"/>
                    <a:pt x="6439486" y="674460"/>
                  </a:cubicBezTo>
                  <a:cubicBezTo>
                    <a:pt x="7271336" y="467027"/>
                    <a:pt x="7723785" y="1171348"/>
                    <a:pt x="7569787" y="1258660"/>
                  </a:cubicBezTo>
                  <a:cubicBezTo>
                    <a:pt x="7041658" y="1179283"/>
                    <a:pt x="6391608" y="1358987"/>
                    <a:pt x="5985399" y="1020530"/>
                  </a:cubicBezTo>
                  <a:cubicBezTo>
                    <a:pt x="3537495" y="3825537"/>
                    <a:pt x="1013390" y="2584323"/>
                    <a:pt x="584786" y="2348950"/>
                  </a:cubicBezTo>
                  <a:cubicBezTo>
                    <a:pt x="-795281" y="1397087"/>
                    <a:pt x="669453" y="1397725"/>
                    <a:pt x="902286" y="1322162"/>
                  </a:cubicBezTo>
                  <a:close/>
                </a:path>
              </a:pathLst>
            </a:custGeom>
            <a:solidFill>
              <a:srgbClr val="0B07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8">
              <a:extLst>
                <a:ext uri="{FF2B5EF4-FFF2-40B4-BE49-F238E27FC236}">
                  <a16:creationId xmlns:a16="http://schemas.microsoft.com/office/drawing/2014/main" id="{D4421B97-AAC8-4D75-B569-966365773C16}"/>
                </a:ext>
              </a:extLst>
            </p:cNvPr>
            <p:cNvSpPr/>
            <p:nvPr/>
          </p:nvSpPr>
          <p:spPr>
            <a:xfrm>
              <a:off x="2480171" y="3490515"/>
              <a:ext cx="5095694" cy="1239447"/>
            </a:xfrm>
            <a:custGeom>
              <a:avLst/>
              <a:gdLst>
                <a:gd name="connsiteX0" fmla="*/ 0 w 933607"/>
                <a:gd name="connsiteY0" fmla="*/ 0 h 482674"/>
                <a:gd name="connsiteX1" fmla="*/ 933607 w 933607"/>
                <a:gd name="connsiteY1" fmla="*/ 0 h 482674"/>
                <a:gd name="connsiteX2" fmla="*/ 933607 w 933607"/>
                <a:gd name="connsiteY2" fmla="*/ 482674 h 482674"/>
                <a:gd name="connsiteX3" fmla="*/ 0 w 933607"/>
                <a:gd name="connsiteY3" fmla="*/ 482674 h 482674"/>
                <a:gd name="connsiteX4" fmla="*/ 0 w 933607"/>
                <a:gd name="connsiteY4" fmla="*/ 0 h 482674"/>
                <a:gd name="connsiteX0" fmla="*/ 617220 w 933607"/>
                <a:gd name="connsiteY0" fmla="*/ 0 h 566494"/>
                <a:gd name="connsiteX1" fmla="*/ 933607 w 933607"/>
                <a:gd name="connsiteY1" fmla="*/ 83820 h 566494"/>
                <a:gd name="connsiteX2" fmla="*/ 933607 w 933607"/>
                <a:gd name="connsiteY2" fmla="*/ 566494 h 566494"/>
                <a:gd name="connsiteX3" fmla="*/ 0 w 933607"/>
                <a:gd name="connsiteY3" fmla="*/ 566494 h 566494"/>
                <a:gd name="connsiteX4" fmla="*/ 617220 w 933607"/>
                <a:gd name="connsiteY4" fmla="*/ 0 h 566494"/>
                <a:gd name="connsiteX0" fmla="*/ 441960 w 758347"/>
                <a:gd name="connsiteY0" fmla="*/ 0 h 566494"/>
                <a:gd name="connsiteX1" fmla="*/ 758347 w 758347"/>
                <a:gd name="connsiteY1" fmla="*/ 83820 h 566494"/>
                <a:gd name="connsiteX2" fmla="*/ 758347 w 758347"/>
                <a:gd name="connsiteY2" fmla="*/ 566494 h 566494"/>
                <a:gd name="connsiteX3" fmla="*/ 0 w 758347"/>
                <a:gd name="connsiteY3" fmla="*/ 566494 h 566494"/>
                <a:gd name="connsiteX4" fmla="*/ 441960 w 758347"/>
                <a:gd name="connsiteY4" fmla="*/ 0 h 566494"/>
                <a:gd name="connsiteX0" fmla="*/ 855769 w 1172156"/>
                <a:gd name="connsiteY0" fmla="*/ 0 h 566494"/>
                <a:gd name="connsiteX1" fmla="*/ 1172156 w 1172156"/>
                <a:gd name="connsiteY1" fmla="*/ 83820 h 566494"/>
                <a:gd name="connsiteX2" fmla="*/ 1172156 w 1172156"/>
                <a:gd name="connsiteY2" fmla="*/ 566494 h 566494"/>
                <a:gd name="connsiteX3" fmla="*/ 413809 w 1172156"/>
                <a:gd name="connsiteY3" fmla="*/ 566494 h 566494"/>
                <a:gd name="connsiteX4" fmla="*/ 855769 w 1172156"/>
                <a:gd name="connsiteY4" fmla="*/ 0 h 566494"/>
                <a:gd name="connsiteX0" fmla="*/ 906105 w 1222492"/>
                <a:gd name="connsiteY0" fmla="*/ 81109 h 647603"/>
                <a:gd name="connsiteX1" fmla="*/ 1222492 w 1222492"/>
                <a:gd name="connsiteY1" fmla="*/ 164929 h 647603"/>
                <a:gd name="connsiteX2" fmla="*/ 1222492 w 1222492"/>
                <a:gd name="connsiteY2" fmla="*/ 647603 h 647603"/>
                <a:gd name="connsiteX3" fmla="*/ 464145 w 1222492"/>
                <a:gd name="connsiteY3" fmla="*/ 647603 h 647603"/>
                <a:gd name="connsiteX4" fmla="*/ 906105 w 1222492"/>
                <a:gd name="connsiteY4" fmla="*/ 81109 h 64760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1222492 w 5085832"/>
                <a:gd name="connsiteY2" fmla="*/ 647603 h 647603"/>
                <a:gd name="connsiteX3" fmla="*/ 464145 w 5085832"/>
                <a:gd name="connsiteY3" fmla="*/ 647603 h 647603"/>
                <a:gd name="connsiteX4" fmla="*/ 906105 w 5085832"/>
                <a:gd name="connsiteY4" fmla="*/ 81109 h 647603"/>
                <a:gd name="connsiteX0" fmla="*/ 906105 w 5085832"/>
                <a:gd name="connsiteY0" fmla="*/ 81109 h 921923"/>
                <a:gd name="connsiteX1" fmla="*/ 5085832 w 5085832"/>
                <a:gd name="connsiteY1" fmla="*/ 279229 h 921923"/>
                <a:gd name="connsiteX2" fmla="*/ 3036052 w 5085832"/>
                <a:gd name="connsiteY2" fmla="*/ 921923 h 921923"/>
                <a:gd name="connsiteX3" fmla="*/ 464145 w 5085832"/>
                <a:gd name="connsiteY3" fmla="*/ 647603 h 921923"/>
                <a:gd name="connsiteX4" fmla="*/ 906105 w 5085832"/>
                <a:gd name="connsiteY4" fmla="*/ 81109 h 92192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464145 w 5085832"/>
                <a:gd name="connsiteY2" fmla="*/ 647603 h 647603"/>
                <a:gd name="connsiteX3" fmla="*/ 906105 w 5085832"/>
                <a:gd name="connsiteY3" fmla="*/ 81109 h 64760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464145 w 5085832"/>
                <a:gd name="connsiteY2" fmla="*/ 647603 h 647603"/>
                <a:gd name="connsiteX3" fmla="*/ 906105 w 5085832"/>
                <a:gd name="connsiteY3" fmla="*/ 81109 h 647603"/>
                <a:gd name="connsiteX0" fmla="*/ 906105 w 5085832"/>
                <a:gd name="connsiteY0" fmla="*/ 81109 h 1132288"/>
                <a:gd name="connsiteX1" fmla="*/ 5085832 w 5085832"/>
                <a:gd name="connsiteY1" fmla="*/ 279229 h 1132288"/>
                <a:gd name="connsiteX2" fmla="*/ 464145 w 5085832"/>
                <a:gd name="connsiteY2" fmla="*/ 647603 h 1132288"/>
                <a:gd name="connsiteX3" fmla="*/ 906105 w 5085832"/>
                <a:gd name="connsiteY3" fmla="*/ 81109 h 113228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18349 w 5098076"/>
                <a:gd name="connsiteY0" fmla="*/ 75644 h 1232996"/>
                <a:gd name="connsiteX1" fmla="*/ 5098076 w 5098076"/>
                <a:gd name="connsiteY1" fmla="*/ 273764 h 1232996"/>
                <a:gd name="connsiteX2" fmla="*/ 460514 w 5098076"/>
                <a:gd name="connsiteY2" fmla="*/ 661188 h 1232996"/>
                <a:gd name="connsiteX3" fmla="*/ 918349 w 5098076"/>
                <a:gd name="connsiteY3" fmla="*/ 75644 h 1232996"/>
                <a:gd name="connsiteX0" fmla="*/ 918349 w 5098076"/>
                <a:gd name="connsiteY0" fmla="*/ 75644 h 1230449"/>
                <a:gd name="connsiteX1" fmla="*/ 5098076 w 5098076"/>
                <a:gd name="connsiteY1" fmla="*/ 264239 h 1230449"/>
                <a:gd name="connsiteX2" fmla="*/ 460514 w 5098076"/>
                <a:gd name="connsiteY2" fmla="*/ 661188 h 1230449"/>
                <a:gd name="connsiteX3" fmla="*/ 918349 w 5098076"/>
                <a:gd name="connsiteY3" fmla="*/ 75644 h 1230449"/>
                <a:gd name="connsiteX0" fmla="*/ 918349 w 5098076"/>
                <a:gd name="connsiteY0" fmla="*/ 75644 h 1227922"/>
                <a:gd name="connsiteX1" fmla="*/ 5098076 w 5098076"/>
                <a:gd name="connsiteY1" fmla="*/ 254714 h 1227922"/>
                <a:gd name="connsiteX2" fmla="*/ 460514 w 5098076"/>
                <a:gd name="connsiteY2" fmla="*/ 661188 h 1227922"/>
                <a:gd name="connsiteX3" fmla="*/ 918349 w 5098076"/>
                <a:gd name="connsiteY3" fmla="*/ 75644 h 1227922"/>
                <a:gd name="connsiteX0" fmla="*/ 918349 w 5095694"/>
                <a:gd name="connsiteY0" fmla="*/ 75644 h 1224791"/>
                <a:gd name="connsiteX1" fmla="*/ 5095694 w 5095694"/>
                <a:gd name="connsiteY1" fmla="*/ 242807 h 1224791"/>
                <a:gd name="connsiteX2" fmla="*/ 460514 w 5095694"/>
                <a:gd name="connsiteY2" fmla="*/ 661188 h 1224791"/>
                <a:gd name="connsiteX3" fmla="*/ 918349 w 5095694"/>
                <a:gd name="connsiteY3" fmla="*/ 75644 h 1224791"/>
                <a:gd name="connsiteX0" fmla="*/ 918349 w 5095694"/>
                <a:gd name="connsiteY0" fmla="*/ 75644 h 1239447"/>
                <a:gd name="connsiteX1" fmla="*/ 5095694 w 5095694"/>
                <a:gd name="connsiteY1" fmla="*/ 242807 h 1239447"/>
                <a:gd name="connsiteX2" fmla="*/ 460514 w 5095694"/>
                <a:gd name="connsiteY2" fmla="*/ 661188 h 1239447"/>
                <a:gd name="connsiteX3" fmla="*/ 918349 w 5095694"/>
                <a:gd name="connsiteY3" fmla="*/ 75644 h 123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5694" h="1239447">
                  <a:moveTo>
                    <a:pt x="918349" y="75644"/>
                  </a:moveTo>
                  <a:cubicBezTo>
                    <a:pt x="1244791" y="179784"/>
                    <a:pt x="2132732" y="1388347"/>
                    <a:pt x="5095694" y="242807"/>
                  </a:cubicBezTo>
                  <a:cubicBezTo>
                    <a:pt x="4297129" y="879471"/>
                    <a:pt x="2481136" y="1887137"/>
                    <a:pt x="460514" y="661188"/>
                  </a:cubicBezTo>
                  <a:cubicBezTo>
                    <a:pt x="-626606" y="-144863"/>
                    <a:pt x="496709" y="-32705"/>
                    <a:pt x="918349" y="7564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2647C7B-58A0-4F02-9FCD-F5DFEA811214}"/>
                </a:ext>
              </a:extLst>
            </p:cNvPr>
            <p:cNvSpPr/>
            <p:nvPr/>
          </p:nvSpPr>
          <p:spPr>
            <a:xfrm>
              <a:off x="3431453" y="3575246"/>
              <a:ext cx="3794070" cy="726811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4146327"/>
                <a:gd name="connsiteY0" fmla="*/ 0 h 810486"/>
                <a:gd name="connsiteX1" fmla="*/ 3512914 w 4146327"/>
                <a:gd name="connsiteY1" fmla="*/ 434340 h 810486"/>
                <a:gd name="connsiteX2" fmla="*/ 4146327 w 4146327"/>
                <a:gd name="connsiteY2" fmla="*/ 193833 h 810486"/>
                <a:gd name="connsiteX0" fmla="*/ 94 w 3786758"/>
                <a:gd name="connsiteY0" fmla="*/ 0 h 810486"/>
                <a:gd name="connsiteX1" fmla="*/ 3512914 w 3786758"/>
                <a:gd name="connsiteY1" fmla="*/ 434340 h 810486"/>
                <a:gd name="connsiteX2" fmla="*/ 3786758 w 3786758"/>
                <a:gd name="connsiteY2" fmla="*/ 303370 h 810486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0" fmla="*/ 86 w 3787887"/>
                <a:gd name="connsiteY0" fmla="*/ 0 h 735493"/>
                <a:gd name="connsiteX1" fmla="*/ 3787888 w 3787887"/>
                <a:gd name="connsiteY1" fmla="*/ 305587 h 735493"/>
                <a:gd name="connsiteX0" fmla="*/ 86 w 3794070"/>
                <a:gd name="connsiteY0" fmla="*/ 0 h 726811"/>
                <a:gd name="connsiteX1" fmla="*/ 3794070 w 3794070"/>
                <a:gd name="connsiteY1" fmla="*/ 289712 h 726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94070" h="726811">
                  <a:moveTo>
                    <a:pt x="86" y="0"/>
                  </a:moveTo>
                  <a:cubicBezTo>
                    <a:pt x="-17694" y="975360"/>
                    <a:pt x="2752670" y="861212"/>
                    <a:pt x="3794070" y="28971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0FB2F6-6CB0-454F-A1D0-C08A6D0844AE}"/>
                </a:ext>
              </a:extLst>
            </p:cNvPr>
            <p:cNvSpPr/>
            <p:nvPr/>
          </p:nvSpPr>
          <p:spPr>
            <a:xfrm>
              <a:off x="3104064" y="3517590"/>
              <a:ext cx="4433907" cy="982810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5714 w 4439621"/>
                <a:gd name="connsiteY0" fmla="*/ 0 h 445779"/>
                <a:gd name="connsiteX1" fmla="*/ 4439621 w 4439621"/>
                <a:gd name="connsiteY1" fmla="*/ 259473 h 445779"/>
                <a:gd name="connsiteX0" fmla="*/ 0 w 4433907"/>
                <a:gd name="connsiteY0" fmla="*/ 0 h 747560"/>
                <a:gd name="connsiteX1" fmla="*/ 4433907 w 4433907"/>
                <a:gd name="connsiteY1" fmla="*/ 259473 h 747560"/>
                <a:gd name="connsiteX0" fmla="*/ 0 w 4433907"/>
                <a:gd name="connsiteY0" fmla="*/ 0 h 982810"/>
                <a:gd name="connsiteX1" fmla="*/ 4433907 w 4433907"/>
                <a:gd name="connsiteY1" fmla="*/ 259473 h 98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3907" h="982810">
                  <a:moveTo>
                    <a:pt x="0" y="0"/>
                  </a:moveTo>
                  <a:cubicBezTo>
                    <a:pt x="218015" y="1370186"/>
                    <a:pt x="3183358" y="1163840"/>
                    <a:pt x="4433907" y="25947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87CAA48-8CB0-4DB2-859F-06F5CDAC8CD0}"/>
                </a:ext>
              </a:extLst>
            </p:cNvPr>
            <p:cNvSpPr/>
            <p:nvPr/>
          </p:nvSpPr>
          <p:spPr>
            <a:xfrm>
              <a:off x="2873652" y="3496850"/>
              <a:ext cx="4158743" cy="1109656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11147 w 2944847"/>
                <a:gd name="connsiteY0" fmla="*/ 0 h 1052093"/>
                <a:gd name="connsiteX1" fmla="*/ 2944847 w 2944847"/>
                <a:gd name="connsiteY1" fmla="*/ 1005840 h 1052093"/>
                <a:gd name="connsiteX0" fmla="*/ 0 w 2933700"/>
                <a:gd name="connsiteY0" fmla="*/ 0 h 1068214"/>
                <a:gd name="connsiteX1" fmla="*/ 2933700 w 2933700"/>
                <a:gd name="connsiteY1" fmla="*/ 1005840 h 1068214"/>
                <a:gd name="connsiteX0" fmla="*/ 12180 w 2945880"/>
                <a:gd name="connsiteY0" fmla="*/ 0 h 1061539"/>
                <a:gd name="connsiteX1" fmla="*/ 2945880 w 2945880"/>
                <a:gd name="connsiteY1" fmla="*/ 1005840 h 1061539"/>
                <a:gd name="connsiteX0" fmla="*/ 11785 w 2999460"/>
                <a:gd name="connsiteY0" fmla="*/ 0 h 1064469"/>
                <a:gd name="connsiteX1" fmla="*/ 2999460 w 2999460"/>
                <a:gd name="connsiteY1" fmla="*/ 1009015 h 1064469"/>
                <a:gd name="connsiteX0" fmla="*/ 6902 w 4160083"/>
                <a:gd name="connsiteY0" fmla="*/ 0 h 719393"/>
                <a:gd name="connsiteX1" fmla="*/ 4160082 w 4160083"/>
                <a:gd name="connsiteY1" fmla="*/ 607278 h 719393"/>
                <a:gd name="connsiteX0" fmla="*/ 6810 w 4159990"/>
                <a:gd name="connsiteY0" fmla="*/ 0 h 1045079"/>
                <a:gd name="connsiteX1" fmla="*/ 4159990 w 4159990"/>
                <a:gd name="connsiteY1" fmla="*/ 607278 h 1045079"/>
                <a:gd name="connsiteX0" fmla="*/ 7224 w 4160404"/>
                <a:gd name="connsiteY0" fmla="*/ 0 h 1070211"/>
                <a:gd name="connsiteX1" fmla="*/ 4160404 w 4160404"/>
                <a:gd name="connsiteY1" fmla="*/ 607278 h 1070211"/>
                <a:gd name="connsiteX0" fmla="*/ 5563 w 4158743"/>
                <a:gd name="connsiteY0" fmla="*/ 0 h 1109656"/>
                <a:gd name="connsiteX1" fmla="*/ 4158743 w 4158743"/>
                <a:gd name="connsiteY1" fmla="*/ 607278 h 110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58743" h="1109656">
                  <a:moveTo>
                    <a:pt x="5563" y="0"/>
                  </a:moveTo>
                  <a:cubicBezTo>
                    <a:pt x="-133887" y="942154"/>
                    <a:pt x="2378666" y="1618067"/>
                    <a:pt x="4158743" y="60727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72A710D-5159-4152-BFF9-D98B082BB3D2}"/>
                </a:ext>
              </a:extLst>
            </p:cNvPr>
            <p:cNvSpPr/>
            <p:nvPr/>
          </p:nvSpPr>
          <p:spPr>
            <a:xfrm>
              <a:off x="2670335" y="3490587"/>
              <a:ext cx="3303975" cy="1182542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11147 w 2944847"/>
                <a:gd name="connsiteY0" fmla="*/ 0 h 1052093"/>
                <a:gd name="connsiteX1" fmla="*/ 2944847 w 2944847"/>
                <a:gd name="connsiteY1" fmla="*/ 1005840 h 1052093"/>
                <a:gd name="connsiteX0" fmla="*/ 0 w 2933700"/>
                <a:gd name="connsiteY0" fmla="*/ 0 h 1068214"/>
                <a:gd name="connsiteX1" fmla="*/ 2933700 w 2933700"/>
                <a:gd name="connsiteY1" fmla="*/ 1005840 h 1068214"/>
                <a:gd name="connsiteX0" fmla="*/ 12180 w 2945880"/>
                <a:gd name="connsiteY0" fmla="*/ 0 h 1061539"/>
                <a:gd name="connsiteX1" fmla="*/ 2945880 w 2945880"/>
                <a:gd name="connsiteY1" fmla="*/ 1005840 h 1061539"/>
                <a:gd name="connsiteX0" fmla="*/ 10444 w 3210844"/>
                <a:gd name="connsiteY0" fmla="*/ 0 h 1054516"/>
                <a:gd name="connsiteX1" fmla="*/ 3210844 w 3210844"/>
                <a:gd name="connsiteY1" fmla="*/ 998220 h 1054516"/>
                <a:gd name="connsiteX0" fmla="*/ 10360 w 3210760"/>
                <a:gd name="connsiteY0" fmla="*/ 0 h 1082488"/>
                <a:gd name="connsiteX1" fmla="*/ 3210760 w 3210760"/>
                <a:gd name="connsiteY1" fmla="*/ 998220 h 1082488"/>
                <a:gd name="connsiteX0" fmla="*/ 10104 w 3258129"/>
                <a:gd name="connsiteY0" fmla="*/ 0 h 1140152"/>
                <a:gd name="connsiteX1" fmla="*/ 3258129 w 3258129"/>
                <a:gd name="connsiteY1" fmla="*/ 1061720 h 1140152"/>
                <a:gd name="connsiteX0" fmla="*/ 9842 w 3309198"/>
                <a:gd name="connsiteY0" fmla="*/ 0 h 1148400"/>
                <a:gd name="connsiteX1" fmla="*/ 3309198 w 3309198"/>
                <a:gd name="connsiteY1" fmla="*/ 1070737 h 1148400"/>
                <a:gd name="connsiteX0" fmla="*/ 10386 w 3309742"/>
                <a:gd name="connsiteY0" fmla="*/ 0 h 1186383"/>
                <a:gd name="connsiteX1" fmla="*/ 3309742 w 3309742"/>
                <a:gd name="connsiteY1" fmla="*/ 1070737 h 1186383"/>
                <a:gd name="connsiteX0" fmla="*/ 10383 w 3309739"/>
                <a:gd name="connsiteY0" fmla="*/ 0 h 1180204"/>
                <a:gd name="connsiteX1" fmla="*/ 3309739 w 3309739"/>
                <a:gd name="connsiteY1" fmla="*/ 1070737 h 1180204"/>
                <a:gd name="connsiteX0" fmla="*/ 2949 w 3302305"/>
                <a:gd name="connsiteY0" fmla="*/ 0 h 1173633"/>
                <a:gd name="connsiteX1" fmla="*/ 3302305 w 3302305"/>
                <a:gd name="connsiteY1" fmla="*/ 1070737 h 1173633"/>
                <a:gd name="connsiteX0" fmla="*/ 2946 w 3303974"/>
                <a:gd name="connsiteY0" fmla="*/ 0 h 1182541"/>
                <a:gd name="connsiteX1" fmla="*/ 3303974 w 3303974"/>
                <a:gd name="connsiteY1" fmla="*/ 1080528 h 118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3974" h="1182541">
                  <a:moveTo>
                    <a:pt x="2946" y="0"/>
                  </a:moveTo>
                  <a:cubicBezTo>
                    <a:pt x="-78984" y="695826"/>
                    <a:pt x="1561119" y="1463135"/>
                    <a:pt x="3303974" y="108052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287B885-DC15-486D-99D0-644F740BFFE1}"/>
                </a:ext>
              </a:extLst>
            </p:cNvPr>
            <p:cNvSpPr/>
            <p:nvPr/>
          </p:nvSpPr>
          <p:spPr>
            <a:xfrm>
              <a:off x="3991548" y="3240960"/>
              <a:ext cx="660349" cy="6603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0">
              <a:extLst>
                <a:ext uri="{FF2B5EF4-FFF2-40B4-BE49-F238E27FC236}">
                  <a16:creationId xmlns:a16="http://schemas.microsoft.com/office/drawing/2014/main" id="{9EBB5FBE-5E7D-4501-9AC3-5D31FFD0BFBA}"/>
                </a:ext>
              </a:extLst>
            </p:cNvPr>
            <p:cNvSpPr/>
            <p:nvPr/>
          </p:nvSpPr>
          <p:spPr>
            <a:xfrm rot="4225747">
              <a:off x="5107008" y="3765189"/>
              <a:ext cx="1892235" cy="1013735"/>
            </a:xfrm>
            <a:custGeom>
              <a:avLst/>
              <a:gdLst>
                <a:gd name="connsiteX0" fmla="*/ 0 w 890731"/>
                <a:gd name="connsiteY0" fmla="*/ 0 h 303004"/>
                <a:gd name="connsiteX1" fmla="*/ 890731 w 890731"/>
                <a:gd name="connsiteY1" fmla="*/ 0 h 303004"/>
                <a:gd name="connsiteX2" fmla="*/ 890731 w 890731"/>
                <a:gd name="connsiteY2" fmla="*/ 303004 h 303004"/>
                <a:gd name="connsiteX3" fmla="*/ 0 w 890731"/>
                <a:gd name="connsiteY3" fmla="*/ 303004 h 303004"/>
                <a:gd name="connsiteX4" fmla="*/ 0 w 890731"/>
                <a:gd name="connsiteY4" fmla="*/ 0 h 303004"/>
                <a:gd name="connsiteX0" fmla="*/ 0 w 1655078"/>
                <a:gd name="connsiteY0" fmla="*/ 0 h 303004"/>
                <a:gd name="connsiteX1" fmla="*/ 890731 w 1655078"/>
                <a:gd name="connsiteY1" fmla="*/ 0 h 303004"/>
                <a:gd name="connsiteX2" fmla="*/ 1655078 w 1655078"/>
                <a:gd name="connsiteY2" fmla="*/ 184148 h 303004"/>
                <a:gd name="connsiteX3" fmla="*/ 0 w 1655078"/>
                <a:gd name="connsiteY3" fmla="*/ 303004 h 303004"/>
                <a:gd name="connsiteX4" fmla="*/ 0 w 1655078"/>
                <a:gd name="connsiteY4" fmla="*/ 0 h 303004"/>
                <a:gd name="connsiteX0" fmla="*/ 0 w 1655078"/>
                <a:gd name="connsiteY0" fmla="*/ 367531 h 670535"/>
                <a:gd name="connsiteX1" fmla="*/ 1173148 w 1655078"/>
                <a:gd name="connsiteY1" fmla="*/ 0 h 670535"/>
                <a:gd name="connsiteX2" fmla="*/ 1655078 w 1655078"/>
                <a:gd name="connsiteY2" fmla="*/ 551679 h 670535"/>
                <a:gd name="connsiteX3" fmla="*/ 0 w 1655078"/>
                <a:gd name="connsiteY3" fmla="*/ 670535 h 670535"/>
                <a:gd name="connsiteX4" fmla="*/ 0 w 1655078"/>
                <a:gd name="connsiteY4" fmla="*/ 367531 h 670535"/>
                <a:gd name="connsiteX0" fmla="*/ 0 w 1891852"/>
                <a:gd name="connsiteY0" fmla="*/ 367531 h 670535"/>
                <a:gd name="connsiteX1" fmla="*/ 1173148 w 1891852"/>
                <a:gd name="connsiteY1" fmla="*/ 0 h 670535"/>
                <a:gd name="connsiteX2" fmla="*/ 1655078 w 1891852"/>
                <a:gd name="connsiteY2" fmla="*/ 551679 h 670535"/>
                <a:gd name="connsiteX3" fmla="*/ 0 w 1891852"/>
                <a:gd name="connsiteY3" fmla="*/ 670535 h 670535"/>
                <a:gd name="connsiteX4" fmla="*/ 0 w 1891852"/>
                <a:gd name="connsiteY4" fmla="*/ 367531 h 670535"/>
                <a:gd name="connsiteX0" fmla="*/ 0 w 1992269"/>
                <a:gd name="connsiteY0" fmla="*/ 367531 h 670535"/>
                <a:gd name="connsiteX1" fmla="*/ 1173148 w 1992269"/>
                <a:gd name="connsiteY1" fmla="*/ 0 h 670535"/>
                <a:gd name="connsiteX2" fmla="*/ 1655078 w 1992269"/>
                <a:gd name="connsiteY2" fmla="*/ 551679 h 670535"/>
                <a:gd name="connsiteX3" fmla="*/ 0 w 1992269"/>
                <a:gd name="connsiteY3" fmla="*/ 670535 h 670535"/>
                <a:gd name="connsiteX4" fmla="*/ 0 w 1992269"/>
                <a:gd name="connsiteY4" fmla="*/ 367531 h 670535"/>
                <a:gd name="connsiteX0" fmla="*/ 0 w 1992269"/>
                <a:gd name="connsiteY0" fmla="*/ 367531 h 826142"/>
                <a:gd name="connsiteX1" fmla="*/ 1173148 w 1992269"/>
                <a:gd name="connsiteY1" fmla="*/ 0 h 826142"/>
                <a:gd name="connsiteX2" fmla="*/ 1655078 w 1992269"/>
                <a:gd name="connsiteY2" fmla="*/ 551679 h 826142"/>
                <a:gd name="connsiteX3" fmla="*/ 0 w 1992269"/>
                <a:gd name="connsiteY3" fmla="*/ 670535 h 826142"/>
                <a:gd name="connsiteX4" fmla="*/ 0 w 1992269"/>
                <a:gd name="connsiteY4" fmla="*/ 367531 h 826142"/>
                <a:gd name="connsiteX0" fmla="*/ 466182 w 2458451"/>
                <a:gd name="connsiteY0" fmla="*/ 367531 h 921924"/>
                <a:gd name="connsiteX1" fmla="*/ 1639330 w 2458451"/>
                <a:gd name="connsiteY1" fmla="*/ 0 h 921924"/>
                <a:gd name="connsiteX2" fmla="*/ 2121260 w 2458451"/>
                <a:gd name="connsiteY2" fmla="*/ 551679 h 921924"/>
                <a:gd name="connsiteX3" fmla="*/ 0 w 2458451"/>
                <a:gd name="connsiteY3" fmla="*/ 896857 h 921924"/>
                <a:gd name="connsiteX4" fmla="*/ 466182 w 2458451"/>
                <a:gd name="connsiteY4" fmla="*/ 367531 h 921924"/>
                <a:gd name="connsiteX0" fmla="*/ 466182 w 2458451"/>
                <a:gd name="connsiteY0" fmla="*/ 367531 h 995897"/>
                <a:gd name="connsiteX1" fmla="*/ 1639330 w 2458451"/>
                <a:gd name="connsiteY1" fmla="*/ 0 h 995897"/>
                <a:gd name="connsiteX2" fmla="*/ 2121260 w 2458451"/>
                <a:gd name="connsiteY2" fmla="*/ 551679 h 995897"/>
                <a:gd name="connsiteX3" fmla="*/ 0 w 2458451"/>
                <a:gd name="connsiteY3" fmla="*/ 896857 h 995897"/>
                <a:gd name="connsiteX4" fmla="*/ 466182 w 2458451"/>
                <a:gd name="connsiteY4" fmla="*/ 367531 h 995897"/>
                <a:gd name="connsiteX0" fmla="*/ 466182 w 2458451"/>
                <a:gd name="connsiteY0" fmla="*/ 367531 h 976043"/>
                <a:gd name="connsiteX1" fmla="*/ 1639330 w 2458451"/>
                <a:gd name="connsiteY1" fmla="*/ 0 h 976043"/>
                <a:gd name="connsiteX2" fmla="*/ 2121260 w 2458451"/>
                <a:gd name="connsiteY2" fmla="*/ 551679 h 976043"/>
                <a:gd name="connsiteX3" fmla="*/ 469461 w 2458451"/>
                <a:gd name="connsiteY3" fmla="*/ 933636 h 976043"/>
                <a:gd name="connsiteX4" fmla="*/ 0 w 2458451"/>
                <a:gd name="connsiteY4" fmla="*/ 896857 h 976043"/>
                <a:gd name="connsiteX5" fmla="*/ 466182 w 2458451"/>
                <a:gd name="connsiteY5" fmla="*/ 367531 h 976043"/>
                <a:gd name="connsiteX0" fmla="*/ 466182 w 2458451"/>
                <a:gd name="connsiteY0" fmla="*/ 367531 h 1013547"/>
                <a:gd name="connsiteX1" fmla="*/ 1639330 w 2458451"/>
                <a:gd name="connsiteY1" fmla="*/ 0 h 1013547"/>
                <a:gd name="connsiteX2" fmla="*/ 2121260 w 2458451"/>
                <a:gd name="connsiteY2" fmla="*/ 551679 h 1013547"/>
                <a:gd name="connsiteX3" fmla="*/ 469461 w 2458451"/>
                <a:gd name="connsiteY3" fmla="*/ 933636 h 1013547"/>
                <a:gd name="connsiteX4" fmla="*/ 0 w 2458451"/>
                <a:gd name="connsiteY4" fmla="*/ 896857 h 1013547"/>
                <a:gd name="connsiteX5" fmla="*/ 466182 w 2458451"/>
                <a:gd name="connsiteY5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719 h 1013735"/>
                <a:gd name="connsiteX1" fmla="*/ 1071047 w 2458451"/>
                <a:gd name="connsiteY1" fmla="*/ 227004 h 1013735"/>
                <a:gd name="connsiteX2" fmla="*/ 1639330 w 2458451"/>
                <a:gd name="connsiteY2" fmla="*/ 188 h 1013735"/>
                <a:gd name="connsiteX3" fmla="*/ 2121260 w 2458451"/>
                <a:gd name="connsiteY3" fmla="*/ 551867 h 1013735"/>
                <a:gd name="connsiteX4" fmla="*/ 469461 w 2458451"/>
                <a:gd name="connsiteY4" fmla="*/ 933824 h 1013735"/>
                <a:gd name="connsiteX5" fmla="*/ 0 w 2458451"/>
                <a:gd name="connsiteY5" fmla="*/ 897045 h 1013735"/>
                <a:gd name="connsiteX6" fmla="*/ 466182 w 2458451"/>
                <a:gd name="connsiteY6" fmla="*/ 367719 h 101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8451" h="1013735">
                  <a:moveTo>
                    <a:pt x="466182" y="367719"/>
                  </a:moveTo>
                  <a:cubicBezTo>
                    <a:pt x="677468" y="301383"/>
                    <a:pt x="859761" y="293340"/>
                    <a:pt x="1071047" y="227004"/>
                  </a:cubicBezTo>
                  <a:cubicBezTo>
                    <a:pt x="1252340" y="75635"/>
                    <a:pt x="1468880" y="-4416"/>
                    <a:pt x="1639330" y="188"/>
                  </a:cubicBezTo>
                  <a:cubicBezTo>
                    <a:pt x="3017025" y="70264"/>
                    <a:pt x="2274749" y="481390"/>
                    <a:pt x="2121260" y="551867"/>
                  </a:cubicBezTo>
                  <a:cubicBezTo>
                    <a:pt x="1927763" y="716511"/>
                    <a:pt x="784600" y="1203830"/>
                    <a:pt x="469461" y="933824"/>
                  </a:cubicBezTo>
                  <a:cubicBezTo>
                    <a:pt x="115918" y="991354"/>
                    <a:pt x="2028" y="1000433"/>
                    <a:pt x="0" y="897045"/>
                  </a:cubicBezTo>
                  <a:lnTo>
                    <a:pt x="466182" y="367719"/>
                  </a:lnTo>
                  <a:close/>
                </a:path>
              </a:pathLst>
            </a:custGeom>
            <a:solidFill>
              <a:srgbClr val="0B07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7EAB582-C803-4792-9185-7A98C5C0652E}"/>
                </a:ext>
              </a:extLst>
            </p:cNvPr>
            <p:cNvSpPr/>
            <p:nvPr/>
          </p:nvSpPr>
          <p:spPr>
            <a:xfrm rot="110406">
              <a:off x="5144481" y="3373956"/>
              <a:ext cx="1230996" cy="867884"/>
            </a:xfrm>
            <a:prstGeom prst="ellipse">
              <a:avLst/>
            </a:prstGeom>
            <a:solidFill>
              <a:srgbClr val="0B07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DE5F05-A2BB-404B-8009-82E9F74403B0}"/>
                </a:ext>
              </a:extLst>
            </p:cNvPr>
            <p:cNvSpPr/>
            <p:nvPr/>
          </p:nvSpPr>
          <p:spPr>
            <a:xfrm>
              <a:off x="4002726" y="3397678"/>
              <a:ext cx="379245" cy="3792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25D45BC-13D6-47E3-97D8-B8C3D90C84C7}"/>
                </a:ext>
              </a:extLst>
            </p:cNvPr>
            <p:cNvSpPr/>
            <p:nvPr/>
          </p:nvSpPr>
          <p:spPr>
            <a:xfrm>
              <a:off x="4021336" y="3514169"/>
              <a:ext cx="169081" cy="1690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8E9B437-4024-4ADC-AD8F-2EA1E9C3561E}"/>
                </a:ext>
              </a:extLst>
            </p:cNvPr>
            <p:cNvSpPr/>
            <p:nvPr/>
          </p:nvSpPr>
          <p:spPr>
            <a:xfrm>
              <a:off x="4249803" y="3537455"/>
              <a:ext cx="36103" cy="361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30110DE6-F2DB-40A5-A27C-FA90EAB02855}"/>
              </a:ext>
            </a:extLst>
          </p:cNvPr>
          <p:cNvGrpSpPr/>
          <p:nvPr/>
        </p:nvGrpSpPr>
        <p:grpSpPr>
          <a:xfrm rot="19612435">
            <a:off x="4862939" y="5124123"/>
            <a:ext cx="435401" cy="749790"/>
            <a:chOff x="3030450" y="284501"/>
            <a:chExt cx="3548534" cy="6110812"/>
          </a:xfrm>
        </p:grpSpPr>
        <p:sp>
          <p:nvSpPr>
            <p:cNvPr id="174" name="Rectangle 9">
              <a:extLst>
                <a:ext uri="{FF2B5EF4-FFF2-40B4-BE49-F238E27FC236}">
                  <a16:creationId xmlns:a16="http://schemas.microsoft.com/office/drawing/2014/main" id="{199590EC-E492-4E00-B79F-3D148BFDA69F}"/>
                </a:ext>
              </a:extLst>
            </p:cNvPr>
            <p:cNvSpPr/>
            <p:nvPr/>
          </p:nvSpPr>
          <p:spPr>
            <a:xfrm rot="2111050">
              <a:off x="4281022" y="5427319"/>
              <a:ext cx="700037" cy="899842"/>
            </a:xfrm>
            <a:custGeom>
              <a:avLst/>
              <a:gdLst>
                <a:gd name="connsiteX0" fmla="*/ 0 w 280117"/>
                <a:gd name="connsiteY0" fmla="*/ 0 h 821915"/>
                <a:gd name="connsiteX1" fmla="*/ 280117 w 280117"/>
                <a:gd name="connsiteY1" fmla="*/ 0 h 821915"/>
                <a:gd name="connsiteX2" fmla="*/ 280117 w 280117"/>
                <a:gd name="connsiteY2" fmla="*/ 821915 h 821915"/>
                <a:gd name="connsiteX3" fmla="*/ 0 w 280117"/>
                <a:gd name="connsiteY3" fmla="*/ 821915 h 821915"/>
                <a:gd name="connsiteX4" fmla="*/ 0 w 280117"/>
                <a:gd name="connsiteY4" fmla="*/ 0 h 821915"/>
                <a:gd name="connsiteX0" fmla="*/ 0 w 648379"/>
                <a:gd name="connsiteY0" fmla="*/ 0 h 821915"/>
                <a:gd name="connsiteX1" fmla="*/ 280117 w 648379"/>
                <a:gd name="connsiteY1" fmla="*/ 0 h 821915"/>
                <a:gd name="connsiteX2" fmla="*/ 648379 w 648379"/>
                <a:gd name="connsiteY2" fmla="*/ 807024 h 821915"/>
                <a:gd name="connsiteX3" fmla="*/ 0 w 648379"/>
                <a:gd name="connsiteY3" fmla="*/ 821915 h 821915"/>
                <a:gd name="connsiteX4" fmla="*/ 0 w 648379"/>
                <a:gd name="connsiteY4" fmla="*/ 0 h 821915"/>
                <a:gd name="connsiteX0" fmla="*/ 0 w 648379"/>
                <a:gd name="connsiteY0" fmla="*/ 0 h 821915"/>
                <a:gd name="connsiteX1" fmla="*/ 280117 w 648379"/>
                <a:gd name="connsiteY1" fmla="*/ 0 h 821915"/>
                <a:gd name="connsiteX2" fmla="*/ 648379 w 648379"/>
                <a:gd name="connsiteY2" fmla="*/ 807024 h 821915"/>
                <a:gd name="connsiteX3" fmla="*/ 300316 w 648379"/>
                <a:gd name="connsiteY3" fmla="*/ 775390 h 821915"/>
                <a:gd name="connsiteX4" fmla="*/ 0 w 648379"/>
                <a:gd name="connsiteY4" fmla="*/ 821915 h 821915"/>
                <a:gd name="connsiteX5" fmla="*/ 0 w 648379"/>
                <a:gd name="connsiteY5" fmla="*/ 0 h 821915"/>
                <a:gd name="connsiteX0" fmla="*/ 0 w 648379"/>
                <a:gd name="connsiteY0" fmla="*/ 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0 w 648379"/>
                <a:gd name="connsiteY5" fmla="*/ 0 h 891839"/>
                <a:gd name="connsiteX0" fmla="*/ 0 w 648379"/>
                <a:gd name="connsiteY0" fmla="*/ 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0 w 648379"/>
                <a:gd name="connsiteY5" fmla="*/ 0 h 891839"/>
                <a:gd name="connsiteX0" fmla="*/ 134075 w 648379"/>
                <a:gd name="connsiteY0" fmla="*/ 7446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134075 w 648379"/>
                <a:gd name="connsiteY5" fmla="*/ 74460 h 891839"/>
                <a:gd name="connsiteX0" fmla="*/ 32035 w 648379"/>
                <a:gd name="connsiteY0" fmla="*/ 12377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32035 w 648379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9842"/>
                <a:gd name="connsiteX1" fmla="*/ 331775 w 700037"/>
                <a:gd name="connsiteY1" fmla="*/ 0 h 899842"/>
                <a:gd name="connsiteX2" fmla="*/ 700037 w 700037"/>
                <a:gd name="connsiteY2" fmla="*/ 807024 h 899842"/>
                <a:gd name="connsiteX3" fmla="*/ 351974 w 700037"/>
                <a:gd name="connsiteY3" fmla="*/ 775390 h 899842"/>
                <a:gd name="connsiteX4" fmla="*/ 51658 w 700037"/>
                <a:gd name="connsiteY4" fmla="*/ 821915 h 899842"/>
                <a:gd name="connsiteX5" fmla="*/ 83693 w 700037"/>
                <a:gd name="connsiteY5" fmla="*/ 12377 h 899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037" h="899842">
                  <a:moveTo>
                    <a:pt x="83693" y="12377"/>
                  </a:moveTo>
                  <a:lnTo>
                    <a:pt x="331775" y="0"/>
                  </a:lnTo>
                  <a:cubicBezTo>
                    <a:pt x="454529" y="269008"/>
                    <a:pt x="616207" y="510574"/>
                    <a:pt x="700037" y="807024"/>
                  </a:cubicBezTo>
                  <a:cubicBezTo>
                    <a:pt x="601844" y="838296"/>
                    <a:pt x="485027" y="1016723"/>
                    <a:pt x="351974" y="775390"/>
                  </a:cubicBezTo>
                  <a:cubicBezTo>
                    <a:pt x="255898" y="945389"/>
                    <a:pt x="146470" y="856755"/>
                    <a:pt x="51658" y="821915"/>
                  </a:cubicBezTo>
                  <a:cubicBezTo>
                    <a:pt x="-76585" y="545123"/>
                    <a:pt x="73015" y="282223"/>
                    <a:pt x="83693" y="12377"/>
                  </a:cubicBezTo>
                  <a:close/>
                </a:path>
              </a:pathLst>
            </a:custGeom>
            <a:solidFill>
              <a:srgbClr val="D42F1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Rectangle 9">
              <a:extLst>
                <a:ext uri="{FF2B5EF4-FFF2-40B4-BE49-F238E27FC236}">
                  <a16:creationId xmlns:a16="http://schemas.microsoft.com/office/drawing/2014/main" id="{6F175392-9A59-4275-B60E-BC2E9EF6C470}"/>
                </a:ext>
              </a:extLst>
            </p:cNvPr>
            <p:cNvSpPr/>
            <p:nvPr/>
          </p:nvSpPr>
          <p:spPr>
            <a:xfrm rot="19488950" flipH="1">
              <a:off x="4723147" y="5428532"/>
              <a:ext cx="700037" cy="899842"/>
            </a:xfrm>
            <a:custGeom>
              <a:avLst/>
              <a:gdLst>
                <a:gd name="connsiteX0" fmla="*/ 0 w 280117"/>
                <a:gd name="connsiteY0" fmla="*/ 0 h 821915"/>
                <a:gd name="connsiteX1" fmla="*/ 280117 w 280117"/>
                <a:gd name="connsiteY1" fmla="*/ 0 h 821915"/>
                <a:gd name="connsiteX2" fmla="*/ 280117 w 280117"/>
                <a:gd name="connsiteY2" fmla="*/ 821915 h 821915"/>
                <a:gd name="connsiteX3" fmla="*/ 0 w 280117"/>
                <a:gd name="connsiteY3" fmla="*/ 821915 h 821915"/>
                <a:gd name="connsiteX4" fmla="*/ 0 w 280117"/>
                <a:gd name="connsiteY4" fmla="*/ 0 h 821915"/>
                <a:gd name="connsiteX0" fmla="*/ 0 w 648379"/>
                <a:gd name="connsiteY0" fmla="*/ 0 h 821915"/>
                <a:gd name="connsiteX1" fmla="*/ 280117 w 648379"/>
                <a:gd name="connsiteY1" fmla="*/ 0 h 821915"/>
                <a:gd name="connsiteX2" fmla="*/ 648379 w 648379"/>
                <a:gd name="connsiteY2" fmla="*/ 807024 h 821915"/>
                <a:gd name="connsiteX3" fmla="*/ 0 w 648379"/>
                <a:gd name="connsiteY3" fmla="*/ 821915 h 821915"/>
                <a:gd name="connsiteX4" fmla="*/ 0 w 648379"/>
                <a:gd name="connsiteY4" fmla="*/ 0 h 821915"/>
                <a:gd name="connsiteX0" fmla="*/ 0 w 648379"/>
                <a:gd name="connsiteY0" fmla="*/ 0 h 821915"/>
                <a:gd name="connsiteX1" fmla="*/ 280117 w 648379"/>
                <a:gd name="connsiteY1" fmla="*/ 0 h 821915"/>
                <a:gd name="connsiteX2" fmla="*/ 648379 w 648379"/>
                <a:gd name="connsiteY2" fmla="*/ 807024 h 821915"/>
                <a:gd name="connsiteX3" fmla="*/ 300316 w 648379"/>
                <a:gd name="connsiteY3" fmla="*/ 775390 h 821915"/>
                <a:gd name="connsiteX4" fmla="*/ 0 w 648379"/>
                <a:gd name="connsiteY4" fmla="*/ 821915 h 821915"/>
                <a:gd name="connsiteX5" fmla="*/ 0 w 648379"/>
                <a:gd name="connsiteY5" fmla="*/ 0 h 821915"/>
                <a:gd name="connsiteX0" fmla="*/ 0 w 648379"/>
                <a:gd name="connsiteY0" fmla="*/ 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0 w 648379"/>
                <a:gd name="connsiteY5" fmla="*/ 0 h 891839"/>
                <a:gd name="connsiteX0" fmla="*/ 0 w 648379"/>
                <a:gd name="connsiteY0" fmla="*/ 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0 w 648379"/>
                <a:gd name="connsiteY5" fmla="*/ 0 h 891839"/>
                <a:gd name="connsiteX0" fmla="*/ 134075 w 648379"/>
                <a:gd name="connsiteY0" fmla="*/ 7446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134075 w 648379"/>
                <a:gd name="connsiteY5" fmla="*/ 74460 h 891839"/>
                <a:gd name="connsiteX0" fmla="*/ 32035 w 648379"/>
                <a:gd name="connsiteY0" fmla="*/ 12377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32035 w 648379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9842"/>
                <a:gd name="connsiteX1" fmla="*/ 331775 w 700037"/>
                <a:gd name="connsiteY1" fmla="*/ 0 h 899842"/>
                <a:gd name="connsiteX2" fmla="*/ 700037 w 700037"/>
                <a:gd name="connsiteY2" fmla="*/ 807024 h 899842"/>
                <a:gd name="connsiteX3" fmla="*/ 351974 w 700037"/>
                <a:gd name="connsiteY3" fmla="*/ 775390 h 899842"/>
                <a:gd name="connsiteX4" fmla="*/ 51658 w 700037"/>
                <a:gd name="connsiteY4" fmla="*/ 821915 h 899842"/>
                <a:gd name="connsiteX5" fmla="*/ 83693 w 700037"/>
                <a:gd name="connsiteY5" fmla="*/ 12377 h 899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037" h="899842">
                  <a:moveTo>
                    <a:pt x="83693" y="12377"/>
                  </a:moveTo>
                  <a:lnTo>
                    <a:pt x="331775" y="0"/>
                  </a:lnTo>
                  <a:cubicBezTo>
                    <a:pt x="454529" y="269008"/>
                    <a:pt x="616207" y="510574"/>
                    <a:pt x="700037" y="807024"/>
                  </a:cubicBezTo>
                  <a:cubicBezTo>
                    <a:pt x="601844" y="838296"/>
                    <a:pt x="485027" y="1016723"/>
                    <a:pt x="351974" y="775390"/>
                  </a:cubicBezTo>
                  <a:cubicBezTo>
                    <a:pt x="255898" y="945389"/>
                    <a:pt x="146470" y="856755"/>
                    <a:pt x="51658" y="821915"/>
                  </a:cubicBezTo>
                  <a:cubicBezTo>
                    <a:pt x="-76585" y="545123"/>
                    <a:pt x="73015" y="282223"/>
                    <a:pt x="83693" y="12377"/>
                  </a:cubicBezTo>
                  <a:close/>
                </a:path>
              </a:pathLst>
            </a:custGeom>
            <a:solidFill>
              <a:srgbClr val="D42F1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Oval 12">
              <a:extLst>
                <a:ext uri="{FF2B5EF4-FFF2-40B4-BE49-F238E27FC236}">
                  <a16:creationId xmlns:a16="http://schemas.microsoft.com/office/drawing/2014/main" id="{655E6FE2-7912-4A53-99AF-131E46F8EEE7}"/>
                </a:ext>
              </a:extLst>
            </p:cNvPr>
            <p:cNvSpPr/>
            <p:nvPr/>
          </p:nvSpPr>
          <p:spPr>
            <a:xfrm>
              <a:off x="4610101" y="5517390"/>
              <a:ext cx="504826" cy="877923"/>
            </a:xfrm>
            <a:custGeom>
              <a:avLst/>
              <a:gdLst>
                <a:gd name="connsiteX0" fmla="*/ 0 w 504825"/>
                <a:gd name="connsiteY0" fmla="*/ 438803 h 877606"/>
                <a:gd name="connsiteX1" fmla="*/ 252413 w 504825"/>
                <a:gd name="connsiteY1" fmla="*/ 0 h 877606"/>
                <a:gd name="connsiteX2" fmla="*/ 504826 w 504825"/>
                <a:gd name="connsiteY2" fmla="*/ 438803 h 877606"/>
                <a:gd name="connsiteX3" fmla="*/ 252413 w 504825"/>
                <a:gd name="connsiteY3" fmla="*/ 877606 h 877606"/>
                <a:gd name="connsiteX4" fmla="*/ 0 w 504825"/>
                <a:gd name="connsiteY4" fmla="*/ 438803 h 877606"/>
                <a:gd name="connsiteX0" fmla="*/ 0 w 504826"/>
                <a:gd name="connsiteY0" fmla="*/ 438803 h 877606"/>
                <a:gd name="connsiteX1" fmla="*/ 252413 w 504826"/>
                <a:gd name="connsiteY1" fmla="*/ 0 h 877606"/>
                <a:gd name="connsiteX2" fmla="*/ 504826 w 504826"/>
                <a:gd name="connsiteY2" fmla="*/ 438803 h 877606"/>
                <a:gd name="connsiteX3" fmla="*/ 252413 w 504826"/>
                <a:gd name="connsiteY3" fmla="*/ 877606 h 877606"/>
                <a:gd name="connsiteX4" fmla="*/ 0 w 504826"/>
                <a:gd name="connsiteY4" fmla="*/ 438803 h 877606"/>
                <a:gd name="connsiteX0" fmla="*/ 0 w 504826"/>
                <a:gd name="connsiteY0" fmla="*/ 438803 h 877923"/>
                <a:gd name="connsiteX1" fmla="*/ 252413 w 504826"/>
                <a:gd name="connsiteY1" fmla="*/ 0 h 877923"/>
                <a:gd name="connsiteX2" fmla="*/ 504826 w 504826"/>
                <a:gd name="connsiteY2" fmla="*/ 438803 h 877923"/>
                <a:gd name="connsiteX3" fmla="*/ 252413 w 504826"/>
                <a:gd name="connsiteY3" fmla="*/ 877606 h 877923"/>
                <a:gd name="connsiteX4" fmla="*/ 0 w 504826"/>
                <a:gd name="connsiteY4" fmla="*/ 438803 h 87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826" h="877923">
                  <a:moveTo>
                    <a:pt x="0" y="438803"/>
                  </a:moveTo>
                  <a:cubicBezTo>
                    <a:pt x="0" y="196459"/>
                    <a:pt x="193971" y="0"/>
                    <a:pt x="252413" y="0"/>
                  </a:cubicBezTo>
                  <a:cubicBezTo>
                    <a:pt x="310855" y="0"/>
                    <a:pt x="504826" y="196459"/>
                    <a:pt x="504826" y="438803"/>
                  </a:cubicBezTo>
                  <a:cubicBezTo>
                    <a:pt x="504826" y="681147"/>
                    <a:pt x="472780" y="868081"/>
                    <a:pt x="252413" y="877606"/>
                  </a:cubicBezTo>
                  <a:cubicBezTo>
                    <a:pt x="32046" y="887131"/>
                    <a:pt x="0" y="681147"/>
                    <a:pt x="0" y="438803"/>
                  </a:cubicBezTo>
                  <a:close/>
                </a:path>
              </a:pathLst>
            </a:custGeom>
            <a:solidFill>
              <a:srgbClr val="D42F1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91965BF2-928C-45B6-87A0-C6753AAA0648}"/>
                </a:ext>
              </a:extLst>
            </p:cNvPr>
            <p:cNvGrpSpPr/>
            <p:nvPr/>
          </p:nvGrpSpPr>
          <p:grpSpPr>
            <a:xfrm>
              <a:off x="3698921" y="284501"/>
              <a:ext cx="885734" cy="2680406"/>
              <a:chOff x="3698921" y="284501"/>
              <a:chExt cx="885734" cy="2680406"/>
            </a:xfrm>
          </p:grpSpPr>
          <p:sp>
            <p:nvSpPr>
              <p:cNvPr id="203" name="Rectangle: Rounded Corners 14">
                <a:extLst>
                  <a:ext uri="{FF2B5EF4-FFF2-40B4-BE49-F238E27FC236}">
                    <a16:creationId xmlns:a16="http://schemas.microsoft.com/office/drawing/2014/main" id="{302B0838-27FE-4F75-9F24-2E90BE1E1F60}"/>
                  </a:ext>
                </a:extLst>
              </p:cNvPr>
              <p:cNvSpPr/>
              <p:nvPr/>
            </p:nvSpPr>
            <p:spPr>
              <a:xfrm rot="20842153">
                <a:off x="3800213" y="1784926"/>
                <a:ext cx="428780" cy="794497"/>
              </a:xfrm>
              <a:custGeom>
                <a:avLst/>
                <a:gdLst>
                  <a:gd name="connsiteX0" fmla="*/ 0 w 230816"/>
                  <a:gd name="connsiteY0" fmla="*/ 38470 h 703687"/>
                  <a:gd name="connsiteX1" fmla="*/ 38470 w 230816"/>
                  <a:gd name="connsiteY1" fmla="*/ 0 h 703687"/>
                  <a:gd name="connsiteX2" fmla="*/ 192346 w 230816"/>
                  <a:gd name="connsiteY2" fmla="*/ 0 h 703687"/>
                  <a:gd name="connsiteX3" fmla="*/ 230816 w 230816"/>
                  <a:gd name="connsiteY3" fmla="*/ 38470 h 703687"/>
                  <a:gd name="connsiteX4" fmla="*/ 230816 w 230816"/>
                  <a:gd name="connsiteY4" fmla="*/ 665217 h 703687"/>
                  <a:gd name="connsiteX5" fmla="*/ 192346 w 230816"/>
                  <a:gd name="connsiteY5" fmla="*/ 703687 h 703687"/>
                  <a:gd name="connsiteX6" fmla="*/ 38470 w 230816"/>
                  <a:gd name="connsiteY6" fmla="*/ 703687 h 703687"/>
                  <a:gd name="connsiteX7" fmla="*/ 0 w 230816"/>
                  <a:gd name="connsiteY7" fmla="*/ 665217 h 703687"/>
                  <a:gd name="connsiteX8" fmla="*/ 0 w 230816"/>
                  <a:gd name="connsiteY8" fmla="*/ 38470 h 703687"/>
                  <a:gd name="connsiteX0" fmla="*/ 92730 w 323546"/>
                  <a:gd name="connsiteY0" fmla="*/ 38470 h 703687"/>
                  <a:gd name="connsiteX1" fmla="*/ 131200 w 323546"/>
                  <a:gd name="connsiteY1" fmla="*/ 0 h 703687"/>
                  <a:gd name="connsiteX2" fmla="*/ 285076 w 323546"/>
                  <a:gd name="connsiteY2" fmla="*/ 0 h 703687"/>
                  <a:gd name="connsiteX3" fmla="*/ 323546 w 323546"/>
                  <a:gd name="connsiteY3" fmla="*/ 38470 h 703687"/>
                  <a:gd name="connsiteX4" fmla="*/ 323546 w 323546"/>
                  <a:gd name="connsiteY4" fmla="*/ 665217 h 703687"/>
                  <a:gd name="connsiteX5" fmla="*/ 285076 w 323546"/>
                  <a:gd name="connsiteY5" fmla="*/ 703687 h 703687"/>
                  <a:gd name="connsiteX6" fmla="*/ 131200 w 323546"/>
                  <a:gd name="connsiteY6" fmla="*/ 703687 h 703687"/>
                  <a:gd name="connsiteX7" fmla="*/ 92730 w 323546"/>
                  <a:gd name="connsiteY7" fmla="*/ 665217 h 703687"/>
                  <a:gd name="connsiteX8" fmla="*/ 92730 w 323546"/>
                  <a:gd name="connsiteY8" fmla="*/ 38470 h 703687"/>
                  <a:gd name="connsiteX0" fmla="*/ 110464 w 341280"/>
                  <a:gd name="connsiteY0" fmla="*/ 38470 h 703687"/>
                  <a:gd name="connsiteX1" fmla="*/ 148934 w 341280"/>
                  <a:gd name="connsiteY1" fmla="*/ 0 h 703687"/>
                  <a:gd name="connsiteX2" fmla="*/ 302810 w 341280"/>
                  <a:gd name="connsiteY2" fmla="*/ 0 h 703687"/>
                  <a:gd name="connsiteX3" fmla="*/ 341280 w 341280"/>
                  <a:gd name="connsiteY3" fmla="*/ 38470 h 703687"/>
                  <a:gd name="connsiteX4" fmla="*/ 341280 w 341280"/>
                  <a:gd name="connsiteY4" fmla="*/ 665217 h 703687"/>
                  <a:gd name="connsiteX5" fmla="*/ 302810 w 341280"/>
                  <a:gd name="connsiteY5" fmla="*/ 703687 h 703687"/>
                  <a:gd name="connsiteX6" fmla="*/ 148934 w 341280"/>
                  <a:gd name="connsiteY6" fmla="*/ 703687 h 703687"/>
                  <a:gd name="connsiteX7" fmla="*/ 110464 w 341280"/>
                  <a:gd name="connsiteY7" fmla="*/ 665217 h 703687"/>
                  <a:gd name="connsiteX8" fmla="*/ 110464 w 341280"/>
                  <a:gd name="connsiteY8" fmla="*/ 38470 h 703687"/>
                  <a:gd name="connsiteX0" fmla="*/ 110464 w 420951"/>
                  <a:gd name="connsiteY0" fmla="*/ 38470 h 703687"/>
                  <a:gd name="connsiteX1" fmla="*/ 148934 w 420951"/>
                  <a:gd name="connsiteY1" fmla="*/ 0 h 703687"/>
                  <a:gd name="connsiteX2" fmla="*/ 302810 w 420951"/>
                  <a:gd name="connsiteY2" fmla="*/ 0 h 703687"/>
                  <a:gd name="connsiteX3" fmla="*/ 341280 w 420951"/>
                  <a:gd name="connsiteY3" fmla="*/ 38470 h 703687"/>
                  <a:gd name="connsiteX4" fmla="*/ 341280 w 420951"/>
                  <a:gd name="connsiteY4" fmla="*/ 665217 h 703687"/>
                  <a:gd name="connsiteX5" fmla="*/ 302810 w 420951"/>
                  <a:gd name="connsiteY5" fmla="*/ 703687 h 703687"/>
                  <a:gd name="connsiteX6" fmla="*/ 148934 w 420951"/>
                  <a:gd name="connsiteY6" fmla="*/ 703687 h 703687"/>
                  <a:gd name="connsiteX7" fmla="*/ 110464 w 420951"/>
                  <a:gd name="connsiteY7" fmla="*/ 665217 h 703687"/>
                  <a:gd name="connsiteX8" fmla="*/ 110464 w 420951"/>
                  <a:gd name="connsiteY8" fmla="*/ 38470 h 703687"/>
                  <a:gd name="connsiteX0" fmla="*/ 110464 w 428780"/>
                  <a:gd name="connsiteY0" fmla="*/ 38470 h 703687"/>
                  <a:gd name="connsiteX1" fmla="*/ 148934 w 428780"/>
                  <a:gd name="connsiteY1" fmla="*/ 0 h 703687"/>
                  <a:gd name="connsiteX2" fmla="*/ 302810 w 428780"/>
                  <a:gd name="connsiteY2" fmla="*/ 0 h 703687"/>
                  <a:gd name="connsiteX3" fmla="*/ 341280 w 428780"/>
                  <a:gd name="connsiteY3" fmla="*/ 38470 h 703687"/>
                  <a:gd name="connsiteX4" fmla="*/ 341280 w 428780"/>
                  <a:gd name="connsiteY4" fmla="*/ 665217 h 703687"/>
                  <a:gd name="connsiteX5" fmla="*/ 302810 w 428780"/>
                  <a:gd name="connsiteY5" fmla="*/ 703687 h 703687"/>
                  <a:gd name="connsiteX6" fmla="*/ 148934 w 428780"/>
                  <a:gd name="connsiteY6" fmla="*/ 703687 h 703687"/>
                  <a:gd name="connsiteX7" fmla="*/ 110464 w 428780"/>
                  <a:gd name="connsiteY7" fmla="*/ 665217 h 703687"/>
                  <a:gd name="connsiteX8" fmla="*/ 110464 w 428780"/>
                  <a:gd name="connsiteY8" fmla="*/ 38470 h 70368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02810 w 428780"/>
                  <a:gd name="connsiteY2" fmla="*/ 90810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39450 w 428780"/>
                  <a:gd name="connsiteY2" fmla="*/ 14424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8780" h="794497">
                    <a:moveTo>
                      <a:pt x="110464" y="129280"/>
                    </a:moveTo>
                    <a:cubicBezTo>
                      <a:pt x="110464" y="108034"/>
                      <a:pt x="187082" y="0"/>
                      <a:pt x="208328" y="0"/>
                    </a:cubicBezTo>
                    <a:lnTo>
                      <a:pt x="339450" y="14424"/>
                    </a:lnTo>
                    <a:cubicBezTo>
                      <a:pt x="360696" y="14424"/>
                      <a:pt x="341280" y="108034"/>
                      <a:pt x="341280" y="129280"/>
                    </a:cubicBezTo>
                    <a:cubicBezTo>
                      <a:pt x="520540" y="235202"/>
                      <a:pt x="374188" y="632575"/>
                      <a:pt x="341280" y="756027"/>
                    </a:cubicBezTo>
                    <a:cubicBezTo>
                      <a:pt x="341280" y="777273"/>
                      <a:pt x="324056" y="794497"/>
                      <a:pt x="302810" y="794497"/>
                    </a:cubicBezTo>
                    <a:lnTo>
                      <a:pt x="148934" y="794497"/>
                    </a:lnTo>
                    <a:cubicBezTo>
                      <a:pt x="127688" y="794497"/>
                      <a:pt x="110464" y="777273"/>
                      <a:pt x="110464" y="756027"/>
                    </a:cubicBezTo>
                    <a:cubicBezTo>
                      <a:pt x="39961" y="687491"/>
                      <a:pt x="-98180" y="310964"/>
                      <a:pt x="110464" y="129280"/>
                    </a:cubicBezTo>
                    <a:close/>
                  </a:path>
                </a:pathLst>
              </a:custGeom>
              <a:solidFill>
                <a:srgbClr val="F338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Rectangle: Rounded Corners 14">
                <a:extLst>
                  <a:ext uri="{FF2B5EF4-FFF2-40B4-BE49-F238E27FC236}">
                    <a16:creationId xmlns:a16="http://schemas.microsoft.com/office/drawing/2014/main" id="{4C631EA9-EA09-4CDE-963E-09703DC44960}"/>
                  </a:ext>
                </a:extLst>
              </p:cNvPr>
              <p:cNvSpPr/>
              <p:nvPr/>
            </p:nvSpPr>
            <p:spPr>
              <a:xfrm rot="20842153">
                <a:off x="3992833" y="2294449"/>
                <a:ext cx="436300" cy="670458"/>
              </a:xfrm>
              <a:custGeom>
                <a:avLst/>
                <a:gdLst>
                  <a:gd name="connsiteX0" fmla="*/ 0 w 230816"/>
                  <a:gd name="connsiteY0" fmla="*/ 38470 h 703687"/>
                  <a:gd name="connsiteX1" fmla="*/ 38470 w 230816"/>
                  <a:gd name="connsiteY1" fmla="*/ 0 h 703687"/>
                  <a:gd name="connsiteX2" fmla="*/ 192346 w 230816"/>
                  <a:gd name="connsiteY2" fmla="*/ 0 h 703687"/>
                  <a:gd name="connsiteX3" fmla="*/ 230816 w 230816"/>
                  <a:gd name="connsiteY3" fmla="*/ 38470 h 703687"/>
                  <a:gd name="connsiteX4" fmla="*/ 230816 w 230816"/>
                  <a:gd name="connsiteY4" fmla="*/ 665217 h 703687"/>
                  <a:gd name="connsiteX5" fmla="*/ 192346 w 230816"/>
                  <a:gd name="connsiteY5" fmla="*/ 703687 h 703687"/>
                  <a:gd name="connsiteX6" fmla="*/ 38470 w 230816"/>
                  <a:gd name="connsiteY6" fmla="*/ 703687 h 703687"/>
                  <a:gd name="connsiteX7" fmla="*/ 0 w 230816"/>
                  <a:gd name="connsiteY7" fmla="*/ 665217 h 703687"/>
                  <a:gd name="connsiteX8" fmla="*/ 0 w 230816"/>
                  <a:gd name="connsiteY8" fmla="*/ 38470 h 703687"/>
                  <a:gd name="connsiteX0" fmla="*/ 92730 w 323546"/>
                  <a:gd name="connsiteY0" fmla="*/ 38470 h 703687"/>
                  <a:gd name="connsiteX1" fmla="*/ 131200 w 323546"/>
                  <a:gd name="connsiteY1" fmla="*/ 0 h 703687"/>
                  <a:gd name="connsiteX2" fmla="*/ 285076 w 323546"/>
                  <a:gd name="connsiteY2" fmla="*/ 0 h 703687"/>
                  <a:gd name="connsiteX3" fmla="*/ 323546 w 323546"/>
                  <a:gd name="connsiteY3" fmla="*/ 38470 h 703687"/>
                  <a:gd name="connsiteX4" fmla="*/ 323546 w 323546"/>
                  <a:gd name="connsiteY4" fmla="*/ 665217 h 703687"/>
                  <a:gd name="connsiteX5" fmla="*/ 285076 w 323546"/>
                  <a:gd name="connsiteY5" fmla="*/ 703687 h 703687"/>
                  <a:gd name="connsiteX6" fmla="*/ 131200 w 323546"/>
                  <a:gd name="connsiteY6" fmla="*/ 703687 h 703687"/>
                  <a:gd name="connsiteX7" fmla="*/ 92730 w 323546"/>
                  <a:gd name="connsiteY7" fmla="*/ 665217 h 703687"/>
                  <a:gd name="connsiteX8" fmla="*/ 92730 w 323546"/>
                  <a:gd name="connsiteY8" fmla="*/ 38470 h 703687"/>
                  <a:gd name="connsiteX0" fmla="*/ 110464 w 341280"/>
                  <a:gd name="connsiteY0" fmla="*/ 38470 h 703687"/>
                  <a:gd name="connsiteX1" fmla="*/ 148934 w 341280"/>
                  <a:gd name="connsiteY1" fmla="*/ 0 h 703687"/>
                  <a:gd name="connsiteX2" fmla="*/ 302810 w 341280"/>
                  <a:gd name="connsiteY2" fmla="*/ 0 h 703687"/>
                  <a:gd name="connsiteX3" fmla="*/ 341280 w 341280"/>
                  <a:gd name="connsiteY3" fmla="*/ 38470 h 703687"/>
                  <a:gd name="connsiteX4" fmla="*/ 341280 w 341280"/>
                  <a:gd name="connsiteY4" fmla="*/ 665217 h 703687"/>
                  <a:gd name="connsiteX5" fmla="*/ 302810 w 341280"/>
                  <a:gd name="connsiteY5" fmla="*/ 703687 h 703687"/>
                  <a:gd name="connsiteX6" fmla="*/ 148934 w 341280"/>
                  <a:gd name="connsiteY6" fmla="*/ 703687 h 703687"/>
                  <a:gd name="connsiteX7" fmla="*/ 110464 w 341280"/>
                  <a:gd name="connsiteY7" fmla="*/ 665217 h 703687"/>
                  <a:gd name="connsiteX8" fmla="*/ 110464 w 341280"/>
                  <a:gd name="connsiteY8" fmla="*/ 38470 h 703687"/>
                  <a:gd name="connsiteX0" fmla="*/ 110464 w 420951"/>
                  <a:gd name="connsiteY0" fmla="*/ 38470 h 703687"/>
                  <a:gd name="connsiteX1" fmla="*/ 148934 w 420951"/>
                  <a:gd name="connsiteY1" fmla="*/ 0 h 703687"/>
                  <a:gd name="connsiteX2" fmla="*/ 302810 w 420951"/>
                  <a:gd name="connsiteY2" fmla="*/ 0 h 703687"/>
                  <a:gd name="connsiteX3" fmla="*/ 341280 w 420951"/>
                  <a:gd name="connsiteY3" fmla="*/ 38470 h 703687"/>
                  <a:gd name="connsiteX4" fmla="*/ 341280 w 420951"/>
                  <a:gd name="connsiteY4" fmla="*/ 665217 h 703687"/>
                  <a:gd name="connsiteX5" fmla="*/ 302810 w 420951"/>
                  <a:gd name="connsiteY5" fmla="*/ 703687 h 703687"/>
                  <a:gd name="connsiteX6" fmla="*/ 148934 w 420951"/>
                  <a:gd name="connsiteY6" fmla="*/ 703687 h 703687"/>
                  <a:gd name="connsiteX7" fmla="*/ 110464 w 420951"/>
                  <a:gd name="connsiteY7" fmla="*/ 665217 h 703687"/>
                  <a:gd name="connsiteX8" fmla="*/ 110464 w 420951"/>
                  <a:gd name="connsiteY8" fmla="*/ 38470 h 703687"/>
                  <a:gd name="connsiteX0" fmla="*/ 110464 w 428780"/>
                  <a:gd name="connsiteY0" fmla="*/ 38470 h 703687"/>
                  <a:gd name="connsiteX1" fmla="*/ 148934 w 428780"/>
                  <a:gd name="connsiteY1" fmla="*/ 0 h 703687"/>
                  <a:gd name="connsiteX2" fmla="*/ 302810 w 428780"/>
                  <a:gd name="connsiteY2" fmla="*/ 0 h 703687"/>
                  <a:gd name="connsiteX3" fmla="*/ 341280 w 428780"/>
                  <a:gd name="connsiteY3" fmla="*/ 38470 h 703687"/>
                  <a:gd name="connsiteX4" fmla="*/ 341280 w 428780"/>
                  <a:gd name="connsiteY4" fmla="*/ 665217 h 703687"/>
                  <a:gd name="connsiteX5" fmla="*/ 302810 w 428780"/>
                  <a:gd name="connsiteY5" fmla="*/ 703687 h 703687"/>
                  <a:gd name="connsiteX6" fmla="*/ 148934 w 428780"/>
                  <a:gd name="connsiteY6" fmla="*/ 703687 h 703687"/>
                  <a:gd name="connsiteX7" fmla="*/ 110464 w 428780"/>
                  <a:gd name="connsiteY7" fmla="*/ 665217 h 703687"/>
                  <a:gd name="connsiteX8" fmla="*/ 110464 w 428780"/>
                  <a:gd name="connsiteY8" fmla="*/ 38470 h 70368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02810 w 428780"/>
                  <a:gd name="connsiteY2" fmla="*/ 90810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39450 w 428780"/>
                  <a:gd name="connsiteY2" fmla="*/ 14424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14991 h 780208"/>
                  <a:gd name="connsiteX1" fmla="*/ 339450 w 428780"/>
                  <a:gd name="connsiteY1" fmla="*/ 135 h 780208"/>
                  <a:gd name="connsiteX2" fmla="*/ 341280 w 428780"/>
                  <a:gd name="connsiteY2" fmla="*/ 114991 h 780208"/>
                  <a:gd name="connsiteX3" fmla="*/ 341280 w 428780"/>
                  <a:gd name="connsiteY3" fmla="*/ 741738 h 780208"/>
                  <a:gd name="connsiteX4" fmla="*/ 302810 w 428780"/>
                  <a:gd name="connsiteY4" fmla="*/ 780208 h 780208"/>
                  <a:gd name="connsiteX5" fmla="*/ 148934 w 428780"/>
                  <a:gd name="connsiteY5" fmla="*/ 780208 h 780208"/>
                  <a:gd name="connsiteX6" fmla="*/ 110464 w 428780"/>
                  <a:gd name="connsiteY6" fmla="*/ 741738 h 780208"/>
                  <a:gd name="connsiteX7" fmla="*/ 110464 w 428780"/>
                  <a:gd name="connsiteY7" fmla="*/ 114991 h 780208"/>
                  <a:gd name="connsiteX0" fmla="*/ 110464 w 428780"/>
                  <a:gd name="connsiteY0" fmla="*/ 78344 h 743561"/>
                  <a:gd name="connsiteX1" fmla="*/ 341280 w 428780"/>
                  <a:gd name="connsiteY1" fmla="*/ 78344 h 743561"/>
                  <a:gd name="connsiteX2" fmla="*/ 341280 w 428780"/>
                  <a:gd name="connsiteY2" fmla="*/ 705091 h 743561"/>
                  <a:gd name="connsiteX3" fmla="*/ 302810 w 428780"/>
                  <a:gd name="connsiteY3" fmla="*/ 743561 h 743561"/>
                  <a:gd name="connsiteX4" fmla="*/ 148934 w 428780"/>
                  <a:gd name="connsiteY4" fmla="*/ 743561 h 743561"/>
                  <a:gd name="connsiteX5" fmla="*/ 110464 w 428780"/>
                  <a:gd name="connsiteY5" fmla="*/ 705091 h 743561"/>
                  <a:gd name="connsiteX6" fmla="*/ 110464 w 428780"/>
                  <a:gd name="connsiteY6" fmla="*/ 78344 h 743561"/>
                  <a:gd name="connsiteX0" fmla="*/ 110464 w 341280"/>
                  <a:gd name="connsiteY0" fmla="*/ 0 h 665217"/>
                  <a:gd name="connsiteX1" fmla="*/ 341280 w 341280"/>
                  <a:gd name="connsiteY1" fmla="*/ 626747 h 665217"/>
                  <a:gd name="connsiteX2" fmla="*/ 302810 w 341280"/>
                  <a:gd name="connsiteY2" fmla="*/ 665217 h 665217"/>
                  <a:gd name="connsiteX3" fmla="*/ 148934 w 341280"/>
                  <a:gd name="connsiteY3" fmla="*/ 665217 h 665217"/>
                  <a:gd name="connsiteX4" fmla="*/ 110464 w 341280"/>
                  <a:gd name="connsiteY4" fmla="*/ 626747 h 665217"/>
                  <a:gd name="connsiteX5" fmla="*/ 110464 w 341280"/>
                  <a:gd name="connsiteY5" fmla="*/ 0 h 665217"/>
                  <a:gd name="connsiteX0" fmla="*/ 189478 w 269447"/>
                  <a:gd name="connsiteY0" fmla="*/ 0 h 670458"/>
                  <a:gd name="connsiteX1" fmla="*/ 269447 w 269447"/>
                  <a:gd name="connsiteY1" fmla="*/ 631988 h 670458"/>
                  <a:gd name="connsiteX2" fmla="*/ 230977 w 269447"/>
                  <a:gd name="connsiteY2" fmla="*/ 670458 h 670458"/>
                  <a:gd name="connsiteX3" fmla="*/ 77101 w 269447"/>
                  <a:gd name="connsiteY3" fmla="*/ 670458 h 670458"/>
                  <a:gd name="connsiteX4" fmla="*/ 38631 w 269447"/>
                  <a:gd name="connsiteY4" fmla="*/ 631988 h 670458"/>
                  <a:gd name="connsiteX5" fmla="*/ 189478 w 269447"/>
                  <a:gd name="connsiteY5" fmla="*/ 0 h 670458"/>
                  <a:gd name="connsiteX0" fmla="*/ 273831 w 353800"/>
                  <a:gd name="connsiteY0" fmla="*/ 0 h 670458"/>
                  <a:gd name="connsiteX1" fmla="*/ 353800 w 353800"/>
                  <a:gd name="connsiteY1" fmla="*/ 631988 h 670458"/>
                  <a:gd name="connsiteX2" fmla="*/ 315330 w 353800"/>
                  <a:gd name="connsiteY2" fmla="*/ 670458 h 670458"/>
                  <a:gd name="connsiteX3" fmla="*/ 161454 w 353800"/>
                  <a:gd name="connsiteY3" fmla="*/ 670458 h 670458"/>
                  <a:gd name="connsiteX4" fmla="*/ 122984 w 353800"/>
                  <a:gd name="connsiteY4" fmla="*/ 631988 h 670458"/>
                  <a:gd name="connsiteX5" fmla="*/ 273831 w 353800"/>
                  <a:gd name="connsiteY5" fmla="*/ 0 h 670458"/>
                  <a:gd name="connsiteX0" fmla="*/ 273831 w 460362"/>
                  <a:gd name="connsiteY0" fmla="*/ 0 h 670458"/>
                  <a:gd name="connsiteX1" fmla="*/ 353800 w 460362"/>
                  <a:gd name="connsiteY1" fmla="*/ 631988 h 670458"/>
                  <a:gd name="connsiteX2" fmla="*/ 315330 w 460362"/>
                  <a:gd name="connsiteY2" fmla="*/ 670458 h 670458"/>
                  <a:gd name="connsiteX3" fmla="*/ 161454 w 460362"/>
                  <a:gd name="connsiteY3" fmla="*/ 670458 h 670458"/>
                  <a:gd name="connsiteX4" fmla="*/ 122984 w 460362"/>
                  <a:gd name="connsiteY4" fmla="*/ 631988 h 670458"/>
                  <a:gd name="connsiteX5" fmla="*/ 273831 w 460362"/>
                  <a:gd name="connsiteY5" fmla="*/ 0 h 670458"/>
                  <a:gd name="connsiteX0" fmla="*/ 273831 w 468890"/>
                  <a:gd name="connsiteY0" fmla="*/ 0 h 670458"/>
                  <a:gd name="connsiteX1" fmla="*/ 353800 w 468890"/>
                  <a:gd name="connsiteY1" fmla="*/ 631988 h 670458"/>
                  <a:gd name="connsiteX2" fmla="*/ 315330 w 468890"/>
                  <a:gd name="connsiteY2" fmla="*/ 670458 h 670458"/>
                  <a:gd name="connsiteX3" fmla="*/ 161454 w 468890"/>
                  <a:gd name="connsiteY3" fmla="*/ 670458 h 670458"/>
                  <a:gd name="connsiteX4" fmla="*/ 122984 w 468890"/>
                  <a:gd name="connsiteY4" fmla="*/ 631988 h 670458"/>
                  <a:gd name="connsiteX5" fmla="*/ 273831 w 468890"/>
                  <a:gd name="connsiteY5" fmla="*/ 0 h 670458"/>
                  <a:gd name="connsiteX0" fmla="*/ 241241 w 436300"/>
                  <a:gd name="connsiteY0" fmla="*/ 0 h 670458"/>
                  <a:gd name="connsiteX1" fmla="*/ 321210 w 436300"/>
                  <a:gd name="connsiteY1" fmla="*/ 631988 h 670458"/>
                  <a:gd name="connsiteX2" fmla="*/ 282740 w 436300"/>
                  <a:gd name="connsiteY2" fmla="*/ 670458 h 670458"/>
                  <a:gd name="connsiteX3" fmla="*/ 128864 w 436300"/>
                  <a:gd name="connsiteY3" fmla="*/ 670458 h 670458"/>
                  <a:gd name="connsiteX4" fmla="*/ 90394 w 436300"/>
                  <a:gd name="connsiteY4" fmla="*/ 631988 h 670458"/>
                  <a:gd name="connsiteX5" fmla="*/ 241241 w 436300"/>
                  <a:gd name="connsiteY5" fmla="*/ 0 h 670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300" h="670458">
                    <a:moveTo>
                      <a:pt x="241241" y="0"/>
                    </a:moveTo>
                    <a:cubicBezTo>
                      <a:pt x="323084" y="9720"/>
                      <a:pt x="585499" y="418334"/>
                      <a:pt x="321210" y="631988"/>
                    </a:cubicBezTo>
                    <a:cubicBezTo>
                      <a:pt x="321210" y="653234"/>
                      <a:pt x="303986" y="670458"/>
                      <a:pt x="282740" y="670458"/>
                    </a:cubicBezTo>
                    <a:lnTo>
                      <a:pt x="128864" y="670458"/>
                    </a:lnTo>
                    <a:cubicBezTo>
                      <a:pt x="107618" y="670458"/>
                      <a:pt x="90394" y="653234"/>
                      <a:pt x="90394" y="631988"/>
                    </a:cubicBezTo>
                    <a:cubicBezTo>
                      <a:pt x="19891" y="563452"/>
                      <a:pt x="-130434" y="67062"/>
                      <a:pt x="241241" y="0"/>
                    </a:cubicBezTo>
                    <a:close/>
                  </a:path>
                </a:pathLst>
              </a:custGeom>
              <a:solidFill>
                <a:srgbClr val="F338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Rectangle 13">
                <a:extLst>
                  <a:ext uri="{FF2B5EF4-FFF2-40B4-BE49-F238E27FC236}">
                    <a16:creationId xmlns:a16="http://schemas.microsoft.com/office/drawing/2014/main" id="{1CDA35B7-9375-46A3-B36B-A289D967DC51}"/>
                  </a:ext>
                </a:extLst>
              </p:cNvPr>
              <p:cNvSpPr/>
              <p:nvPr/>
            </p:nvSpPr>
            <p:spPr>
              <a:xfrm>
                <a:off x="3698921" y="284501"/>
                <a:ext cx="885734" cy="1645898"/>
              </a:xfrm>
              <a:custGeom>
                <a:avLst/>
                <a:gdLst>
                  <a:gd name="connsiteX0" fmla="*/ 0 w 266700"/>
                  <a:gd name="connsiteY0" fmla="*/ 0 h 1511300"/>
                  <a:gd name="connsiteX1" fmla="*/ 266700 w 266700"/>
                  <a:gd name="connsiteY1" fmla="*/ 0 h 1511300"/>
                  <a:gd name="connsiteX2" fmla="*/ 266700 w 266700"/>
                  <a:gd name="connsiteY2" fmla="*/ 1511300 h 1511300"/>
                  <a:gd name="connsiteX3" fmla="*/ 0 w 266700"/>
                  <a:gd name="connsiteY3" fmla="*/ 1511300 h 1511300"/>
                  <a:gd name="connsiteX4" fmla="*/ 0 w 266700"/>
                  <a:gd name="connsiteY4" fmla="*/ 0 h 1511300"/>
                  <a:gd name="connsiteX0" fmla="*/ 0 w 711200"/>
                  <a:gd name="connsiteY0" fmla="*/ 88900 h 1600200"/>
                  <a:gd name="connsiteX1" fmla="*/ 711200 w 711200"/>
                  <a:gd name="connsiteY1" fmla="*/ 0 h 1600200"/>
                  <a:gd name="connsiteX2" fmla="*/ 266700 w 711200"/>
                  <a:gd name="connsiteY2" fmla="*/ 1600200 h 1600200"/>
                  <a:gd name="connsiteX3" fmla="*/ 0 w 711200"/>
                  <a:gd name="connsiteY3" fmla="*/ 1600200 h 1600200"/>
                  <a:gd name="connsiteX4" fmla="*/ 0 w 711200"/>
                  <a:gd name="connsiteY4" fmla="*/ 88900 h 1600200"/>
                  <a:gd name="connsiteX0" fmla="*/ 0 w 723842"/>
                  <a:gd name="connsiteY0" fmla="*/ 88900 h 1600200"/>
                  <a:gd name="connsiteX1" fmla="*/ 711200 w 723842"/>
                  <a:gd name="connsiteY1" fmla="*/ 0 h 1600200"/>
                  <a:gd name="connsiteX2" fmla="*/ 266700 w 723842"/>
                  <a:gd name="connsiteY2" fmla="*/ 1600200 h 1600200"/>
                  <a:gd name="connsiteX3" fmla="*/ 0 w 723842"/>
                  <a:gd name="connsiteY3" fmla="*/ 1600200 h 1600200"/>
                  <a:gd name="connsiteX4" fmla="*/ 0 w 723842"/>
                  <a:gd name="connsiteY4" fmla="*/ 88900 h 1600200"/>
                  <a:gd name="connsiteX0" fmla="*/ 0 w 722066"/>
                  <a:gd name="connsiteY0" fmla="*/ 88900 h 1600200"/>
                  <a:gd name="connsiteX1" fmla="*/ 711200 w 722066"/>
                  <a:gd name="connsiteY1" fmla="*/ 0 h 1600200"/>
                  <a:gd name="connsiteX2" fmla="*/ 266700 w 722066"/>
                  <a:gd name="connsiteY2" fmla="*/ 1600200 h 1600200"/>
                  <a:gd name="connsiteX3" fmla="*/ 0 w 722066"/>
                  <a:gd name="connsiteY3" fmla="*/ 1600200 h 1600200"/>
                  <a:gd name="connsiteX4" fmla="*/ 0 w 722066"/>
                  <a:gd name="connsiteY4" fmla="*/ 88900 h 1600200"/>
                  <a:gd name="connsiteX0" fmla="*/ 0 w 623084"/>
                  <a:gd name="connsiteY0" fmla="*/ 120650 h 1631950"/>
                  <a:gd name="connsiteX1" fmla="*/ 609600 w 623084"/>
                  <a:gd name="connsiteY1" fmla="*/ 0 h 1631950"/>
                  <a:gd name="connsiteX2" fmla="*/ 266700 w 623084"/>
                  <a:gd name="connsiteY2" fmla="*/ 1631950 h 1631950"/>
                  <a:gd name="connsiteX3" fmla="*/ 0 w 623084"/>
                  <a:gd name="connsiteY3" fmla="*/ 1631950 h 1631950"/>
                  <a:gd name="connsiteX4" fmla="*/ 0 w 623084"/>
                  <a:gd name="connsiteY4" fmla="*/ 120650 h 1631950"/>
                  <a:gd name="connsiteX0" fmla="*/ 0 w 703427"/>
                  <a:gd name="connsiteY0" fmla="*/ 0 h 1511300"/>
                  <a:gd name="connsiteX1" fmla="*/ 692150 w 703427"/>
                  <a:gd name="connsiteY1" fmla="*/ 673100 h 1511300"/>
                  <a:gd name="connsiteX2" fmla="*/ 266700 w 703427"/>
                  <a:gd name="connsiteY2" fmla="*/ 1511300 h 1511300"/>
                  <a:gd name="connsiteX3" fmla="*/ 0 w 703427"/>
                  <a:gd name="connsiteY3" fmla="*/ 1511300 h 1511300"/>
                  <a:gd name="connsiteX4" fmla="*/ 0 w 703427"/>
                  <a:gd name="connsiteY4" fmla="*/ 0 h 1511300"/>
                  <a:gd name="connsiteX0" fmla="*/ 0 w 692150"/>
                  <a:gd name="connsiteY0" fmla="*/ 0 h 1511300"/>
                  <a:gd name="connsiteX1" fmla="*/ 692150 w 692150"/>
                  <a:gd name="connsiteY1" fmla="*/ 673100 h 1511300"/>
                  <a:gd name="connsiteX2" fmla="*/ 266700 w 692150"/>
                  <a:gd name="connsiteY2" fmla="*/ 1511300 h 1511300"/>
                  <a:gd name="connsiteX3" fmla="*/ 0 w 692150"/>
                  <a:gd name="connsiteY3" fmla="*/ 1511300 h 1511300"/>
                  <a:gd name="connsiteX4" fmla="*/ 0 w 692150"/>
                  <a:gd name="connsiteY4" fmla="*/ 0 h 1511300"/>
                  <a:gd name="connsiteX0" fmla="*/ 19050 w 692150"/>
                  <a:gd name="connsiteY0" fmla="*/ 0 h 1428750"/>
                  <a:gd name="connsiteX1" fmla="*/ 692150 w 692150"/>
                  <a:gd name="connsiteY1" fmla="*/ 590550 h 1428750"/>
                  <a:gd name="connsiteX2" fmla="*/ 266700 w 692150"/>
                  <a:gd name="connsiteY2" fmla="*/ 1428750 h 1428750"/>
                  <a:gd name="connsiteX3" fmla="*/ 0 w 692150"/>
                  <a:gd name="connsiteY3" fmla="*/ 1428750 h 1428750"/>
                  <a:gd name="connsiteX4" fmla="*/ 19050 w 692150"/>
                  <a:gd name="connsiteY4" fmla="*/ 0 h 1428750"/>
                  <a:gd name="connsiteX0" fmla="*/ 19050 w 692150"/>
                  <a:gd name="connsiteY0" fmla="*/ 212303 h 1641053"/>
                  <a:gd name="connsiteX1" fmla="*/ 692150 w 692150"/>
                  <a:gd name="connsiteY1" fmla="*/ 802853 h 1641053"/>
                  <a:gd name="connsiteX2" fmla="*/ 266700 w 692150"/>
                  <a:gd name="connsiteY2" fmla="*/ 1641053 h 1641053"/>
                  <a:gd name="connsiteX3" fmla="*/ 0 w 692150"/>
                  <a:gd name="connsiteY3" fmla="*/ 1641053 h 1641053"/>
                  <a:gd name="connsiteX4" fmla="*/ 19050 w 692150"/>
                  <a:gd name="connsiteY4" fmla="*/ 212303 h 1641053"/>
                  <a:gd name="connsiteX0" fmla="*/ 19050 w 736555"/>
                  <a:gd name="connsiteY0" fmla="*/ 217148 h 1645898"/>
                  <a:gd name="connsiteX1" fmla="*/ 692150 w 736555"/>
                  <a:gd name="connsiteY1" fmla="*/ 807698 h 1645898"/>
                  <a:gd name="connsiteX2" fmla="*/ 266700 w 736555"/>
                  <a:gd name="connsiteY2" fmla="*/ 1645898 h 1645898"/>
                  <a:gd name="connsiteX3" fmla="*/ 0 w 736555"/>
                  <a:gd name="connsiteY3" fmla="*/ 1645898 h 1645898"/>
                  <a:gd name="connsiteX4" fmla="*/ 19050 w 736555"/>
                  <a:gd name="connsiteY4" fmla="*/ 217148 h 1645898"/>
                  <a:gd name="connsiteX0" fmla="*/ 148264 w 865769"/>
                  <a:gd name="connsiteY0" fmla="*/ 217148 h 1645898"/>
                  <a:gd name="connsiteX1" fmla="*/ 821364 w 865769"/>
                  <a:gd name="connsiteY1" fmla="*/ 807698 h 1645898"/>
                  <a:gd name="connsiteX2" fmla="*/ 395914 w 865769"/>
                  <a:gd name="connsiteY2" fmla="*/ 1645898 h 1645898"/>
                  <a:gd name="connsiteX3" fmla="*/ 129214 w 865769"/>
                  <a:gd name="connsiteY3" fmla="*/ 1645898 h 1645898"/>
                  <a:gd name="connsiteX4" fmla="*/ 148264 w 865769"/>
                  <a:gd name="connsiteY4" fmla="*/ 217148 h 1645898"/>
                  <a:gd name="connsiteX0" fmla="*/ 120238 w 837743"/>
                  <a:gd name="connsiteY0" fmla="*/ 217148 h 1645898"/>
                  <a:gd name="connsiteX1" fmla="*/ 793338 w 837743"/>
                  <a:gd name="connsiteY1" fmla="*/ 807698 h 1645898"/>
                  <a:gd name="connsiteX2" fmla="*/ 367888 w 837743"/>
                  <a:gd name="connsiteY2" fmla="*/ 1645898 h 1645898"/>
                  <a:gd name="connsiteX3" fmla="*/ 139288 w 837743"/>
                  <a:gd name="connsiteY3" fmla="*/ 1645898 h 1645898"/>
                  <a:gd name="connsiteX4" fmla="*/ 120238 w 837743"/>
                  <a:gd name="connsiteY4" fmla="*/ 217148 h 1645898"/>
                  <a:gd name="connsiteX0" fmla="*/ 161887 w 879392"/>
                  <a:gd name="connsiteY0" fmla="*/ 217148 h 1645898"/>
                  <a:gd name="connsiteX1" fmla="*/ 834987 w 879392"/>
                  <a:gd name="connsiteY1" fmla="*/ 807698 h 1645898"/>
                  <a:gd name="connsiteX2" fmla="*/ 409537 w 879392"/>
                  <a:gd name="connsiteY2" fmla="*/ 1645898 h 1645898"/>
                  <a:gd name="connsiteX3" fmla="*/ 180937 w 879392"/>
                  <a:gd name="connsiteY3" fmla="*/ 1645898 h 1645898"/>
                  <a:gd name="connsiteX4" fmla="*/ 161887 w 879392"/>
                  <a:gd name="connsiteY4" fmla="*/ 217148 h 1645898"/>
                  <a:gd name="connsiteX0" fmla="*/ 168229 w 885734"/>
                  <a:gd name="connsiteY0" fmla="*/ 217148 h 1645898"/>
                  <a:gd name="connsiteX1" fmla="*/ 841329 w 885734"/>
                  <a:gd name="connsiteY1" fmla="*/ 807698 h 1645898"/>
                  <a:gd name="connsiteX2" fmla="*/ 415879 w 885734"/>
                  <a:gd name="connsiteY2" fmla="*/ 1645898 h 1645898"/>
                  <a:gd name="connsiteX3" fmla="*/ 187279 w 885734"/>
                  <a:gd name="connsiteY3" fmla="*/ 1645898 h 1645898"/>
                  <a:gd name="connsiteX4" fmla="*/ 168229 w 885734"/>
                  <a:gd name="connsiteY4" fmla="*/ 217148 h 1645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5734" h="1645898">
                    <a:moveTo>
                      <a:pt x="168229" y="217148"/>
                    </a:moveTo>
                    <a:cubicBezTo>
                      <a:pt x="1167296" y="-436902"/>
                      <a:pt x="826512" y="572748"/>
                      <a:pt x="841329" y="807698"/>
                    </a:cubicBezTo>
                    <a:cubicBezTo>
                      <a:pt x="743962" y="1144248"/>
                      <a:pt x="487846" y="1360148"/>
                      <a:pt x="415879" y="1645898"/>
                    </a:cubicBezTo>
                    <a:lnTo>
                      <a:pt x="187279" y="1645898"/>
                    </a:lnTo>
                    <a:cubicBezTo>
                      <a:pt x="-111171" y="998198"/>
                      <a:pt x="-3221" y="394948"/>
                      <a:pt x="168229" y="217148"/>
                    </a:cubicBezTo>
                    <a:close/>
                  </a:path>
                </a:pathLst>
              </a:custGeom>
              <a:solidFill>
                <a:srgbClr val="F338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5EF23F26-347E-4D2D-9E29-D5FFD7243EAF}"/>
                  </a:ext>
                </a:extLst>
              </p:cNvPr>
              <p:cNvSpPr/>
              <p:nvPr/>
            </p:nvSpPr>
            <p:spPr>
              <a:xfrm>
                <a:off x="4133850" y="304800"/>
                <a:ext cx="317500" cy="806450"/>
              </a:xfrm>
              <a:custGeom>
                <a:avLst/>
                <a:gdLst>
                  <a:gd name="connsiteX0" fmla="*/ 317500 w 317500"/>
                  <a:gd name="connsiteY0" fmla="*/ 0 h 806450"/>
                  <a:gd name="connsiteX1" fmla="*/ 152400 w 317500"/>
                  <a:gd name="connsiteY1" fmla="*/ 260350 h 806450"/>
                  <a:gd name="connsiteX2" fmla="*/ 38100 w 317500"/>
                  <a:gd name="connsiteY2" fmla="*/ 596900 h 806450"/>
                  <a:gd name="connsiteX3" fmla="*/ 0 w 317500"/>
                  <a:gd name="connsiteY3" fmla="*/ 806450 h 806450"/>
                  <a:gd name="connsiteX4" fmla="*/ 0 w 317500"/>
                  <a:gd name="connsiteY4" fmla="*/ 806450 h 80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500" h="806450">
                    <a:moveTo>
                      <a:pt x="317500" y="0"/>
                    </a:moveTo>
                    <a:cubicBezTo>
                      <a:pt x="258233" y="80433"/>
                      <a:pt x="198967" y="160867"/>
                      <a:pt x="152400" y="260350"/>
                    </a:cubicBezTo>
                    <a:cubicBezTo>
                      <a:pt x="105833" y="359833"/>
                      <a:pt x="63500" y="505883"/>
                      <a:pt x="38100" y="596900"/>
                    </a:cubicBezTo>
                    <a:cubicBezTo>
                      <a:pt x="12700" y="687917"/>
                      <a:pt x="0" y="806450"/>
                      <a:pt x="0" y="806450"/>
                    </a:cubicBezTo>
                    <a:lnTo>
                      <a:pt x="0" y="806450"/>
                    </a:lnTo>
                  </a:path>
                </a:pathLst>
              </a:custGeom>
              <a:solidFill>
                <a:srgbClr val="F338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40B32D2-77F7-407B-9569-9A46793837CC}"/>
                </a:ext>
              </a:extLst>
            </p:cNvPr>
            <p:cNvGrpSpPr/>
            <p:nvPr/>
          </p:nvGrpSpPr>
          <p:grpSpPr>
            <a:xfrm>
              <a:off x="3030450" y="3067788"/>
              <a:ext cx="1476010" cy="2304482"/>
              <a:chOff x="3030450" y="3067788"/>
              <a:chExt cx="1476010" cy="2304482"/>
            </a:xfrm>
          </p:grpSpPr>
          <p:sp>
            <p:nvSpPr>
              <p:cNvPr id="197" name="Rectangle 17">
                <a:extLst>
                  <a:ext uri="{FF2B5EF4-FFF2-40B4-BE49-F238E27FC236}">
                    <a16:creationId xmlns:a16="http://schemas.microsoft.com/office/drawing/2014/main" id="{C5A64355-58E8-4D51-93B4-4FC3C2C13B73}"/>
                  </a:ext>
                </a:extLst>
              </p:cNvPr>
              <p:cNvSpPr/>
              <p:nvPr/>
            </p:nvSpPr>
            <p:spPr>
              <a:xfrm rot="19128687">
                <a:off x="3101942" y="3067788"/>
                <a:ext cx="1222281" cy="743314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281" h="743314">
                    <a:moveTo>
                      <a:pt x="0" y="40891"/>
                    </a:moveTo>
                    <a:cubicBezTo>
                      <a:pt x="419275" y="197408"/>
                      <a:pt x="597553" y="-392784"/>
                      <a:pt x="1222281" y="551060"/>
                    </a:cubicBezTo>
                    <a:lnTo>
                      <a:pt x="1040383" y="743314"/>
                    </a:lnTo>
                    <a:cubicBezTo>
                      <a:pt x="658975" y="-139490"/>
                      <a:pt x="360236" y="353728"/>
                      <a:pt x="0" y="194028"/>
                    </a:cubicBezTo>
                    <a:lnTo>
                      <a:pt x="0" y="40891"/>
                    </a:ln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Rectangle 17">
                <a:extLst>
                  <a:ext uri="{FF2B5EF4-FFF2-40B4-BE49-F238E27FC236}">
                    <a16:creationId xmlns:a16="http://schemas.microsoft.com/office/drawing/2014/main" id="{4618BE10-258D-46BA-8175-CC8118A80587}"/>
                  </a:ext>
                </a:extLst>
              </p:cNvPr>
              <p:cNvSpPr/>
              <p:nvPr/>
            </p:nvSpPr>
            <p:spPr>
              <a:xfrm rot="19128687">
                <a:off x="3030450" y="3533198"/>
                <a:ext cx="1365644" cy="854817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5644" h="854817">
                    <a:moveTo>
                      <a:pt x="0" y="102201"/>
                    </a:moveTo>
                    <a:cubicBezTo>
                      <a:pt x="116780" y="115317"/>
                      <a:pt x="617879" y="64550"/>
                      <a:pt x="851228" y="0"/>
                    </a:cubicBezTo>
                    <a:cubicBezTo>
                      <a:pt x="1078835" y="92436"/>
                      <a:pt x="842020" y="377298"/>
                      <a:pt x="1365644" y="656820"/>
                    </a:cubicBezTo>
                    <a:lnTo>
                      <a:pt x="1340731" y="854817"/>
                    </a:lnTo>
                    <a:cubicBezTo>
                      <a:pt x="964564" y="654893"/>
                      <a:pt x="836442" y="428089"/>
                      <a:pt x="769503" y="151247"/>
                    </a:cubicBezTo>
                    <a:cubicBezTo>
                      <a:pt x="540546" y="198403"/>
                      <a:pt x="117375" y="329938"/>
                      <a:pt x="1432" y="276843"/>
                    </a:cubicBezTo>
                    <a:cubicBezTo>
                      <a:pt x="955" y="218629"/>
                      <a:pt x="477" y="160415"/>
                      <a:pt x="0" y="102201"/>
                    </a:cubicBez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Rectangle 17">
                <a:extLst>
                  <a:ext uri="{FF2B5EF4-FFF2-40B4-BE49-F238E27FC236}">
                    <a16:creationId xmlns:a16="http://schemas.microsoft.com/office/drawing/2014/main" id="{D69008B9-8BD4-4380-A2F5-10D11CF3FE49}"/>
                  </a:ext>
                </a:extLst>
              </p:cNvPr>
              <p:cNvSpPr/>
              <p:nvPr/>
            </p:nvSpPr>
            <p:spPr>
              <a:xfrm rot="18375819">
                <a:off x="3414999" y="3985819"/>
                <a:ext cx="1376698" cy="806225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769503 w 1365644"/>
                  <a:gd name="connsiteY3" fmla="*/ 49046 h 752616"/>
                  <a:gd name="connsiteX4" fmla="*/ 1432 w 1365644"/>
                  <a:gd name="connsiteY4" fmla="*/ 174642 h 752616"/>
                  <a:gd name="connsiteX5" fmla="*/ 0 w 1365644"/>
                  <a:gd name="connsiteY5" fmla="*/ 0 h 752616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1432 w 1365644"/>
                  <a:gd name="connsiteY3" fmla="*/ 174642 h 752616"/>
                  <a:gd name="connsiteX4" fmla="*/ 0 w 1365644"/>
                  <a:gd name="connsiteY4" fmla="*/ 0 h 752616"/>
                  <a:gd name="connsiteX0" fmla="*/ 0 w 1365644"/>
                  <a:gd name="connsiteY0" fmla="*/ 37401 h 790017"/>
                  <a:gd name="connsiteX1" fmla="*/ 1365644 w 1365644"/>
                  <a:gd name="connsiteY1" fmla="*/ 592020 h 790017"/>
                  <a:gd name="connsiteX2" fmla="*/ 1340731 w 1365644"/>
                  <a:gd name="connsiteY2" fmla="*/ 790017 h 790017"/>
                  <a:gd name="connsiteX3" fmla="*/ 1432 w 1365644"/>
                  <a:gd name="connsiteY3" fmla="*/ 212043 h 790017"/>
                  <a:gd name="connsiteX4" fmla="*/ 0 w 1365644"/>
                  <a:gd name="connsiteY4" fmla="*/ 37401 h 790017"/>
                  <a:gd name="connsiteX0" fmla="*/ 0 w 1365644"/>
                  <a:gd name="connsiteY0" fmla="*/ 50622 h 803238"/>
                  <a:gd name="connsiteX1" fmla="*/ 1365644 w 1365644"/>
                  <a:gd name="connsiteY1" fmla="*/ 605241 h 803238"/>
                  <a:gd name="connsiteX2" fmla="*/ 1340731 w 1365644"/>
                  <a:gd name="connsiteY2" fmla="*/ 803238 h 803238"/>
                  <a:gd name="connsiteX3" fmla="*/ 1432 w 1365644"/>
                  <a:gd name="connsiteY3" fmla="*/ 225264 h 803238"/>
                  <a:gd name="connsiteX4" fmla="*/ 0 w 1365644"/>
                  <a:gd name="connsiteY4" fmla="*/ 50622 h 803238"/>
                  <a:gd name="connsiteX0" fmla="*/ 0 w 1376698"/>
                  <a:gd name="connsiteY0" fmla="*/ 53924 h 770079"/>
                  <a:gd name="connsiteX1" fmla="*/ 1376698 w 1376698"/>
                  <a:gd name="connsiteY1" fmla="*/ 572082 h 770079"/>
                  <a:gd name="connsiteX2" fmla="*/ 1351785 w 1376698"/>
                  <a:gd name="connsiteY2" fmla="*/ 770079 h 770079"/>
                  <a:gd name="connsiteX3" fmla="*/ 12486 w 1376698"/>
                  <a:gd name="connsiteY3" fmla="*/ 192105 h 770079"/>
                  <a:gd name="connsiteX4" fmla="*/ 0 w 1376698"/>
                  <a:gd name="connsiteY4" fmla="*/ 53924 h 770079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67534 h 806225"/>
                  <a:gd name="connsiteX1" fmla="*/ 1376698 w 1376698"/>
                  <a:gd name="connsiteY1" fmla="*/ 585692 h 806225"/>
                  <a:gd name="connsiteX2" fmla="*/ 1321065 w 1376698"/>
                  <a:gd name="connsiteY2" fmla="*/ 806225 h 806225"/>
                  <a:gd name="connsiteX3" fmla="*/ 12486 w 1376698"/>
                  <a:gd name="connsiteY3" fmla="*/ 205715 h 806225"/>
                  <a:gd name="connsiteX4" fmla="*/ 0 w 1376698"/>
                  <a:gd name="connsiteY4" fmla="*/ 67534 h 80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6698" h="806225">
                    <a:moveTo>
                      <a:pt x="0" y="67534"/>
                    </a:moveTo>
                    <a:cubicBezTo>
                      <a:pt x="975756" y="-162987"/>
                      <a:pt x="805000" y="243199"/>
                      <a:pt x="1376698" y="585692"/>
                    </a:cubicBezTo>
                    <a:lnTo>
                      <a:pt x="1321065" y="806225"/>
                    </a:lnTo>
                    <a:cubicBezTo>
                      <a:pt x="1093696" y="742896"/>
                      <a:pt x="925733" y="-42571"/>
                      <a:pt x="12486" y="205715"/>
                    </a:cubicBezTo>
                    <a:cubicBezTo>
                      <a:pt x="12009" y="147501"/>
                      <a:pt x="477" y="125748"/>
                      <a:pt x="0" y="67534"/>
                    </a:cubicBez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Rectangle 17">
                <a:extLst>
                  <a:ext uri="{FF2B5EF4-FFF2-40B4-BE49-F238E27FC236}">
                    <a16:creationId xmlns:a16="http://schemas.microsoft.com/office/drawing/2014/main" id="{549BF851-9CF0-4241-AF94-DAACCF8DF4AE}"/>
                  </a:ext>
                </a:extLst>
              </p:cNvPr>
              <p:cNvSpPr/>
              <p:nvPr/>
            </p:nvSpPr>
            <p:spPr>
              <a:xfrm rot="18375819">
                <a:off x="3505559" y="4371447"/>
                <a:ext cx="1433204" cy="568442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769503 w 1365644"/>
                  <a:gd name="connsiteY3" fmla="*/ 49046 h 752616"/>
                  <a:gd name="connsiteX4" fmla="*/ 1432 w 1365644"/>
                  <a:gd name="connsiteY4" fmla="*/ 174642 h 752616"/>
                  <a:gd name="connsiteX5" fmla="*/ 0 w 1365644"/>
                  <a:gd name="connsiteY5" fmla="*/ 0 h 752616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1432 w 1365644"/>
                  <a:gd name="connsiteY3" fmla="*/ 174642 h 752616"/>
                  <a:gd name="connsiteX4" fmla="*/ 0 w 1365644"/>
                  <a:gd name="connsiteY4" fmla="*/ 0 h 752616"/>
                  <a:gd name="connsiteX0" fmla="*/ 0 w 1365644"/>
                  <a:gd name="connsiteY0" fmla="*/ 37401 h 790017"/>
                  <a:gd name="connsiteX1" fmla="*/ 1365644 w 1365644"/>
                  <a:gd name="connsiteY1" fmla="*/ 592020 h 790017"/>
                  <a:gd name="connsiteX2" fmla="*/ 1340731 w 1365644"/>
                  <a:gd name="connsiteY2" fmla="*/ 790017 h 790017"/>
                  <a:gd name="connsiteX3" fmla="*/ 1432 w 1365644"/>
                  <a:gd name="connsiteY3" fmla="*/ 212043 h 790017"/>
                  <a:gd name="connsiteX4" fmla="*/ 0 w 1365644"/>
                  <a:gd name="connsiteY4" fmla="*/ 37401 h 790017"/>
                  <a:gd name="connsiteX0" fmla="*/ 0 w 1365644"/>
                  <a:gd name="connsiteY0" fmla="*/ 50622 h 803238"/>
                  <a:gd name="connsiteX1" fmla="*/ 1365644 w 1365644"/>
                  <a:gd name="connsiteY1" fmla="*/ 605241 h 803238"/>
                  <a:gd name="connsiteX2" fmla="*/ 1340731 w 1365644"/>
                  <a:gd name="connsiteY2" fmla="*/ 803238 h 803238"/>
                  <a:gd name="connsiteX3" fmla="*/ 1432 w 1365644"/>
                  <a:gd name="connsiteY3" fmla="*/ 225264 h 803238"/>
                  <a:gd name="connsiteX4" fmla="*/ 0 w 1365644"/>
                  <a:gd name="connsiteY4" fmla="*/ 50622 h 803238"/>
                  <a:gd name="connsiteX0" fmla="*/ 0 w 1376698"/>
                  <a:gd name="connsiteY0" fmla="*/ 53924 h 770079"/>
                  <a:gd name="connsiteX1" fmla="*/ 1376698 w 1376698"/>
                  <a:gd name="connsiteY1" fmla="*/ 572082 h 770079"/>
                  <a:gd name="connsiteX2" fmla="*/ 1351785 w 1376698"/>
                  <a:gd name="connsiteY2" fmla="*/ 770079 h 770079"/>
                  <a:gd name="connsiteX3" fmla="*/ 12486 w 1376698"/>
                  <a:gd name="connsiteY3" fmla="*/ 192105 h 770079"/>
                  <a:gd name="connsiteX4" fmla="*/ 0 w 1376698"/>
                  <a:gd name="connsiteY4" fmla="*/ 53924 h 770079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67534 h 806225"/>
                  <a:gd name="connsiteX1" fmla="*/ 1376698 w 1376698"/>
                  <a:gd name="connsiteY1" fmla="*/ 585692 h 806225"/>
                  <a:gd name="connsiteX2" fmla="*/ 1321065 w 1376698"/>
                  <a:gd name="connsiteY2" fmla="*/ 806225 h 806225"/>
                  <a:gd name="connsiteX3" fmla="*/ 12486 w 1376698"/>
                  <a:gd name="connsiteY3" fmla="*/ 205715 h 806225"/>
                  <a:gd name="connsiteX4" fmla="*/ 0 w 1376698"/>
                  <a:gd name="connsiteY4" fmla="*/ 67534 h 806225"/>
                  <a:gd name="connsiteX0" fmla="*/ 0 w 1463924"/>
                  <a:gd name="connsiteY0" fmla="*/ 93194 h 831885"/>
                  <a:gd name="connsiteX1" fmla="*/ 1463924 w 1463924"/>
                  <a:gd name="connsiteY1" fmla="*/ 433957 h 831885"/>
                  <a:gd name="connsiteX2" fmla="*/ 1321065 w 1463924"/>
                  <a:gd name="connsiteY2" fmla="*/ 831885 h 831885"/>
                  <a:gd name="connsiteX3" fmla="*/ 12486 w 1463924"/>
                  <a:gd name="connsiteY3" fmla="*/ 231375 h 831885"/>
                  <a:gd name="connsiteX4" fmla="*/ 0 w 1463924"/>
                  <a:gd name="connsiteY4" fmla="*/ 93194 h 831885"/>
                  <a:gd name="connsiteX0" fmla="*/ 0 w 1433204"/>
                  <a:gd name="connsiteY0" fmla="*/ 89035 h 827726"/>
                  <a:gd name="connsiteX1" fmla="*/ 1433204 w 1433204"/>
                  <a:gd name="connsiteY1" fmla="*/ 452334 h 827726"/>
                  <a:gd name="connsiteX2" fmla="*/ 1321065 w 1433204"/>
                  <a:gd name="connsiteY2" fmla="*/ 827726 h 827726"/>
                  <a:gd name="connsiteX3" fmla="*/ 12486 w 1433204"/>
                  <a:gd name="connsiteY3" fmla="*/ 227216 h 827726"/>
                  <a:gd name="connsiteX4" fmla="*/ 0 w 1433204"/>
                  <a:gd name="connsiteY4" fmla="*/ 89035 h 827726"/>
                  <a:gd name="connsiteX0" fmla="*/ 0 w 1433204"/>
                  <a:gd name="connsiteY0" fmla="*/ 89035 h 525813"/>
                  <a:gd name="connsiteX1" fmla="*/ 1433204 w 1433204"/>
                  <a:gd name="connsiteY1" fmla="*/ 452334 h 525813"/>
                  <a:gd name="connsiteX2" fmla="*/ 1307495 w 1433204"/>
                  <a:gd name="connsiteY2" fmla="*/ 525813 h 525813"/>
                  <a:gd name="connsiteX3" fmla="*/ 12486 w 1433204"/>
                  <a:gd name="connsiteY3" fmla="*/ 227216 h 525813"/>
                  <a:gd name="connsiteX4" fmla="*/ 0 w 1433204"/>
                  <a:gd name="connsiteY4" fmla="*/ 89035 h 525813"/>
                  <a:gd name="connsiteX0" fmla="*/ 0 w 1433204"/>
                  <a:gd name="connsiteY0" fmla="*/ 89035 h 525813"/>
                  <a:gd name="connsiteX1" fmla="*/ 1433204 w 1433204"/>
                  <a:gd name="connsiteY1" fmla="*/ 452334 h 525813"/>
                  <a:gd name="connsiteX2" fmla="*/ 1307495 w 1433204"/>
                  <a:gd name="connsiteY2" fmla="*/ 525813 h 525813"/>
                  <a:gd name="connsiteX3" fmla="*/ 12486 w 1433204"/>
                  <a:gd name="connsiteY3" fmla="*/ 227216 h 525813"/>
                  <a:gd name="connsiteX4" fmla="*/ 0 w 1433204"/>
                  <a:gd name="connsiteY4" fmla="*/ 89035 h 525813"/>
                  <a:gd name="connsiteX0" fmla="*/ 0 w 1433204"/>
                  <a:gd name="connsiteY0" fmla="*/ 89035 h 568442"/>
                  <a:gd name="connsiteX1" fmla="*/ 1433204 w 1433204"/>
                  <a:gd name="connsiteY1" fmla="*/ 452334 h 568442"/>
                  <a:gd name="connsiteX2" fmla="*/ 1159209 w 1433204"/>
                  <a:gd name="connsiteY2" fmla="*/ 568442 h 568442"/>
                  <a:gd name="connsiteX3" fmla="*/ 12486 w 1433204"/>
                  <a:gd name="connsiteY3" fmla="*/ 227216 h 568442"/>
                  <a:gd name="connsiteX4" fmla="*/ 0 w 1433204"/>
                  <a:gd name="connsiteY4" fmla="*/ 89035 h 568442"/>
                  <a:gd name="connsiteX0" fmla="*/ 0 w 1433204"/>
                  <a:gd name="connsiteY0" fmla="*/ 89035 h 568442"/>
                  <a:gd name="connsiteX1" fmla="*/ 1433204 w 1433204"/>
                  <a:gd name="connsiteY1" fmla="*/ 452334 h 568442"/>
                  <a:gd name="connsiteX2" fmla="*/ 1159209 w 1433204"/>
                  <a:gd name="connsiteY2" fmla="*/ 568442 h 568442"/>
                  <a:gd name="connsiteX3" fmla="*/ 12486 w 1433204"/>
                  <a:gd name="connsiteY3" fmla="*/ 227216 h 568442"/>
                  <a:gd name="connsiteX4" fmla="*/ 0 w 1433204"/>
                  <a:gd name="connsiteY4" fmla="*/ 89035 h 568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3204" h="568442">
                    <a:moveTo>
                      <a:pt x="0" y="89035"/>
                    </a:moveTo>
                    <a:cubicBezTo>
                      <a:pt x="975756" y="-141486"/>
                      <a:pt x="861506" y="109841"/>
                      <a:pt x="1433204" y="452334"/>
                    </a:cubicBezTo>
                    <a:lnTo>
                      <a:pt x="1159209" y="568442"/>
                    </a:lnTo>
                    <a:cubicBezTo>
                      <a:pt x="986709" y="360906"/>
                      <a:pt x="925733" y="-21070"/>
                      <a:pt x="12486" y="227216"/>
                    </a:cubicBezTo>
                    <a:cubicBezTo>
                      <a:pt x="12009" y="169002"/>
                      <a:pt x="477" y="147249"/>
                      <a:pt x="0" y="89035"/>
                    </a:cubicBez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36E7F02D-A804-4BA9-84AD-A174E886C2F3}"/>
                  </a:ext>
                </a:extLst>
              </p:cNvPr>
              <p:cNvSpPr/>
              <p:nvPr/>
            </p:nvSpPr>
            <p:spPr>
              <a:xfrm>
                <a:off x="3552106" y="5091284"/>
                <a:ext cx="198100" cy="198100"/>
              </a:xfrm>
              <a:prstGeom prst="ellipse">
                <a:avLst/>
              </a:pr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14F4F677-7CD3-41D3-997F-1D639D5E93C7}"/>
                  </a:ext>
                </a:extLst>
              </p:cNvPr>
              <p:cNvSpPr/>
              <p:nvPr/>
            </p:nvSpPr>
            <p:spPr>
              <a:xfrm>
                <a:off x="3362514" y="4713500"/>
                <a:ext cx="198100" cy="198100"/>
              </a:xfrm>
              <a:prstGeom prst="ellipse">
                <a:avLst/>
              </a:pr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431A6D6A-6342-4F48-86A7-F550F53E7BB5}"/>
                </a:ext>
              </a:extLst>
            </p:cNvPr>
            <p:cNvGrpSpPr/>
            <p:nvPr/>
          </p:nvGrpSpPr>
          <p:grpSpPr>
            <a:xfrm flipH="1">
              <a:off x="5102974" y="3069001"/>
              <a:ext cx="1476010" cy="2304482"/>
              <a:chOff x="3030450" y="3067788"/>
              <a:chExt cx="1476010" cy="2304482"/>
            </a:xfrm>
          </p:grpSpPr>
          <p:sp>
            <p:nvSpPr>
              <p:cNvPr id="191" name="Rectangle 17">
                <a:extLst>
                  <a:ext uri="{FF2B5EF4-FFF2-40B4-BE49-F238E27FC236}">
                    <a16:creationId xmlns:a16="http://schemas.microsoft.com/office/drawing/2014/main" id="{7275E2B5-D0C7-406C-B0B8-4AF0B4BC4A90}"/>
                  </a:ext>
                </a:extLst>
              </p:cNvPr>
              <p:cNvSpPr/>
              <p:nvPr/>
            </p:nvSpPr>
            <p:spPr>
              <a:xfrm rot="19128687">
                <a:off x="3101942" y="3067788"/>
                <a:ext cx="1222281" cy="743314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281" h="743314">
                    <a:moveTo>
                      <a:pt x="0" y="40891"/>
                    </a:moveTo>
                    <a:cubicBezTo>
                      <a:pt x="419275" y="197408"/>
                      <a:pt x="597553" y="-392784"/>
                      <a:pt x="1222281" y="551060"/>
                    </a:cubicBezTo>
                    <a:lnTo>
                      <a:pt x="1040383" y="743314"/>
                    </a:lnTo>
                    <a:cubicBezTo>
                      <a:pt x="658975" y="-139490"/>
                      <a:pt x="360236" y="353728"/>
                      <a:pt x="0" y="194028"/>
                    </a:cubicBezTo>
                    <a:lnTo>
                      <a:pt x="0" y="40891"/>
                    </a:ln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Rectangle 17">
                <a:extLst>
                  <a:ext uri="{FF2B5EF4-FFF2-40B4-BE49-F238E27FC236}">
                    <a16:creationId xmlns:a16="http://schemas.microsoft.com/office/drawing/2014/main" id="{85CC794E-6A57-4148-B78E-3FAC5E55EB8B}"/>
                  </a:ext>
                </a:extLst>
              </p:cNvPr>
              <p:cNvSpPr/>
              <p:nvPr/>
            </p:nvSpPr>
            <p:spPr>
              <a:xfrm rot="19128687">
                <a:off x="3030450" y="3533198"/>
                <a:ext cx="1365644" cy="854817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5644" h="854817">
                    <a:moveTo>
                      <a:pt x="0" y="102201"/>
                    </a:moveTo>
                    <a:cubicBezTo>
                      <a:pt x="116780" y="115317"/>
                      <a:pt x="617879" y="64550"/>
                      <a:pt x="851228" y="0"/>
                    </a:cubicBezTo>
                    <a:cubicBezTo>
                      <a:pt x="1078835" y="92436"/>
                      <a:pt x="842020" y="377298"/>
                      <a:pt x="1365644" y="656820"/>
                    </a:cubicBezTo>
                    <a:lnTo>
                      <a:pt x="1340731" y="854817"/>
                    </a:lnTo>
                    <a:cubicBezTo>
                      <a:pt x="964564" y="654893"/>
                      <a:pt x="836442" y="428089"/>
                      <a:pt x="769503" y="151247"/>
                    </a:cubicBezTo>
                    <a:cubicBezTo>
                      <a:pt x="540546" y="198403"/>
                      <a:pt x="117375" y="329938"/>
                      <a:pt x="1432" y="276843"/>
                    </a:cubicBezTo>
                    <a:cubicBezTo>
                      <a:pt x="955" y="218629"/>
                      <a:pt x="477" y="160415"/>
                      <a:pt x="0" y="102201"/>
                    </a:cubicBez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C47101E7-2755-4F36-82B1-C2EE128CE8BF}"/>
                  </a:ext>
                </a:extLst>
              </p:cNvPr>
              <p:cNvSpPr/>
              <p:nvPr/>
            </p:nvSpPr>
            <p:spPr>
              <a:xfrm rot="18375819">
                <a:off x="3414999" y="3985819"/>
                <a:ext cx="1376698" cy="806225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769503 w 1365644"/>
                  <a:gd name="connsiteY3" fmla="*/ 49046 h 752616"/>
                  <a:gd name="connsiteX4" fmla="*/ 1432 w 1365644"/>
                  <a:gd name="connsiteY4" fmla="*/ 174642 h 752616"/>
                  <a:gd name="connsiteX5" fmla="*/ 0 w 1365644"/>
                  <a:gd name="connsiteY5" fmla="*/ 0 h 752616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1432 w 1365644"/>
                  <a:gd name="connsiteY3" fmla="*/ 174642 h 752616"/>
                  <a:gd name="connsiteX4" fmla="*/ 0 w 1365644"/>
                  <a:gd name="connsiteY4" fmla="*/ 0 h 752616"/>
                  <a:gd name="connsiteX0" fmla="*/ 0 w 1365644"/>
                  <a:gd name="connsiteY0" fmla="*/ 37401 h 790017"/>
                  <a:gd name="connsiteX1" fmla="*/ 1365644 w 1365644"/>
                  <a:gd name="connsiteY1" fmla="*/ 592020 h 790017"/>
                  <a:gd name="connsiteX2" fmla="*/ 1340731 w 1365644"/>
                  <a:gd name="connsiteY2" fmla="*/ 790017 h 790017"/>
                  <a:gd name="connsiteX3" fmla="*/ 1432 w 1365644"/>
                  <a:gd name="connsiteY3" fmla="*/ 212043 h 790017"/>
                  <a:gd name="connsiteX4" fmla="*/ 0 w 1365644"/>
                  <a:gd name="connsiteY4" fmla="*/ 37401 h 790017"/>
                  <a:gd name="connsiteX0" fmla="*/ 0 w 1365644"/>
                  <a:gd name="connsiteY0" fmla="*/ 50622 h 803238"/>
                  <a:gd name="connsiteX1" fmla="*/ 1365644 w 1365644"/>
                  <a:gd name="connsiteY1" fmla="*/ 605241 h 803238"/>
                  <a:gd name="connsiteX2" fmla="*/ 1340731 w 1365644"/>
                  <a:gd name="connsiteY2" fmla="*/ 803238 h 803238"/>
                  <a:gd name="connsiteX3" fmla="*/ 1432 w 1365644"/>
                  <a:gd name="connsiteY3" fmla="*/ 225264 h 803238"/>
                  <a:gd name="connsiteX4" fmla="*/ 0 w 1365644"/>
                  <a:gd name="connsiteY4" fmla="*/ 50622 h 803238"/>
                  <a:gd name="connsiteX0" fmla="*/ 0 w 1376698"/>
                  <a:gd name="connsiteY0" fmla="*/ 53924 h 770079"/>
                  <a:gd name="connsiteX1" fmla="*/ 1376698 w 1376698"/>
                  <a:gd name="connsiteY1" fmla="*/ 572082 h 770079"/>
                  <a:gd name="connsiteX2" fmla="*/ 1351785 w 1376698"/>
                  <a:gd name="connsiteY2" fmla="*/ 770079 h 770079"/>
                  <a:gd name="connsiteX3" fmla="*/ 12486 w 1376698"/>
                  <a:gd name="connsiteY3" fmla="*/ 192105 h 770079"/>
                  <a:gd name="connsiteX4" fmla="*/ 0 w 1376698"/>
                  <a:gd name="connsiteY4" fmla="*/ 53924 h 770079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67534 h 806225"/>
                  <a:gd name="connsiteX1" fmla="*/ 1376698 w 1376698"/>
                  <a:gd name="connsiteY1" fmla="*/ 585692 h 806225"/>
                  <a:gd name="connsiteX2" fmla="*/ 1321065 w 1376698"/>
                  <a:gd name="connsiteY2" fmla="*/ 806225 h 806225"/>
                  <a:gd name="connsiteX3" fmla="*/ 12486 w 1376698"/>
                  <a:gd name="connsiteY3" fmla="*/ 205715 h 806225"/>
                  <a:gd name="connsiteX4" fmla="*/ 0 w 1376698"/>
                  <a:gd name="connsiteY4" fmla="*/ 67534 h 80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6698" h="806225">
                    <a:moveTo>
                      <a:pt x="0" y="67534"/>
                    </a:moveTo>
                    <a:cubicBezTo>
                      <a:pt x="975756" y="-162987"/>
                      <a:pt x="805000" y="243199"/>
                      <a:pt x="1376698" y="585692"/>
                    </a:cubicBezTo>
                    <a:lnTo>
                      <a:pt x="1321065" y="806225"/>
                    </a:lnTo>
                    <a:cubicBezTo>
                      <a:pt x="1093696" y="742896"/>
                      <a:pt x="925733" y="-42571"/>
                      <a:pt x="12486" y="205715"/>
                    </a:cubicBezTo>
                    <a:cubicBezTo>
                      <a:pt x="12009" y="147501"/>
                      <a:pt x="477" y="125748"/>
                      <a:pt x="0" y="67534"/>
                    </a:cubicBez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Rectangle 17">
                <a:extLst>
                  <a:ext uri="{FF2B5EF4-FFF2-40B4-BE49-F238E27FC236}">
                    <a16:creationId xmlns:a16="http://schemas.microsoft.com/office/drawing/2014/main" id="{8797D850-9638-449E-84B3-BD72B4CC3443}"/>
                  </a:ext>
                </a:extLst>
              </p:cNvPr>
              <p:cNvSpPr/>
              <p:nvPr/>
            </p:nvSpPr>
            <p:spPr>
              <a:xfrm rot="18375819">
                <a:off x="3505559" y="4371447"/>
                <a:ext cx="1433204" cy="568442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769503 w 1365644"/>
                  <a:gd name="connsiteY3" fmla="*/ 49046 h 752616"/>
                  <a:gd name="connsiteX4" fmla="*/ 1432 w 1365644"/>
                  <a:gd name="connsiteY4" fmla="*/ 174642 h 752616"/>
                  <a:gd name="connsiteX5" fmla="*/ 0 w 1365644"/>
                  <a:gd name="connsiteY5" fmla="*/ 0 h 752616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1432 w 1365644"/>
                  <a:gd name="connsiteY3" fmla="*/ 174642 h 752616"/>
                  <a:gd name="connsiteX4" fmla="*/ 0 w 1365644"/>
                  <a:gd name="connsiteY4" fmla="*/ 0 h 752616"/>
                  <a:gd name="connsiteX0" fmla="*/ 0 w 1365644"/>
                  <a:gd name="connsiteY0" fmla="*/ 37401 h 790017"/>
                  <a:gd name="connsiteX1" fmla="*/ 1365644 w 1365644"/>
                  <a:gd name="connsiteY1" fmla="*/ 592020 h 790017"/>
                  <a:gd name="connsiteX2" fmla="*/ 1340731 w 1365644"/>
                  <a:gd name="connsiteY2" fmla="*/ 790017 h 790017"/>
                  <a:gd name="connsiteX3" fmla="*/ 1432 w 1365644"/>
                  <a:gd name="connsiteY3" fmla="*/ 212043 h 790017"/>
                  <a:gd name="connsiteX4" fmla="*/ 0 w 1365644"/>
                  <a:gd name="connsiteY4" fmla="*/ 37401 h 790017"/>
                  <a:gd name="connsiteX0" fmla="*/ 0 w 1365644"/>
                  <a:gd name="connsiteY0" fmla="*/ 50622 h 803238"/>
                  <a:gd name="connsiteX1" fmla="*/ 1365644 w 1365644"/>
                  <a:gd name="connsiteY1" fmla="*/ 605241 h 803238"/>
                  <a:gd name="connsiteX2" fmla="*/ 1340731 w 1365644"/>
                  <a:gd name="connsiteY2" fmla="*/ 803238 h 803238"/>
                  <a:gd name="connsiteX3" fmla="*/ 1432 w 1365644"/>
                  <a:gd name="connsiteY3" fmla="*/ 225264 h 803238"/>
                  <a:gd name="connsiteX4" fmla="*/ 0 w 1365644"/>
                  <a:gd name="connsiteY4" fmla="*/ 50622 h 803238"/>
                  <a:gd name="connsiteX0" fmla="*/ 0 w 1376698"/>
                  <a:gd name="connsiteY0" fmla="*/ 53924 h 770079"/>
                  <a:gd name="connsiteX1" fmla="*/ 1376698 w 1376698"/>
                  <a:gd name="connsiteY1" fmla="*/ 572082 h 770079"/>
                  <a:gd name="connsiteX2" fmla="*/ 1351785 w 1376698"/>
                  <a:gd name="connsiteY2" fmla="*/ 770079 h 770079"/>
                  <a:gd name="connsiteX3" fmla="*/ 12486 w 1376698"/>
                  <a:gd name="connsiteY3" fmla="*/ 192105 h 770079"/>
                  <a:gd name="connsiteX4" fmla="*/ 0 w 1376698"/>
                  <a:gd name="connsiteY4" fmla="*/ 53924 h 770079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67534 h 806225"/>
                  <a:gd name="connsiteX1" fmla="*/ 1376698 w 1376698"/>
                  <a:gd name="connsiteY1" fmla="*/ 585692 h 806225"/>
                  <a:gd name="connsiteX2" fmla="*/ 1321065 w 1376698"/>
                  <a:gd name="connsiteY2" fmla="*/ 806225 h 806225"/>
                  <a:gd name="connsiteX3" fmla="*/ 12486 w 1376698"/>
                  <a:gd name="connsiteY3" fmla="*/ 205715 h 806225"/>
                  <a:gd name="connsiteX4" fmla="*/ 0 w 1376698"/>
                  <a:gd name="connsiteY4" fmla="*/ 67534 h 806225"/>
                  <a:gd name="connsiteX0" fmla="*/ 0 w 1463924"/>
                  <a:gd name="connsiteY0" fmla="*/ 93194 h 831885"/>
                  <a:gd name="connsiteX1" fmla="*/ 1463924 w 1463924"/>
                  <a:gd name="connsiteY1" fmla="*/ 433957 h 831885"/>
                  <a:gd name="connsiteX2" fmla="*/ 1321065 w 1463924"/>
                  <a:gd name="connsiteY2" fmla="*/ 831885 h 831885"/>
                  <a:gd name="connsiteX3" fmla="*/ 12486 w 1463924"/>
                  <a:gd name="connsiteY3" fmla="*/ 231375 h 831885"/>
                  <a:gd name="connsiteX4" fmla="*/ 0 w 1463924"/>
                  <a:gd name="connsiteY4" fmla="*/ 93194 h 831885"/>
                  <a:gd name="connsiteX0" fmla="*/ 0 w 1433204"/>
                  <a:gd name="connsiteY0" fmla="*/ 89035 h 827726"/>
                  <a:gd name="connsiteX1" fmla="*/ 1433204 w 1433204"/>
                  <a:gd name="connsiteY1" fmla="*/ 452334 h 827726"/>
                  <a:gd name="connsiteX2" fmla="*/ 1321065 w 1433204"/>
                  <a:gd name="connsiteY2" fmla="*/ 827726 h 827726"/>
                  <a:gd name="connsiteX3" fmla="*/ 12486 w 1433204"/>
                  <a:gd name="connsiteY3" fmla="*/ 227216 h 827726"/>
                  <a:gd name="connsiteX4" fmla="*/ 0 w 1433204"/>
                  <a:gd name="connsiteY4" fmla="*/ 89035 h 827726"/>
                  <a:gd name="connsiteX0" fmla="*/ 0 w 1433204"/>
                  <a:gd name="connsiteY0" fmla="*/ 89035 h 525813"/>
                  <a:gd name="connsiteX1" fmla="*/ 1433204 w 1433204"/>
                  <a:gd name="connsiteY1" fmla="*/ 452334 h 525813"/>
                  <a:gd name="connsiteX2" fmla="*/ 1307495 w 1433204"/>
                  <a:gd name="connsiteY2" fmla="*/ 525813 h 525813"/>
                  <a:gd name="connsiteX3" fmla="*/ 12486 w 1433204"/>
                  <a:gd name="connsiteY3" fmla="*/ 227216 h 525813"/>
                  <a:gd name="connsiteX4" fmla="*/ 0 w 1433204"/>
                  <a:gd name="connsiteY4" fmla="*/ 89035 h 525813"/>
                  <a:gd name="connsiteX0" fmla="*/ 0 w 1433204"/>
                  <a:gd name="connsiteY0" fmla="*/ 89035 h 525813"/>
                  <a:gd name="connsiteX1" fmla="*/ 1433204 w 1433204"/>
                  <a:gd name="connsiteY1" fmla="*/ 452334 h 525813"/>
                  <a:gd name="connsiteX2" fmla="*/ 1307495 w 1433204"/>
                  <a:gd name="connsiteY2" fmla="*/ 525813 h 525813"/>
                  <a:gd name="connsiteX3" fmla="*/ 12486 w 1433204"/>
                  <a:gd name="connsiteY3" fmla="*/ 227216 h 525813"/>
                  <a:gd name="connsiteX4" fmla="*/ 0 w 1433204"/>
                  <a:gd name="connsiteY4" fmla="*/ 89035 h 525813"/>
                  <a:gd name="connsiteX0" fmla="*/ 0 w 1433204"/>
                  <a:gd name="connsiteY0" fmla="*/ 89035 h 568442"/>
                  <a:gd name="connsiteX1" fmla="*/ 1433204 w 1433204"/>
                  <a:gd name="connsiteY1" fmla="*/ 452334 h 568442"/>
                  <a:gd name="connsiteX2" fmla="*/ 1159209 w 1433204"/>
                  <a:gd name="connsiteY2" fmla="*/ 568442 h 568442"/>
                  <a:gd name="connsiteX3" fmla="*/ 12486 w 1433204"/>
                  <a:gd name="connsiteY3" fmla="*/ 227216 h 568442"/>
                  <a:gd name="connsiteX4" fmla="*/ 0 w 1433204"/>
                  <a:gd name="connsiteY4" fmla="*/ 89035 h 568442"/>
                  <a:gd name="connsiteX0" fmla="*/ 0 w 1433204"/>
                  <a:gd name="connsiteY0" fmla="*/ 89035 h 568442"/>
                  <a:gd name="connsiteX1" fmla="*/ 1433204 w 1433204"/>
                  <a:gd name="connsiteY1" fmla="*/ 452334 h 568442"/>
                  <a:gd name="connsiteX2" fmla="*/ 1159209 w 1433204"/>
                  <a:gd name="connsiteY2" fmla="*/ 568442 h 568442"/>
                  <a:gd name="connsiteX3" fmla="*/ 12486 w 1433204"/>
                  <a:gd name="connsiteY3" fmla="*/ 227216 h 568442"/>
                  <a:gd name="connsiteX4" fmla="*/ 0 w 1433204"/>
                  <a:gd name="connsiteY4" fmla="*/ 89035 h 568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3204" h="568442">
                    <a:moveTo>
                      <a:pt x="0" y="89035"/>
                    </a:moveTo>
                    <a:cubicBezTo>
                      <a:pt x="975756" y="-141486"/>
                      <a:pt x="861506" y="109841"/>
                      <a:pt x="1433204" y="452334"/>
                    </a:cubicBezTo>
                    <a:lnTo>
                      <a:pt x="1159209" y="568442"/>
                    </a:lnTo>
                    <a:cubicBezTo>
                      <a:pt x="986709" y="360906"/>
                      <a:pt x="925733" y="-21070"/>
                      <a:pt x="12486" y="227216"/>
                    </a:cubicBezTo>
                    <a:cubicBezTo>
                      <a:pt x="12009" y="169002"/>
                      <a:pt x="477" y="147249"/>
                      <a:pt x="0" y="89035"/>
                    </a:cubicBez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42CF72AA-0B62-45C9-9047-89C8DFB61E3C}"/>
                  </a:ext>
                </a:extLst>
              </p:cNvPr>
              <p:cNvSpPr/>
              <p:nvPr/>
            </p:nvSpPr>
            <p:spPr>
              <a:xfrm>
                <a:off x="3552106" y="5091284"/>
                <a:ext cx="198100" cy="198100"/>
              </a:xfrm>
              <a:prstGeom prst="ellipse">
                <a:avLst/>
              </a:pr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F7570096-C2B9-4BC5-8D6C-3A961852C7BB}"/>
                  </a:ext>
                </a:extLst>
              </p:cNvPr>
              <p:cNvSpPr/>
              <p:nvPr/>
            </p:nvSpPr>
            <p:spPr>
              <a:xfrm>
                <a:off x="3362514" y="4713500"/>
                <a:ext cx="198100" cy="198100"/>
              </a:xfrm>
              <a:prstGeom prst="ellipse">
                <a:avLst/>
              </a:pr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034D5697-41DF-46C6-89A2-2AE025FDC5B3}"/>
                </a:ext>
              </a:extLst>
            </p:cNvPr>
            <p:cNvGrpSpPr/>
            <p:nvPr/>
          </p:nvGrpSpPr>
          <p:grpSpPr>
            <a:xfrm flipH="1">
              <a:off x="4950832" y="297062"/>
              <a:ext cx="885734" cy="2680406"/>
              <a:chOff x="3622480" y="324462"/>
              <a:chExt cx="885734" cy="2680406"/>
            </a:xfrm>
          </p:grpSpPr>
          <p:sp>
            <p:nvSpPr>
              <p:cNvPr id="187" name="Rectangle: Rounded Corners 14">
                <a:extLst>
                  <a:ext uri="{FF2B5EF4-FFF2-40B4-BE49-F238E27FC236}">
                    <a16:creationId xmlns:a16="http://schemas.microsoft.com/office/drawing/2014/main" id="{6A9A22F3-0EBD-4449-8009-6FB327C50070}"/>
                  </a:ext>
                </a:extLst>
              </p:cNvPr>
              <p:cNvSpPr/>
              <p:nvPr/>
            </p:nvSpPr>
            <p:spPr>
              <a:xfrm rot="20842153">
                <a:off x="3723772" y="1824887"/>
                <a:ext cx="428780" cy="794497"/>
              </a:xfrm>
              <a:custGeom>
                <a:avLst/>
                <a:gdLst>
                  <a:gd name="connsiteX0" fmla="*/ 0 w 230816"/>
                  <a:gd name="connsiteY0" fmla="*/ 38470 h 703687"/>
                  <a:gd name="connsiteX1" fmla="*/ 38470 w 230816"/>
                  <a:gd name="connsiteY1" fmla="*/ 0 h 703687"/>
                  <a:gd name="connsiteX2" fmla="*/ 192346 w 230816"/>
                  <a:gd name="connsiteY2" fmla="*/ 0 h 703687"/>
                  <a:gd name="connsiteX3" fmla="*/ 230816 w 230816"/>
                  <a:gd name="connsiteY3" fmla="*/ 38470 h 703687"/>
                  <a:gd name="connsiteX4" fmla="*/ 230816 w 230816"/>
                  <a:gd name="connsiteY4" fmla="*/ 665217 h 703687"/>
                  <a:gd name="connsiteX5" fmla="*/ 192346 w 230816"/>
                  <a:gd name="connsiteY5" fmla="*/ 703687 h 703687"/>
                  <a:gd name="connsiteX6" fmla="*/ 38470 w 230816"/>
                  <a:gd name="connsiteY6" fmla="*/ 703687 h 703687"/>
                  <a:gd name="connsiteX7" fmla="*/ 0 w 230816"/>
                  <a:gd name="connsiteY7" fmla="*/ 665217 h 703687"/>
                  <a:gd name="connsiteX8" fmla="*/ 0 w 230816"/>
                  <a:gd name="connsiteY8" fmla="*/ 38470 h 703687"/>
                  <a:gd name="connsiteX0" fmla="*/ 92730 w 323546"/>
                  <a:gd name="connsiteY0" fmla="*/ 38470 h 703687"/>
                  <a:gd name="connsiteX1" fmla="*/ 131200 w 323546"/>
                  <a:gd name="connsiteY1" fmla="*/ 0 h 703687"/>
                  <a:gd name="connsiteX2" fmla="*/ 285076 w 323546"/>
                  <a:gd name="connsiteY2" fmla="*/ 0 h 703687"/>
                  <a:gd name="connsiteX3" fmla="*/ 323546 w 323546"/>
                  <a:gd name="connsiteY3" fmla="*/ 38470 h 703687"/>
                  <a:gd name="connsiteX4" fmla="*/ 323546 w 323546"/>
                  <a:gd name="connsiteY4" fmla="*/ 665217 h 703687"/>
                  <a:gd name="connsiteX5" fmla="*/ 285076 w 323546"/>
                  <a:gd name="connsiteY5" fmla="*/ 703687 h 703687"/>
                  <a:gd name="connsiteX6" fmla="*/ 131200 w 323546"/>
                  <a:gd name="connsiteY6" fmla="*/ 703687 h 703687"/>
                  <a:gd name="connsiteX7" fmla="*/ 92730 w 323546"/>
                  <a:gd name="connsiteY7" fmla="*/ 665217 h 703687"/>
                  <a:gd name="connsiteX8" fmla="*/ 92730 w 323546"/>
                  <a:gd name="connsiteY8" fmla="*/ 38470 h 703687"/>
                  <a:gd name="connsiteX0" fmla="*/ 110464 w 341280"/>
                  <a:gd name="connsiteY0" fmla="*/ 38470 h 703687"/>
                  <a:gd name="connsiteX1" fmla="*/ 148934 w 341280"/>
                  <a:gd name="connsiteY1" fmla="*/ 0 h 703687"/>
                  <a:gd name="connsiteX2" fmla="*/ 302810 w 341280"/>
                  <a:gd name="connsiteY2" fmla="*/ 0 h 703687"/>
                  <a:gd name="connsiteX3" fmla="*/ 341280 w 341280"/>
                  <a:gd name="connsiteY3" fmla="*/ 38470 h 703687"/>
                  <a:gd name="connsiteX4" fmla="*/ 341280 w 341280"/>
                  <a:gd name="connsiteY4" fmla="*/ 665217 h 703687"/>
                  <a:gd name="connsiteX5" fmla="*/ 302810 w 341280"/>
                  <a:gd name="connsiteY5" fmla="*/ 703687 h 703687"/>
                  <a:gd name="connsiteX6" fmla="*/ 148934 w 341280"/>
                  <a:gd name="connsiteY6" fmla="*/ 703687 h 703687"/>
                  <a:gd name="connsiteX7" fmla="*/ 110464 w 341280"/>
                  <a:gd name="connsiteY7" fmla="*/ 665217 h 703687"/>
                  <a:gd name="connsiteX8" fmla="*/ 110464 w 341280"/>
                  <a:gd name="connsiteY8" fmla="*/ 38470 h 703687"/>
                  <a:gd name="connsiteX0" fmla="*/ 110464 w 420951"/>
                  <a:gd name="connsiteY0" fmla="*/ 38470 h 703687"/>
                  <a:gd name="connsiteX1" fmla="*/ 148934 w 420951"/>
                  <a:gd name="connsiteY1" fmla="*/ 0 h 703687"/>
                  <a:gd name="connsiteX2" fmla="*/ 302810 w 420951"/>
                  <a:gd name="connsiteY2" fmla="*/ 0 h 703687"/>
                  <a:gd name="connsiteX3" fmla="*/ 341280 w 420951"/>
                  <a:gd name="connsiteY3" fmla="*/ 38470 h 703687"/>
                  <a:gd name="connsiteX4" fmla="*/ 341280 w 420951"/>
                  <a:gd name="connsiteY4" fmla="*/ 665217 h 703687"/>
                  <a:gd name="connsiteX5" fmla="*/ 302810 w 420951"/>
                  <a:gd name="connsiteY5" fmla="*/ 703687 h 703687"/>
                  <a:gd name="connsiteX6" fmla="*/ 148934 w 420951"/>
                  <a:gd name="connsiteY6" fmla="*/ 703687 h 703687"/>
                  <a:gd name="connsiteX7" fmla="*/ 110464 w 420951"/>
                  <a:gd name="connsiteY7" fmla="*/ 665217 h 703687"/>
                  <a:gd name="connsiteX8" fmla="*/ 110464 w 420951"/>
                  <a:gd name="connsiteY8" fmla="*/ 38470 h 703687"/>
                  <a:gd name="connsiteX0" fmla="*/ 110464 w 428780"/>
                  <a:gd name="connsiteY0" fmla="*/ 38470 h 703687"/>
                  <a:gd name="connsiteX1" fmla="*/ 148934 w 428780"/>
                  <a:gd name="connsiteY1" fmla="*/ 0 h 703687"/>
                  <a:gd name="connsiteX2" fmla="*/ 302810 w 428780"/>
                  <a:gd name="connsiteY2" fmla="*/ 0 h 703687"/>
                  <a:gd name="connsiteX3" fmla="*/ 341280 w 428780"/>
                  <a:gd name="connsiteY3" fmla="*/ 38470 h 703687"/>
                  <a:gd name="connsiteX4" fmla="*/ 341280 w 428780"/>
                  <a:gd name="connsiteY4" fmla="*/ 665217 h 703687"/>
                  <a:gd name="connsiteX5" fmla="*/ 302810 w 428780"/>
                  <a:gd name="connsiteY5" fmla="*/ 703687 h 703687"/>
                  <a:gd name="connsiteX6" fmla="*/ 148934 w 428780"/>
                  <a:gd name="connsiteY6" fmla="*/ 703687 h 703687"/>
                  <a:gd name="connsiteX7" fmla="*/ 110464 w 428780"/>
                  <a:gd name="connsiteY7" fmla="*/ 665217 h 703687"/>
                  <a:gd name="connsiteX8" fmla="*/ 110464 w 428780"/>
                  <a:gd name="connsiteY8" fmla="*/ 38470 h 70368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02810 w 428780"/>
                  <a:gd name="connsiteY2" fmla="*/ 90810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39450 w 428780"/>
                  <a:gd name="connsiteY2" fmla="*/ 14424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8780" h="794497">
                    <a:moveTo>
                      <a:pt x="110464" y="129280"/>
                    </a:moveTo>
                    <a:cubicBezTo>
                      <a:pt x="110464" y="108034"/>
                      <a:pt x="187082" y="0"/>
                      <a:pt x="208328" y="0"/>
                    </a:cubicBezTo>
                    <a:lnTo>
                      <a:pt x="339450" y="14424"/>
                    </a:lnTo>
                    <a:cubicBezTo>
                      <a:pt x="360696" y="14424"/>
                      <a:pt x="341280" y="108034"/>
                      <a:pt x="341280" y="129280"/>
                    </a:cubicBezTo>
                    <a:cubicBezTo>
                      <a:pt x="520540" y="235202"/>
                      <a:pt x="374188" y="632575"/>
                      <a:pt x="341280" y="756027"/>
                    </a:cubicBezTo>
                    <a:cubicBezTo>
                      <a:pt x="341280" y="777273"/>
                      <a:pt x="324056" y="794497"/>
                      <a:pt x="302810" y="794497"/>
                    </a:cubicBezTo>
                    <a:lnTo>
                      <a:pt x="148934" y="794497"/>
                    </a:lnTo>
                    <a:cubicBezTo>
                      <a:pt x="127688" y="794497"/>
                      <a:pt x="110464" y="777273"/>
                      <a:pt x="110464" y="756027"/>
                    </a:cubicBezTo>
                    <a:cubicBezTo>
                      <a:pt x="39961" y="687491"/>
                      <a:pt x="-98180" y="310964"/>
                      <a:pt x="110464" y="129280"/>
                    </a:cubicBezTo>
                    <a:close/>
                  </a:path>
                </a:pathLst>
              </a:custGeom>
              <a:solidFill>
                <a:srgbClr val="F338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Rectangle: Rounded Corners 14">
                <a:extLst>
                  <a:ext uri="{FF2B5EF4-FFF2-40B4-BE49-F238E27FC236}">
                    <a16:creationId xmlns:a16="http://schemas.microsoft.com/office/drawing/2014/main" id="{0AEC8FBD-1E23-45E7-BCC6-98F2D9DE50D9}"/>
                  </a:ext>
                </a:extLst>
              </p:cNvPr>
              <p:cNvSpPr/>
              <p:nvPr/>
            </p:nvSpPr>
            <p:spPr>
              <a:xfrm rot="20842153">
                <a:off x="3916392" y="2334410"/>
                <a:ext cx="436300" cy="670458"/>
              </a:xfrm>
              <a:custGeom>
                <a:avLst/>
                <a:gdLst>
                  <a:gd name="connsiteX0" fmla="*/ 0 w 230816"/>
                  <a:gd name="connsiteY0" fmla="*/ 38470 h 703687"/>
                  <a:gd name="connsiteX1" fmla="*/ 38470 w 230816"/>
                  <a:gd name="connsiteY1" fmla="*/ 0 h 703687"/>
                  <a:gd name="connsiteX2" fmla="*/ 192346 w 230816"/>
                  <a:gd name="connsiteY2" fmla="*/ 0 h 703687"/>
                  <a:gd name="connsiteX3" fmla="*/ 230816 w 230816"/>
                  <a:gd name="connsiteY3" fmla="*/ 38470 h 703687"/>
                  <a:gd name="connsiteX4" fmla="*/ 230816 w 230816"/>
                  <a:gd name="connsiteY4" fmla="*/ 665217 h 703687"/>
                  <a:gd name="connsiteX5" fmla="*/ 192346 w 230816"/>
                  <a:gd name="connsiteY5" fmla="*/ 703687 h 703687"/>
                  <a:gd name="connsiteX6" fmla="*/ 38470 w 230816"/>
                  <a:gd name="connsiteY6" fmla="*/ 703687 h 703687"/>
                  <a:gd name="connsiteX7" fmla="*/ 0 w 230816"/>
                  <a:gd name="connsiteY7" fmla="*/ 665217 h 703687"/>
                  <a:gd name="connsiteX8" fmla="*/ 0 w 230816"/>
                  <a:gd name="connsiteY8" fmla="*/ 38470 h 703687"/>
                  <a:gd name="connsiteX0" fmla="*/ 92730 w 323546"/>
                  <a:gd name="connsiteY0" fmla="*/ 38470 h 703687"/>
                  <a:gd name="connsiteX1" fmla="*/ 131200 w 323546"/>
                  <a:gd name="connsiteY1" fmla="*/ 0 h 703687"/>
                  <a:gd name="connsiteX2" fmla="*/ 285076 w 323546"/>
                  <a:gd name="connsiteY2" fmla="*/ 0 h 703687"/>
                  <a:gd name="connsiteX3" fmla="*/ 323546 w 323546"/>
                  <a:gd name="connsiteY3" fmla="*/ 38470 h 703687"/>
                  <a:gd name="connsiteX4" fmla="*/ 323546 w 323546"/>
                  <a:gd name="connsiteY4" fmla="*/ 665217 h 703687"/>
                  <a:gd name="connsiteX5" fmla="*/ 285076 w 323546"/>
                  <a:gd name="connsiteY5" fmla="*/ 703687 h 703687"/>
                  <a:gd name="connsiteX6" fmla="*/ 131200 w 323546"/>
                  <a:gd name="connsiteY6" fmla="*/ 703687 h 703687"/>
                  <a:gd name="connsiteX7" fmla="*/ 92730 w 323546"/>
                  <a:gd name="connsiteY7" fmla="*/ 665217 h 703687"/>
                  <a:gd name="connsiteX8" fmla="*/ 92730 w 323546"/>
                  <a:gd name="connsiteY8" fmla="*/ 38470 h 703687"/>
                  <a:gd name="connsiteX0" fmla="*/ 110464 w 341280"/>
                  <a:gd name="connsiteY0" fmla="*/ 38470 h 703687"/>
                  <a:gd name="connsiteX1" fmla="*/ 148934 w 341280"/>
                  <a:gd name="connsiteY1" fmla="*/ 0 h 703687"/>
                  <a:gd name="connsiteX2" fmla="*/ 302810 w 341280"/>
                  <a:gd name="connsiteY2" fmla="*/ 0 h 703687"/>
                  <a:gd name="connsiteX3" fmla="*/ 341280 w 341280"/>
                  <a:gd name="connsiteY3" fmla="*/ 38470 h 703687"/>
                  <a:gd name="connsiteX4" fmla="*/ 341280 w 341280"/>
                  <a:gd name="connsiteY4" fmla="*/ 665217 h 703687"/>
                  <a:gd name="connsiteX5" fmla="*/ 302810 w 341280"/>
                  <a:gd name="connsiteY5" fmla="*/ 703687 h 703687"/>
                  <a:gd name="connsiteX6" fmla="*/ 148934 w 341280"/>
                  <a:gd name="connsiteY6" fmla="*/ 703687 h 703687"/>
                  <a:gd name="connsiteX7" fmla="*/ 110464 w 341280"/>
                  <a:gd name="connsiteY7" fmla="*/ 665217 h 703687"/>
                  <a:gd name="connsiteX8" fmla="*/ 110464 w 341280"/>
                  <a:gd name="connsiteY8" fmla="*/ 38470 h 703687"/>
                  <a:gd name="connsiteX0" fmla="*/ 110464 w 420951"/>
                  <a:gd name="connsiteY0" fmla="*/ 38470 h 703687"/>
                  <a:gd name="connsiteX1" fmla="*/ 148934 w 420951"/>
                  <a:gd name="connsiteY1" fmla="*/ 0 h 703687"/>
                  <a:gd name="connsiteX2" fmla="*/ 302810 w 420951"/>
                  <a:gd name="connsiteY2" fmla="*/ 0 h 703687"/>
                  <a:gd name="connsiteX3" fmla="*/ 341280 w 420951"/>
                  <a:gd name="connsiteY3" fmla="*/ 38470 h 703687"/>
                  <a:gd name="connsiteX4" fmla="*/ 341280 w 420951"/>
                  <a:gd name="connsiteY4" fmla="*/ 665217 h 703687"/>
                  <a:gd name="connsiteX5" fmla="*/ 302810 w 420951"/>
                  <a:gd name="connsiteY5" fmla="*/ 703687 h 703687"/>
                  <a:gd name="connsiteX6" fmla="*/ 148934 w 420951"/>
                  <a:gd name="connsiteY6" fmla="*/ 703687 h 703687"/>
                  <a:gd name="connsiteX7" fmla="*/ 110464 w 420951"/>
                  <a:gd name="connsiteY7" fmla="*/ 665217 h 703687"/>
                  <a:gd name="connsiteX8" fmla="*/ 110464 w 420951"/>
                  <a:gd name="connsiteY8" fmla="*/ 38470 h 703687"/>
                  <a:gd name="connsiteX0" fmla="*/ 110464 w 428780"/>
                  <a:gd name="connsiteY0" fmla="*/ 38470 h 703687"/>
                  <a:gd name="connsiteX1" fmla="*/ 148934 w 428780"/>
                  <a:gd name="connsiteY1" fmla="*/ 0 h 703687"/>
                  <a:gd name="connsiteX2" fmla="*/ 302810 w 428780"/>
                  <a:gd name="connsiteY2" fmla="*/ 0 h 703687"/>
                  <a:gd name="connsiteX3" fmla="*/ 341280 w 428780"/>
                  <a:gd name="connsiteY3" fmla="*/ 38470 h 703687"/>
                  <a:gd name="connsiteX4" fmla="*/ 341280 w 428780"/>
                  <a:gd name="connsiteY4" fmla="*/ 665217 h 703687"/>
                  <a:gd name="connsiteX5" fmla="*/ 302810 w 428780"/>
                  <a:gd name="connsiteY5" fmla="*/ 703687 h 703687"/>
                  <a:gd name="connsiteX6" fmla="*/ 148934 w 428780"/>
                  <a:gd name="connsiteY6" fmla="*/ 703687 h 703687"/>
                  <a:gd name="connsiteX7" fmla="*/ 110464 w 428780"/>
                  <a:gd name="connsiteY7" fmla="*/ 665217 h 703687"/>
                  <a:gd name="connsiteX8" fmla="*/ 110464 w 428780"/>
                  <a:gd name="connsiteY8" fmla="*/ 38470 h 70368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02810 w 428780"/>
                  <a:gd name="connsiteY2" fmla="*/ 90810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39450 w 428780"/>
                  <a:gd name="connsiteY2" fmla="*/ 14424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14991 h 780208"/>
                  <a:gd name="connsiteX1" fmla="*/ 339450 w 428780"/>
                  <a:gd name="connsiteY1" fmla="*/ 135 h 780208"/>
                  <a:gd name="connsiteX2" fmla="*/ 341280 w 428780"/>
                  <a:gd name="connsiteY2" fmla="*/ 114991 h 780208"/>
                  <a:gd name="connsiteX3" fmla="*/ 341280 w 428780"/>
                  <a:gd name="connsiteY3" fmla="*/ 741738 h 780208"/>
                  <a:gd name="connsiteX4" fmla="*/ 302810 w 428780"/>
                  <a:gd name="connsiteY4" fmla="*/ 780208 h 780208"/>
                  <a:gd name="connsiteX5" fmla="*/ 148934 w 428780"/>
                  <a:gd name="connsiteY5" fmla="*/ 780208 h 780208"/>
                  <a:gd name="connsiteX6" fmla="*/ 110464 w 428780"/>
                  <a:gd name="connsiteY6" fmla="*/ 741738 h 780208"/>
                  <a:gd name="connsiteX7" fmla="*/ 110464 w 428780"/>
                  <a:gd name="connsiteY7" fmla="*/ 114991 h 780208"/>
                  <a:gd name="connsiteX0" fmla="*/ 110464 w 428780"/>
                  <a:gd name="connsiteY0" fmla="*/ 78344 h 743561"/>
                  <a:gd name="connsiteX1" fmla="*/ 341280 w 428780"/>
                  <a:gd name="connsiteY1" fmla="*/ 78344 h 743561"/>
                  <a:gd name="connsiteX2" fmla="*/ 341280 w 428780"/>
                  <a:gd name="connsiteY2" fmla="*/ 705091 h 743561"/>
                  <a:gd name="connsiteX3" fmla="*/ 302810 w 428780"/>
                  <a:gd name="connsiteY3" fmla="*/ 743561 h 743561"/>
                  <a:gd name="connsiteX4" fmla="*/ 148934 w 428780"/>
                  <a:gd name="connsiteY4" fmla="*/ 743561 h 743561"/>
                  <a:gd name="connsiteX5" fmla="*/ 110464 w 428780"/>
                  <a:gd name="connsiteY5" fmla="*/ 705091 h 743561"/>
                  <a:gd name="connsiteX6" fmla="*/ 110464 w 428780"/>
                  <a:gd name="connsiteY6" fmla="*/ 78344 h 743561"/>
                  <a:gd name="connsiteX0" fmla="*/ 110464 w 341280"/>
                  <a:gd name="connsiteY0" fmla="*/ 0 h 665217"/>
                  <a:gd name="connsiteX1" fmla="*/ 341280 w 341280"/>
                  <a:gd name="connsiteY1" fmla="*/ 626747 h 665217"/>
                  <a:gd name="connsiteX2" fmla="*/ 302810 w 341280"/>
                  <a:gd name="connsiteY2" fmla="*/ 665217 h 665217"/>
                  <a:gd name="connsiteX3" fmla="*/ 148934 w 341280"/>
                  <a:gd name="connsiteY3" fmla="*/ 665217 h 665217"/>
                  <a:gd name="connsiteX4" fmla="*/ 110464 w 341280"/>
                  <a:gd name="connsiteY4" fmla="*/ 626747 h 665217"/>
                  <a:gd name="connsiteX5" fmla="*/ 110464 w 341280"/>
                  <a:gd name="connsiteY5" fmla="*/ 0 h 665217"/>
                  <a:gd name="connsiteX0" fmla="*/ 189478 w 269447"/>
                  <a:gd name="connsiteY0" fmla="*/ 0 h 670458"/>
                  <a:gd name="connsiteX1" fmla="*/ 269447 w 269447"/>
                  <a:gd name="connsiteY1" fmla="*/ 631988 h 670458"/>
                  <a:gd name="connsiteX2" fmla="*/ 230977 w 269447"/>
                  <a:gd name="connsiteY2" fmla="*/ 670458 h 670458"/>
                  <a:gd name="connsiteX3" fmla="*/ 77101 w 269447"/>
                  <a:gd name="connsiteY3" fmla="*/ 670458 h 670458"/>
                  <a:gd name="connsiteX4" fmla="*/ 38631 w 269447"/>
                  <a:gd name="connsiteY4" fmla="*/ 631988 h 670458"/>
                  <a:gd name="connsiteX5" fmla="*/ 189478 w 269447"/>
                  <a:gd name="connsiteY5" fmla="*/ 0 h 670458"/>
                  <a:gd name="connsiteX0" fmla="*/ 273831 w 353800"/>
                  <a:gd name="connsiteY0" fmla="*/ 0 h 670458"/>
                  <a:gd name="connsiteX1" fmla="*/ 353800 w 353800"/>
                  <a:gd name="connsiteY1" fmla="*/ 631988 h 670458"/>
                  <a:gd name="connsiteX2" fmla="*/ 315330 w 353800"/>
                  <a:gd name="connsiteY2" fmla="*/ 670458 h 670458"/>
                  <a:gd name="connsiteX3" fmla="*/ 161454 w 353800"/>
                  <a:gd name="connsiteY3" fmla="*/ 670458 h 670458"/>
                  <a:gd name="connsiteX4" fmla="*/ 122984 w 353800"/>
                  <a:gd name="connsiteY4" fmla="*/ 631988 h 670458"/>
                  <a:gd name="connsiteX5" fmla="*/ 273831 w 353800"/>
                  <a:gd name="connsiteY5" fmla="*/ 0 h 670458"/>
                  <a:gd name="connsiteX0" fmla="*/ 273831 w 460362"/>
                  <a:gd name="connsiteY0" fmla="*/ 0 h 670458"/>
                  <a:gd name="connsiteX1" fmla="*/ 353800 w 460362"/>
                  <a:gd name="connsiteY1" fmla="*/ 631988 h 670458"/>
                  <a:gd name="connsiteX2" fmla="*/ 315330 w 460362"/>
                  <a:gd name="connsiteY2" fmla="*/ 670458 h 670458"/>
                  <a:gd name="connsiteX3" fmla="*/ 161454 w 460362"/>
                  <a:gd name="connsiteY3" fmla="*/ 670458 h 670458"/>
                  <a:gd name="connsiteX4" fmla="*/ 122984 w 460362"/>
                  <a:gd name="connsiteY4" fmla="*/ 631988 h 670458"/>
                  <a:gd name="connsiteX5" fmla="*/ 273831 w 460362"/>
                  <a:gd name="connsiteY5" fmla="*/ 0 h 670458"/>
                  <a:gd name="connsiteX0" fmla="*/ 273831 w 468890"/>
                  <a:gd name="connsiteY0" fmla="*/ 0 h 670458"/>
                  <a:gd name="connsiteX1" fmla="*/ 353800 w 468890"/>
                  <a:gd name="connsiteY1" fmla="*/ 631988 h 670458"/>
                  <a:gd name="connsiteX2" fmla="*/ 315330 w 468890"/>
                  <a:gd name="connsiteY2" fmla="*/ 670458 h 670458"/>
                  <a:gd name="connsiteX3" fmla="*/ 161454 w 468890"/>
                  <a:gd name="connsiteY3" fmla="*/ 670458 h 670458"/>
                  <a:gd name="connsiteX4" fmla="*/ 122984 w 468890"/>
                  <a:gd name="connsiteY4" fmla="*/ 631988 h 670458"/>
                  <a:gd name="connsiteX5" fmla="*/ 273831 w 468890"/>
                  <a:gd name="connsiteY5" fmla="*/ 0 h 670458"/>
                  <a:gd name="connsiteX0" fmla="*/ 241241 w 436300"/>
                  <a:gd name="connsiteY0" fmla="*/ 0 h 670458"/>
                  <a:gd name="connsiteX1" fmla="*/ 321210 w 436300"/>
                  <a:gd name="connsiteY1" fmla="*/ 631988 h 670458"/>
                  <a:gd name="connsiteX2" fmla="*/ 282740 w 436300"/>
                  <a:gd name="connsiteY2" fmla="*/ 670458 h 670458"/>
                  <a:gd name="connsiteX3" fmla="*/ 128864 w 436300"/>
                  <a:gd name="connsiteY3" fmla="*/ 670458 h 670458"/>
                  <a:gd name="connsiteX4" fmla="*/ 90394 w 436300"/>
                  <a:gd name="connsiteY4" fmla="*/ 631988 h 670458"/>
                  <a:gd name="connsiteX5" fmla="*/ 241241 w 436300"/>
                  <a:gd name="connsiteY5" fmla="*/ 0 h 670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300" h="670458">
                    <a:moveTo>
                      <a:pt x="241241" y="0"/>
                    </a:moveTo>
                    <a:cubicBezTo>
                      <a:pt x="323084" y="9720"/>
                      <a:pt x="585499" y="418334"/>
                      <a:pt x="321210" y="631988"/>
                    </a:cubicBezTo>
                    <a:cubicBezTo>
                      <a:pt x="321210" y="653234"/>
                      <a:pt x="303986" y="670458"/>
                      <a:pt x="282740" y="670458"/>
                    </a:cubicBezTo>
                    <a:lnTo>
                      <a:pt x="128864" y="670458"/>
                    </a:lnTo>
                    <a:cubicBezTo>
                      <a:pt x="107618" y="670458"/>
                      <a:pt x="90394" y="653234"/>
                      <a:pt x="90394" y="631988"/>
                    </a:cubicBezTo>
                    <a:cubicBezTo>
                      <a:pt x="19891" y="563452"/>
                      <a:pt x="-130434" y="67062"/>
                      <a:pt x="241241" y="0"/>
                    </a:cubicBezTo>
                    <a:close/>
                  </a:path>
                </a:pathLst>
              </a:custGeom>
              <a:solidFill>
                <a:srgbClr val="F338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5483B92A-7306-4B29-8651-9E6F6F9868B4}"/>
                  </a:ext>
                </a:extLst>
              </p:cNvPr>
              <p:cNvSpPr/>
              <p:nvPr/>
            </p:nvSpPr>
            <p:spPr>
              <a:xfrm>
                <a:off x="3622480" y="324462"/>
                <a:ext cx="885734" cy="1645898"/>
              </a:xfrm>
              <a:custGeom>
                <a:avLst/>
                <a:gdLst>
                  <a:gd name="connsiteX0" fmla="*/ 0 w 266700"/>
                  <a:gd name="connsiteY0" fmla="*/ 0 h 1511300"/>
                  <a:gd name="connsiteX1" fmla="*/ 266700 w 266700"/>
                  <a:gd name="connsiteY1" fmla="*/ 0 h 1511300"/>
                  <a:gd name="connsiteX2" fmla="*/ 266700 w 266700"/>
                  <a:gd name="connsiteY2" fmla="*/ 1511300 h 1511300"/>
                  <a:gd name="connsiteX3" fmla="*/ 0 w 266700"/>
                  <a:gd name="connsiteY3" fmla="*/ 1511300 h 1511300"/>
                  <a:gd name="connsiteX4" fmla="*/ 0 w 266700"/>
                  <a:gd name="connsiteY4" fmla="*/ 0 h 1511300"/>
                  <a:gd name="connsiteX0" fmla="*/ 0 w 711200"/>
                  <a:gd name="connsiteY0" fmla="*/ 88900 h 1600200"/>
                  <a:gd name="connsiteX1" fmla="*/ 711200 w 711200"/>
                  <a:gd name="connsiteY1" fmla="*/ 0 h 1600200"/>
                  <a:gd name="connsiteX2" fmla="*/ 266700 w 711200"/>
                  <a:gd name="connsiteY2" fmla="*/ 1600200 h 1600200"/>
                  <a:gd name="connsiteX3" fmla="*/ 0 w 711200"/>
                  <a:gd name="connsiteY3" fmla="*/ 1600200 h 1600200"/>
                  <a:gd name="connsiteX4" fmla="*/ 0 w 711200"/>
                  <a:gd name="connsiteY4" fmla="*/ 88900 h 1600200"/>
                  <a:gd name="connsiteX0" fmla="*/ 0 w 723842"/>
                  <a:gd name="connsiteY0" fmla="*/ 88900 h 1600200"/>
                  <a:gd name="connsiteX1" fmla="*/ 711200 w 723842"/>
                  <a:gd name="connsiteY1" fmla="*/ 0 h 1600200"/>
                  <a:gd name="connsiteX2" fmla="*/ 266700 w 723842"/>
                  <a:gd name="connsiteY2" fmla="*/ 1600200 h 1600200"/>
                  <a:gd name="connsiteX3" fmla="*/ 0 w 723842"/>
                  <a:gd name="connsiteY3" fmla="*/ 1600200 h 1600200"/>
                  <a:gd name="connsiteX4" fmla="*/ 0 w 723842"/>
                  <a:gd name="connsiteY4" fmla="*/ 88900 h 1600200"/>
                  <a:gd name="connsiteX0" fmla="*/ 0 w 722066"/>
                  <a:gd name="connsiteY0" fmla="*/ 88900 h 1600200"/>
                  <a:gd name="connsiteX1" fmla="*/ 711200 w 722066"/>
                  <a:gd name="connsiteY1" fmla="*/ 0 h 1600200"/>
                  <a:gd name="connsiteX2" fmla="*/ 266700 w 722066"/>
                  <a:gd name="connsiteY2" fmla="*/ 1600200 h 1600200"/>
                  <a:gd name="connsiteX3" fmla="*/ 0 w 722066"/>
                  <a:gd name="connsiteY3" fmla="*/ 1600200 h 1600200"/>
                  <a:gd name="connsiteX4" fmla="*/ 0 w 722066"/>
                  <a:gd name="connsiteY4" fmla="*/ 88900 h 1600200"/>
                  <a:gd name="connsiteX0" fmla="*/ 0 w 623084"/>
                  <a:gd name="connsiteY0" fmla="*/ 120650 h 1631950"/>
                  <a:gd name="connsiteX1" fmla="*/ 609600 w 623084"/>
                  <a:gd name="connsiteY1" fmla="*/ 0 h 1631950"/>
                  <a:gd name="connsiteX2" fmla="*/ 266700 w 623084"/>
                  <a:gd name="connsiteY2" fmla="*/ 1631950 h 1631950"/>
                  <a:gd name="connsiteX3" fmla="*/ 0 w 623084"/>
                  <a:gd name="connsiteY3" fmla="*/ 1631950 h 1631950"/>
                  <a:gd name="connsiteX4" fmla="*/ 0 w 623084"/>
                  <a:gd name="connsiteY4" fmla="*/ 120650 h 1631950"/>
                  <a:gd name="connsiteX0" fmla="*/ 0 w 703427"/>
                  <a:gd name="connsiteY0" fmla="*/ 0 h 1511300"/>
                  <a:gd name="connsiteX1" fmla="*/ 692150 w 703427"/>
                  <a:gd name="connsiteY1" fmla="*/ 673100 h 1511300"/>
                  <a:gd name="connsiteX2" fmla="*/ 266700 w 703427"/>
                  <a:gd name="connsiteY2" fmla="*/ 1511300 h 1511300"/>
                  <a:gd name="connsiteX3" fmla="*/ 0 w 703427"/>
                  <a:gd name="connsiteY3" fmla="*/ 1511300 h 1511300"/>
                  <a:gd name="connsiteX4" fmla="*/ 0 w 703427"/>
                  <a:gd name="connsiteY4" fmla="*/ 0 h 1511300"/>
                  <a:gd name="connsiteX0" fmla="*/ 0 w 692150"/>
                  <a:gd name="connsiteY0" fmla="*/ 0 h 1511300"/>
                  <a:gd name="connsiteX1" fmla="*/ 692150 w 692150"/>
                  <a:gd name="connsiteY1" fmla="*/ 673100 h 1511300"/>
                  <a:gd name="connsiteX2" fmla="*/ 266700 w 692150"/>
                  <a:gd name="connsiteY2" fmla="*/ 1511300 h 1511300"/>
                  <a:gd name="connsiteX3" fmla="*/ 0 w 692150"/>
                  <a:gd name="connsiteY3" fmla="*/ 1511300 h 1511300"/>
                  <a:gd name="connsiteX4" fmla="*/ 0 w 692150"/>
                  <a:gd name="connsiteY4" fmla="*/ 0 h 1511300"/>
                  <a:gd name="connsiteX0" fmla="*/ 19050 w 692150"/>
                  <a:gd name="connsiteY0" fmla="*/ 0 h 1428750"/>
                  <a:gd name="connsiteX1" fmla="*/ 692150 w 692150"/>
                  <a:gd name="connsiteY1" fmla="*/ 590550 h 1428750"/>
                  <a:gd name="connsiteX2" fmla="*/ 266700 w 692150"/>
                  <a:gd name="connsiteY2" fmla="*/ 1428750 h 1428750"/>
                  <a:gd name="connsiteX3" fmla="*/ 0 w 692150"/>
                  <a:gd name="connsiteY3" fmla="*/ 1428750 h 1428750"/>
                  <a:gd name="connsiteX4" fmla="*/ 19050 w 692150"/>
                  <a:gd name="connsiteY4" fmla="*/ 0 h 1428750"/>
                  <a:gd name="connsiteX0" fmla="*/ 19050 w 692150"/>
                  <a:gd name="connsiteY0" fmla="*/ 212303 h 1641053"/>
                  <a:gd name="connsiteX1" fmla="*/ 692150 w 692150"/>
                  <a:gd name="connsiteY1" fmla="*/ 802853 h 1641053"/>
                  <a:gd name="connsiteX2" fmla="*/ 266700 w 692150"/>
                  <a:gd name="connsiteY2" fmla="*/ 1641053 h 1641053"/>
                  <a:gd name="connsiteX3" fmla="*/ 0 w 692150"/>
                  <a:gd name="connsiteY3" fmla="*/ 1641053 h 1641053"/>
                  <a:gd name="connsiteX4" fmla="*/ 19050 w 692150"/>
                  <a:gd name="connsiteY4" fmla="*/ 212303 h 1641053"/>
                  <a:gd name="connsiteX0" fmla="*/ 19050 w 736555"/>
                  <a:gd name="connsiteY0" fmla="*/ 217148 h 1645898"/>
                  <a:gd name="connsiteX1" fmla="*/ 692150 w 736555"/>
                  <a:gd name="connsiteY1" fmla="*/ 807698 h 1645898"/>
                  <a:gd name="connsiteX2" fmla="*/ 266700 w 736555"/>
                  <a:gd name="connsiteY2" fmla="*/ 1645898 h 1645898"/>
                  <a:gd name="connsiteX3" fmla="*/ 0 w 736555"/>
                  <a:gd name="connsiteY3" fmla="*/ 1645898 h 1645898"/>
                  <a:gd name="connsiteX4" fmla="*/ 19050 w 736555"/>
                  <a:gd name="connsiteY4" fmla="*/ 217148 h 1645898"/>
                  <a:gd name="connsiteX0" fmla="*/ 148264 w 865769"/>
                  <a:gd name="connsiteY0" fmla="*/ 217148 h 1645898"/>
                  <a:gd name="connsiteX1" fmla="*/ 821364 w 865769"/>
                  <a:gd name="connsiteY1" fmla="*/ 807698 h 1645898"/>
                  <a:gd name="connsiteX2" fmla="*/ 395914 w 865769"/>
                  <a:gd name="connsiteY2" fmla="*/ 1645898 h 1645898"/>
                  <a:gd name="connsiteX3" fmla="*/ 129214 w 865769"/>
                  <a:gd name="connsiteY3" fmla="*/ 1645898 h 1645898"/>
                  <a:gd name="connsiteX4" fmla="*/ 148264 w 865769"/>
                  <a:gd name="connsiteY4" fmla="*/ 217148 h 1645898"/>
                  <a:gd name="connsiteX0" fmla="*/ 120238 w 837743"/>
                  <a:gd name="connsiteY0" fmla="*/ 217148 h 1645898"/>
                  <a:gd name="connsiteX1" fmla="*/ 793338 w 837743"/>
                  <a:gd name="connsiteY1" fmla="*/ 807698 h 1645898"/>
                  <a:gd name="connsiteX2" fmla="*/ 367888 w 837743"/>
                  <a:gd name="connsiteY2" fmla="*/ 1645898 h 1645898"/>
                  <a:gd name="connsiteX3" fmla="*/ 139288 w 837743"/>
                  <a:gd name="connsiteY3" fmla="*/ 1645898 h 1645898"/>
                  <a:gd name="connsiteX4" fmla="*/ 120238 w 837743"/>
                  <a:gd name="connsiteY4" fmla="*/ 217148 h 1645898"/>
                  <a:gd name="connsiteX0" fmla="*/ 161887 w 879392"/>
                  <a:gd name="connsiteY0" fmla="*/ 217148 h 1645898"/>
                  <a:gd name="connsiteX1" fmla="*/ 834987 w 879392"/>
                  <a:gd name="connsiteY1" fmla="*/ 807698 h 1645898"/>
                  <a:gd name="connsiteX2" fmla="*/ 409537 w 879392"/>
                  <a:gd name="connsiteY2" fmla="*/ 1645898 h 1645898"/>
                  <a:gd name="connsiteX3" fmla="*/ 180937 w 879392"/>
                  <a:gd name="connsiteY3" fmla="*/ 1645898 h 1645898"/>
                  <a:gd name="connsiteX4" fmla="*/ 161887 w 879392"/>
                  <a:gd name="connsiteY4" fmla="*/ 217148 h 1645898"/>
                  <a:gd name="connsiteX0" fmla="*/ 168229 w 885734"/>
                  <a:gd name="connsiteY0" fmla="*/ 217148 h 1645898"/>
                  <a:gd name="connsiteX1" fmla="*/ 841329 w 885734"/>
                  <a:gd name="connsiteY1" fmla="*/ 807698 h 1645898"/>
                  <a:gd name="connsiteX2" fmla="*/ 415879 w 885734"/>
                  <a:gd name="connsiteY2" fmla="*/ 1645898 h 1645898"/>
                  <a:gd name="connsiteX3" fmla="*/ 187279 w 885734"/>
                  <a:gd name="connsiteY3" fmla="*/ 1645898 h 1645898"/>
                  <a:gd name="connsiteX4" fmla="*/ 168229 w 885734"/>
                  <a:gd name="connsiteY4" fmla="*/ 217148 h 1645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5734" h="1645898">
                    <a:moveTo>
                      <a:pt x="168229" y="217148"/>
                    </a:moveTo>
                    <a:cubicBezTo>
                      <a:pt x="1167296" y="-436902"/>
                      <a:pt x="826512" y="572748"/>
                      <a:pt x="841329" y="807698"/>
                    </a:cubicBezTo>
                    <a:cubicBezTo>
                      <a:pt x="743962" y="1144248"/>
                      <a:pt x="487846" y="1360148"/>
                      <a:pt x="415879" y="1645898"/>
                    </a:cubicBezTo>
                    <a:lnTo>
                      <a:pt x="187279" y="1645898"/>
                    </a:lnTo>
                    <a:cubicBezTo>
                      <a:pt x="-111171" y="998198"/>
                      <a:pt x="-3221" y="394948"/>
                      <a:pt x="168229" y="217148"/>
                    </a:cubicBezTo>
                    <a:close/>
                  </a:path>
                </a:pathLst>
              </a:custGeom>
              <a:solidFill>
                <a:srgbClr val="F338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91D0322A-27C5-427D-AB4E-FC66FF5825D1}"/>
                  </a:ext>
                </a:extLst>
              </p:cNvPr>
              <p:cNvSpPr/>
              <p:nvPr/>
            </p:nvSpPr>
            <p:spPr>
              <a:xfrm>
                <a:off x="4057409" y="344761"/>
                <a:ext cx="317500" cy="806450"/>
              </a:xfrm>
              <a:custGeom>
                <a:avLst/>
                <a:gdLst>
                  <a:gd name="connsiteX0" fmla="*/ 317500 w 317500"/>
                  <a:gd name="connsiteY0" fmla="*/ 0 h 806450"/>
                  <a:gd name="connsiteX1" fmla="*/ 152400 w 317500"/>
                  <a:gd name="connsiteY1" fmla="*/ 260350 h 806450"/>
                  <a:gd name="connsiteX2" fmla="*/ 38100 w 317500"/>
                  <a:gd name="connsiteY2" fmla="*/ 596900 h 806450"/>
                  <a:gd name="connsiteX3" fmla="*/ 0 w 317500"/>
                  <a:gd name="connsiteY3" fmla="*/ 806450 h 806450"/>
                  <a:gd name="connsiteX4" fmla="*/ 0 w 317500"/>
                  <a:gd name="connsiteY4" fmla="*/ 806450 h 80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500" h="806450">
                    <a:moveTo>
                      <a:pt x="317500" y="0"/>
                    </a:moveTo>
                    <a:cubicBezTo>
                      <a:pt x="258233" y="80433"/>
                      <a:pt x="198967" y="160867"/>
                      <a:pt x="152400" y="260350"/>
                    </a:cubicBezTo>
                    <a:cubicBezTo>
                      <a:pt x="105833" y="359833"/>
                      <a:pt x="63500" y="505883"/>
                      <a:pt x="38100" y="596900"/>
                    </a:cubicBezTo>
                    <a:cubicBezTo>
                      <a:pt x="12700" y="687917"/>
                      <a:pt x="0" y="806450"/>
                      <a:pt x="0" y="806450"/>
                    </a:cubicBezTo>
                    <a:lnTo>
                      <a:pt x="0" y="80645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1" name="Rectangle 4">
              <a:extLst>
                <a:ext uri="{FF2B5EF4-FFF2-40B4-BE49-F238E27FC236}">
                  <a16:creationId xmlns:a16="http://schemas.microsoft.com/office/drawing/2014/main" id="{C75C4584-371A-47CB-9CEC-D9F4731FBB17}"/>
                </a:ext>
              </a:extLst>
            </p:cNvPr>
            <p:cNvSpPr/>
            <p:nvPr/>
          </p:nvSpPr>
          <p:spPr>
            <a:xfrm>
              <a:off x="4174166" y="1769508"/>
              <a:ext cx="1229924" cy="2452052"/>
            </a:xfrm>
            <a:custGeom>
              <a:avLst/>
              <a:gdLst>
                <a:gd name="connsiteX0" fmla="*/ 0 w 808382"/>
                <a:gd name="connsiteY0" fmla="*/ 0 h 2464905"/>
                <a:gd name="connsiteX1" fmla="*/ 808382 w 808382"/>
                <a:gd name="connsiteY1" fmla="*/ 0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0 w 808382"/>
                <a:gd name="connsiteY0" fmla="*/ 0 h 2464905"/>
                <a:gd name="connsiteX1" fmla="*/ 649355 w 808382"/>
                <a:gd name="connsiteY1" fmla="*/ 53009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185531 w 808382"/>
                <a:gd name="connsiteY0" fmla="*/ 0 h 2438401"/>
                <a:gd name="connsiteX1" fmla="*/ 649355 w 808382"/>
                <a:gd name="connsiteY1" fmla="*/ 26505 h 2438401"/>
                <a:gd name="connsiteX2" fmla="*/ 808382 w 808382"/>
                <a:gd name="connsiteY2" fmla="*/ 2438401 h 2438401"/>
                <a:gd name="connsiteX3" fmla="*/ 0 w 808382"/>
                <a:gd name="connsiteY3" fmla="*/ 2438401 h 2438401"/>
                <a:gd name="connsiteX4" fmla="*/ 185531 w 808382"/>
                <a:gd name="connsiteY4" fmla="*/ 0 h 2438401"/>
                <a:gd name="connsiteX0" fmla="*/ 185531 w 808382"/>
                <a:gd name="connsiteY0" fmla="*/ 160 h 2438561"/>
                <a:gd name="connsiteX1" fmla="*/ 437321 w 808382"/>
                <a:gd name="connsiteY1" fmla="*/ 79673 h 2438561"/>
                <a:gd name="connsiteX2" fmla="*/ 649355 w 808382"/>
                <a:gd name="connsiteY2" fmla="*/ 26665 h 2438561"/>
                <a:gd name="connsiteX3" fmla="*/ 808382 w 808382"/>
                <a:gd name="connsiteY3" fmla="*/ 2438561 h 2438561"/>
                <a:gd name="connsiteX4" fmla="*/ 0 w 808382"/>
                <a:gd name="connsiteY4" fmla="*/ 2438561 h 2438561"/>
                <a:gd name="connsiteX5" fmla="*/ 185531 w 808382"/>
                <a:gd name="connsiteY5" fmla="*/ 160 h 2438561"/>
                <a:gd name="connsiteX0" fmla="*/ 393316 w 1016167"/>
                <a:gd name="connsiteY0" fmla="*/ 160 h 2438561"/>
                <a:gd name="connsiteX1" fmla="*/ 645106 w 1016167"/>
                <a:gd name="connsiteY1" fmla="*/ 79673 h 2438561"/>
                <a:gd name="connsiteX2" fmla="*/ 857140 w 1016167"/>
                <a:gd name="connsiteY2" fmla="*/ 26665 h 2438561"/>
                <a:gd name="connsiteX3" fmla="*/ 1016167 w 1016167"/>
                <a:gd name="connsiteY3" fmla="*/ 2438561 h 2438561"/>
                <a:gd name="connsiteX4" fmla="*/ 207785 w 1016167"/>
                <a:gd name="connsiteY4" fmla="*/ 2438561 h 2438561"/>
                <a:gd name="connsiteX5" fmla="*/ 393316 w 1016167"/>
                <a:gd name="connsiteY5" fmla="*/ 160 h 2438561"/>
                <a:gd name="connsiteX0" fmla="*/ 402887 w 1025738"/>
                <a:gd name="connsiteY0" fmla="*/ 160 h 2438561"/>
                <a:gd name="connsiteX1" fmla="*/ 654677 w 1025738"/>
                <a:gd name="connsiteY1" fmla="*/ 79673 h 2438561"/>
                <a:gd name="connsiteX2" fmla="*/ 866711 w 1025738"/>
                <a:gd name="connsiteY2" fmla="*/ 26665 h 2438561"/>
                <a:gd name="connsiteX3" fmla="*/ 1025738 w 1025738"/>
                <a:gd name="connsiteY3" fmla="*/ 2438561 h 2438561"/>
                <a:gd name="connsiteX4" fmla="*/ 217356 w 1025738"/>
                <a:gd name="connsiteY4" fmla="*/ 2438561 h 2438561"/>
                <a:gd name="connsiteX5" fmla="*/ 402887 w 1025738"/>
                <a:gd name="connsiteY5" fmla="*/ 160 h 2438561"/>
                <a:gd name="connsiteX0" fmla="*/ 395647 w 1018498"/>
                <a:gd name="connsiteY0" fmla="*/ 160 h 2438561"/>
                <a:gd name="connsiteX1" fmla="*/ 647437 w 1018498"/>
                <a:gd name="connsiteY1" fmla="*/ 79673 h 2438561"/>
                <a:gd name="connsiteX2" fmla="*/ 859471 w 1018498"/>
                <a:gd name="connsiteY2" fmla="*/ 26665 h 2438561"/>
                <a:gd name="connsiteX3" fmla="*/ 1018498 w 1018498"/>
                <a:gd name="connsiteY3" fmla="*/ 2438561 h 2438561"/>
                <a:gd name="connsiteX4" fmla="*/ 210116 w 1018498"/>
                <a:gd name="connsiteY4" fmla="*/ 2438561 h 2438561"/>
                <a:gd name="connsiteX5" fmla="*/ 395647 w 1018498"/>
                <a:gd name="connsiteY5" fmla="*/ 160 h 2438561"/>
                <a:gd name="connsiteX0" fmla="*/ 343595 w 966446"/>
                <a:gd name="connsiteY0" fmla="*/ 160 h 2438561"/>
                <a:gd name="connsiteX1" fmla="*/ 595385 w 966446"/>
                <a:gd name="connsiteY1" fmla="*/ 79673 h 2438561"/>
                <a:gd name="connsiteX2" fmla="*/ 807419 w 966446"/>
                <a:gd name="connsiteY2" fmla="*/ 26665 h 2438561"/>
                <a:gd name="connsiteX3" fmla="*/ 966446 w 966446"/>
                <a:gd name="connsiteY3" fmla="*/ 2438561 h 2438561"/>
                <a:gd name="connsiteX4" fmla="*/ 224324 w 966446"/>
                <a:gd name="connsiteY4" fmla="*/ 2438561 h 2438561"/>
                <a:gd name="connsiteX5" fmla="*/ 343595 w 966446"/>
                <a:gd name="connsiteY5" fmla="*/ 160 h 2438561"/>
                <a:gd name="connsiteX0" fmla="*/ 419935 w 1042786"/>
                <a:gd name="connsiteY0" fmla="*/ 160 h 2438561"/>
                <a:gd name="connsiteX1" fmla="*/ 671725 w 1042786"/>
                <a:gd name="connsiteY1" fmla="*/ 79673 h 2438561"/>
                <a:gd name="connsiteX2" fmla="*/ 883759 w 1042786"/>
                <a:gd name="connsiteY2" fmla="*/ 26665 h 2438561"/>
                <a:gd name="connsiteX3" fmla="*/ 1042786 w 1042786"/>
                <a:gd name="connsiteY3" fmla="*/ 2438561 h 2438561"/>
                <a:gd name="connsiteX4" fmla="*/ 300664 w 1042786"/>
                <a:gd name="connsiteY4" fmla="*/ 2438561 h 2438561"/>
                <a:gd name="connsiteX5" fmla="*/ 419935 w 1042786"/>
                <a:gd name="connsiteY5" fmla="*/ 160 h 2438561"/>
                <a:gd name="connsiteX0" fmla="*/ 419935 w 989777"/>
                <a:gd name="connsiteY0" fmla="*/ 160 h 2438561"/>
                <a:gd name="connsiteX1" fmla="*/ 671725 w 989777"/>
                <a:gd name="connsiteY1" fmla="*/ 79673 h 2438561"/>
                <a:gd name="connsiteX2" fmla="*/ 883759 w 989777"/>
                <a:gd name="connsiteY2" fmla="*/ 26665 h 2438561"/>
                <a:gd name="connsiteX3" fmla="*/ 989777 w 989777"/>
                <a:gd name="connsiteY3" fmla="*/ 2438561 h 2438561"/>
                <a:gd name="connsiteX4" fmla="*/ 300664 w 989777"/>
                <a:gd name="connsiteY4" fmla="*/ 2438561 h 2438561"/>
                <a:gd name="connsiteX5" fmla="*/ 419935 w 989777"/>
                <a:gd name="connsiteY5" fmla="*/ 160 h 2438561"/>
                <a:gd name="connsiteX0" fmla="*/ 419935 w 1226865"/>
                <a:gd name="connsiteY0" fmla="*/ 160 h 2438561"/>
                <a:gd name="connsiteX1" fmla="*/ 671725 w 1226865"/>
                <a:gd name="connsiteY1" fmla="*/ 79673 h 2438561"/>
                <a:gd name="connsiteX2" fmla="*/ 883759 w 1226865"/>
                <a:gd name="connsiteY2" fmla="*/ 26665 h 2438561"/>
                <a:gd name="connsiteX3" fmla="*/ 989777 w 1226865"/>
                <a:gd name="connsiteY3" fmla="*/ 2438561 h 2438561"/>
                <a:gd name="connsiteX4" fmla="*/ 300664 w 1226865"/>
                <a:gd name="connsiteY4" fmla="*/ 2438561 h 2438561"/>
                <a:gd name="connsiteX5" fmla="*/ 419935 w 1226865"/>
                <a:gd name="connsiteY5" fmla="*/ 160 h 2438561"/>
                <a:gd name="connsiteX0" fmla="*/ 419935 w 1277421"/>
                <a:gd name="connsiteY0" fmla="*/ 160 h 2438561"/>
                <a:gd name="connsiteX1" fmla="*/ 671725 w 1277421"/>
                <a:gd name="connsiteY1" fmla="*/ 79673 h 2438561"/>
                <a:gd name="connsiteX2" fmla="*/ 883759 w 1277421"/>
                <a:gd name="connsiteY2" fmla="*/ 26665 h 2438561"/>
                <a:gd name="connsiteX3" fmla="*/ 989777 w 1277421"/>
                <a:gd name="connsiteY3" fmla="*/ 2438561 h 2438561"/>
                <a:gd name="connsiteX4" fmla="*/ 300664 w 1277421"/>
                <a:gd name="connsiteY4" fmla="*/ 2438561 h 2438561"/>
                <a:gd name="connsiteX5" fmla="*/ 419935 w 1277421"/>
                <a:gd name="connsiteY5" fmla="*/ 160 h 2438561"/>
                <a:gd name="connsiteX0" fmla="*/ 419935 w 1277421"/>
                <a:gd name="connsiteY0" fmla="*/ 216 h 2438617"/>
                <a:gd name="connsiteX1" fmla="*/ 671725 w 1277421"/>
                <a:gd name="connsiteY1" fmla="*/ 79729 h 2438617"/>
                <a:gd name="connsiteX2" fmla="*/ 883759 w 1277421"/>
                <a:gd name="connsiteY2" fmla="*/ 26721 h 2438617"/>
                <a:gd name="connsiteX3" fmla="*/ 989777 w 1277421"/>
                <a:gd name="connsiteY3" fmla="*/ 2438617 h 2438617"/>
                <a:gd name="connsiteX4" fmla="*/ 300664 w 1277421"/>
                <a:gd name="connsiteY4" fmla="*/ 2438617 h 2438617"/>
                <a:gd name="connsiteX5" fmla="*/ 419935 w 1277421"/>
                <a:gd name="connsiteY5" fmla="*/ 216 h 2438617"/>
                <a:gd name="connsiteX0" fmla="*/ 419935 w 1277421"/>
                <a:gd name="connsiteY0" fmla="*/ 18809 h 2457210"/>
                <a:gd name="connsiteX1" fmla="*/ 671725 w 1277421"/>
                <a:gd name="connsiteY1" fmla="*/ 98322 h 2457210"/>
                <a:gd name="connsiteX2" fmla="*/ 883759 w 1277421"/>
                <a:gd name="connsiteY2" fmla="*/ 45314 h 2457210"/>
                <a:gd name="connsiteX3" fmla="*/ 989777 w 1277421"/>
                <a:gd name="connsiteY3" fmla="*/ 2457210 h 2457210"/>
                <a:gd name="connsiteX4" fmla="*/ 300664 w 1277421"/>
                <a:gd name="connsiteY4" fmla="*/ 2457210 h 2457210"/>
                <a:gd name="connsiteX5" fmla="*/ 419935 w 1277421"/>
                <a:gd name="connsiteY5" fmla="*/ 18809 h 2457210"/>
                <a:gd name="connsiteX0" fmla="*/ 419935 w 1277421"/>
                <a:gd name="connsiteY0" fmla="*/ 428 h 2438829"/>
                <a:gd name="connsiteX1" fmla="*/ 671725 w 1277421"/>
                <a:gd name="connsiteY1" fmla="*/ 79941 h 2438829"/>
                <a:gd name="connsiteX2" fmla="*/ 883759 w 1277421"/>
                <a:gd name="connsiteY2" fmla="*/ 26933 h 2438829"/>
                <a:gd name="connsiteX3" fmla="*/ 989777 w 1277421"/>
                <a:gd name="connsiteY3" fmla="*/ 2438829 h 2438829"/>
                <a:gd name="connsiteX4" fmla="*/ 300664 w 1277421"/>
                <a:gd name="connsiteY4" fmla="*/ 2438829 h 2438829"/>
                <a:gd name="connsiteX5" fmla="*/ 419935 w 1277421"/>
                <a:gd name="connsiteY5" fmla="*/ 428 h 2438829"/>
                <a:gd name="connsiteX0" fmla="*/ 419935 w 1277421"/>
                <a:gd name="connsiteY0" fmla="*/ 13651 h 2452052"/>
                <a:gd name="connsiteX1" fmla="*/ 67172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19935 w 1277421"/>
                <a:gd name="connsiteY0" fmla="*/ 13651 h 2452052"/>
                <a:gd name="connsiteX1" fmla="*/ 65267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08617 w 1266103"/>
                <a:gd name="connsiteY0" fmla="*/ 13651 h 2452052"/>
                <a:gd name="connsiteX1" fmla="*/ 641357 w 1266103"/>
                <a:gd name="connsiteY1" fmla="*/ 93164 h 2452052"/>
                <a:gd name="connsiteX2" fmla="*/ 872441 w 1266103"/>
                <a:gd name="connsiteY2" fmla="*/ 40156 h 2452052"/>
                <a:gd name="connsiteX3" fmla="*/ 978459 w 1266103"/>
                <a:gd name="connsiteY3" fmla="*/ 2452052 h 2452052"/>
                <a:gd name="connsiteX4" fmla="*/ 289346 w 1266103"/>
                <a:gd name="connsiteY4" fmla="*/ 2452052 h 2452052"/>
                <a:gd name="connsiteX5" fmla="*/ 408617 w 1266103"/>
                <a:gd name="connsiteY5" fmla="*/ 13651 h 2452052"/>
                <a:gd name="connsiteX0" fmla="*/ 417042 w 1274528"/>
                <a:gd name="connsiteY0" fmla="*/ 13651 h 2452052"/>
                <a:gd name="connsiteX1" fmla="*/ 649782 w 1274528"/>
                <a:gd name="connsiteY1" fmla="*/ 93164 h 2452052"/>
                <a:gd name="connsiteX2" fmla="*/ 880866 w 1274528"/>
                <a:gd name="connsiteY2" fmla="*/ 40156 h 2452052"/>
                <a:gd name="connsiteX3" fmla="*/ 986884 w 1274528"/>
                <a:gd name="connsiteY3" fmla="*/ 2452052 h 2452052"/>
                <a:gd name="connsiteX4" fmla="*/ 297771 w 1274528"/>
                <a:gd name="connsiteY4" fmla="*/ 2452052 h 2452052"/>
                <a:gd name="connsiteX5" fmla="*/ 417042 w 1274528"/>
                <a:gd name="connsiteY5" fmla="*/ 13651 h 2452052"/>
                <a:gd name="connsiteX0" fmla="*/ 417042 w 1226121"/>
                <a:gd name="connsiteY0" fmla="*/ 13651 h 2452052"/>
                <a:gd name="connsiteX1" fmla="*/ 649782 w 1226121"/>
                <a:gd name="connsiteY1" fmla="*/ 93164 h 2452052"/>
                <a:gd name="connsiteX2" fmla="*/ 880866 w 1226121"/>
                <a:gd name="connsiteY2" fmla="*/ 40156 h 2452052"/>
                <a:gd name="connsiteX3" fmla="*/ 986884 w 1226121"/>
                <a:gd name="connsiteY3" fmla="*/ 2452052 h 2452052"/>
                <a:gd name="connsiteX4" fmla="*/ 297771 w 1226121"/>
                <a:gd name="connsiteY4" fmla="*/ 2452052 h 2452052"/>
                <a:gd name="connsiteX5" fmla="*/ 417042 w 1226121"/>
                <a:gd name="connsiteY5" fmla="*/ 13651 h 2452052"/>
                <a:gd name="connsiteX0" fmla="*/ 417042 w 1229924"/>
                <a:gd name="connsiteY0" fmla="*/ 13651 h 2452052"/>
                <a:gd name="connsiteX1" fmla="*/ 649782 w 1229924"/>
                <a:gd name="connsiteY1" fmla="*/ 93164 h 2452052"/>
                <a:gd name="connsiteX2" fmla="*/ 880866 w 1229924"/>
                <a:gd name="connsiteY2" fmla="*/ 40156 h 2452052"/>
                <a:gd name="connsiteX3" fmla="*/ 986884 w 1229924"/>
                <a:gd name="connsiteY3" fmla="*/ 2452052 h 2452052"/>
                <a:gd name="connsiteX4" fmla="*/ 297771 w 1229924"/>
                <a:gd name="connsiteY4" fmla="*/ 2452052 h 2452052"/>
                <a:gd name="connsiteX5" fmla="*/ 417042 w 1229924"/>
                <a:gd name="connsiteY5" fmla="*/ 13651 h 245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9924" h="2452052">
                  <a:moveTo>
                    <a:pt x="417042" y="13651"/>
                  </a:moveTo>
                  <a:cubicBezTo>
                    <a:pt x="538382" y="-38391"/>
                    <a:pt x="533205" y="73768"/>
                    <a:pt x="649782" y="93164"/>
                  </a:cubicBezTo>
                  <a:cubicBezTo>
                    <a:pt x="720460" y="75495"/>
                    <a:pt x="781613" y="-37426"/>
                    <a:pt x="880866" y="40156"/>
                  </a:cubicBezTo>
                  <a:cubicBezTo>
                    <a:pt x="946229" y="95995"/>
                    <a:pt x="1561145" y="1171009"/>
                    <a:pt x="986884" y="2452052"/>
                  </a:cubicBezTo>
                  <a:lnTo>
                    <a:pt x="297771" y="2452052"/>
                  </a:lnTo>
                  <a:cubicBezTo>
                    <a:pt x="-409011" y="804364"/>
                    <a:pt x="356233" y="85365"/>
                    <a:pt x="417042" y="13651"/>
                  </a:cubicBezTo>
                  <a:close/>
                </a:path>
              </a:pathLst>
            </a:custGeom>
            <a:solidFill>
              <a:srgbClr val="F338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Rectangle 4">
              <a:extLst>
                <a:ext uri="{FF2B5EF4-FFF2-40B4-BE49-F238E27FC236}">
                  <a16:creationId xmlns:a16="http://schemas.microsoft.com/office/drawing/2014/main" id="{03084BAF-133D-493C-BCA3-F86FDBC071B4}"/>
                </a:ext>
              </a:extLst>
            </p:cNvPr>
            <p:cNvSpPr/>
            <p:nvPr/>
          </p:nvSpPr>
          <p:spPr>
            <a:xfrm>
              <a:off x="4383957" y="3976084"/>
              <a:ext cx="863420" cy="604487"/>
            </a:xfrm>
            <a:custGeom>
              <a:avLst/>
              <a:gdLst>
                <a:gd name="connsiteX0" fmla="*/ 0 w 808382"/>
                <a:gd name="connsiteY0" fmla="*/ 0 h 2464905"/>
                <a:gd name="connsiteX1" fmla="*/ 808382 w 808382"/>
                <a:gd name="connsiteY1" fmla="*/ 0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0 w 808382"/>
                <a:gd name="connsiteY0" fmla="*/ 0 h 2464905"/>
                <a:gd name="connsiteX1" fmla="*/ 649355 w 808382"/>
                <a:gd name="connsiteY1" fmla="*/ 53009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185531 w 808382"/>
                <a:gd name="connsiteY0" fmla="*/ 0 h 2438401"/>
                <a:gd name="connsiteX1" fmla="*/ 649355 w 808382"/>
                <a:gd name="connsiteY1" fmla="*/ 26505 h 2438401"/>
                <a:gd name="connsiteX2" fmla="*/ 808382 w 808382"/>
                <a:gd name="connsiteY2" fmla="*/ 2438401 h 2438401"/>
                <a:gd name="connsiteX3" fmla="*/ 0 w 808382"/>
                <a:gd name="connsiteY3" fmla="*/ 2438401 h 2438401"/>
                <a:gd name="connsiteX4" fmla="*/ 185531 w 808382"/>
                <a:gd name="connsiteY4" fmla="*/ 0 h 2438401"/>
                <a:gd name="connsiteX0" fmla="*/ 185531 w 808382"/>
                <a:gd name="connsiteY0" fmla="*/ 160 h 2438561"/>
                <a:gd name="connsiteX1" fmla="*/ 437321 w 808382"/>
                <a:gd name="connsiteY1" fmla="*/ 79673 h 2438561"/>
                <a:gd name="connsiteX2" fmla="*/ 649355 w 808382"/>
                <a:gd name="connsiteY2" fmla="*/ 26665 h 2438561"/>
                <a:gd name="connsiteX3" fmla="*/ 808382 w 808382"/>
                <a:gd name="connsiteY3" fmla="*/ 2438561 h 2438561"/>
                <a:gd name="connsiteX4" fmla="*/ 0 w 808382"/>
                <a:gd name="connsiteY4" fmla="*/ 2438561 h 2438561"/>
                <a:gd name="connsiteX5" fmla="*/ 185531 w 808382"/>
                <a:gd name="connsiteY5" fmla="*/ 160 h 2438561"/>
                <a:gd name="connsiteX0" fmla="*/ 393316 w 1016167"/>
                <a:gd name="connsiteY0" fmla="*/ 160 h 2438561"/>
                <a:gd name="connsiteX1" fmla="*/ 645106 w 1016167"/>
                <a:gd name="connsiteY1" fmla="*/ 79673 h 2438561"/>
                <a:gd name="connsiteX2" fmla="*/ 857140 w 1016167"/>
                <a:gd name="connsiteY2" fmla="*/ 26665 h 2438561"/>
                <a:gd name="connsiteX3" fmla="*/ 1016167 w 1016167"/>
                <a:gd name="connsiteY3" fmla="*/ 2438561 h 2438561"/>
                <a:gd name="connsiteX4" fmla="*/ 207785 w 1016167"/>
                <a:gd name="connsiteY4" fmla="*/ 2438561 h 2438561"/>
                <a:gd name="connsiteX5" fmla="*/ 393316 w 1016167"/>
                <a:gd name="connsiteY5" fmla="*/ 160 h 2438561"/>
                <a:gd name="connsiteX0" fmla="*/ 402887 w 1025738"/>
                <a:gd name="connsiteY0" fmla="*/ 160 h 2438561"/>
                <a:gd name="connsiteX1" fmla="*/ 654677 w 1025738"/>
                <a:gd name="connsiteY1" fmla="*/ 79673 h 2438561"/>
                <a:gd name="connsiteX2" fmla="*/ 866711 w 1025738"/>
                <a:gd name="connsiteY2" fmla="*/ 26665 h 2438561"/>
                <a:gd name="connsiteX3" fmla="*/ 1025738 w 1025738"/>
                <a:gd name="connsiteY3" fmla="*/ 2438561 h 2438561"/>
                <a:gd name="connsiteX4" fmla="*/ 217356 w 1025738"/>
                <a:gd name="connsiteY4" fmla="*/ 2438561 h 2438561"/>
                <a:gd name="connsiteX5" fmla="*/ 402887 w 1025738"/>
                <a:gd name="connsiteY5" fmla="*/ 160 h 2438561"/>
                <a:gd name="connsiteX0" fmla="*/ 395647 w 1018498"/>
                <a:gd name="connsiteY0" fmla="*/ 160 h 2438561"/>
                <a:gd name="connsiteX1" fmla="*/ 647437 w 1018498"/>
                <a:gd name="connsiteY1" fmla="*/ 79673 h 2438561"/>
                <a:gd name="connsiteX2" fmla="*/ 859471 w 1018498"/>
                <a:gd name="connsiteY2" fmla="*/ 26665 h 2438561"/>
                <a:gd name="connsiteX3" fmla="*/ 1018498 w 1018498"/>
                <a:gd name="connsiteY3" fmla="*/ 2438561 h 2438561"/>
                <a:gd name="connsiteX4" fmla="*/ 210116 w 1018498"/>
                <a:gd name="connsiteY4" fmla="*/ 2438561 h 2438561"/>
                <a:gd name="connsiteX5" fmla="*/ 395647 w 1018498"/>
                <a:gd name="connsiteY5" fmla="*/ 160 h 2438561"/>
                <a:gd name="connsiteX0" fmla="*/ 343595 w 966446"/>
                <a:gd name="connsiteY0" fmla="*/ 160 h 2438561"/>
                <a:gd name="connsiteX1" fmla="*/ 595385 w 966446"/>
                <a:gd name="connsiteY1" fmla="*/ 79673 h 2438561"/>
                <a:gd name="connsiteX2" fmla="*/ 807419 w 966446"/>
                <a:gd name="connsiteY2" fmla="*/ 26665 h 2438561"/>
                <a:gd name="connsiteX3" fmla="*/ 966446 w 966446"/>
                <a:gd name="connsiteY3" fmla="*/ 2438561 h 2438561"/>
                <a:gd name="connsiteX4" fmla="*/ 224324 w 966446"/>
                <a:gd name="connsiteY4" fmla="*/ 2438561 h 2438561"/>
                <a:gd name="connsiteX5" fmla="*/ 343595 w 966446"/>
                <a:gd name="connsiteY5" fmla="*/ 160 h 2438561"/>
                <a:gd name="connsiteX0" fmla="*/ 419935 w 1042786"/>
                <a:gd name="connsiteY0" fmla="*/ 160 h 2438561"/>
                <a:gd name="connsiteX1" fmla="*/ 671725 w 1042786"/>
                <a:gd name="connsiteY1" fmla="*/ 79673 h 2438561"/>
                <a:gd name="connsiteX2" fmla="*/ 883759 w 1042786"/>
                <a:gd name="connsiteY2" fmla="*/ 26665 h 2438561"/>
                <a:gd name="connsiteX3" fmla="*/ 1042786 w 1042786"/>
                <a:gd name="connsiteY3" fmla="*/ 2438561 h 2438561"/>
                <a:gd name="connsiteX4" fmla="*/ 300664 w 1042786"/>
                <a:gd name="connsiteY4" fmla="*/ 2438561 h 2438561"/>
                <a:gd name="connsiteX5" fmla="*/ 419935 w 1042786"/>
                <a:gd name="connsiteY5" fmla="*/ 160 h 2438561"/>
                <a:gd name="connsiteX0" fmla="*/ 419935 w 989777"/>
                <a:gd name="connsiteY0" fmla="*/ 160 h 2438561"/>
                <a:gd name="connsiteX1" fmla="*/ 671725 w 989777"/>
                <a:gd name="connsiteY1" fmla="*/ 79673 h 2438561"/>
                <a:gd name="connsiteX2" fmla="*/ 883759 w 989777"/>
                <a:gd name="connsiteY2" fmla="*/ 26665 h 2438561"/>
                <a:gd name="connsiteX3" fmla="*/ 989777 w 989777"/>
                <a:gd name="connsiteY3" fmla="*/ 2438561 h 2438561"/>
                <a:gd name="connsiteX4" fmla="*/ 300664 w 989777"/>
                <a:gd name="connsiteY4" fmla="*/ 2438561 h 2438561"/>
                <a:gd name="connsiteX5" fmla="*/ 419935 w 989777"/>
                <a:gd name="connsiteY5" fmla="*/ 160 h 2438561"/>
                <a:gd name="connsiteX0" fmla="*/ 419935 w 1226865"/>
                <a:gd name="connsiteY0" fmla="*/ 160 h 2438561"/>
                <a:gd name="connsiteX1" fmla="*/ 671725 w 1226865"/>
                <a:gd name="connsiteY1" fmla="*/ 79673 h 2438561"/>
                <a:gd name="connsiteX2" fmla="*/ 883759 w 1226865"/>
                <a:gd name="connsiteY2" fmla="*/ 26665 h 2438561"/>
                <a:gd name="connsiteX3" fmla="*/ 989777 w 1226865"/>
                <a:gd name="connsiteY3" fmla="*/ 2438561 h 2438561"/>
                <a:gd name="connsiteX4" fmla="*/ 300664 w 1226865"/>
                <a:gd name="connsiteY4" fmla="*/ 2438561 h 2438561"/>
                <a:gd name="connsiteX5" fmla="*/ 419935 w 1226865"/>
                <a:gd name="connsiteY5" fmla="*/ 160 h 2438561"/>
                <a:gd name="connsiteX0" fmla="*/ 419935 w 1277421"/>
                <a:gd name="connsiteY0" fmla="*/ 160 h 2438561"/>
                <a:gd name="connsiteX1" fmla="*/ 671725 w 1277421"/>
                <a:gd name="connsiteY1" fmla="*/ 79673 h 2438561"/>
                <a:gd name="connsiteX2" fmla="*/ 883759 w 1277421"/>
                <a:gd name="connsiteY2" fmla="*/ 26665 h 2438561"/>
                <a:gd name="connsiteX3" fmla="*/ 989777 w 1277421"/>
                <a:gd name="connsiteY3" fmla="*/ 2438561 h 2438561"/>
                <a:gd name="connsiteX4" fmla="*/ 300664 w 1277421"/>
                <a:gd name="connsiteY4" fmla="*/ 2438561 h 2438561"/>
                <a:gd name="connsiteX5" fmla="*/ 419935 w 1277421"/>
                <a:gd name="connsiteY5" fmla="*/ 160 h 2438561"/>
                <a:gd name="connsiteX0" fmla="*/ 419935 w 1277421"/>
                <a:gd name="connsiteY0" fmla="*/ 216 h 2438617"/>
                <a:gd name="connsiteX1" fmla="*/ 671725 w 1277421"/>
                <a:gd name="connsiteY1" fmla="*/ 79729 h 2438617"/>
                <a:gd name="connsiteX2" fmla="*/ 883759 w 1277421"/>
                <a:gd name="connsiteY2" fmla="*/ 26721 h 2438617"/>
                <a:gd name="connsiteX3" fmla="*/ 989777 w 1277421"/>
                <a:gd name="connsiteY3" fmla="*/ 2438617 h 2438617"/>
                <a:gd name="connsiteX4" fmla="*/ 300664 w 1277421"/>
                <a:gd name="connsiteY4" fmla="*/ 2438617 h 2438617"/>
                <a:gd name="connsiteX5" fmla="*/ 419935 w 1277421"/>
                <a:gd name="connsiteY5" fmla="*/ 216 h 2438617"/>
                <a:gd name="connsiteX0" fmla="*/ 419935 w 1277421"/>
                <a:gd name="connsiteY0" fmla="*/ 18809 h 2457210"/>
                <a:gd name="connsiteX1" fmla="*/ 671725 w 1277421"/>
                <a:gd name="connsiteY1" fmla="*/ 98322 h 2457210"/>
                <a:gd name="connsiteX2" fmla="*/ 883759 w 1277421"/>
                <a:gd name="connsiteY2" fmla="*/ 45314 h 2457210"/>
                <a:gd name="connsiteX3" fmla="*/ 989777 w 1277421"/>
                <a:gd name="connsiteY3" fmla="*/ 2457210 h 2457210"/>
                <a:gd name="connsiteX4" fmla="*/ 300664 w 1277421"/>
                <a:gd name="connsiteY4" fmla="*/ 2457210 h 2457210"/>
                <a:gd name="connsiteX5" fmla="*/ 419935 w 1277421"/>
                <a:gd name="connsiteY5" fmla="*/ 18809 h 2457210"/>
                <a:gd name="connsiteX0" fmla="*/ 419935 w 1277421"/>
                <a:gd name="connsiteY0" fmla="*/ 428 h 2438829"/>
                <a:gd name="connsiteX1" fmla="*/ 671725 w 1277421"/>
                <a:gd name="connsiteY1" fmla="*/ 79941 h 2438829"/>
                <a:gd name="connsiteX2" fmla="*/ 883759 w 1277421"/>
                <a:gd name="connsiteY2" fmla="*/ 26933 h 2438829"/>
                <a:gd name="connsiteX3" fmla="*/ 989777 w 1277421"/>
                <a:gd name="connsiteY3" fmla="*/ 2438829 h 2438829"/>
                <a:gd name="connsiteX4" fmla="*/ 300664 w 1277421"/>
                <a:gd name="connsiteY4" fmla="*/ 2438829 h 2438829"/>
                <a:gd name="connsiteX5" fmla="*/ 419935 w 1277421"/>
                <a:gd name="connsiteY5" fmla="*/ 428 h 2438829"/>
                <a:gd name="connsiteX0" fmla="*/ 419935 w 1277421"/>
                <a:gd name="connsiteY0" fmla="*/ 13651 h 2452052"/>
                <a:gd name="connsiteX1" fmla="*/ 67172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19935 w 1277421"/>
                <a:gd name="connsiteY0" fmla="*/ 13651 h 2452052"/>
                <a:gd name="connsiteX1" fmla="*/ 65267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08617 w 1266103"/>
                <a:gd name="connsiteY0" fmla="*/ 13651 h 2452052"/>
                <a:gd name="connsiteX1" fmla="*/ 641357 w 1266103"/>
                <a:gd name="connsiteY1" fmla="*/ 93164 h 2452052"/>
                <a:gd name="connsiteX2" fmla="*/ 872441 w 1266103"/>
                <a:gd name="connsiteY2" fmla="*/ 40156 h 2452052"/>
                <a:gd name="connsiteX3" fmla="*/ 978459 w 1266103"/>
                <a:gd name="connsiteY3" fmla="*/ 2452052 h 2452052"/>
                <a:gd name="connsiteX4" fmla="*/ 289346 w 1266103"/>
                <a:gd name="connsiteY4" fmla="*/ 2452052 h 2452052"/>
                <a:gd name="connsiteX5" fmla="*/ 408617 w 1266103"/>
                <a:gd name="connsiteY5" fmla="*/ 13651 h 2452052"/>
                <a:gd name="connsiteX0" fmla="*/ 417042 w 1274528"/>
                <a:gd name="connsiteY0" fmla="*/ 13651 h 2452052"/>
                <a:gd name="connsiteX1" fmla="*/ 649782 w 1274528"/>
                <a:gd name="connsiteY1" fmla="*/ 93164 h 2452052"/>
                <a:gd name="connsiteX2" fmla="*/ 880866 w 1274528"/>
                <a:gd name="connsiteY2" fmla="*/ 40156 h 2452052"/>
                <a:gd name="connsiteX3" fmla="*/ 986884 w 1274528"/>
                <a:gd name="connsiteY3" fmla="*/ 2452052 h 2452052"/>
                <a:gd name="connsiteX4" fmla="*/ 297771 w 1274528"/>
                <a:gd name="connsiteY4" fmla="*/ 2452052 h 2452052"/>
                <a:gd name="connsiteX5" fmla="*/ 417042 w 1274528"/>
                <a:gd name="connsiteY5" fmla="*/ 13651 h 2452052"/>
                <a:gd name="connsiteX0" fmla="*/ 417042 w 1226121"/>
                <a:gd name="connsiteY0" fmla="*/ 13651 h 2452052"/>
                <a:gd name="connsiteX1" fmla="*/ 649782 w 1226121"/>
                <a:gd name="connsiteY1" fmla="*/ 93164 h 2452052"/>
                <a:gd name="connsiteX2" fmla="*/ 880866 w 1226121"/>
                <a:gd name="connsiteY2" fmla="*/ 40156 h 2452052"/>
                <a:gd name="connsiteX3" fmla="*/ 986884 w 1226121"/>
                <a:gd name="connsiteY3" fmla="*/ 2452052 h 2452052"/>
                <a:gd name="connsiteX4" fmla="*/ 297771 w 1226121"/>
                <a:gd name="connsiteY4" fmla="*/ 2452052 h 2452052"/>
                <a:gd name="connsiteX5" fmla="*/ 417042 w 1226121"/>
                <a:gd name="connsiteY5" fmla="*/ 13651 h 2452052"/>
                <a:gd name="connsiteX0" fmla="*/ 417042 w 1229924"/>
                <a:gd name="connsiteY0" fmla="*/ 13651 h 2452052"/>
                <a:gd name="connsiteX1" fmla="*/ 649782 w 1229924"/>
                <a:gd name="connsiteY1" fmla="*/ 93164 h 2452052"/>
                <a:gd name="connsiteX2" fmla="*/ 880866 w 1229924"/>
                <a:gd name="connsiteY2" fmla="*/ 40156 h 2452052"/>
                <a:gd name="connsiteX3" fmla="*/ 986884 w 1229924"/>
                <a:gd name="connsiteY3" fmla="*/ 2452052 h 2452052"/>
                <a:gd name="connsiteX4" fmla="*/ 297771 w 1229924"/>
                <a:gd name="connsiteY4" fmla="*/ 2452052 h 2452052"/>
                <a:gd name="connsiteX5" fmla="*/ 417042 w 1229924"/>
                <a:gd name="connsiteY5" fmla="*/ 13651 h 2452052"/>
                <a:gd name="connsiteX0" fmla="*/ 297098 w 1272841"/>
                <a:gd name="connsiteY0" fmla="*/ 4685 h 2729157"/>
                <a:gd name="connsiteX1" fmla="*/ 692699 w 1272841"/>
                <a:gd name="connsiteY1" fmla="*/ 370269 h 2729157"/>
                <a:gd name="connsiteX2" fmla="*/ 923783 w 1272841"/>
                <a:gd name="connsiteY2" fmla="*/ 317261 h 2729157"/>
                <a:gd name="connsiteX3" fmla="*/ 1029801 w 1272841"/>
                <a:gd name="connsiteY3" fmla="*/ 2729157 h 2729157"/>
                <a:gd name="connsiteX4" fmla="*/ 340688 w 1272841"/>
                <a:gd name="connsiteY4" fmla="*/ 2729157 h 2729157"/>
                <a:gd name="connsiteX5" fmla="*/ 297098 w 1272841"/>
                <a:gd name="connsiteY5" fmla="*/ 4685 h 2729157"/>
                <a:gd name="connsiteX0" fmla="*/ 297098 w 1321637"/>
                <a:gd name="connsiteY0" fmla="*/ 4685 h 2729157"/>
                <a:gd name="connsiteX1" fmla="*/ 692699 w 1321637"/>
                <a:gd name="connsiteY1" fmla="*/ 370269 h 2729157"/>
                <a:gd name="connsiteX2" fmla="*/ 1099671 w 1321637"/>
                <a:gd name="connsiteY2" fmla="*/ 72056 h 2729157"/>
                <a:gd name="connsiteX3" fmla="*/ 1029801 w 1321637"/>
                <a:gd name="connsiteY3" fmla="*/ 2729157 h 2729157"/>
                <a:gd name="connsiteX4" fmla="*/ 340688 w 1321637"/>
                <a:gd name="connsiteY4" fmla="*/ 2729157 h 2729157"/>
                <a:gd name="connsiteX5" fmla="*/ 297098 w 1321637"/>
                <a:gd name="connsiteY5" fmla="*/ 4685 h 2729157"/>
                <a:gd name="connsiteX0" fmla="*/ 437186 w 1461725"/>
                <a:gd name="connsiteY0" fmla="*/ 4685 h 2729157"/>
                <a:gd name="connsiteX1" fmla="*/ 832787 w 1461725"/>
                <a:gd name="connsiteY1" fmla="*/ 370269 h 2729157"/>
                <a:gd name="connsiteX2" fmla="*/ 1239759 w 1461725"/>
                <a:gd name="connsiteY2" fmla="*/ 72056 h 2729157"/>
                <a:gd name="connsiteX3" fmla="*/ 1169889 w 1461725"/>
                <a:gd name="connsiteY3" fmla="*/ 2729157 h 2729157"/>
                <a:gd name="connsiteX4" fmla="*/ 291858 w 1461725"/>
                <a:gd name="connsiteY4" fmla="*/ 2504383 h 2729157"/>
                <a:gd name="connsiteX5" fmla="*/ 437186 w 1461725"/>
                <a:gd name="connsiteY5" fmla="*/ 4685 h 2729157"/>
                <a:gd name="connsiteX0" fmla="*/ 228857 w 1253396"/>
                <a:gd name="connsiteY0" fmla="*/ 4685 h 2729157"/>
                <a:gd name="connsiteX1" fmla="*/ 624458 w 1253396"/>
                <a:gd name="connsiteY1" fmla="*/ 370269 h 2729157"/>
                <a:gd name="connsiteX2" fmla="*/ 1031430 w 1253396"/>
                <a:gd name="connsiteY2" fmla="*/ 72056 h 2729157"/>
                <a:gd name="connsiteX3" fmla="*/ 961560 w 1253396"/>
                <a:gd name="connsiteY3" fmla="*/ 2729157 h 2729157"/>
                <a:gd name="connsiteX4" fmla="*/ 83529 w 1253396"/>
                <a:gd name="connsiteY4" fmla="*/ 2504383 h 2729157"/>
                <a:gd name="connsiteX5" fmla="*/ 228857 w 1253396"/>
                <a:gd name="connsiteY5" fmla="*/ 4685 h 2729157"/>
                <a:gd name="connsiteX0" fmla="*/ 110298 w 1291184"/>
                <a:gd name="connsiteY0" fmla="*/ 127524 h 2668090"/>
                <a:gd name="connsiteX1" fmla="*/ 662246 w 1291184"/>
                <a:gd name="connsiteY1" fmla="*/ 309202 h 2668090"/>
                <a:gd name="connsiteX2" fmla="*/ 1069218 w 1291184"/>
                <a:gd name="connsiteY2" fmla="*/ 10989 h 2668090"/>
                <a:gd name="connsiteX3" fmla="*/ 999348 w 1291184"/>
                <a:gd name="connsiteY3" fmla="*/ 2668090 h 2668090"/>
                <a:gd name="connsiteX4" fmla="*/ 121317 w 1291184"/>
                <a:gd name="connsiteY4" fmla="*/ 2443316 h 2668090"/>
                <a:gd name="connsiteX5" fmla="*/ 110298 w 1291184"/>
                <a:gd name="connsiteY5" fmla="*/ 127524 h 2668090"/>
                <a:gd name="connsiteX0" fmla="*/ 110298 w 1291184"/>
                <a:gd name="connsiteY0" fmla="*/ 222538 h 2763104"/>
                <a:gd name="connsiteX1" fmla="*/ 662246 w 1291184"/>
                <a:gd name="connsiteY1" fmla="*/ 404216 h 2763104"/>
                <a:gd name="connsiteX2" fmla="*/ 1069218 w 1291184"/>
                <a:gd name="connsiteY2" fmla="*/ 106003 h 2763104"/>
                <a:gd name="connsiteX3" fmla="*/ 999348 w 1291184"/>
                <a:gd name="connsiteY3" fmla="*/ 2763104 h 2763104"/>
                <a:gd name="connsiteX4" fmla="*/ 121317 w 1291184"/>
                <a:gd name="connsiteY4" fmla="*/ 2538330 h 2763104"/>
                <a:gd name="connsiteX5" fmla="*/ 110298 w 1291184"/>
                <a:gd name="connsiteY5" fmla="*/ 222538 h 2763104"/>
                <a:gd name="connsiteX0" fmla="*/ 52784 w 1233670"/>
                <a:gd name="connsiteY0" fmla="*/ 222538 h 2763104"/>
                <a:gd name="connsiteX1" fmla="*/ 604732 w 1233670"/>
                <a:gd name="connsiteY1" fmla="*/ 404216 h 2763104"/>
                <a:gd name="connsiteX2" fmla="*/ 1011704 w 1233670"/>
                <a:gd name="connsiteY2" fmla="*/ 106003 h 2763104"/>
                <a:gd name="connsiteX3" fmla="*/ 941834 w 1233670"/>
                <a:gd name="connsiteY3" fmla="*/ 2763104 h 2763104"/>
                <a:gd name="connsiteX4" fmla="*/ 63803 w 1233670"/>
                <a:gd name="connsiteY4" fmla="*/ 2538330 h 2763104"/>
                <a:gd name="connsiteX5" fmla="*/ 52784 w 1233670"/>
                <a:gd name="connsiteY5" fmla="*/ 222538 h 2763104"/>
                <a:gd name="connsiteX0" fmla="*/ 52784 w 1355775"/>
                <a:gd name="connsiteY0" fmla="*/ 222538 h 2538330"/>
                <a:gd name="connsiteX1" fmla="*/ 604732 w 1355775"/>
                <a:gd name="connsiteY1" fmla="*/ 404216 h 2538330"/>
                <a:gd name="connsiteX2" fmla="*/ 1011704 w 1355775"/>
                <a:gd name="connsiteY2" fmla="*/ 106003 h 2538330"/>
                <a:gd name="connsiteX3" fmla="*/ 1111210 w 1355775"/>
                <a:gd name="connsiteY3" fmla="*/ 2456595 h 2538330"/>
                <a:gd name="connsiteX4" fmla="*/ 63803 w 1355775"/>
                <a:gd name="connsiteY4" fmla="*/ 2538330 h 2538330"/>
                <a:gd name="connsiteX5" fmla="*/ 52784 w 1355775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77792 h 2593584"/>
                <a:gd name="connsiteX1" fmla="*/ 604732 w 1379241"/>
                <a:gd name="connsiteY1" fmla="*/ 459470 h 2593584"/>
                <a:gd name="connsiteX2" fmla="*/ 1102906 w 1379241"/>
                <a:gd name="connsiteY2" fmla="*/ 161256 h 2593584"/>
                <a:gd name="connsiteX3" fmla="*/ 1111210 w 1379241"/>
                <a:gd name="connsiteY3" fmla="*/ 2511849 h 2593584"/>
                <a:gd name="connsiteX4" fmla="*/ 63803 w 1379241"/>
                <a:gd name="connsiteY4" fmla="*/ 2593584 h 2593584"/>
                <a:gd name="connsiteX5" fmla="*/ 52784 w 1379241"/>
                <a:gd name="connsiteY5" fmla="*/ 277792 h 2593584"/>
                <a:gd name="connsiteX0" fmla="*/ 52784 w 1388657"/>
                <a:gd name="connsiteY0" fmla="*/ 277792 h 2593584"/>
                <a:gd name="connsiteX1" fmla="*/ 604732 w 1388657"/>
                <a:gd name="connsiteY1" fmla="*/ 459470 h 2593584"/>
                <a:gd name="connsiteX2" fmla="*/ 1102906 w 1388657"/>
                <a:gd name="connsiteY2" fmla="*/ 161256 h 2593584"/>
                <a:gd name="connsiteX3" fmla="*/ 1124239 w 1388657"/>
                <a:gd name="connsiteY3" fmla="*/ 2511849 h 2593584"/>
                <a:gd name="connsiteX4" fmla="*/ 63803 w 1388657"/>
                <a:gd name="connsiteY4" fmla="*/ 2593584 h 2593584"/>
                <a:gd name="connsiteX5" fmla="*/ 52784 w 1388657"/>
                <a:gd name="connsiteY5" fmla="*/ 277792 h 2593584"/>
                <a:gd name="connsiteX0" fmla="*/ 52784 w 1181038"/>
                <a:gd name="connsiteY0" fmla="*/ 277792 h 2593584"/>
                <a:gd name="connsiteX1" fmla="*/ 604732 w 1181038"/>
                <a:gd name="connsiteY1" fmla="*/ 459470 h 2593584"/>
                <a:gd name="connsiteX2" fmla="*/ 1102906 w 1181038"/>
                <a:gd name="connsiteY2" fmla="*/ 161256 h 2593584"/>
                <a:gd name="connsiteX3" fmla="*/ 1124239 w 1181038"/>
                <a:gd name="connsiteY3" fmla="*/ 2511849 h 2593584"/>
                <a:gd name="connsiteX4" fmla="*/ 63803 w 1181038"/>
                <a:gd name="connsiteY4" fmla="*/ 2593584 h 2593584"/>
                <a:gd name="connsiteX5" fmla="*/ 52784 w 1181038"/>
                <a:gd name="connsiteY5" fmla="*/ 277792 h 259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1038" h="2593584">
                  <a:moveTo>
                    <a:pt x="52784" y="277792"/>
                  </a:moveTo>
                  <a:cubicBezTo>
                    <a:pt x="343499" y="-305526"/>
                    <a:pt x="488155" y="440074"/>
                    <a:pt x="604732" y="459470"/>
                  </a:cubicBezTo>
                  <a:cubicBezTo>
                    <a:pt x="675410" y="441801"/>
                    <a:pt x="997137" y="-325001"/>
                    <a:pt x="1102906" y="161256"/>
                  </a:cubicBezTo>
                  <a:cubicBezTo>
                    <a:pt x="1168269" y="217095"/>
                    <a:pt x="1229461" y="1925553"/>
                    <a:pt x="1124239" y="2511849"/>
                  </a:cubicBezTo>
                  <a:lnTo>
                    <a:pt x="63803" y="2593584"/>
                  </a:lnTo>
                  <a:cubicBezTo>
                    <a:pt x="-30622" y="1354567"/>
                    <a:pt x="-8025" y="349506"/>
                    <a:pt x="52784" y="277792"/>
                  </a:cubicBezTo>
                  <a:close/>
                </a:path>
              </a:pathLst>
            </a:custGeom>
            <a:solidFill>
              <a:srgbClr val="F338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Rectangle 4">
              <a:extLst>
                <a:ext uri="{FF2B5EF4-FFF2-40B4-BE49-F238E27FC236}">
                  <a16:creationId xmlns:a16="http://schemas.microsoft.com/office/drawing/2014/main" id="{DA955E34-7B40-4E47-A200-07CDD271160E}"/>
                </a:ext>
              </a:extLst>
            </p:cNvPr>
            <p:cNvSpPr/>
            <p:nvPr/>
          </p:nvSpPr>
          <p:spPr>
            <a:xfrm>
              <a:off x="4383957" y="4474562"/>
              <a:ext cx="863420" cy="622413"/>
            </a:xfrm>
            <a:custGeom>
              <a:avLst/>
              <a:gdLst>
                <a:gd name="connsiteX0" fmla="*/ 0 w 808382"/>
                <a:gd name="connsiteY0" fmla="*/ 0 h 2464905"/>
                <a:gd name="connsiteX1" fmla="*/ 808382 w 808382"/>
                <a:gd name="connsiteY1" fmla="*/ 0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0 w 808382"/>
                <a:gd name="connsiteY0" fmla="*/ 0 h 2464905"/>
                <a:gd name="connsiteX1" fmla="*/ 649355 w 808382"/>
                <a:gd name="connsiteY1" fmla="*/ 53009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185531 w 808382"/>
                <a:gd name="connsiteY0" fmla="*/ 0 h 2438401"/>
                <a:gd name="connsiteX1" fmla="*/ 649355 w 808382"/>
                <a:gd name="connsiteY1" fmla="*/ 26505 h 2438401"/>
                <a:gd name="connsiteX2" fmla="*/ 808382 w 808382"/>
                <a:gd name="connsiteY2" fmla="*/ 2438401 h 2438401"/>
                <a:gd name="connsiteX3" fmla="*/ 0 w 808382"/>
                <a:gd name="connsiteY3" fmla="*/ 2438401 h 2438401"/>
                <a:gd name="connsiteX4" fmla="*/ 185531 w 808382"/>
                <a:gd name="connsiteY4" fmla="*/ 0 h 2438401"/>
                <a:gd name="connsiteX0" fmla="*/ 185531 w 808382"/>
                <a:gd name="connsiteY0" fmla="*/ 160 h 2438561"/>
                <a:gd name="connsiteX1" fmla="*/ 437321 w 808382"/>
                <a:gd name="connsiteY1" fmla="*/ 79673 h 2438561"/>
                <a:gd name="connsiteX2" fmla="*/ 649355 w 808382"/>
                <a:gd name="connsiteY2" fmla="*/ 26665 h 2438561"/>
                <a:gd name="connsiteX3" fmla="*/ 808382 w 808382"/>
                <a:gd name="connsiteY3" fmla="*/ 2438561 h 2438561"/>
                <a:gd name="connsiteX4" fmla="*/ 0 w 808382"/>
                <a:gd name="connsiteY4" fmla="*/ 2438561 h 2438561"/>
                <a:gd name="connsiteX5" fmla="*/ 185531 w 808382"/>
                <a:gd name="connsiteY5" fmla="*/ 160 h 2438561"/>
                <a:gd name="connsiteX0" fmla="*/ 393316 w 1016167"/>
                <a:gd name="connsiteY0" fmla="*/ 160 h 2438561"/>
                <a:gd name="connsiteX1" fmla="*/ 645106 w 1016167"/>
                <a:gd name="connsiteY1" fmla="*/ 79673 h 2438561"/>
                <a:gd name="connsiteX2" fmla="*/ 857140 w 1016167"/>
                <a:gd name="connsiteY2" fmla="*/ 26665 h 2438561"/>
                <a:gd name="connsiteX3" fmla="*/ 1016167 w 1016167"/>
                <a:gd name="connsiteY3" fmla="*/ 2438561 h 2438561"/>
                <a:gd name="connsiteX4" fmla="*/ 207785 w 1016167"/>
                <a:gd name="connsiteY4" fmla="*/ 2438561 h 2438561"/>
                <a:gd name="connsiteX5" fmla="*/ 393316 w 1016167"/>
                <a:gd name="connsiteY5" fmla="*/ 160 h 2438561"/>
                <a:gd name="connsiteX0" fmla="*/ 402887 w 1025738"/>
                <a:gd name="connsiteY0" fmla="*/ 160 h 2438561"/>
                <a:gd name="connsiteX1" fmla="*/ 654677 w 1025738"/>
                <a:gd name="connsiteY1" fmla="*/ 79673 h 2438561"/>
                <a:gd name="connsiteX2" fmla="*/ 866711 w 1025738"/>
                <a:gd name="connsiteY2" fmla="*/ 26665 h 2438561"/>
                <a:gd name="connsiteX3" fmla="*/ 1025738 w 1025738"/>
                <a:gd name="connsiteY3" fmla="*/ 2438561 h 2438561"/>
                <a:gd name="connsiteX4" fmla="*/ 217356 w 1025738"/>
                <a:gd name="connsiteY4" fmla="*/ 2438561 h 2438561"/>
                <a:gd name="connsiteX5" fmla="*/ 402887 w 1025738"/>
                <a:gd name="connsiteY5" fmla="*/ 160 h 2438561"/>
                <a:gd name="connsiteX0" fmla="*/ 395647 w 1018498"/>
                <a:gd name="connsiteY0" fmla="*/ 160 h 2438561"/>
                <a:gd name="connsiteX1" fmla="*/ 647437 w 1018498"/>
                <a:gd name="connsiteY1" fmla="*/ 79673 h 2438561"/>
                <a:gd name="connsiteX2" fmla="*/ 859471 w 1018498"/>
                <a:gd name="connsiteY2" fmla="*/ 26665 h 2438561"/>
                <a:gd name="connsiteX3" fmla="*/ 1018498 w 1018498"/>
                <a:gd name="connsiteY3" fmla="*/ 2438561 h 2438561"/>
                <a:gd name="connsiteX4" fmla="*/ 210116 w 1018498"/>
                <a:gd name="connsiteY4" fmla="*/ 2438561 h 2438561"/>
                <a:gd name="connsiteX5" fmla="*/ 395647 w 1018498"/>
                <a:gd name="connsiteY5" fmla="*/ 160 h 2438561"/>
                <a:gd name="connsiteX0" fmla="*/ 343595 w 966446"/>
                <a:gd name="connsiteY0" fmla="*/ 160 h 2438561"/>
                <a:gd name="connsiteX1" fmla="*/ 595385 w 966446"/>
                <a:gd name="connsiteY1" fmla="*/ 79673 h 2438561"/>
                <a:gd name="connsiteX2" fmla="*/ 807419 w 966446"/>
                <a:gd name="connsiteY2" fmla="*/ 26665 h 2438561"/>
                <a:gd name="connsiteX3" fmla="*/ 966446 w 966446"/>
                <a:gd name="connsiteY3" fmla="*/ 2438561 h 2438561"/>
                <a:gd name="connsiteX4" fmla="*/ 224324 w 966446"/>
                <a:gd name="connsiteY4" fmla="*/ 2438561 h 2438561"/>
                <a:gd name="connsiteX5" fmla="*/ 343595 w 966446"/>
                <a:gd name="connsiteY5" fmla="*/ 160 h 2438561"/>
                <a:gd name="connsiteX0" fmla="*/ 419935 w 1042786"/>
                <a:gd name="connsiteY0" fmla="*/ 160 h 2438561"/>
                <a:gd name="connsiteX1" fmla="*/ 671725 w 1042786"/>
                <a:gd name="connsiteY1" fmla="*/ 79673 h 2438561"/>
                <a:gd name="connsiteX2" fmla="*/ 883759 w 1042786"/>
                <a:gd name="connsiteY2" fmla="*/ 26665 h 2438561"/>
                <a:gd name="connsiteX3" fmla="*/ 1042786 w 1042786"/>
                <a:gd name="connsiteY3" fmla="*/ 2438561 h 2438561"/>
                <a:gd name="connsiteX4" fmla="*/ 300664 w 1042786"/>
                <a:gd name="connsiteY4" fmla="*/ 2438561 h 2438561"/>
                <a:gd name="connsiteX5" fmla="*/ 419935 w 1042786"/>
                <a:gd name="connsiteY5" fmla="*/ 160 h 2438561"/>
                <a:gd name="connsiteX0" fmla="*/ 419935 w 989777"/>
                <a:gd name="connsiteY0" fmla="*/ 160 h 2438561"/>
                <a:gd name="connsiteX1" fmla="*/ 671725 w 989777"/>
                <a:gd name="connsiteY1" fmla="*/ 79673 h 2438561"/>
                <a:gd name="connsiteX2" fmla="*/ 883759 w 989777"/>
                <a:gd name="connsiteY2" fmla="*/ 26665 h 2438561"/>
                <a:gd name="connsiteX3" fmla="*/ 989777 w 989777"/>
                <a:gd name="connsiteY3" fmla="*/ 2438561 h 2438561"/>
                <a:gd name="connsiteX4" fmla="*/ 300664 w 989777"/>
                <a:gd name="connsiteY4" fmla="*/ 2438561 h 2438561"/>
                <a:gd name="connsiteX5" fmla="*/ 419935 w 989777"/>
                <a:gd name="connsiteY5" fmla="*/ 160 h 2438561"/>
                <a:gd name="connsiteX0" fmla="*/ 419935 w 1226865"/>
                <a:gd name="connsiteY0" fmla="*/ 160 h 2438561"/>
                <a:gd name="connsiteX1" fmla="*/ 671725 w 1226865"/>
                <a:gd name="connsiteY1" fmla="*/ 79673 h 2438561"/>
                <a:gd name="connsiteX2" fmla="*/ 883759 w 1226865"/>
                <a:gd name="connsiteY2" fmla="*/ 26665 h 2438561"/>
                <a:gd name="connsiteX3" fmla="*/ 989777 w 1226865"/>
                <a:gd name="connsiteY3" fmla="*/ 2438561 h 2438561"/>
                <a:gd name="connsiteX4" fmla="*/ 300664 w 1226865"/>
                <a:gd name="connsiteY4" fmla="*/ 2438561 h 2438561"/>
                <a:gd name="connsiteX5" fmla="*/ 419935 w 1226865"/>
                <a:gd name="connsiteY5" fmla="*/ 160 h 2438561"/>
                <a:gd name="connsiteX0" fmla="*/ 419935 w 1277421"/>
                <a:gd name="connsiteY0" fmla="*/ 160 h 2438561"/>
                <a:gd name="connsiteX1" fmla="*/ 671725 w 1277421"/>
                <a:gd name="connsiteY1" fmla="*/ 79673 h 2438561"/>
                <a:gd name="connsiteX2" fmla="*/ 883759 w 1277421"/>
                <a:gd name="connsiteY2" fmla="*/ 26665 h 2438561"/>
                <a:gd name="connsiteX3" fmla="*/ 989777 w 1277421"/>
                <a:gd name="connsiteY3" fmla="*/ 2438561 h 2438561"/>
                <a:gd name="connsiteX4" fmla="*/ 300664 w 1277421"/>
                <a:gd name="connsiteY4" fmla="*/ 2438561 h 2438561"/>
                <a:gd name="connsiteX5" fmla="*/ 419935 w 1277421"/>
                <a:gd name="connsiteY5" fmla="*/ 160 h 2438561"/>
                <a:gd name="connsiteX0" fmla="*/ 419935 w 1277421"/>
                <a:gd name="connsiteY0" fmla="*/ 216 h 2438617"/>
                <a:gd name="connsiteX1" fmla="*/ 671725 w 1277421"/>
                <a:gd name="connsiteY1" fmla="*/ 79729 h 2438617"/>
                <a:gd name="connsiteX2" fmla="*/ 883759 w 1277421"/>
                <a:gd name="connsiteY2" fmla="*/ 26721 h 2438617"/>
                <a:gd name="connsiteX3" fmla="*/ 989777 w 1277421"/>
                <a:gd name="connsiteY3" fmla="*/ 2438617 h 2438617"/>
                <a:gd name="connsiteX4" fmla="*/ 300664 w 1277421"/>
                <a:gd name="connsiteY4" fmla="*/ 2438617 h 2438617"/>
                <a:gd name="connsiteX5" fmla="*/ 419935 w 1277421"/>
                <a:gd name="connsiteY5" fmla="*/ 216 h 2438617"/>
                <a:gd name="connsiteX0" fmla="*/ 419935 w 1277421"/>
                <a:gd name="connsiteY0" fmla="*/ 18809 h 2457210"/>
                <a:gd name="connsiteX1" fmla="*/ 671725 w 1277421"/>
                <a:gd name="connsiteY1" fmla="*/ 98322 h 2457210"/>
                <a:gd name="connsiteX2" fmla="*/ 883759 w 1277421"/>
                <a:gd name="connsiteY2" fmla="*/ 45314 h 2457210"/>
                <a:gd name="connsiteX3" fmla="*/ 989777 w 1277421"/>
                <a:gd name="connsiteY3" fmla="*/ 2457210 h 2457210"/>
                <a:gd name="connsiteX4" fmla="*/ 300664 w 1277421"/>
                <a:gd name="connsiteY4" fmla="*/ 2457210 h 2457210"/>
                <a:gd name="connsiteX5" fmla="*/ 419935 w 1277421"/>
                <a:gd name="connsiteY5" fmla="*/ 18809 h 2457210"/>
                <a:gd name="connsiteX0" fmla="*/ 419935 w 1277421"/>
                <a:gd name="connsiteY0" fmla="*/ 428 h 2438829"/>
                <a:gd name="connsiteX1" fmla="*/ 671725 w 1277421"/>
                <a:gd name="connsiteY1" fmla="*/ 79941 h 2438829"/>
                <a:gd name="connsiteX2" fmla="*/ 883759 w 1277421"/>
                <a:gd name="connsiteY2" fmla="*/ 26933 h 2438829"/>
                <a:gd name="connsiteX3" fmla="*/ 989777 w 1277421"/>
                <a:gd name="connsiteY3" fmla="*/ 2438829 h 2438829"/>
                <a:gd name="connsiteX4" fmla="*/ 300664 w 1277421"/>
                <a:gd name="connsiteY4" fmla="*/ 2438829 h 2438829"/>
                <a:gd name="connsiteX5" fmla="*/ 419935 w 1277421"/>
                <a:gd name="connsiteY5" fmla="*/ 428 h 2438829"/>
                <a:gd name="connsiteX0" fmla="*/ 419935 w 1277421"/>
                <a:gd name="connsiteY0" fmla="*/ 13651 h 2452052"/>
                <a:gd name="connsiteX1" fmla="*/ 67172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19935 w 1277421"/>
                <a:gd name="connsiteY0" fmla="*/ 13651 h 2452052"/>
                <a:gd name="connsiteX1" fmla="*/ 65267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08617 w 1266103"/>
                <a:gd name="connsiteY0" fmla="*/ 13651 h 2452052"/>
                <a:gd name="connsiteX1" fmla="*/ 641357 w 1266103"/>
                <a:gd name="connsiteY1" fmla="*/ 93164 h 2452052"/>
                <a:gd name="connsiteX2" fmla="*/ 872441 w 1266103"/>
                <a:gd name="connsiteY2" fmla="*/ 40156 h 2452052"/>
                <a:gd name="connsiteX3" fmla="*/ 978459 w 1266103"/>
                <a:gd name="connsiteY3" fmla="*/ 2452052 h 2452052"/>
                <a:gd name="connsiteX4" fmla="*/ 289346 w 1266103"/>
                <a:gd name="connsiteY4" fmla="*/ 2452052 h 2452052"/>
                <a:gd name="connsiteX5" fmla="*/ 408617 w 1266103"/>
                <a:gd name="connsiteY5" fmla="*/ 13651 h 2452052"/>
                <a:gd name="connsiteX0" fmla="*/ 417042 w 1274528"/>
                <a:gd name="connsiteY0" fmla="*/ 13651 h 2452052"/>
                <a:gd name="connsiteX1" fmla="*/ 649782 w 1274528"/>
                <a:gd name="connsiteY1" fmla="*/ 93164 h 2452052"/>
                <a:gd name="connsiteX2" fmla="*/ 880866 w 1274528"/>
                <a:gd name="connsiteY2" fmla="*/ 40156 h 2452052"/>
                <a:gd name="connsiteX3" fmla="*/ 986884 w 1274528"/>
                <a:gd name="connsiteY3" fmla="*/ 2452052 h 2452052"/>
                <a:gd name="connsiteX4" fmla="*/ 297771 w 1274528"/>
                <a:gd name="connsiteY4" fmla="*/ 2452052 h 2452052"/>
                <a:gd name="connsiteX5" fmla="*/ 417042 w 1274528"/>
                <a:gd name="connsiteY5" fmla="*/ 13651 h 2452052"/>
                <a:gd name="connsiteX0" fmla="*/ 417042 w 1226121"/>
                <a:gd name="connsiteY0" fmla="*/ 13651 h 2452052"/>
                <a:gd name="connsiteX1" fmla="*/ 649782 w 1226121"/>
                <a:gd name="connsiteY1" fmla="*/ 93164 h 2452052"/>
                <a:gd name="connsiteX2" fmla="*/ 880866 w 1226121"/>
                <a:gd name="connsiteY2" fmla="*/ 40156 h 2452052"/>
                <a:gd name="connsiteX3" fmla="*/ 986884 w 1226121"/>
                <a:gd name="connsiteY3" fmla="*/ 2452052 h 2452052"/>
                <a:gd name="connsiteX4" fmla="*/ 297771 w 1226121"/>
                <a:gd name="connsiteY4" fmla="*/ 2452052 h 2452052"/>
                <a:gd name="connsiteX5" fmla="*/ 417042 w 1226121"/>
                <a:gd name="connsiteY5" fmla="*/ 13651 h 2452052"/>
                <a:gd name="connsiteX0" fmla="*/ 417042 w 1229924"/>
                <a:gd name="connsiteY0" fmla="*/ 13651 h 2452052"/>
                <a:gd name="connsiteX1" fmla="*/ 649782 w 1229924"/>
                <a:gd name="connsiteY1" fmla="*/ 93164 h 2452052"/>
                <a:gd name="connsiteX2" fmla="*/ 880866 w 1229924"/>
                <a:gd name="connsiteY2" fmla="*/ 40156 h 2452052"/>
                <a:gd name="connsiteX3" fmla="*/ 986884 w 1229924"/>
                <a:gd name="connsiteY3" fmla="*/ 2452052 h 2452052"/>
                <a:gd name="connsiteX4" fmla="*/ 297771 w 1229924"/>
                <a:gd name="connsiteY4" fmla="*/ 2452052 h 2452052"/>
                <a:gd name="connsiteX5" fmla="*/ 417042 w 1229924"/>
                <a:gd name="connsiteY5" fmla="*/ 13651 h 2452052"/>
                <a:gd name="connsiteX0" fmla="*/ 297098 w 1272841"/>
                <a:gd name="connsiteY0" fmla="*/ 4685 h 2729157"/>
                <a:gd name="connsiteX1" fmla="*/ 692699 w 1272841"/>
                <a:gd name="connsiteY1" fmla="*/ 370269 h 2729157"/>
                <a:gd name="connsiteX2" fmla="*/ 923783 w 1272841"/>
                <a:gd name="connsiteY2" fmla="*/ 317261 h 2729157"/>
                <a:gd name="connsiteX3" fmla="*/ 1029801 w 1272841"/>
                <a:gd name="connsiteY3" fmla="*/ 2729157 h 2729157"/>
                <a:gd name="connsiteX4" fmla="*/ 340688 w 1272841"/>
                <a:gd name="connsiteY4" fmla="*/ 2729157 h 2729157"/>
                <a:gd name="connsiteX5" fmla="*/ 297098 w 1272841"/>
                <a:gd name="connsiteY5" fmla="*/ 4685 h 2729157"/>
                <a:gd name="connsiteX0" fmla="*/ 297098 w 1321637"/>
                <a:gd name="connsiteY0" fmla="*/ 4685 h 2729157"/>
                <a:gd name="connsiteX1" fmla="*/ 692699 w 1321637"/>
                <a:gd name="connsiteY1" fmla="*/ 370269 h 2729157"/>
                <a:gd name="connsiteX2" fmla="*/ 1099671 w 1321637"/>
                <a:gd name="connsiteY2" fmla="*/ 72056 h 2729157"/>
                <a:gd name="connsiteX3" fmla="*/ 1029801 w 1321637"/>
                <a:gd name="connsiteY3" fmla="*/ 2729157 h 2729157"/>
                <a:gd name="connsiteX4" fmla="*/ 340688 w 1321637"/>
                <a:gd name="connsiteY4" fmla="*/ 2729157 h 2729157"/>
                <a:gd name="connsiteX5" fmla="*/ 297098 w 1321637"/>
                <a:gd name="connsiteY5" fmla="*/ 4685 h 2729157"/>
                <a:gd name="connsiteX0" fmla="*/ 437186 w 1461725"/>
                <a:gd name="connsiteY0" fmla="*/ 4685 h 2729157"/>
                <a:gd name="connsiteX1" fmla="*/ 832787 w 1461725"/>
                <a:gd name="connsiteY1" fmla="*/ 370269 h 2729157"/>
                <a:gd name="connsiteX2" fmla="*/ 1239759 w 1461725"/>
                <a:gd name="connsiteY2" fmla="*/ 72056 h 2729157"/>
                <a:gd name="connsiteX3" fmla="*/ 1169889 w 1461725"/>
                <a:gd name="connsiteY3" fmla="*/ 2729157 h 2729157"/>
                <a:gd name="connsiteX4" fmla="*/ 291858 w 1461725"/>
                <a:gd name="connsiteY4" fmla="*/ 2504383 h 2729157"/>
                <a:gd name="connsiteX5" fmla="*/ 437186 w 1461725"/>
                <a:gd name="connsiteY5" fmla="*/ 4685 h 2729157"/>
                <a:gd name="connsiteX0" fmla="*/ 228857 w 1253396"/>
                <a:gd name="connsiteY0" fmla="*/ 4685 h 2729157"/>
                <a:gd name="connsiteX1" fmla="*/ 624458 w 1253396"/>
                <a:gd name="connsiteY1" fmla="*/ 370269 h 2729157"/>
                <a:gd name="connsiteX2" fmla="*/ 1031430 w 1253396"/>
                <a:gd name="connsiteY2" fmla="*/ 72056 h 2729157"/>
                <a:gd name="connsiteX3" fmla="*/ 961560 w 1253396"/>
                <a:gd name="connsiteY3" fmla="*/ 2729157 h 2729157"/>
                <a:gd name="connsiteX4" fmla="*/ 83529 w 1253396"/>
                <a:gd name="connsiteY4" fmla="*/ 2504383 h 2729157"/>
                <a:gd name="connsiteX5" fmla="*/ 228857 w 1253396"/>
                <a:gd name="connsiteY5" fmla="*/ 4685 h 2729157"/>
                <a:gd name="connsiteX0" fmla="*/ 110298 w 1291184"/>
                <a:gd name="connsiteY0" fmla="*/ 127524 h 2668090"/>
                <a:gd name="connsiteX1" fmla="*/ 662246 w 1291184"/>
                <a:gd name="connsiteY1" fmla="*/ 309202 h 2668090"/>
                <a:gd name="connsiteX2" fmla="*/ 1069218 w 1291184"/>
                <a:gd name="connsiteY2" fmla="*/ 10989 h 2668090"/>
                <a:gd name="connsiteX3" fmla="*/ 999348 w 1291184"/>
                <a:gd name="connsiteY3" fmla="*/ 2668090 h 2668090"/>
                <a:gd name="connsiteX4" fmla="*/ 121317 w 1291184"/>
                <a:gd name="connsiteY4" fmla="*/ 2443316 h 2668090"/>
                <a:gd name="connsiteX5" fmla="*/ 110298 w 1291184"/>
                <a:gd name="connsiteY5" fmla="*/ 127524 h 2668090"/>
                <a:gd name="connsiteX0" fmla="*/ 110298 w 1291184"/>
                <a:gd name="connsiteY0" fmla="*/ 222538 h 2763104"/>
                <a:gd name="connsiteX1" fmla="*/ 662246 w 1291184"/>
                <a:gd name="connsiteY1" fmla="*/ 404216 h 2763104"/>
                <a:gd name="connsiteX2" fmla="*/ 1069218 w 1291184"/>
                <a:gd name="connsiteY2" fmla="*/ 106003 h 2763104"/>
                <a:gd name="connsiteX3" fmla="*/ 999348 w 1291184"/>
                <a:gd name="connsiteY3" fmla="*/ 2763104 h 2763104"/>
                <a:gd name="connsiteX4" fmla="*/ 121317 w 1291184"/>
                <a:gd name="connsiteY4" fmla="*/ 2538330 h 2763104"/>
                <a:gd name="connsiteX5" fmla="*/ 110298 w 1291184"/>
                <a:gd name="connsiteY5" fmla="*/ 222538 h 2763104"/>
                <a:gd name="connsiteX0" fmla="*/ 52784 w 1233670"/>
                <a:gd name="connsiteY0" fmla="*/ 222538 h 2763104"/>
                <a:gd name="connsiteX1" fmla="*/ 604732 w 1233670"/>
                <a:gd name="connsiteY1" fmla="*/ 404216 h 2763104"/>
                <a:gd name="connsiteX2" fmla="*/ 1011704 w 1233670"/>
                <a:gd name="connsiteY2" fmla="*/ 106003 h 2763104"/>
                <a:gd name="connsiteX3" fmla="*/ 941834 w 1233670"/>
                <a:gd name="connsiteY3" fmla="*/ 2763104 h 2763104"/>
                <a:gd name="connsiteX4" fmla="*/ 63803 w 1233670"/>
                <a:gd name="connsiteY4" fmla="*/ 2538330 h 2763104"/>
                <a:gd name="connsiteX5" fmla="*/ 52784 w 1233670"/>
                <a:gd name="connsiteY5" fmla="*/ 222538 h 2763104"/>
                <a:gd name="connsiteX0" fmla="*/ 52784 w 1355775"/>
                <a:gd name="connsiteY0" fmla="*/ 222538 h 2538330"/>
                <a:gd name="connsiteX1" fmla="*/ 604732 w 1355775"/>
                <a:gd name="connsiteY1" fmla="*/ 404216 h 2538330"/>
                <a:gd name="connsiteX2" fmla="*/ 1011704 w 1355775"/>
                <a:gd name="connsiteY2" fmla="*/ 106003 h 2538330"/>
                <a:gd name="connsiteX3" fmla="*/ 1111210 w 1355775"/>
                <a:gd name="connsiteY3" fmla="*/ 2456595 h 2538330"/>
                <a:gd name="connsiteX4" fmla="*/ 63803 w 1355775"/>
                <a:gd name="connsiteY4" fmla="*/ 2538330 h 2538330"/>
                <a:gd name="connsiteX5" fmla="*/ 52784 w 1355775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77792 h 2593584"/>
                <a:gd name="connsiteX1" fmla="*/ 604732 w 1379241"/>
                <a:gd name="connsiteY1" fmla="*/ 459470 h 2593584"/>
                <a:gd name="connsiteX2" fmla="*/ 1102906 w 1379241"/>
                <a:gd name="connsiteY2" fmla="*/ 161256 h 2593584"/>
                <a:gd name="connsiteX3" fmla="*/ 1111210 w 1379241"/>
                <a:gd name="connsiteY3" fmla="*/ 2511849 h 2593584"/>
                <a:gd name="connsiteX4" fmla="*/ 63803 w 1379241"/>
                <a:gd name="connsiteY4" fmla="*/ 2593584 h 2593584"/>
                <a:gd name="connsiteX5" fmla="*/ 52784 w 1379241"/>
                <a:gd name="connsiteY5" fmla="*/ 277792 h 2593584"/>
                <a:gd name="connsiteX0" fmla="*/ 52784 w 1388657"/>
                <a:gd name="connsiteY0" fmla="*/ 277792 h 2593584"/>
                <a:gd name="connsiteX1" fmla="*/ 604732 w 1388657"/>
                <a:gd name="connsiteY1" fmla="*/ 459470 h 2593584"/>
                <a:gd name="connsiteX2" fmla="*/ 1102906 w 1388657"/>
                <a:gd name="connsiteY2" fmla="*/ 161256 h 2593584"/>
                <a:gd name="connsiteX3" fmla="*/ 1124239 w 1388657"/>
                <a:gd name="connsiteY3" fmla="*/ 2511849 h 2593584"/>
                <a:gd name="connsiteX4" fmla="*/ 63803 w 1388657"/>
                <a:gd name="connsiteY4" fmla="*/ 2593584 h 2593584"/>
                <a:gd name="connsiteX5" fmla="*/ 52784 w 1388657"/>
                <a:gd name="connsiteY5" fmla="*/ 277792 h 2593584"/>
                <a:gd name="connsiteX0" fmla="*/ 52784 w 1181038"/>
                <a:gd name="connsiteY0" fmla="*/ 277792 h 2593584"/>
                <a:gd name="connsiteX1" fmla="*/ 604732 w 1181038"/>
                <a:gd name="connsiteY1" fmla="*/ 459470 h 2593584"/>
                <a:gd name="connsiteX2" fmla="*/ 1102906 w 1181038"/>
                <a:gd name="connsiteY2" fmla="*/ 161256 h 2593584"/>
                <a:gd name="connsiteX3" fmla="*/ 1124239 w 1181038"/>
                <a:gd name="connsiteY3" fmla="*/ 2511849 h 2593584"/>
                <a:gd name="connsiteX4" fmla="*/ 63803 w 1181038"/>
                <a:gd name="connsiteY4" fmla="*/ 2593584 h 2593584"/>
                <a:gd name="connsiteX5" fmla="*/ 52784 w 1181038"/>
                <a:gd name="connsiteY5" fmla="*/ 277792 h 2593584"/>
                <a:gd name="connsiteX0" fmla="*/ 52784 w 1181038"/>
                <a:gd name="connsiteY0" fmla="*/ 354704 h 2670496"/>
                <a:gd name="connsiteX1" fmla="*/ 1102906 w 1181038"/>
                <a:gd name="connsiteY1" fmla="*/ 238168 h 2670496"/>
                <a:gd name="connsiteX2" fmla="*/ 1124239 w 1181038"/>
                <a:gd name="connsiteY2" fmla="*/ 2588761 h 2670496"/>
                <a:gd name="connsiteX3" fmla="*/ 63803 w 1181038"/>
                <a:gd name="connsiteY3" fmla="*/ 2670496 h 2670496"/>
                <a:gd name="connsiteX4" fmla="*/ 52784 w 1181038"/>
                <a:gd name="connsiteY4" fmla="*/ 354704 h 267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038" h="2670496">
                  <a:moveTo>
                    <a:pt x="52784" y="354704"/>
                  </a:moveTo>
                  <a:cubicBezTo>
                    <a:pt x="225968" y="-50684"/>
                    <a:pt x="924330" y="-134175"/>
                    <a:pt x="1102906" y="238168"/>
                  </a:cubicBezTo>
                  <a:cubicBezTo>
                    <a:pt x="1168269" y="294007"/>
                    <a:pt x="1229461" y="2002465"/>
                    <a:pt x="1124239" y="2588761"/>
                  </a:cubicBezTo>
                  <a:lnTo>
                    <a:pt x="63803" y="2670496"/>
                  </a:lnTo>
                  <a:cubicBezTo>
                    <a:pt x="-30622" y="1431479"/>
                    <a:pt x="-8025" y="426418"/>
                    <a:pt x="52784" y="354704"/>
                  </a:cubicBezTo>
                  <a:close/>
                </a:path>
              </a:pathLst>
            </a:custGeom>
            <a:solidFill>
              <a:srgbClr val="F338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Rectangle 4">
              <a:extLst>
                <a:ext uri="{FF2B5EF4-FFF2-40B4-BE49-F238E27FC236}">
                  <a16:creationId xmlns:a16="http://schemas.microsoft.com/office/drawing/2014/main" id="{F8809046-853B-444C-BE16-8E26EB192D3A}"/>
                </a:ext>
              </a:extLst>
            </p:cNvPr>
            <p:cNvSpPr/>
            <p:nvPr/>
          </p:nvSpPr>
          <p:spPr>
            <a:xfrm>
              <a:off x="4410946" y="5000985"/>
              <a:ext cx="837498" cy="614585"/>
            </a:xfrm>
            <a:custGeom>
              <a:avLst/>
              <a:gdLst>
                <a:gd name="connsiteX0" fmla="*/ 0 w 808382"/>
                <a:gd name="connsiteY0" fmla="*/ 0 h 2464905"/>
                <a:gd name="connsiteX1" fmla="*/ 808382 w 808382"/>
                <a:gd name="connsiteY1" fmla="*/ 0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0 w 808382"/>
                <a:gd name="connsiteY0" fmla="*/ 0 h 2464905"/>
                <a:gd name="connsiteX1" fmla="*/ 649355 w 808382"/>
                <a:gd name="connsiteY1" fmla="*/ 53009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185531 w 808382"/>
                <a:gd name="connsiteY0" fmla="*/ 0 h 2438401"/>
                <a:gd name="connsiteX1" fmla="*/ 649355 w 808382"/>
                <a:gd name="connsiteY1" fmla="*/ 26505 h 2438401"/>
                <a:gd name="connsiteX2" fmla="*/ 808382 w 808382"/>
                <a:gd name="connsiteY2" fmla="*/ 2438401 h 2438401"/>
                <a:gd name="connsiteX3" fmla="*/ 0 w 808382"/>
                <a:gd name="connsiteY3" fmla="*/ 2438401 h 2438401"/>
                <a:gd name="connsiteX4" fmla="*/ 185531 w 808382"/>
                <a:gd name="connsiteY4" fmla="*/ 0 h 2438401"/>
                <a:gd name="connsiteX0" fmla="*/ 185531 w 808382"/>
                <a:gd name="connsiteY0" fmla="*/ 160 h 2438561"/>
                <a:gd name="connsiteX1" fmla="*/ 437321 w 808382"/>
                <a:gd name="connsiteY1" fmla="*/ 79673 h 2438561"/>
                <a:gd name="connsiteX2" fmla="*/ 649355 w 808382"/>
                <a:gd name="connsiteY2" fmla="*/ 26665 h 2438561"/>
                <a:gd name="connsiteX3" fmla="*/ 808382 w 808382"/>
                <a:gd name="connsiteY3" fmla="*/ 2438561 h 2438561"/>
                <a:gd name="connsiteX4" fmla="*/ 0 w 808382"/>
                <a:gd name="connsiteY4" fmla="*/ 2438561 h 2438561"/>
                <a:gd name="connsiteX5" fmla="*/ 185531 w 808382"/>
                <a:gd name="connsiteY5" fmla="*/ 160 h 2438561"/>
                <a:gd name="connsiteX0" fmla="*/ 393316 w 1016167"/>
                <a:gd name="connsiteY0" fmla="*/ 160 h 2438561"/>
                <a:gd name="connsiteX1" fmla="*/ 645106 w 1016167"/>
                <a:gd name="connsiteY1" fmla="*/ 79673 h 2438561"/>
                <a:gd name="connsiteX2" fmla="*/ 857140 w 1016167"/>
                <a:gd name="connsiteY2" fmla="*/ 26665 h 2438561"/>
                <a:gd name="connsiteX3" fmla="*/ 1016167 w 1016167"/>
                <a:gd name="connsiteY3" fmla="*/ 2438561 h 2438561"/>
                <a:gd name="connsiteX4" fmla="*/ 207785 w 1016167"/>
                <a:gd name="connsiteY4" fmla="*/ 2438561 h 2438561"/>
                <a:gd name="connsiteX5" fmla="*/ 393316 w 1016167"/>
                <a:gd name="connsiteY5" fmla="*/ 160 h 2438561"/>
                <a:gd name="connsiteX0" fmla="*/ 402887 w 1025738"/>
                <a:gd name="connsiteY0" fmla="*/ 160 h 2438561"/>
                <a:gd name="connsiteX1" fmla="*/ 654677 w 1025738"/>
                <a:gd name="connsiteY1" fmla="*/ 79673 h 2438561"/>
                <a:gd name="connsiteX2" fmla="*/ 866711 w 1025738"/>
                <a:gd name="connsiteY2" fmla="*/ 26665 h 2438561"/>
                <a:gd name="connsiteX3" fmla="*/ 1025738 w 1025738"/>
                <a:gd name="connsiteY3" fmla="*/ 2438561 h 2438561"/>
                <a:gd name="connsiteX4" fmla="*/ 217356 w 1025738"/>
                <a:gd name="connsiteY4" fmla="*/ 2438561 h 2438561"/>
                <a:gd name="connsiteX5" fmla="*/ 402887 w 1025738"/>
                <a:gd name="connsiteY5" fmla="*/ 160 h 2438561"/>
                <a:gd name="connsiteX0" fmla="*/ 395647 w 1018498"/>
                <a:gd name="connsiteY0" fmla="*/ 160 h 2438561"/>
                <a:gd name="connsiteX1" fmla="*/ 647437 w 1018498"/>
                <a:gd name="connsiteY1" fmla="*/ 79673 h 2438561"/>
                <a:gd name="connsiteX2" fmla="*/ 859471 w 1018498"/>
                <a:gd name="connsiteY2" fmla="*/ 26665 h 2438561"/>
                <a:gd name="connsiteX3" fmla="*/ 1018498 w 1018498"/>
                <a:gd name="connsiteY3" fmla="*/ 2438561 h 2438561"/>
                <a:gd name="connsiteX4" fmla="*/ 210116 w 1018498"/>
                <a:gd name="connsiteY4" fmla="*/ 2438561 h 2438561"/>
                <a:gd name="connsiteX5" fmla="*/ 395647 w 1018498"/>
                <a:gd name="connsiteY5" fmla="*/ 160 h 2438561"/>
                <a:gd name="connsiteX0" fmla="*/ 343595 w 966446"/>
                <a:gd name="connsiteY0" fmla="*/ 160 h 2438561"/>
                <a:gd name="connsiteX1" fmla="*/ 595385 w 966446"/>
                <a:gd name="connsiteY1" fmla="*/ 79673 h 2438561"/>
                <a:gd name="connsiteX2" fmla="*/ 807419 w 966446"/>
                <a:gd name="connsiteY2" fmla="*/ 26665 h 2438561"/>
                <a:gd name="connsiteX3" fmla="*/ 966446 w 966446"/>
                <a:gd name="connsiteY3" fmla="*/ 2438561 h 2438561"/>
                <a:gd name="connsiteX4" fmla="*/ 224324 w 966446"/>
                <a:gd name="connsiteY4" fmla="*/ 2438561 h 2438561"/>
                <a:gd name="connsiteX5" fmla="*/ 343595 w 966446"/>
                <a:gd name="connsiteY5" fmla="*/ 160 h 2438561"/>
                <a:gd name="connsiteX0" fmla="*/ 419935 w 1042786"/>
                <a:gd name="connsiteY0" fmla="*/ 160 h 2438561"/>
                <a:gd name="connsiteX1" fmla="*/ 671725 w 1042786"/>
                <a:gd name="connsiteY1" fmla="*/ 79673 h 2438561"/>
                <a:gd name="connsiteX2" fmla="*/ 883759 w 1042786"/>
                <a:gd name="connsiteY2" fmla="*/ 26665 h 2438561"/>
                <a:gd name="connsiteX3" fmla="*/ 1042786 w 1042786"/>
                <a:gd name="connsiteY3" fmla="*/ 2438561 h 2438561"/>
                <a:gd name="connsiteX4" fmla="*/ 300664 w 1042786"/>
                <a:gd name="connsiteY4" fmla="*/ 2438561 h 2438561"/>
                <a:gd name="connsiteX5" fmla="*/ 419935 w 1042786"/>
                <a:gd name="connsiteY5" fmla="*/ 160 h 2438561"/>
                <a:gd name="connsiteX0" fmla="*/ 419935 w 989777"/>
                <a:gd name="connsiteY0" fmla="*/ 160 h 2438561"/>
                <a:gd name="connsiteX1" fmla="*/ 671725 w 989777"/>
                <a:gd name="connsiteY1" fmla="*/ 79673 h 2438561"/>
                <a:gd name="connsiteX2" fmla="*/ 883759 w 989777"/>
                <a:gd name="connsiteY2" fmla="*/ 26665 h 2438561"/>
                <a:gd name="connsiteX3" fmla="*/ 989777 w 989777"/>
                <a:gd name="connsiteY3" fmla="*/ 2438561 h 2438561"/>
                <a:gd name="connsiteX4" fmla="*/ 300664 w 989777"/>
                <a:gd name="connsiteY4" fmla="*/ 2438561 h 2438561"/>
                <a:gd name="connsiteX5" fmla="*/ 419935 w 989777"/>
                <a:gd name="connsiteY5" fmla="*/ 160 h 2438561"/>
                <a:gd name="connsiteX0" fmla="*/ 419935 w 1226865"/>
                <a:gd name="connsiteY0" fmla="*/ 160 h 2438561"/>
                <a:gd name="connsiteX1" fmla="*/ 671725 w 1226865"/>
                <a:gd name="connsiteY1" fmla="*/ 79673 h 2438561"/>
                <a:gd name="connsiteX2" fmla="*/ 883759 w 1226865"/>
                <a:gd name="connsiteY2" fmla="*/ 26665 h 2438561"/>
                <a:gd name="connsiteX3" fmla="*/ 989777 w 1226865"/>
                <a:gd name="connsiteY3" fmla="*/ 2438561 h 2438561"/>
                <a:gd name="connsiteX4" fmla="*/ 300664 w 1226865"/>
                <a:gd name="connsiteY4" fmla="*/ 2438561 h 2438561"/>
                <a:gd name="connsiteX5" fmla="*/ 419935 w 1226865"/>
                <a:gd name="connsiteY5" fmla="*/ 160 h 2438561"/>
                <a:gd name="connsiteX0" fmla="*/ 419935 w 1277421"/>
                <a:gd name="connsiteY0" fmla="*/ 160 h 2438561"/>
                <a:gd name="connsiteX1" fmla="*/ 671725 w 1277421"/>
                <a:gd name="connsiteY1" fmla="*/ 79673 h 2438561"/>
                <a:gd name="connsiteX2" fmla="*/ 883759 w 1277421"/>
                <a:gd name="connsiteY2" fmla="*/ 26665 h 2438561"/>
                <a:gd name="connsiteX3" fmla="*/ 989777 w 1277421"/>
                <a:gd name="connsiteY3" fmla="*/ 2438561 h 2438561"/>
                <a:gd name="connsiteX4" fmla="*/ 300664 w 1277421"/>
                <a:gd name="connsiteY4" fmla="*/ 2438561 h 2438561"/>
                <a:gd name="connsiteX5" fmla="*/ 419935 w 1277421"/>
                <a:gd name="connsiteY5" fmla="*/ 160 h 2438561"/>
                <a:gd name="connsiteX0" fmla="*/ 419935 w 1277421"/>
                <a:gd name="connsiteY0" fmla="*/ 216 h 2438617"/>
                <a:gd name="connsiteX1" fmla="*/ 671725 w 1277421"/>
                <a:gd name="connsiteY1" fmla="*/ 79729 h 2438617"/>
                <a:gd name="connsiteX2" fmla="*/ 883759 w 1277421"/>
                <a:gd name="connsiteY2" fmla="*/ 26721 h 2438617"/>
                <a:gd name="connsiteX3" fmla="*/ 989777 w 1277421"/>
                <a:gd name="connsiteY3" fmla="*/ 2438617 h 2438617"/>
                <a:gd name="connsiteX4" fmla="*/ 300664 w 1277421"/>
                <a:gd name="connsiteY4" fmla="*/ 2438617 h 2438617"/>
                <a:gd name="connsiteX5" fmla="*/ 419935 w 1277421"/>
                <a:gd name="connsiteY5" fmla="*/ 216 h 2438617"/>
                <a:gd name="connsiteX0" fmla="*/ 419935 w 1277421"/>
                <a:gd name="connsiteY0" fmla="*/ 18809 h 2457210"/>
                <a:gd name="connsiteX1" fmla="*/ 671725 w 1277421"/>
                <a:gd name="connsiteY1" fmla="*/ 98322 h 2457210"/>
                <a:gd name="connsiteX2" fmla="*/ 883759 w 1277421"/>
                <a:gd name="connsiteY2" fmla="*/ 45314 h 2457210"/>
                <a:gd name="connsiteX3" fmla="*/ 989777 w 1277421"/>
                <a:gd name="connsiteY3" fmla="*/ 2457210 h 2457210"/>
                <a:gd name="connsiteX4" fmla="*/ 300664 w 1277421"/>
                <a:gd name="connsiteY4" fmla="*/ 2457210 h 2457210"/>
                <a:gd name="connsiteX5" fmla="*/ 419935 w 1277421"/>
                <a:gd name="connsiteY5" fmla="*/ 18809 h 2457210"/>
                <a:gd name="connsiteX0" fmla="*/ 419935 w 1277421"/>
                <a:gd name="connsiteY0" fmla="*/ 428 h 2438829"/>
                <a:gd name="connsiteX1" fmla="*/ 671725 w 1277421"/>
                <a:gd name="connsiteY1" fmla="*/ 79941 h 2438829"/>
                <a:gd name="connsiteX2" fmla="*/ 883759 w 1277421"/>
                <a:gd name="connsiteY2" fmla="*/ 26933 h 2438829"/>
                <a:gd name="connsiteX3" fmla="*/ 989777 w 1277421"/>
                <a:gd name="connsiteY3" fmla="*/ 2438829 h 2438829"/>
                <a:gd name="connsiteX4" fmla="*/ 300664 w 1277421"/>
                <a:gd name="connsiteY4" fmla="*/ 2438829 h 2438829"/>
                <a:gd name="connsiteX5" fmla="*/ 419935 w 1277421"/>
                <a:gd name="connsiteY5" fmla="*/ 428 h 2438829"/>
                <a:gd name="connsiteX0" fmla="*/ 419935 w 1277421"/>
                <a:gd name="connsiteY0" fmla="*/ 13651 h 2452052"/>
                <a:gd name="connsiteX1" fmla="*/ 67172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19935 w 1277421"/>
                <a:gd name="connsiteY0" fmla="*/ 13651 h 2452052"/>
                <a:gd name="connsiteX1" fmla="*/ 65267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08617 w 1266103"/>
                <a:gd name="connsiteY0" fmla="*/ 13651 h 2452052"/>
                <a:gd name="connsiteX1" fmla="*/ 641357 w 1266103"/>
                <a:gd name="connsiteY1" fmla="*/ 93164 h 2452052"/>
                <a:gd name="connsiteX2" fmla="*/ 872441 w 1266103"/>
                <a:gd name="connsiteY2" fmla="*/ 40156 h 2452052"/>
                <a:gd name="connsiteX3" fmla="*/ 978459 w 1266103"/>
                <a:gd name="connsiteY3" fmla="*/ 2452052 h 2452052"/>
                <a:gd name="connsiteX4" fmla="*/ 289346 w 1266103"/>
                <a:gd name="connsiteY4" fmla="*/ 2452052 h 2452052"/>
                <a:gd name="connsiteX5" fmla="*/ 408617 w 1266103"/>
                <a:gd name="connsiteY5" fmla="*/ 13651 h 2452052"/>
                <a:gd name="connsiteX0" fmla="*/ 417042 w 1274528"/>
                <a:gd name="connsiteY0" fmla="*/ 13651 h 2452052"/>
                <a:gd name="connsiteX1" fmla="*/ 649782 w 1274528"/>
                <a:gd name="connsiteY1" fmla="*/ 93164 h 2452052"/>
                <a:gd name="connsiteX2" fmla="*/ 880866 w 1274528"/>
                <a:gd name="connsiteY2" fmla="*/ 40156 h 2452052"/>
                <a:gd name="connsiteX3" fmla="*/ 986884 w 1274528"/>
                <a:gd name="connsiteY3" fmla="*/ 2452052 h 2452052"/>
                <a:gd name="connsiteX4" fmla="*/ 297771 w 1274528"/>
                <a:gd name="connsiteY4" fmla="*/ 2452052 h 2452052"/>
                <a:gd name="connsiteX5" fmla="*/ 417042 w 1274528"/>
                <a:gd name="connsiteY5" fmla="*/ 13651 h 2452052"/>
                <a:gd name="connsiteX0" fmla="*/ 417042 w 1226121"/>
                <a:gd name="connsiteY0" fmla="*/ 13651 h 2452052"/>
                <a:gd name="connsiteX1" fmla="*/ 649782 w 1226121"/>
                <a:gd name="connsiteY1" fmla="*/ 93164 h 2452052"/>
                <a:gd name="connsiteX2" fmla="*/ 880866 w 1226121"/>
                <a:gd name="connsiteY2" fmla="*/ 40156 h 2452052"/>
                <a:gd name="connsiteX3" fmla="*/ 986884 w 1226121"/>
                <a:gd name="connsiteY3" fmla="*/ 2452052 h 2452052"/>
                <a:gd name="connsiteX4" fmla="*/ 297771 w 1226121"/>
                <a:gd name="connsiteY4" fmla="*/ 2452052 h 2452052"/>
                <a:gd name="connsiteX5" fmla="*/ 417042 w 1226121"/>
                <a:gd name="connsiteY5" fmla="*/ 13651 h 2452052"/>
                <a:gd name="connsiteX0" fmla="*/ 417042 w 1229924"/>
                <a:gd name="connsiteY0" fmla="*/ 13651 h 2452052"/>
                <a:gd name="connsiteX1" fmla="*/ 649782 w 1229924"/>
                <a:gd name="connsiteY1" fmla="*/ 93164 h 2452052"/>
                <a:gd name="connsiteX2" fmla="*/ 880866 w 1229924"/>
                <a:gd name="connsiteY2" fmla="*/ 40156 h 2452052"/>
                <a:gd name="connsiteX3" fmla="*/ 986884 w 1229924"/>
                <a:gd name="connsiteY3" fmla="*/ 2452052 h 2452052"/>
                <a:gd name="connsiteX4" fmla="*/ 297771 w 1229924"/>
                <a:gd name="connsiteY4" fmla="*/ 2452052 h 2452052"/>
                <a:gd name="connsiteX5" fmla="*/ 417042 w 1229924"/>
                <a:gd name="connsiteY5" fmla="*/ 13651 h 2452052"/>
                <a:gd name="connsiteX0" fmla="*/ 297098 w 1272841"/>
                <a:gd name="connsiteY0" fmla="*/ 4685 h 2729157"/>
                <a:gd name="connsiteX1" fmla="*/ 692699 w 1272841"/>
                <a:gd name="connsiteY1" fmla="*/ 370269 h 2729157"/>
                <a:gd name="connsiteX2" fmla="*/ 923783 w 1272841"/>
                <a:gd name="connsiteY2" fmla="*/ 317261 h 2729157"/>
                <a:gd name="connsiteX3" fmla="*/ 1029801 w 1272841"/>
                <a:gd name="connsiteY3" fmla="*/ 2729157 h 2729157"/>
                <a:gd name="connsiteX4" fmla="*/ 340688 w 1272841"/>
                <a:gd name="connsiteY4" fmla="*/ 2729157 h 2729157"/>
                <a:gd name="connsiteX5" fmla="*/ 297098 w 1272841"/>
                <a:gd name="connsiteY5" fmla="*/ 4685 h 2729157"/>
                <a:gd name="connsiteX0" fmla="*/ 297098 w 1321637"/>
                <a:gd name="connsiteY0" fmla="*/ 4685 h 2729157"/>
                <a:gd name="connsiteX1" fmla="*/ 692699 w 1321637"/>
                <a:gd name="connsiteY1" fmla="*/ 370269 h 2729157"/>
                <a:gd name="connsiteX2" fmla="*/ 1099671 w 1321637"/>
                <a:gd name="connsiteY2" fmla="*/ 72056 h 2729157"/>
                <a:gd name="connsiteX3" fmla="*/ 1029801 w 1321637"/>
                <a:gd name="connsiteY3" fmla="*/ 2729157 h 2729157"/>
                <a:gd name="connsiteX4" fmla="*/ 340688 w 1321637"/>
                <a:gd name="connsiteY4" fmla="*/ 2729157 h 2729157"/>
                <a:gd name="connsiteX5" fmla="*/ 297098 w 1321637"/>
                <a:gd name="connsiteY5" fmla="*/ 4685 h 2729157"/>
                <a:gd name="connsiteX0" fmla="*/ 437186 w 1461725"/>
                <a:gd name="connsiteY0" fmla="*/ 4685 h 2729157"/>
                <a:gd name="connsiteX1" fmla="*/ 832787 w 1461725"/>
                <a:gd name="connsiteY1" fmla="*/ 370269 h 2729157"/>
                <a:gd name="connsiteX2" fmla="*/ 1239759 w 1461725"/>
                <a:gd name="connsiteY2" fmla="*/ 72056 h 2729157"/>
                <a:gd name="connsiteX3" fmla="*/ 1169889 w 1461725"/>
                <a:gd name="connsiteY3" fmla="*/ 2729157 h 2729157"/>
                <a:gd name="connsiteX4" fmla="*/ 291858 w 1461725"/>
                <a:gd name="connsiteY4" fmla="*/ 2504383 h 2729157"/>
                <a:gd name="connsiteX5" fmla="*/ 437186 w 1461725"/>
                <a:gd name="connsiteY5" fmla="*/ 4685 h 2729157"/>
                <a:gd name="connsiteX0" fmla="*/ 228857 w 1253396"/>
                <a:gd name="connsiteY0" fmla="*/ 4685 h 2729157"/>
                <a:gd name="connsiteX1" fmla="*/ 624458 w 1253396"/>
                <a:gd name="connsiteY1" fmla="*/ 370269 h 2729157"/>
                <a:gd name="connsiteX2" fmla="*/ 1031430 w 1253396"/>
                <a:gd name="connsiteY2" fmla="*/ 72056 h 2729157"/>
                <a:gd name="connsiteX3" fmla="*/ 961560 w 1253396"/>
                <a:gd name="connsiteY3" fmla="*/ 2729157 h 2729157"/>
                <a:gd name="connsiteX4" fmla="*/ 83529 w 1253396"/>
                <a:gd name="connsiteY4" fmla="*/ 2504383 h 2729157"/>
                <a:gd name="connsiteX5" fmla="*/ 228857 w 1253396"/>
                <a:gd name="connsiteY5" fmla="*/ 4685 h 2729157"/>
                <a:gd name="connsiteX0" fmla="*/ 110298 w 1291184"/>
                <a:gd name="connsiteY0" fmla="*/ 127524 h 2668090"/>
                <a:gd name="connsiteX1" fmla="*/ 662246 w 1291184"/>
                <a:gd name="connsiteY1" fmla="*/ 309202 h 2668090"/>
                <a:gd name="connsiteX2" fmla="*/ 1069218 w 1291184"/>
                <a:gd name="connsiteY2" fmla="*/ 10989 h 2668090"/>
                <a:gd name="connsiteX3" fmla="*/ 999348 w 1291184"/>
                <a:gd name="connsiteY3" fmla="*/ 2668090 h 2668090"/>
                <a:gd name="connsiteX4" fmla="*/ 121317 w 1291184"/>
                <a:gd name="connsiteY4" fmla="*/ 2443316 h 2668090"/>
                <a:gd name="connsiteX5" fmla="*/ 110298 w 1291184"/>
                <a:gd name="connsiteY5" fmla="*/ 127524 h 2668090"/>
                <a:gd name="connsiteX0" fmla="*/ 110298 w 1291184"/>
                <a:gd name="connsiteY0" fmla="*/ 222538 h 2763104"/>
                <a:gd name="connsiteX1" fmla="*/ 662246 w 1291184"/>
                <a:gd name="connsiteY1" fmla="*/ 404216 h 2763104"/>
                <a:gd name="connsiteX2" fmla="*/ 1069218 w 1291184"/>
                <a:gd name="connsiteY2" fmla="*/ 106003 h 2763104"/>
                <a:gd name="connsiteX3" fmla="*/ 999348 w 1291184"/>
                <a:gd name="connsiteY3" fmla="*/ 2763104 h 2763104"/>
                <a:gd name="connsiteX4" fmla="*/ 121317 w 1291184"/>
                <a:gd name="connsiteY4" fmla="*/ 2538330 h 2763104"/>
                <a:gd name="connsiteX5" fmla="*/ 110298 w 1291184"/>
                <a:gd name="connsiteY5" fmla="*/ 222538 h 2763104"/>
                <a:gd name="connsiteX0" fmla="*/ 52784 w 1233670"/>
                <a:gd name="connsiteY0" fmla="*/ 222538 h 2763104"/>
                <a:gd name="connsiteX1" fmla="*/ 604732 w 1233670"/>
                <a:gd name="connsiteY1" fmla="*/ 404216 h 2763104"/>
                <a:gd name="connsiteX2" fmla="*/ 1011704 w 1233670"/>
                <a:gd name="connsiteY2" fmla="*/ 106003 h 2763104"/>
                <a:gd name="connsiteX3" fmla="*/ 941834 w 1233670"/>
                <a:gd name="connsiteY3" fmla="*/ 2763104 h 2763104"/>
                <a:gd name="connsiteX4" fmla="*/ 63803 w 1233670"/>
                <a:gd name="connsiteY4" fmla="*/ 2538330 h 2763104"/>
                <a:gd name="connsiteX5" fmla="*/ 52784 w 1233670"/>
                <a:gd name="connsiteY5" fmla="*/ 222538 h 2763104"/>
                <a:gd name="connsiteX0" fmla="*/ 52784 w 1355775"/>
                <a:gd name="connsiteY0" fmla="*/ 222538 h 2538330"/>
                <a:gd name="connsiteX1" fmla="*/ 604732 w 1355775"/>
                <a:gd name="connsiteY1" fmla="*/ 404216 h 2538330"/>
                <a:gd name="connsiteX2" fmla="*/ 1011704 w 1355775"/>
                <a:gd name="connsiteY2" fmla="*/ 106003 h 2538330"/>
                <a:gd name="connsiteX3" fmla="*/ 1111210 w 1355775"/>
                <a:gd name="connsiteY3" fmla="*/ 2456595 h 2538330"/>
                <a:gd name="connsiteX4" fmla="*/ 63803 w 1355775"/>
                <a:gd name="connsiteY4" fmla="*/ 2538330 h 2538330"/>
                <a:gd name="connsiteX5" fmla="*/ 52784 w 1355775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77792 h 2593584"/>
                <a:gd name="connsiteX1" fmla="*/ 604732 w 1379241"/>
                <a:gd name="connsiteY1" fmla="*/ 459470 h 2593584"/>
                <a:gd name="connsiteX2" fmla="*/ 1102906 w 1379241"/>
                <a:gd name="connsiteY2" fmla="*/ 161256 h 2593584"/>
                <a:gd name="connsiteX3" fmla="*/ 1111210 w 1379241"/>
                <a:gd name="connsiteY3" fmla="*/ 2511849 h 2593584"/>
                <a:gd name="connsiteX4" fmla="*/ 63803 w 1379241"/>
                <a:gd name="connsiteY4" fmla="*/ 2593584 h 2593584"/>
                <a:gd name="connsiteX5" fmla="*/ 52784 w 1379241"/>
                <a:gd name="connsiteY5" fmla="*/ 277792 h 2593584"/>
                <a:gd name="connsiteX0" fmla="*/ 52784 w 1388657"/>
                <a:gd name="connsiteY0" fmla="*/ 277792 h 2593584"/>
                <a:gd name="connsiteX1" fmla="*/ 604732 w 1388657"/>
                <a:gd name="connsiteY1" fmla="*/ 459470 h 2593584"/>
                <a:gd name="connsiteX2" fmla="*/ 1102906 w 1388657"/>
                <a:gd name="connsiteY2" fmla="*/ 161256 h 2593584"/>
                <a:gd name="connsiteX3" fmla="*/ 1124239 w 1388657"/>
                <a:gd name="connsiteY3" fmla="*/ 2511849 h 2593584"/>
                <a:gd name="connsiteX4" fmla="*/ 63803 w 1388657"/>
                <a:gd name="connsiteY4" fmla="*/ 2593584 h 2593584"/>
                <a:gd name="connsiteX5" fmla="*/ 52784 w 1388657"/>
                <a:gd name="connsiteY5" fmla="*/ 277792 h 2593584"/>
                <a:gd name="connsiteX0" fmla="*/ 52784 w 1181038"/>
                <a:gd name="connsiteY0" fmla="*/ 277792 h 2593584"/>
                <a:gd name="connsiteX1" fmla="*/ 604732 w 1181038"/>
                <a:gd name="connsiteY1" fmla="*/ 459470 h 2593584"/>
                <a:gd name="connsiteX2" fmla="*/ 1102906 w 1181038"/>
                <a:gd name="connsiteY2" fmla="*/ 161256 h 2593584"/>
                <a:gd name="connsiteX3" fmla="*/ 1124239 w 1181038"/>
                <a:gd name="connsiteY3" fmla="*/ 2511849 h 2593584"/>
                <a:gd name="connsiteX4" fmla="*/ 63803 w 1181038"/>
                <a:gd name="connsiteY4" fmla="*/ 2593584 h 2593584"/>
                <a:gd name="connsiteX5" fmla="*/ 52784 w 1181038"/>
                <a:gd name="connsiteY5" fmla="*/ 277792 h 2593584"/>
                <a:gd name="connsiteX0" fmla="*/ 52784 w 1181038"/>
                <a:gd name="connsiteY0" fmla="*/ 354704 h 2670496"/>
                <a:gd name="connsiteX1" fmla="*/ 1102906 w 1181038"/>
                <a:gd name="connsiteY1" fmla="*/ 238168 h 2670496"/>
                <a:gd name="connsiteX2" fmla="*/ 1124239 w 1181038"/>
                <a:gd name="connsiteY2" fmla="*/ 2588761 h 2670496"/>
                <a:gd name="connsiteX3" fmla="*/ 63803 w 1181038"/>
                <a:gd name="connsiteY3" fmla="*/ 2670496 h 2670496"/>
                <a:gd name="connsiteX4" fmla="*/ 52784 w 1181038"/>
                <a:gd name="connsiteY4" fmla="*/ 354704 h 2670496"/>
                <a:gd name="connsiteX0" fmla="*/ 4728 w 1132982"/>
                <a:gd name="connsiteY0" fmla="*/ 354704 h 2854402"/>
                <a:gd name="connsiteX1" fmla="*/ 1054850 w 1132982"/>
                <a:gd name="connsiteY1" fmla="*/ 238168 h 2854402"/>
                <a:gd name="connsiteX2" fmla="*/ 1076183 w 1132982"/>
                <a:gd name="connsiteY2" fmla="*/ 2588761 h 2854402"/>
                <a:gd name="connsiteX3" fmla="*/ 582503 w 1132982"/>
                <a:gd name="connsiteY3" fmla="*/ 2854402 h 2854402"/>
                <a:gd name="connsiteX4" fmla="*/ 4728 w 1132982"/>
                <a:gd name="connsiteY4" fmla="*/ 354704 h 2854402"/>
                <a:gd name="connsiteX0" fmla="*/ 44535 w 1172789"/>
                <a:gd name="connsiteY0" fmla="*/ 354704 h 2854402"/>
                <a:gd name="connsiteX1" fmla="*/ 1094657 w 1172789"/>
                <a:gd name="connsiteY1" fmla="*/ 238168 h 2854402"/>
                <a:gd name="connsiteX2" fmla="*/ 1115990 w 1172789"/>
                <a:gd name="connsiteY2" fmla="*/ 2588761 h 2854402"/>
                <a:gd name="connsiteX3" fmla="*/ 622310 w 1172789"/>
                <a:gd name="connsiteY3" fmla="*/ 2854402 h 2854402"/>
                <a:gd name="connsiteX4" fmla="*/ 44535 w 1172789"/>
                <a:gd name="connsiteY4" fmla="*/ 354704 h 2854402"/>
                <a:gd name="connsiteX0" fmla="*/ 54953 w 1144121"/>
                <a:gd name="connsiteY0" fmla="*/ 572931 h 2766120"/>
                <a:gd name="connsiteX1" fmla="*/ 1065989 w 1144121"/>
                <a:gd name="connsiteY1" fmla="*/ 149886 h 2766120"/>
                <a:gd name="connsiteX2" fmla="*/ 1087322 w 1144121"/>
                <a:gd name="connsiteY2" fmla="*/ 2500479 h 2766120"/>
                <a:gd name="connsiteX3" fmla="*/ 593642 w 1144121"/>
                <a:gd name="connsiteY3" fmla="*/ 2766120 h 2766120"/>
                <a:gd name="connsiteX4" fmla="*/ 54953 w 1144121"/>
                <a:gd name="connsiteY4" fmla="*/ 572931 h 2766120"/>
                <a:gd name="connsiteX0" fmla="*/ 54953 w 1079129"/>
                <a:gd name="connsiteY0" fmla="*/ 572931 h 2766120"/>
                <a:gd name="connsiteX1" fmla="*/ 1065989 w 1079129"/>
                <a:gd name="connsiteY1" fmla="*/ 149886 h 2766120"/>
                <a:gd name="connsiteX2" fmla="*/ 593642 w 1079129"/>
                <a:gd name="connsiteY2" fmla="*/ 2766120 h 2766120"/>
                <a:gd name="connsiteX3" fmla="*/ 54953 w 1079129"/>
                <a:gd name="connsiteY3" fmla="*/ 572931 h 2766120"/>
                <a:gd name="connsiteX0" fmla="*/ 54953 w 1117201"/>
                <a:gd name="connsiteY0" fmla="*/ 261325 h 2454514"/>
                <a:gd name="connsiteX1" fmla="*/ 1105076 w 1117201"/>
                <a:gd name="connsiteY1" fmla="*/ 328690 h 2454514"/>
                <a:gd name="connsiteX2" fmla="*/ 593642 w 1117201"/>
                <a:gd name="connsiteY2" fmla="*/ 2454514 h 2454514"/>
                <a:gd name="connsiteX3" fmla="*/ 54953 w 1117201"/>
                <a:gd name="connsiteY3" fmla="*/ 261325 h 2454514"/>
                <a:gd name="connsiteX0" fmla="*/ 54953 w 1145580"/>
                <a:gd name="connsiteY0" fmla="*/ 261325 h 2454514"/>
                <a:gd name="connsiteX1" fmla="*/ 1105076 w 1145580"/>
                <a:gd name="connsiteY1" fmla="*/ 328690 h 2454514"/>
                <a:gd name="connsiteX2" fmla="*/ 593642 w 1145580"/>
                <a:gd name="connsiteY2" fmla="*/ 2454514 h 2454514"/>
                <a:gd name="connsiteX3" fmla="*/ 54953 w 1145580"/>
                <a:gd name="connsiteY3" fmla="*/ 261325 h 2454514"/>
                <a:gd name="connsiteX0" fmla="*/ 54953 w 1145580"/>
                <a:gd name="connsiteY0" fmla="*/ 415682 h 2608871"/>
                <a:gd name="connsiteX1" fmla="*/ 1105076 w 1145580"/>
                <a:gd name="connsiteY1" fmla="*/ 483047 h 2608871"/>
                <a:gd name="connsiteX2" fmla="*/ 593642 w 1145580"/>
                <a:gd name="connsiteY2" fmla="*/ 2608871 h 2608871"/>
                <a:gd name="connsiteX3" fmla="*/ 54953 w 1145580"/>
                <a:gd name="connsiteY3" fmla="*/ 415682 h 2608871"/>
                <a:gd name="connsiteX0" fmla="*/ 54953 w 1145580"/>
                <a:gd name="connsiteY0" fmla="*/ 443721 h 2636910"/>
                <a:gd name="connsiteX1" fmla="*/ 1105076 w 1145580"/>
                <a:gd name="connsiteY1" fmla="*/ 511086 h 2636910"/>
                <a:gd name="connsiteX2" fmla="*/ 593642 w 1145580"/>
                <a:gd name="connsiteY2" fmla="*/ 2636910 h 2636910"/>
                <a:gd name="connsiteX3" fmla="*/ 54953 w 1145580"/>
                <a:gd name="connsiteY3" fmla="*/ 443721 h 263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5580" h="2636910">
                  <a:moveTo>
                    <a:pt x="54953" y="443721"/>
                  </a:moveTo>
                  <a:cubicBezTo>
                    <a:pt x="241166" y="-43403"/>
                    <a:pt x="815753" y="-269931"/>
                    <a:pt x="1105076" y="511086"/>
                  </a:cubicBezTo>
                  <a:cubicBezTo>
                    <a:pt x="1194857" y="876617"/>
                    <a:pt x="1179072" y="2525536"/>
                    <a:pt x="593642" y="2636910"/>
                  </a:cubicBezTo>
                  <a:cubicBezTo>
                    <a:pt x="-158740" y="2296978"/>
                    <a:pt x="-5856" y="515435"/>
                    <a:pt x="54953" y="443721"/>
                  </a:cubicBezTo>
                  <a:close/>
                </a:path>
              </a:pathLst>
            </a:custGeom>
            <a:solidFill>
              <a:srgbClr val="F338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Oval 12">
              <a:extLst>
                <a:ext uri="{FF2B5EF4-FFF2-40B4-BE49-F238E27FC236}">
                  <a16:creationId xmlns:a16="http://schemas.microsoft.com/office/drawing/2014/main" id="{079F1572-C677-46ED-8CF5-DDFA38A6C55F}"/>
                </a:ext>
              </a:extLst>
            </p:cNvPr>
            <p:cNvSpPr/>
            <p:nvPr/>
          </p:nvSpPr>
          <p:spPr>
            <a:xfrm flipV="1">
              <a:off x="4586075" y="1850293"/>
              <a:ext cx="182963" cy="318184"/>
            </a:xfrm>
            <a:custGeom>
              <a:avLst/>
              <a:gdLst>
                <a:gd name="connsiteX0" fmla="*/ 0 w 504825"/>
                <a:gd name="connsiteY0" fmla="*/ 438803 h 877606"/>
                <a:gd name="connsiteX1" fmla="*/ 252413 w 504825"/>
                <a:gd name="connsiteY1" fmla="*/ 0 h 877606"/>
                <a:gd name="connsiteX2" fmla="*/ 504826 w 504825"/>
                <a:gd name="connsiteY2" fmla="*/ 438803 h 877606"/>
                <a:gd name="connsiteX3" fmla="*/ 252413 w 504825"/>
                <a:gd name="connsiteY3" fmla="*/ 877606 h 877606"/>
                <a:gd name="connsiteX4" fmla="*/ 0 w 504825"/>
                <a:gd name="connsiteY4" fmla="*/ 438803 h 877606"/>
                <a:gd name="connsiteX0" fmla="*/ 0 w 504826"/>
                <a:gd name="connsiteY0" fmla="*/ 438803 h 877606"/>
                <a:gd name="connsiteX1" fmla="*/ 252413 w 504826"/>
                <a:gd name="connsiteY1" fmla="*/ 0 h 877606"/>
                <a:gd name="connsiteX2" fmla="*/ 504826 w 504826"/>
                <a:gd name="connsiteY2" fmla="*/ 438803 h 877606"/>
                <a:gd name="connsiteX3" fmla="*/ 252413 w 504826"/>
                <a:gd name="connsiteY3" fmla="*/ 877606 h 877606"/>
                <a:gd name="connsiteX4" fmla="*/ 0 w 504826"/>
                <a:gd name="connsiteY4" fmla="*/ 438803 h 877606"/>
                <a:gd name="connsiteX0" fmla="*/ 0 w 504826"/>
                <a:gd name="connsiteY0" fmla="*/ 438803 h 877923"/>
                <a:gd name="connsiteX1" fmla="*/ 252413 w 504826"/>
                <a:gd name="connsiteY1" fmla="*/ 0 h 877923"/>
                <a:gd name="connsiteX2" fmla="*/ 504826 w 504826"/>
                <a:gd name="connsiteY2" fmla="*/ 438803 h 877923"/>
                <a:gd name="connsiteX3" fmla="*/ 252413 w 504826"/>
                <a:gd name="connsiteY3" fmla="*/ 877606 h 877923"/>
                <a:gd name="connsiteX4" fmla="*/ 0 w 504826"/>
                <a:gd name="connsiteY4" fmla="*/ 438803 h 87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826" h="877923">
                  <a:moveTo>
                    <a:pt x="0" y="438803"/>
                  </a:moveTo>
                  <a:cubicBezTo>
                    <a:pt x="0" y="196459"/>
                    <a:pt x="193971" y="0"/>
                    <a:pt x="252413" y="0"/>
                  </a:cubicBezTo>
                  <a:cubicBezTo>
                    <a:pt x="310855" y="0"/>
                    <a:pt x="504826" y="196459"/>
                    <a:pt x="504826" y="438803"/>
                  </a:cubicBezTo>
                  <a:cubicBezTo>
                    <a:pt x="504826" y="681147"/>
                    <a:pt x="472780" y="868081"/>
                    <a:pt x="252413" y="877606"/>
                  </a:cubicBezTo>
                  <a:cubicBezTo>
                    <a:pt x="32046" y="887131"/>
                    <a:pt x="0" y="681147"/>
                    <a:pt x="0" y="43880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Oval 12">
              <a:extLst>
                <a:ext uri="{FF2B5EF4-FFF2-40B4-BE49-F238E27FC236}">
                  <a16:creationId xmlns:a16="http://schemas.microsoft.com/office/drawing/2014/main" id="{122FC9EA-9356-492C-9539-1263FEB3367B}"/>
                </a:ext>
              </a:extLst>
            </p:cNvPr>
            <p:cNvSpPr/>
            <p:nvPr/>
          </p:nvSpPr>
          <p:spPr>
            <a:xfrm flipV="1">
              <a:off x="4898120" y="1850293"/>
              <a:ext cx="182963" cy="318184"/>
            </a:xfrm>
            <a:custGeom>
              <a:avLst/>
              <a:gdLst>
                <a:gd name="connsiteX0" fmla="*/ 0 w 504825"/>
                <a:gd name="connsiteY0" fmla="*/ 438803 h 877606"/>
                <a:gd name="connsiteX1" fmla="*/ 252413 w 504825"/>
                <a:gd name="connsiteY1" fmla="*/ 0 h 877606"/>
                <a:gd name="connsiteX2" fmla="*/ 504826 w 504825"/>
                <a:gd name="connsiteY2" fmla="*/ 438803 h 877606"/>
                <a:gd name="connsiteX3" fmla="*/ 252413 w 504825"/>
                <a:gd name="connsiteY3" fmla="*/ 877606 h 877606"/>
                <a:gd name="connsiteX4" fmla="*/ 0 w 504825"/>
                <a:gd name="connsiteY4" fmla="*/ 438803 h 877606"/>
                <a:gd name="connsiteX0" fmla="*/ 0 w 504826"/>
                <a:gd name="connsiteY0" fmla="*/ 438803 h 877606"/>
                <a:gd name="connsiteX1" fmla="*/ 252413 w 504826"/>
                <a:gd name="connsiteY1" fmla="*/ 0 h 877606"/>
                <a:gd name="connsiteX2" fmla="*/ 504826 w 504826"/>
                <a:gd name="connsiteY2" fmla="*/ 438803 h 877606"/>
                <a:gd name="connsiteX3" fmla="*/ 252413 w 504826"/>
                <a:gd name="connsiteY3" fmla="*/ 877606 h 877606"/>
                <a:gd name="connsiteX4" fmla="*/ 0 w 504826"/>
                <a:gd name="connsiteY4" fmla="*/ 438803 h 877606"/>
                <a:gd name="connsiteX0" fmla="*/ 0 w 504826"/>
                <a:gd name="connsiteY0" fmla="*/ 438803 h 877923"/>
                <a:gd name="connsiteX1" fmla="*/ 252413 w 504826"/>
                <a:gd name="connsiteY1" fmla="*/ 0 h 877923"/>
                <a:gd name="connsiteX2" fmla="*/ 504826 w 504826"/>
                <a:gd name="connsiteY2" fmla="*/ 438803 h 877923"/>
                <a:gd name="connsiteX3" fmla="*/ 252413 w 504826"/>
                <a:gd name="connsiteY3" fmla="*/ 877606 h 877923"/>
                <a:gd name="connsiteX4" fmla="*/ 0 w 504826"/>
                <a:gd name="connsiteY4" fmla="*/ 438803 h 87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826" h="877923">
                  <a:moveTo>
                    <a:pt x="0" y="438803"/>
                  </a:moveTo>
                  <a:cubicBezTo>
                    <a:pt x="0" y="196459"/>
                    <a:pt x="193971" y="0"/>
                    <a:pt x="252413" y="0"/>
                  </a:cubicBezTo>
                  <a:cubicBezTo>
                    <a:pt x="310855" y="0"/>
                    <a:pt x="504826" y="196459"/>
                    <a:pt x="504826" y="438803"/>
                  </a:cubicBezTo>
                  <a:cubicBezTo>
                    <a:pt x="504826" y="681147"/>
                    <a:pt x="472780" y="868081"/>
                    <a:pt x="252413" y="877606"/>
                  </a:cubicBezTo>
                  <a:cubicBezTo>
                    <a:pt x="32046" y="887131"/>
                    <a:pt x="0" y="681147"/>
                    <a:pt x="0" y="43880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77E72B70-E395-4CC7-991F-03B292382C94}"/>
              </a:ext>
            </a:extLst>
          </p:cNvPr>
          <p:cNvGrpSpPr/>
          <p:nvPr/>
        </p:nvGrpSpPr>
        <p:grpSpPr>
          <a:xfrm>
            <a:off x="3700560" y="5026749"/>
            <a:ext cx="2015177" cy="1823072"/>
            <a:chOff x="1931223" y="11894"/>
            <a:chExt cx="7196725" cy="6510668"/>
          </a:xfrm>
        </p:grpSpPr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BF3BFE1B-257F-4D18-AD9E-1A52C2128632}"/>
                </a:ext>
              </a:extLst>
            </p:cNvPr>
            <p:cNvGrpSpPr/>
            <p:nvPr/>
          </p:nvGrpSpPr>
          <p:grpSpPr>
            <a:xfrm rot="2719480">
              <a:off x="5220458" y="813535"/>
              <a:ext cx="2704793" cy="4518062"/>
              <a:chOff x="1931223" y="2586696"/>
              <a:chExt cx="1836855" cy="3068266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57" name="Rectangle 32">
                <a:extLst>
                  <a:ext uri="{FF2B5EF4-FFF2-40B4-BE49-F238E27FC236}">
                    <a16:creationId xmlns:a16="http://schemas.microsoft.com/office/drawing/2014/main" id="{782FFCC3-0496-4AE2-AFC2-0B9EB1666A7F}"/>
                  </a:ext>
                </a:extLst>
              </p:cNvPr>
              <p:cNvSpPr/>
              <p:nvPr/>
            </p:nvSpPr>
            <p:spPr>
              <a:xfrm>
                <a:off x="1931223" y="2586696"/>
                <a:ext cx="1836855" cy="3068266"/>
              </a:xfrm>
              <a:custGeom>
                <a:avLst/>
                <a:gdLst>
                  <a:gd name="connsiteX0" fmla="*/ 0 w 1000205"/>
                  <a:gd name="connsiteY0" fmla="*/ 0 h 2047849"/>
                  <a:gd name="connsiteX1" fmla="*/ 1000205 w 1000205"/>
                  <a:gd name="connsiteY1" fmla="*/ 0 h 2047849"/>
                  <a:gd name="connsiteX2" fmla="*/ 1000205 w 1000205"/>
                  <a:gd name="connsiteY2" fmla="*/ 2047849 h 2047849"/>
                  <a:gd name="connsiteX3" fmla="*/ 0 w 1000205"/>
                  <a:gd name="connsiteY3" fmla="*/ 2047849 h 2047849"/>
                  <a:gd name="connsiteX4" fmla="*/ 0 w 1000205"/>
                  <a:gd name="connsiteY4" fmla="*/ 0 h 2047849"/>
                  <a:gd name="connsiteX0" fmla="*/ 0 w 1477283"/>
                  <a:gd name="connsiteY0" fmla="*/ 0 h 3041762"/>
                  <a:gd name="connsiteX1" fmla="*/ 1477283 w 1477283"/>
                  <a:gd name="connsiteY1" fmla="*/ 993913 h 3041762"/>
                  <a:gd name="connsiteX2" fmla="*/ 1477283 w 1477283"/>
                  <a:gd name="connsiteY2" fmla="*/ 3041762 h 3041762"/>
                  <a:gd name="connsiteX3" fmla="*/ 477078 w 1477283"/>
                  <a:gd name="connsiteY3" fmla="*/ 3041762 h 3041762"/>
                  <a:gd name="connsiteX4" fmla="*/ 0 w 1477283"/>
                  <a:gd name="connsiteY4" fmla="*/ 0 h 3041762"/>
                  <a:gd name="connsiteX0" fmla="*/ 0 w 1477283"/>
                  <a:gd name="connsiteY0" fmla="*/ 0 h 3041762"/>
                  <a:gd name="connsiteX1" fmla="*/ 581427 w 1477283"/>
                  <a:gd name="connsiteY1" fmla="*/ 646834 h 3041762"/>
                  <a:gd name="connsiteX2" fmla="*/ 1477283 w 1477283"/>
                  <a:gd name="connsiteY2" fmla="*/ 993913 h 3041762"/>
                  <a:gd name="connsiteX3" fmla="*/ 1477283 w 1477283"/>
                  <a:gd name="connsiteY3" fmla="*/ 3041762 h 3041762"/>
                  <a:gd name="connsiteX4" fmla="*/ 477078 w 1477283"/>
                  <a:gd name="connsiteY4" fmla="*/ 3041762 h 3041762"/>
                  <a:gd name="connsiteX5" fmla="*/ 0 w 1477283"/>
                  <a:gd name="connsiteY5" fmla="*/ 0 h 3041762"/>
                  <a:gd name="connsiteX0" fmla="*/ 0 w 1477283"/>
                  <a:gd name="connsiteY0" fmla="*/ 0 h 3041762"/>
                  <a:gd name="connsiteX1" fmla="*/ 581427 w 1477283"/>
                  <a:gd name="connsiteY1" fmla="*/ 646834 h 3041762"/>
                  <a:gd name="connsiteX2" fmla="*/ 1477283 w 1477283"/>
                  <a:gd name="connsiteY2" fmla="*/ 993913 h 3041762"/>
                  <a:gd name="connsiteX3" fmla="*/ 1477283 w 1477283"/>
                  <a:gd name="connsiteY3" fmla="*/ 3041762 h 3041762"/>
                  <a:gd name="connsiteX4" fmla="*/ 477078 w 1477283"/>
                  <a:gd name="connsiteY4" fmla="*/ 3041762 h 3041762"/>
                  <a:gd name="connsiteX5" fmla="*/ 250123 w 1477283"/>
                  <a:gd name="connsiteY5" fmla="*/ 1004643 h 3041762"/>
                  <a:gd name="connsiteX6" fmla="*/ 0 w 1477283"/>
                  <a:gd name="connsiteY6" fmla="*/ 0 h 3041762"/>
                  <a:gd name="connsiteX0" fmla="*/ 0 w 1477283"/>
                  <a:gd name="connsiteY0" fmla="*/ 0 h 3041762"/>
                  <a:gd name="connsiteX1" fmla="*/ 581427 w 1477283"/>
                  <a:gd name="connsiteY1" fmla="*/ 646834 h 3041762"/>
                  <a:gd name="connsiteX2" fmla="*/ 1172483 w 1477283"/>
                  <a:gd name="connsiteY2" fmla="*/ 1431235 h 3041762"/>
                  <a:gd name="connsiteX3" fmla="*/ 1477283 w 1477283"/>
                  <a:gd name="connsiteY3" fmla="*/ 3041762 h 3041762"/>
                  <a:gd name="connsiteX4" fmla="*/ 477078 w 1477283"/>
                  <a:gd name="connsiteY4" fmla="*/ 3041762 h 3041762"/>
                  <a:gd name="connsiteX5" fmla="*/ 250123 w 1477283"/>
                  <a:gd name="connsiteY5" fmla="*/ 1004643 h 3041762"/>
                  <a:gd name="connsiteX6" fmla="*/ 0 w 1477283"/>
                  <a:gd name="connsiteY6" fmla="*/ 0 h 3041762"/>
                  <a:gd name="connsiteX0" fmla="*/ 0 w 1615097"/>
                  <a:gd name="connsiteY0" fmla="*/ 0 h 3041762"/>
                  <a:gd name="connsiteX1" fmla="*/ 581427 w 1615097"/>
                  <a:gd name="connsiteY1" fmla="*/ 646834 h 3041762"/>
                  <a:gd name="connsiteX2" fmla="*/ 1172483 w 1615097"/>
                  <a:gd name="connsiteY2" fmla="*/ 1431235 h 3041762"/>
                  <a:gd name="connsiteX3" fmla="*/ 1615097 w 1615097"/>
                  <a:gd name="connsiteY3" fmla="*/ 2223843 h 3041762"/>
                  <a:gd name="connsiteX4" fmla="*/ 1477283 w 1615097"/>
                  <a:gd name="connsiteY4" fmla="*/ 3041762 h 3041762"/>
                  <a:gd name="connsiteX5" fmla="*/ 477078 w 1615097"/>
                  <a:gd name="connsiteY5" fmla="*/ 3041762 h 3041762"/>
                  <a:gd name="connsiteX6" fmla="*/ 250123 w 1615097"/>
                  <a:gd name="connsiteY6" fmla="*/ 1004643 h 3041762"/>
                  <a:gd name="connsiteX7" fmla="*/ 0 w 1615097"/>
                  <a:gd name="connsiteY7" fmla="*/ 0 h 3041762"/>
                  <a:gd name="connsiteX0" fmla="*/ 0 w 1888100"/>
                  <a:gd name="connsiteY0" fmla="*/ 0 h 3041762"/>
                  <a:gd name="connsiteX1" fmla="*/ 581427 w 1888100"/>
                  <a:gd name="connsiteY1" fmla="*/ 646834 h 3041762"/>
                  <a:gd name="connsiteX2" fmla="*/ 1172483 w 1888100"/>
                  <a:gd name="connsiteY2" fmla="*/ 1431235 h 3041762"/>
                  <a:gd name="connsiteX3" fmla="*/ 1615097 w 1888100"/>
                  <a:gd name="connsiteY3" fmla="*/ 2223843 h 3041762"/>
                  <a:gd name="connsiteX4" fmla="*/ 1888100 w 1888100"/>
                  <a:gd name="connsiteY4" fmla="*/ 3002006 h 3041762"/>
                  <a:gd name="connsiteX5" fmla="*/ 477078 w 1888100"/>
                  <a:gd name="connsiteY5" fmla="*/ 3041762 h 3041762"/>
                  <a:gd name="connsiteX6" fmla="*/ 250123 w 1888100"/>
                  <a:gd name="connsiteY6" fmla="*/ 1004643 h 3041762"/>
                  <a:gd name="connsiteX7" fmla="*/ 0 w 1888100"/>
                  <a:gd name="connsiteY7" fmla="*/ 0 h 3041762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250123 w 1888100"/>
                  <a:gd name="connsiteY6" fmla="*/ 1004643 h 3068266"/>
                  <a:gd name="connsiteX7" fmla="*/ 0 w 1888100"/>
                  <a:gd name="connsiteY7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250123 w 1888100"/>
                  <a:gd name="connsiteY7" fmla="*/ 1004643 h 3068266"/>
                  <a:gd name="connsiteX8" fmla="*/ 0 w 1888100"/>
                  <a:gd name="connsiteY8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787346"/>
                  <a:gd name="connsiteY0" fmla="*/ 0 h 3068266"/>
                  <a:gd name="connsiteX1" fmla="*/ 599943 w 1787346"/>
                  <a:gd name="connsiteY1" fmla="*/ 646834 h 3068266"/>
                  <a:gd name="connsiteX2" fmla="*/ 1190999 w 1787346"/>
                  <a:gd name="connsiteY2" fmla="*/ 1431235 h 3068266"/>
                  <a:gd name="connsiteX3" fmla="*/ 1633613 w 1787346"/>
                  <a:gd name="connsiteY3" fmla="*/ 2223843 h 3068266"/>
                  <a:gd name="connsiteX4" fmla="*/ 1787346 w 1787346"/>
                  <a:gd name="connsiteY4" fmla="*/ 3028510 h 3068266"/>
                  <a:gd name="connsiteX5" fmla="*/ 1622029 w 1787346"/>
                  <a:gd name="connsiteY5" fmla="*/ 3068266 h 3068266"/>
                  <a:gd name="connsiteX6" fmla="*/ 1130029 w 1787346"/>
                  <a:gd name="connsiteY6" fmla="*/ 2661165 h 3068266"/>
                  <a:gd name="connsiteX7" fmla="*/ 811977 w 1787346"/>
                  <a:gd name="connsiteY7" fmla="*/ 1919043 h 3068266"/>
                  <a:gd name="connsiteX8" fmla="*/ 268639 w 1787346"/>
                  <a:gd name="connsiteY8" fmla="*/ 1004643 h 3068266"/>
                  <a:gd name="connsiteX9" fmla="*/ 18516 w 1787346"/>
                  <a:gd name="connsiteY9" fmla="*/ 0 h 3068266"/>
                  <a:gd name="connsiteX0" fmla="*/ 18516 w 1836855"/>
                  <a:gd name="connsiteY0" fmla="*/ 0 h 3068266"/>
                  <a:gd name="connsiteX1" fmla="*/ 599943 w 1836855"/>
                  <a:gd name="connsiteY1" fmla="*/ 646834 h 3068266"/>
                  <a:gd name="connsiteX2" fmla="*/ 1190999 w 1836855"/>
                  <a:gd name="connsiteY2" fmla="*/ 1431235 h 3068266"/>
                  <a:gd name="connsiteX3" fmla="*/ 1633613 w 1836855"/>
                  <a:gd name="connsiteY3" fmla="*/ 2223843 h 3068266"/>
                  <a:gd name="connsiteX4" fmla="*/ 1787346 w 1836855"/>
                  <a:gd name="connsiteY4" fmla="*/ 3028510 h 3068266"/>
                  <a:gd name="connsiteX5" fmla="*/ 1622029 w 1836855"/>
                  <a:gd name="connsiteY5" fmla="*/ 3068266 h 3068266"/>
                  <a:gd name="connsiteX6" fmla="*/ 1130029 w 1836855"/>
                  <a:gd name="connsiteY6" fmla="*/ 2661165 h 3068266"/>
                  <a:gd name="connsiteX7" fmla="*/ 811977 w 1836855"/>
                  <a:gd name="connsiteY7" fmla="*/ 1919043 h 3068266"/>
                  <a:gd name="connsiteX8" fmla="*/ 268639 w 1836855"/>
                  <a:gd name="connsiteY8" fmla="*/ 1004643 h 3068266"/>
                  <a:gd name="connsiteX9" fmla="*/ 18516 w 1836855"/>
                  <a:gd name="connsiteY9" fmla="*/ 0 h 3068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36855" h="3068266">
                    <a:moveTo>
                      <a:pt x="18516" y="0"/>
                    </a:moveTo>
                    <a:cubicBezTo>
                      <a:pt x="486203" y="61003"/>
                      <a:pt x="397300" y="440057"/>
                      <a:pt x="599943" y="646834"/>
                    </a:cubicBezTo>
                    <a:cubicBezTo>
                      <a:pt x="995744" y="881797"/>
                      <a:pt x="1126502" y="1143263"/>
                      <a:pt x="1190999" y="1431235"/>
                    </a:cubicBezTo>
                    <a:cubicBezTo>
                      <a:pt x="1515232" y="1664515"/>
                      <a:pt x="1587675" y="1977310"/>
                      <a:pt x="1633613" y="2223843"/>
                    </a:cubicBezTo>
                    <a:cubicBezTo>
                      <a:pt x="1870388" y="2483231"/>
                      <a:pt x="1868623" y="2848635"/>
                      <a:pt x="1787346" y="3028510"/>
                    </a:cubicBezTo>
                    <a:lnTo>
                      <a:pt x="1622029" y="3068266"/>
                    </a:lnTo>
                    <a:cubicBezTo>
                      <a:pt x="1543398" y="3011459"/>
                      <a:pt x="1209820" y="3097867"/>
                      <a:pt x="1130029" y="2661165"/>
                    </a:cubicBezTo>
                    <a:cubicBezTo>
                      <a:pt x="968516" y="2476254"/>
                      <a:pt x="836273" y="2301147"/>
                      <a:pt x="811977" y="1919043"/>
                    </a:cubicBezTo>
                    <a:cubicBezTo>
                      <a:pt x="628656" y="1656209"/>
                      <a:pt x="400882" y="1463632"/>
                      <a:pt x="268639" y="1004643"/>
                    </a:cubicBezTo>
                    <a:cubicBezTo>
                      <a:pt x="185265" y="669762"/>
                      <a:pt x="-70389" y="507159"/>
                      <a:pt x="18516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32625CDD-2E09-4AFA-A8EB-5BC0E23F7D47}"/>
                  </a:ext>
                </a:extLst>
              </p:cNvPr>
              <p:cNvSpPr/>
              <p:nvPr/>
            </p:nvSpPr>
            <p:spPr>
              <a:xfrm>
                <a:off x="1948070" y="2597426"/>
                <a:ext cx="1775791" cy="3008244"/>
              </a:xfrm>
              <a:custGeom>
                <a:avLst/>
                <a:gdLst>
                  <a:gd name="connsiteX0" fmla="*/ 0 w 1775791"/>
                  <a:gd name="connsiteY0" fmla="*/ 0 h 3008244"/>
                  <a:gd name="connsiteX1" fmla="*/ 1775791 w 1775791"/>
                  <a:gd name="connsiteY1" fmla="*/ 3008244 h 3008244"/>
                  <a:gd name="connsiteX2" fmla="*/ 1775791 w 1775791"/>
                  <a:gd name="connsiteY2" fmla="*/ 3008244 h 3008244"/>
                  <a:gd name="connsiteX0" fmla="*/ 0 w 1775791"/>
                  <a:gd name="connsiteY0" fmla="*/ 0 h 3008244"/>
                  <a:gd name="connsiteX1" fmla="*/ 1775791 w 1775791"/>
                  <a:gd name="connsiteY1" fmla="*/ 3008244 h 3008244"/>
                  <a:gd name="connsiteX2" fmla="*/ 1775791 w 1775791"/>
                  <a:gd name="connsiteY2" fmla="*/ 3008244 h 3008244"/>
                  <a:gd name="connsiteX0" fmla="*/ 0 w 1775791"/>
                  <a:gd name="connsiteY0" fmla="*/ 0 h 3008244"/>
                  <a:gd name="connsiteX1" fmla="*/ 556591 w 1775791"/>
                  <a:gd name="connsiteY1" fmla="*/ 1139687 h 3008244"/>
                  <a:gd name="connsiteX2" fmla="*/ 1775791 w 1775791"/>
                  <a:gd name="connsiteY2" fmla="*/ 3008244 h 3008244"/>
                  <a:gd name="connsiteX3" fmla="*/ 1775791 w 1775791"/>
                  <a:gd name="connsiteY3" fmla="*/ 3008244 h 3008244"/>
                  <a:gd name="connsiteX0" fmla="*/ 0 w 1775791"/>
                  <a:gd name="connsiteY0" fmla="*/ 0 h 3008244"/>
                  <a:gd name="connsiteX1" fmla="*/ 556591 w 1775791"/>
                  <a:gd name="connsiteY1" fmla="*/ 1139687 h 3008244"/>
                  <a:gd name="connsiteX2" fmla="*/ 1219200 w 1775791"/>
                  <a:gd name="connsiteY2" fmla="*/ 1921565 h 3008244"/>
                  <a:gd name="connsiteX3" fmla="*/ 1775791 w 1775791"/>
                  <a:gd name="connsiteY3" fmla="*/ 3008244 h 3008244"/>
                  <a:gd name="connsiteX4" fmla="*/ 1775791 w 1775791"/>
                  <a:gd name="connsiteY4" fmla="*/ 3008244 h 3008244"/>
                  <a:gd name="connsiteX0" fmla="*/ 0 w 1775791"/>
                  <a:gd name="connsiteY0" fmla="*/ 0 h 3008244"/>
                  <a:gd name="connsiteX1" fmla="*/ 556591 w 1775791"/>
                  <a:gd name="connsiteY1" fmla="*/ 1139687 h 3008244"/>
                  <a:gd name="connsiteX2" fmla="*/ 1219200 w 1775791"/>
                  <a:gd name="connsiteY2" fmla="*/ 1921565 h 3008244"/>
                  <a:gd name="connsiteX3" fmla="*/ 1775791 w 1775791"/>
                  <a:gd name="connsiteY3" fmla="*/ 3008244 h 3008244"/>
                  <a:gd name="connsiteX4" fmla="*/ 1775791 w 1775791"/>
                  <a:gd name="connsiteY4" fmla="*/ 3008244 h 3008244"/>
                  <a:gd name="connsiteX0" fmla="*/ 0 w 1775791"/>
                  <a:gd name="connsiteY0" fmla="*/ 0 h 3008244"/>
                  <a:gd name="connsiteX1" fmla="*/ 556591 w 1775791"/>
                  <a:gd name="connsiteY1" fmla="*/ 1139687 h 3008244"/>
                  <a:gd name="connsiteX2" fmla="*/ 1219200 w 1775791"/>
                  <a:gd name="connsiteY2" fmla="*/ 1921565 h 3008244"/>
                  <a:gd name="connsiteX3" fmla="*/ 1775791 w 1775791"/>
                  <a:gd name="connsiteY3" fmla="*/ 3008244 h 3008244"/>
                  <a:gd name="connsiteX4" fmla="*/ 1775791 w 1775791"/>
                  <a:gd name="connsiteY4" fmla="*/ 3008244 h 3008244"/>
                  <a:gd name="connsiteX0" fmla="*/ 0 w 1775791"/>
                  <a:gd name="connsiteY0" fmla="*/ 0 h 3008244"/>
                  <a:gd name="connsiteX1" fmla="*/ 556591 w 1775791"/>
                  <a:gd name="connsiteY1" fmla="*/ 1139687 h 3008244"/>
                  <a:gd name="connsiteX2" fmla="*/ 1219200 w 1775791"/>
                  <a:gd name="connsiteY2" fmla="*/ 1921565 h 3008244"/>
                  <a:gd name="connsiteX3" fmla="*/ 1775791 w 1775791"/>
                  <a:gd name="connsiteY3" fmla="*/ 3008244 h 3008244"/>
                  <a:gd name="connsiteX4" fmla="*/ 1775791 w 1775791"/>
                  <a:gd name="connsiteY4" fmla="*/ 3008244 h 3008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5791" h="3008244">
                    <a:moveTo>
                      <a:pt x="0" y="0"/>
                    </a:moveTo>
                    <a:cubicBezTo>
                      <a:pt x="322470" y="238539"/>
                      <a:pt x="326887" y="742122"/>
                      <a:pt x="556591" y="1139687"/>
                    </a:cubicBezTo>
                    <a:cubicBezTo>
                      <a:pt x="737704" y="1417983"/>
                      <a:pt x="1038087" y="1590261"/>
                      <a:pt x="1219200" y="1921565"/>
                    </a:cubicBezTo>
                    <a:cubicBezTo>
                      <a:pt x="1338469" y="2548834"/>
                      <a:pt x="1590261" y="2646018"/>
                      <a:pt x="1775791" y="3008244"/>
                    </a:cubicBezTo>
                    <a:lnTo>
                      <a:pt x="1775791" y="3008244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CCFC65BE-4E02-4652-AC36-7FF63D36A757}"/>
                </a:ext>
              </a:extLst>
            </p:cNvPr>
            <p:cNvGrpSpPr/>
            <p:nvPr/>
          </p:nvGrpSpPr>
          <p:grpSpPr>
            <a:xfrm rot="3175264">
              <a:off x="6675387" y="2596254"/>
              <a:ext cx="1836855" cy="3068266"/>
              <a:chOff x="1931223" y="2586696"/>
              <a:chExt cx="1836855" cy="3068266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55" name="Rectangle 32">
                <a:extLst>
                  <a:ext uri="{FF2B5EF4-FFF2-40B4-BE49-F238E27FC236}">
                    <a16:creationId xmlns:a16="http://schemas.microsoft.com/office/drawing/2014/main" id="{A0EB932E-9FD5-46FE-A9DA-B7036D40FF67}"/>
                  </a:ext>
                </a:extLst>
              </p:cNvPr>
              <p:cNvSpPr/>
              <p:nvPr/>
            </p:nvSpPr>
            <p:spPr>
              <a:xfrm>
                <a:off x="1931223" y="2586696"/>
                <a:ext cx="1836855" cy="3068266"/>
              </a:xfrm>
              <a:custGeom>
                <a:avLst/>
                <a:gdLst>
                  <a:gd name="connsiteX0" fmla="*/ 0 w 1000205"/>
                  <a:gd name="connsiteY0" fmla="*/ 0 h 2047849"/>
                  <a:gd name="connsiteX1" fmla="*/ 1000205 w 1000205"/>
                  <a:gd name="connsiteY1" fmla="*/ 0 h 2047849"/>
                  <a:gd name="connsiteX2" fmla="*/ 1000205 w 1000205"/>
                  <a:gd name="connsiteY2" fmla="*/ 2047849 h 2047849"/>
                  <a:gd name="connsiteX3" fmla="*/ 0 w 1000205"/>
                  <a:gd name="connsiteY3" fmla="*/ 2047849 h 2047849"/>
                  <a:gd name="connsiteX4" fmla="*/ 0 w 1000205"/>
                  <a:gd name="connsiteY4" fmla="*/ 0 h 2047849"/>
                  <a:gd name="connsiteX0" fmla="*/ 0 w 1477283"/>
                  <a:gd name="connsiteY0" fmla="*/ 0 h 3041762"/>
                  <a:gd name="connsiteX1" fmla="*/ 1477283 w 1477283"/>
                  <a:gd name="connsiteY1" fmla="*/ 993913 h 3041762"/>
                  <a:gd name="connsiteX2" fmla="*/ 1477283 w 1477283"/>
                  <a:gd name="connsiteY2" fmla="*/ 3041762 h 3041762"/>
                  <a:gd name="connsiteX3" fmla="*/ 477078 w 1477283"/>
                  <a:gd name="connsiteY3" fmla="*/ 3041762 h 3041762"/>
                  <a:gd name="connsiteX4" fmla="*/ 0 w 1477283"/>
                  <a:gd name="connsiteY4" fmla="*/ 0 h 3041762"/>
                  <a:gd name="connsiteX0" fmla="*/ 0 w 1477283"/>
                  <a:gd name="connsiteY0" fmla="*/ 0 h 3041762"/>
                  <a:gd name="connsiteX1" fmla="*/ 581427 w 1477283"/>
                  <a:gd name="connsiteY1" fmla="*/ 646834 h 3041762"/>
                  <a:gd name="connsiteX2" fmla="*/ 1477283 w 1477283"/>
                  <a:gd name="connsiteY2" fmla="*/ 993913 h 3041762"/>
                  <a:gd name="connsiteX3" fmla="*/ 1477283 w 1477283"/>
                  <a:gd name="connsiteY3" fmla="*/ 3041762 h 3041762"/>
                  <a:gd name="connsiteX4" fmla="*/ 477078 w 1477283"/>
                  <a:gd name="connsiteY4" fmla="*/ 3041762 h 3041762"/>
                  <a:gd name="connsiteX5" fmla="*/ 0 w 1477283"/>
                  <a:gd name="connsiteY5" fmla="*/ 0 h 3041762"/>
                  <a:gd name="connsiteX0" fmla="*/ 0 w 1477283"/>
                  <a:gd name="connsiteY0" fmla="*/ 0 h 3041762"/>
                  <a:gd name="connsiteX1" fmla="*/ 581427 w 1477283"/>
                  <a:gd name="connsiteY1" fmla="*/ 646834 h 3041762"/>
                  <a:gd name="connsiteX2" fmla="*/ 1477283 w 1477283"/>
                  <a:gd name="connsiteY2" fmla="*/ 993913 h 3041762"/>
                  <a:gd name="connsiteX3" fmla="*/ 1477283 w 1477283"/>
                  <a:gd name="connsiteY3" fmla="*/ 3041762 h 3041762"/>
                  <a:gd name="connsiteX4" fmla="*/ 477078 w 1477283"/>
                  <a:gd name="connsiteY4" fmla="*/ 3041762 h 3041762"/>
                  <a:gd name="connsiteX5" fmla="*/ 250123 w 1477283"/>
                  <a:gd name="connsiteY5" fmla="*/ 1004643 h 3041762"/>
                  <a:gd name="connsiteX6" fmla="*/ 0 w 1477283"/>
                  <a:gd name="connsiteY6" fmla="*/ 0 h 3041762"/>
                  <a:gd name="connsiteX0" fmla="*/ 0 w 1477283"/>
                  <a:gd name="connsiteY0" fmla="*/ 0 h 3041762"/>
                  <a:gd name="connsiteX1" fmla="*/ 581427 w 1477283"/>
                  <a:gd name="connsiteY1" fmla="*/ 646834 h 3041762"/>
                  <a:gd name="connsiteX2" fmla="*/ 1172483 w 1477283"/>
                  <a:gd name="connsiteY2" fmla="*/ 1431235 h 3041762"/>
                  <a:gd name="connsiteX3" fmla="*/ 1477283 w 1477283"/>
                  <a:gd name="connsiteY3" fmla="*/ 3041762 h 3041762"/>
                  <a:gd name="connsiteX4" fmla="*/ 477078 w 1477283"/>
                  <a:gd name="connsiteY4" fmla="*/ 3041762 h 3041762"/>
                  <a:gd name="connsiteX5" fmla="*/ 250123 w 1477283"/>
                  <a:gd name="connsiteY5" fmla="*/ 1004643 h 3041762"/>
                  <a:gd name="connsiteX6" fmla="*/ 0 w 1477283"/>
                  <a:gd name="connsiteY6" fmla="*/ 0 h 3041762"/>
                  <a:gd name="connsiteX0" fmla="*/ 0 w 1615097"/>
                  <a:gd name="connsiteY0" fmla="*/ 0 h 3041762"/>
                  <a:gd name="connsiteX1" fmla="*/ 581427 w 1615097"/>
                  <a:gd name="connsiteY1" fmla="*/ 646834 h 3041762"/>
                  <a:gd name="connsiteX2" fmla="*/ 1172483 w 1615097"/>
                  <a:gd name="connsiteY2" fmla="*/ 1431235 h 3041762"/>
                  <a:gd name="connsiteX3" fmla="*/ 1615097 w 1615097"/>
                  <a:gd name="connsiteY3" fmla="*/ 2223843 h 3041762"/>
                  <a:gd name="connsiteX4" fmla="*/ 1477283 w 1615097"/>
                  <a:gd name="connsiteY4" fmla="*/ 3041762 h 3041762"/>
                  <a:gd name="connsiteX5" fmla="*/ 477078 w 1615097"/>
                  <a:gd name="connsiteY5" fmla="*/ 3041762 h 3041762"/>
                  <a:gd name="connsiteX6" fmla="*/ 250123 w 1615097"/>
                  <a:gd name="connsiteY6" fmla="*/ 1004643 h 3041762"/>
                  <a:gd name="connsiteX7" fmla="*/ 0 w 1615097"/>
                  <a:gd name="connsiteY7" fmla="*/ 0 h 3041762"/>
                  <a:gd name="connsiteX0" fmla="*/ 0 w 1888100"/>
                  <a:gd name="connsiteY0" fmla="*/ 0 h 3041762"/>
                  <a:gd name="connsiteX1" fmla="*/ 581427 w 1888100"/>
                  <a:gd name="connsiteY1" fmla="*/ 646834 h 3041762"/>
                  <a:gd name="connsiteX2" fmla="*/ 1172483 w 1888100"/>
                  <a:gd name="connsiteY2" fmla="*/ 1431235 h 3041762"/>
                  <a:gd name="connsiteX3" fmla="*/ 1615097 w 1888100"/>
                  <a:gd name="connsiteY3" fmla="*/ 2223843 h 3041762"/>
                  <a:gd name="connsiteX4" fmla="*/ 1888100 w 1888100"/>
                  <a:gd name="connsiteY4" fmla="*/ 3002006 h 3041762"/>
                  <a:gd name="connsiteX5" fmla="*/ 477078 w 1888100"/>
                  <a:gd name="connsiteY5" fmla="*/ 3041762 h 3041762"/>
                  <a:gd name="connsiteX6" fmla="*/ 250123 w 1888100"/>
                  <a:gd name="connsiteY6" fmla="*/ 1004643 h 3041762"/>
                  <a:gd name="connsiteX7" fmla="*/ 0 w 1888100"/>
                  <a:gd name="connsiteY7" fmla="*/ 0 h 3041762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250123 w 1888100"/>
                  <a:gd name="connsiteY6" fmla="*/ 1004643 h 3068266"/>
                  <a:gd name="connsiteX7" fmla="*/ 0 w 1888100"/>
                  <a:gd name="connsiteY7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250123 w 1888100"/>
                  <a:gd name="connsiteY7" fmla="*/ 1004643 h 3068266"/>
                  <a:gd name="connsiteX8" fmla="*/ 0 w 1888100"/>
                  <a:gd name="connsiteY8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787346"/>
                  <a:gd name="connsiteY0" fmla="*/ 0 h 3068266"/>
                  <a:gd name="connsiteX1" fmla="*/ 599943 w 1787346"/>
                  <a:gd name="connsiteY1" fmla="*/ 646834 h 3068266"/>
                  <a:gd name="connsiteX2" fmla="*/ 1190999 w 1787346"/>
                  <a:gd name="connsiteY2" fmla="*/ 1431235 h 3068266"/>
                  <a:gd name="connsiteX3" fmla="*/ 1633613 w 1787346"/>
                  <a:gd name="connsiteY3" fmla="*/ 2223843 h 3068266"/>
                  <a:gd name="connsiteX4" fmla="*/ 1787346 w 1787346"/>
                  <a:gd name="connsiteY4" fmla="*/ 3028510 h 3068266"/>
                  <a:gd name="connsiteX5" fmla="*/ 1622029 w 1787346"/>
                  <a:gd name="connsiteY5" fmla="*/ 3068266 h 3068266"/>
                  <a:gd name="connsiteX6" fmla="*/ 1130029 w 1787346"/>
                  <a:gd name="connsiteY6" fmla="*/ 2661165 h 3068266"/>
                  <a:gd name="connsiteX7" fmla="*/ 811977 w 1787346"/>
                  <a:gd name="connsiteY7" fmla="*/ 1919043 h 3068266"/>
                  <a:gd name="connsiteX8" fmla="*/ 268639 w 1787346"/>
                  <a:gd name="connsiteY8" fmla="*/ 1004643 h 3068266"/>
                  <a:gd name="connsiteX9" fmla="*/ 18516 w 1787346"/>
                  <a:gd name="connsiteY9" fmla="*/ 0 h 3068266"/>
                  <a:gd name="connsiteX0" fmla="*/ 18516 w 1836855"/>
                  <a:gd name="connsiteY0" fmla="*/ 0 h 3068266"/>
                  <a:gd name="connsiteX1" fmla="*/ 599943 w 1836855"/>
                  <a:gd name="connsiteY1" fmla="*/ 646834 h 3068266"/>
                  <a:gd name="connsiteX2" fmla="*/ 1190999 w 1836855"/>
                  <a:gd name="connsiteY2" fmla="*/ 1431235 h 3068266"/>
                  <a:gd name="connsiteX3" fmla="*/ 1633613 w 1836855"/>
                  <a:gd name="connsiteY3" fmla="*/ 2223843 h 3068266"/>
                  <a:gd name="connsiteX4" fmla="*/ 1787346 w 1836855"/>
                  <a:gd name="connsiteY4" fmla="*/ 3028510 h 3068266"/>
                  <a:gd name="connsiteX5" fmla="*/ 1622029 w 1836855"/>
                  <a:gd name="connsiteY5" fmla="*/ 3068266 h 3068266"/>
                  <a:gd name="connsiteX6" fmla="*/ 1130029 w 1836855"/>
                  <a:gd name="connsiteY6" fmla="*/ 2661165 h 3068266"/>
                  <a:gd name="connsiteX7" fmla="*/ 811977 w 1836855"/>
                  <a:gd name="connsiteY7" fmla="*/ 1919043 h 3068266"/>
                  <a:gd name="connsiteX8" fmla="*/ 268639 w 1836855"/>
                  <a:gd name="connsiteY8" fmla="*/ 1004643 h 3068266"/>
                  <a:gd name="connsiteX9" fmla="*/ 18516 w 1836855"/>
                  <a:gd name="connsiteY9" fmla="*/ 0 h 3068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36855" h="3068266">
                    <a:moveTo>
                      <a:pt x="18516" y="0"/>
                    </a:moveTo>
                    <a:cubicBezTo>
                      <a:pt x="486203" y="61003"/>
                      <a:pt x="397300" y="440057"/>
                      <a:pt x="599943" y="646834"/>
                    </a:cubicBezTo>
                    <a:cubicBezTo>
                      <a:pt x="995744" y="881797"/>
                      <a:pt x="1126502" y="1143263"/>
                      <a:pt x="1190999" y="1431235"/>
                    </a:cubicBezTo>
                    <a:cubicBezTo>
                      <a:pt x="1515232" y="1664515"/>
                      <a:pt x="1587675" y="1977310"/>
                      <a:pt x="1633613" y="2223843"/>
                    </a:cubicBezTo>
                    <a:cubicBezTo>
                      <a:pt x="1870388" y="2483231"/>
                      <a:pt x="1868623" y="2848635"/>
                      <a:pt x="1787346" y="3028510"/>
                    </a:cubicBezTo>
                    <a:lnTo>
                      <a:pt x="1622029" y="3068266"/>
                    </a:lnTo>
                    <a:cubicBezTo>
                      <a:pt x="1543398" y="3011459"/>
                      <a:pt x="1209820" y="3097867"/>
                      <a:pt x="1130029" y="2661165"/>
                    </a:cubicBezTo>
                    <a:cubicBezTo>
                      <a:pt x="968516" y="2476254"/>
                      <a:pt x="836273" y="2301147"/>
                      <a:pt x="811977" y="1919043"/>
                    </a:cubicBezTo>
                    <a:cubicBezTo>
                      <a:pt x="628656" y="1656209"/>
                      <a:pt x="400882" y="1463632"/>
                      <a:pt x="268639" y="1004643"/>
                    </a:cubicBezTo>
                    <a:cubicBezTo>
                      <a:pt x="185265" y="669762"/>
                      <a:pt x="-70389" y="507159"/>
                      <a:pt x="18516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3DC06144-BA0B-4658-AF54-0AA904A43625}"/>
                  </a:ext>
                </a:extLst>
              </p:cNvPr>
              <p:cNvSpPr/>
              <p:nvPr/>
            </p:nvSpPr>
            <p:spPr>
              <a:xfrm>
                <a:off x="1948070" y="2597426"/>
                <a:ext cx="1775791" cy="3008244"/>
              </a:xfrm>
              <a:custGeom>
                <a:avLst/>
                <a:gdLst>
                  <a:gd name="connsiteX0" fmla="*/ 0 w 1775791"/>
                  <a:gd name="connsiteY0" fmla="*/ 0 h 3008244"/>
                  <a:gd name="connsiteX1" fmla="*/ 1775791 w 1775791"/>
                  <a:gd name="connsiteY1" fmla="*/ 3008244 h 3008244"/>
                  <a:gd name="connsiteX2" fmla="*/ 1775791 w 1775791"/>
                  <a:gd name="connsiteY2" fmla="*/ 3008244 h 3008244"/>
                  <a:gd name="connsiteX0" fmla="*/ 0 w 1775791"/>
                  <a:gd name="connsiteY0" fmla="*/ 0 h 3008244"/>
                  <a:gd name="connsiteX1" fmla="*/ 1775791 w 1775791"/>
                  <a:gd name="connsiteY1" fmla="*/ 3008244 h 3008244"/>
                  <a:gd name="connsiteX2" fmla="*/ 1775791 w 1775791"/>
                  <a:gd name="connsiteY2" fmla="*/ 3008244 h 3008244"/>
                  <a:gd name="connsiteX0" fmla="*/ 0 w 1775791"/>
                  <a:gd name="connsiteY0" fmla="*/ 0 h 3008244"/>
                  <a:gd name="connsiteX1" fmla="*/ 556591 w 1775791"/>
                  <a:gd name="connsiteY1" fmla="*/ 1139687 h 3008244"/>
                  <a:gd name="connsiteX2" fmla="*/ 1775791 w 1775791"/>
                  <a:gd name="connsiteY2" fmla="*/ 3008244 h 3008244"/>
                  <a:gd name="connsiteX3" fmla="*/ 1775791 w 1775791"/>
                  <a:gd name="connsiteY3" fmla="*/ 3008244 h 3008244"/>
                  <a:gd name="connsiteX0" fmla="*/ 0 w 1775791"/>
                  <a:gd name="connsiteY0" fmla="*/ 0 h 3008244"/>
                  <a:gd name="connsiteX1" fmla="*/ 556591 w 1775791"/>
                  <a:gd name="connsiteY1" fmla="*/ 1139687 h 3008244"/>
                  <a:gd name="connsiteX2" fmla="*/ 1219200 w 1775791"/>
                  <a:gd name="connsiteY2" fmla="*/ 1921565 h 3008244"/>
                  <a:gd name="connsiteX3" fmla="*/ 1775791 w 1775791"/>
                  <a:gd name="connsiteY3" fmla="*/ 3008244 h 3008244"/>
                  <a:gd name="connsiteX4" fmla="*/ 1775791 w 1775791"/>
                  <a:gd name="connsiteY4" fmla="*/ 3008244 h 3008244"/>
                  <a:gd name="connsiteX0" fmla="*/ 0 w 1775791"/>
                  <a:gd name="connsiteY0" fmla="*/ 0 h 3008244"/>
                  <a:gd name="connsiteX1" fmla="*/ 556591 w 1775791"/>
                  <a:gd name="connsiteY1" fmla="*/ 1139687 h 3008244"/>
                  <a:gd name="connsiteX2" fmla="*/ 1219200 w 1775791"/>
                  <a:gd name="connsiteY2" fmla="*/ 1921565 h 3008244"/>
                  <a:gd name="connsiteX3" fmla="*/ 1775791 w 1775791"/>
                  <a:gd name="connsiteY3" fmla="*/ 3008244 h 3008244"/>
                  <a:gd name="connsiteX4" fmla="*/ 1775791 w 1775791"/>
                  <a:gd name="connsiteY4" fmla="*/ 3008244 h 3008244"/>
                  <a:gd name="connsiteX0" fmla="*/ 0 w 1775791"/>
                  <a:gd name="connsiteY0" fmla="*/ 0 h 3008244"/>
                  <a:gd name="connsiteX1" fmla="*/ 556591 w 1775791"/>
                  <a:gd name="connsiteY1" fmla="*/ 1139687 h 3008244"/>
                  <a:gd name="connsiteX2" fmla="*/ 1219200 w 1775791"/>
                  <a:gd name="connsiteY2" fmla="*/ 1921565 h 3008244"/>
                  <a:gd name="connsiteX3" fmla="*/ 1775791 w 1775791"/>
                  <a:gd name="connsiteY3" fmla="*/ 3008244 h 3008244"/>
                  <a:gd name="connsiteX4" fmla="*/ 1775791 w 1775791"/>
                  <a:gd name="connsiteY4" fmla="*/ 3008244 h 3008244"/>
                  <a:gd name="connsiteX0" fmla="*/ 0 w 1775791"/>
                  <a:gd name="connsiteY0" fmla="*/ 0 h 3008244"/>
                  <a:gd name="connsiteX1" fmla="*/ 556591 w 1775791"/>
                  <a:gd name="connsiteY1" fmla="*/ 1139687 h 3008244"/>
                  <a:gd name="connsiteX2" fmla="*/ 1219200 w 1775791"/>
                  <a:gd name="connsiteY2" fmla="*/ 1921565 h 3008244"/>
                  <a:gd name="connsiteX3" fmla="*/ 1775791 w 1775791"/>
                  <a:gd name="connsiteY3" fmla="*/ 3008244 h 3008244"/>
                  <a:gd name="connsiteX4" fmla="*/ 1775791 w 1775791"/>
                  <a:gd name="connsiteY4" fmla="*/ 3008244 h 3008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5791" h="3008244">
                    <a:moveTo>
                      <a:pt x="0" y="0"/>
                    </a:moveTo>
                    <a:cubicBezTo>
                      <a:pt x="322470" y="238539"/>
                      <a:pt x="326887" y="742122"/>
                      <a:pt x="556591" y="1139687"/>
                    </a:cubicBezTo>
                    <a:cubicBezTo>
                      <a:pt x="737704" y="1417983"/>
                      <a:pt x="1038087" y="1590261"/>
                      <a:pt x="1219200" y="1921565"/>
                    </a:cubicBezTo>
                    <a:cubicBezTo>
                      <a:pt x="1338469" y="2548834"/>
                      <a:pt x="1590261" y="2646018"/>
                      <a:pt x="1775791" y="3008244"/>
                    </a:cubicBezTo>
                    <a:lnTo>
                      <a:pt x="1775791" y="3008244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E3C22758-405F-4AFE-85A8-B900DB9DDFAF}"/>
                </a:ext>
              </a:extLst>
            </p:cNvPr>
            <p:cNvGrpSpPr/>
            <p:nvPr/>
          </p:nvGrpSpPr>
          <p:grpSpPr>
            <a:xfrm>
              <a:off x="1931223" y="11894"/>
              <a:ext cx="5348140" cy="6510668"/>
              <a:chOff x="1931223" y="11894"/>
              <a:chExt cx="5348140" cy="6510668"/>
            </a:xfrm>
          </p:grpSpPr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53DE5683-9DD3-45F8-B329-1790FA7378B7}"/>
                  </a:ext>
                </a:extLst>
              </p:cNvPr>
              <p:cNvGrpSpPr/>
              <p:nvPr/>
            </p:nvGrpSpPr>
            <p:grpSpPr>
              <a:xfrm rot="20109069" flipH="1">
                <a:off x="3973696" y="698713"/>
                <a:ext cx="2704793" cy="4518062"/>
                <a:chOff x="1931223" y="2586696"/>
                <a:chExt cx="1836855" cy="3068266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253" name="Rectangle 32">
                  <a:extLst>
                    <a:ext uri="{FF2B5EF4-FFF2-40B4-BE49-F238E27FC236}">
                      <a16:creationId xmlns:a16="http://schemas.microsoft.com/office/drawing/2014/main" id="{4E4D9D79-14E5-454B-A10E-7B9490CFA0DA}"/>
                    </a:ext>
                  </a:extLst>
                </p:cNvPr>
                <p:cNvSpPr/>
                <p:nvPr/>
              </p:nvSpPr>
              <p:spPr>
                <a:xfrm>
                  <a:off x="1931223" y="2586696"/>
                  <a:ext cx="1836855" cy="3068266"/>
                </a:xfrm>
                <a:custGeom>
                  <a:avLst/>
                  <a:gdLst>
                    <a:gd name="connsiteX0" fmla="*/ 0 w 1000205"/>
                    <a:gd name="connsiteY0" fmla="*/ 0 h 2047849"/>
                    <a:gd name="connsiteX1" fmla="*/ 1000205 w 1000205"/>
                    <a:gd name="connsiteY1" fmla="*/ 0 h 2047849"/>
                    <a:gd name="connsiteX2" fmla="*/ 1000205 w 1000205"/>
                    <a:gd name="connsiteY2" fmla="*/ 2047849 h 2047849"/>
                    <a:gd name="connsiteX3" fmla="*/ 0 w 1000205"/>
                    <a:gd name="connsiteY3" fmla="*/ 2047849 h 2047849"/>
                    <a:gd name="connsiteX4" fmla="*/ 0 w 1000205"/>
                    <a:gd name="connsiteY4" fmla="*/ 0 h 2047849"/>
                    <a:gd name="connsiteX0" fmla="*/ 0 w 1477283"/>
                    <a:gd name="connsiteY0" fmla="*/ 0 h 3041762"/>
                    <a:gd name="connsiteX1" fmla="*/ 1477283 w 1477283"/>
                    <a:gd name="connsiteY1" fmla="*/ 993913 h 3041762"/>
                    <a:gd name="connsiteX2" fmla="*/ 1477283 w 1477283"/>
                    <a:gd name="connsiteY2" fmla="*/ 3041762 h 3041762"/>
                    <a:gd name="connsiteX3" fmla="*/ 477078 w 1477283"/>
                    <a:gd name="connsiteY3" fmla="*/ 3041762 h 3041762"/>
                    <a:gd name="connsiteX4" fmla="*/ 0 w 1477283"/>
                    <a:gd name="connsiteY4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477283 w 1477283"/>
                    <a:gd name="connsiteY2" fmla="*/ 993913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0 w 1477283"/>
                    <a:gd name="connsiteY5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477283 w 1477283"/>
                    <a:gd name="connsiteY2" fmla="*/ 993913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250123 w 1477283"/>
                    <a:gd name="connsiteY5" fmla="*/ 1004643 h 3041762"/>
                    <a:gd name="connsiteX6" fmla="*/ 0 w 1477283"/>
                    <a:gd name="connsiteY6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172483 w 1477283"/>
                    <a:gd name="connsiteY2" fmla="*/ 1431235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250123 w 1477283"/>
                    <a:gd name="connsiteY5" fmla="*/ 1004643 h 3041762"/>
                    <a:gd name="connsiteX6" fmla="*/ 0 w 1477283"/>
                    <a:gd name="connsiteY6" fmla="*/ 0 h 3041762"/>
                    <a:gd name="connsiteX0" fmla="*/ 0 w 1615097"/>
                    <a:gd name="connsiteY0" fmla="*/ 0 h 3041762"/>
                    <a:gd name="connsiteX1" fmla="*/ 581427 w 1615097"/>
                    <a:gd name="connsiteY1" fmla="*/ 646834 h 3041762"/>
                    <a:gd name="connsiteX2" fmla="*/ 1172483 w 1615097"/>
                    <a:gd name="connsiteY2" fmla="*/ 1431235 h 3041762"/>
                    <a:gd name="connsiteX3" fmla="*/ 1615097 w 1615097"/>
                    <a:gd name="connsiteY3" fmla="*/ 2223843 h 3041762"/>
                    <a:gd name="connsiteX4" fmla="*/ 1477283 w 1615097"/>
                    <a:gd name="connsiteY4" fmla="*/ 3041762 h 3041762"/>
                    <a:gd name="connsiteX5" fmla="*/ 477078 w 1615097"/>
                    <a:gd name="connsiteY5" fmla="*/ 3041762 h 3041762"/>
                    <a:gd name="connsiteX6" fmla="*/ 250123 w 1615097"/>
                    <a:gd name="connsiteY6" fmla="*/ 1004643 h 3041762"/>
                    <a:gd name="connsiteX7" fmla="*/ 0 w 1615097"/>
                    <a:gd name="connsiteY7" fmla="*/ 0 h 3041762"/>
                    <a:gd name="connsiteX0" fmla="*/ 0 w 1888100"/>
                    <a:gd name="connsiteY0" fmla="*/ 0 h 3041762"/>
                    <a:gd name="connsiteX1" fmla="*/ 581427 w 1888100"/>
                    <a:gd name="connsiteY1" fmla="*/ 646834 h 3041762"/>
                    <a:gd name="connsiteX2" fmla="*/ 1172483 w 1888100"/>
                    <a:gd name="connsiteY2" fmla="*/ 1431235 h 3041762"/>
                    <a:gd name="connsiteX3" fmla="*/ 1615097 w 1888100"/>
                    <a:gd name="connsiteY3" fmla="*/ 2223843 h 3041762"/>
                    <a:gd name="connsiteX4" fmla="*/ 1888100 w 1888100"/>
                    <a:gd name="connsiteY4" fmla="*/ 3002006 h 3041762"/>
                    <a:gd name="connsiteX5" fmla="*/ 477078 w 1888100"/>
                    <a:gd name="connsiteY5" fmla="*/ 3041762 h 3041762"/>
                    <a:gd name="connsiteX6" fmla="*/ 250123 w 1888100"/>
                    <a:gd name="connsiteY6" fmla="*/ 1004643 h 3041762"/>
                    <a:gd name="connsiteX7" fmla="*/ 0 w 1888100"/>
                    <a:gd name="connsiteY7" fmla="*/ 0 h 3041762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250123 w 1888100"/>
                    <a:gd name="connsiteY6" fmla="*/ 1004643 h 3068266"/>
                    <a:gd name="connsiteX7" fmla="*/ 0 w 1888100"/>
                    <a:gd name="connsiteY7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250123 w 1888100"/>
                    <a:gd name="connsiteY7" fmla="*/ 1004643 h 3068266"/>
                    <a:gd name="connsiteX8" fmla="*/ 0 w 1888100"/>
                    <a:gd name="connsiteY8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787346"/>
                    <a:gd name="connsiteY0" fmla="*/ 0 h 3068266"/>
                    <a:gd name="connsiteX1" fmla="*/ 599943 w 1787346"/>
                    <a:gd name="connsiteY1" fmla="*/ 646834 h 3068266"/>
                    <a:gd name="connsiteX2" fmla="*/ 1190999 w 1787346"/>
                    <a:gd name="connsiteY2" fmla="*/ 1431235 h 3068266"/>
                    <a:gd name="connsiteX3" fmla="*/ 1633613 w 1787346"/>
                    <a:gd name="connsiteY3" fmla="*/ 2223843 h 3068266"/>
                    <a:gd name="connsiteX4" fmla="*/ 1787346 w 1787346"/>
                    <a:gd name="connsiteY4" fmla="*/ 3028510 h 3068266"/>
                    <a:gd name="connsiteX5" fmla="*/ 1622029 w 1787346"/>
                    <a:gd name="connsiteY5" fmla="*/ 3068266 h 3068266"/>
                    <a:gd name="connsiteX6" fmla="*/ 1130029 w 1787346"/>
                    <a:gd name="connsiteY6" fmla="*/ 2661165 h 3068266"/>
                    <a:gd name="connsiteX7" fmla="*/ 811977 w 1787346"/>
                    <a:gd name="connsiteY7" fmla="*/ 1919043 h 3068266"/>
                    <a:gd name="connsiteX8" fmla="*/ 268639 w 1787346"/>
                    <a:gd name="connsiteY8" fmla="*/ 1004643 h 3068266"/>
                    <a:gd name="connsiteX9" fmla="*/ 18516 w 1787346"/>
                    <a:gd name="connsiteY9" fmla="*/ 0 h 3068266"/>
                    <a:gd name="connsiteX0" fmla="*/ 18516 w 1836855"/>
                    <a:gd name="connsiteY0" fmla="*/ 0 h 3068266"/>
                    <a:gd name="connsiteX1" fmla="*/ 599943 w 1836855"/>
                    <a:gd name="connsiteY1" fmla="*/ 646834 h 3068266"/>
                    <a:gd name="connsiteX2" fmla="*/ 1190999 w 1836855"/>
                    <a:gd name="connsiteY2" fmla="*/ 1431235 h 3068266"/>
                    <a:gd name="connsiteX3" fmla="*/ 1633613 w 1836855"/>
                    <a:gd name="connsiteY3" fmla="*/ 2223843 h 3068266"/>
                    <a:gd name="connsiteX4" fmla="*/ 1787346 w 1836855"/>
                    <a:gd name="connsiteY4" fmla="*/ 3028510 h 3068266"/>
                    <a:gd name="connsiteX5" fmla="*/ 1622029 w 1836855"/>
                    <a:gd name="connsiteY5" fmla="*/ 3068266 h 3068266"/>
                    <a:gd name="connsiteX6" fmla="*/ 1130029 w 1836855"/>
                    <a:gd name="connsiteY6" fmla="*/ 2661165 h 3068266"/>
                    <a:gd name="connsiteX7" fmla="*/ 811977 w 1836855"/>
                    <a:gd name="connsiteY7" fmla="*/ 1919043 h 3068266"/>
                    <a:gd name="connsiteX8" fmla="*/ 268639 w 1836855"/>
                    <a:gd name="connsiteY8" fmla="*/ 1004643 h 3068266"/>
                    <a:gd name="connsiteX9" fmla="*/ 18516 w 1836855"/>
                    <a:gd name="connsiteY9" fmla="*/ 0 h 3068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36855" h="3068266">
                      <a:moveTo>
                        <a:pt x="18516" y="0"/>
                      </a:moveTo>
                      <a:cubicBezTo>
                        <a:pt x="486203" y="61003"/>
                        <a:pt x="397300" y="440057"/>
                        <a:pt x="599943" y="646834"/>
                      </a:cubicBezTo>
                      <a:cubicBezTo>
                        <a:pt x="995744" y="881797"/>
                        <a:pt x="1126502" y="1143263"/>
                        <a:pt x="1190999" y="1431235"/>
                      </a:cubicBezTo>
                      <a:cubicBezTo>
                        <a:pt x="1515232" y="1664515"/>
                        <a:pt x="1587675" y="1977310"/>
                        <a:pt x="1633613" y="2223843"/>
                      </a:cubicBezTo>
                      <a:cubicBezTo>
                        <a:pt x="1870388" y="2483231"/>
                        <a:pt x="1868623" y="2848635"/>
                        <a:pt x="1787346" y="3028510"/>
                      </a:cubicBezTo>
                      <a:lnTo>
                        <a:pt x="1622029" y="3068266"/>
                      </a:lnTo>
                      <a:cubicBezTo>
                        <a:pt x="1543398" y="3011459"/>
                        <a:pt x="1209820" y="3097867"/>
                        <a:pt x="1130029" y="2661165"/>
                      </a:cubicBezTo>
                      <a:cubicBezTo>
                        <a:pt x="968516" y="2476254"/>
                        <a:pt x="836273" y="2301147"/>
                        <a:pt x="811977" y="1919043"/>
                      </a:cubicBezTo>
                      <a:cubicBezTo>
                        <a:pt x="628656" y="1656209"/>
                        <a:pt x="400882" y="1463632"/>
                        <a:pt x="268639" y="1004643"/>
                      </a:cubicBezTo>
                      <a:cubicBezTo>
                        <a:pt x="185265" y="669762"/>
                        <a:pt x="-70389" y="507159"/>
                        <a:pt x="1851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Freeform: Shape 253">
                  <a:extLst>
                    <a:ext uri="{FF2B5EF4-FFF2-40B4-BE49-F238E27FC236}">
                      <a16:creationId xmlns:a16="http://schemas.microsoft.com/office/drawing/2014/main" id="{B1CB46F9-F152-4883-8786-589CFB90178C}"/>
                    </a:ext>
                  </a:extLst>
                </p:cNvPr>
                <p:cNvSpPr/>
                <p:nvPr/>
              </p:nvSpPr>
              <p:spPr>
                <a:xfrm>
                  <a:off x="1948070" y="2597426"/>
                  <a:ext cx="1775791" cy="3008244"/>
                </a:xfrm>
                <a:custGeom>
                  <a:avLst/>
                  <a:gdLst>
                    <a:gd name="connsiteX0" fmla="*/ 0 w 1775791"/>
                    <a:gd name="connsiteY0" fmla="*/ 0 h 3008244"/>
                    <a:gd name="connsiteX1" fmla="*/ 1775791 w 1775791"/>
                    <a:gd name="connsiteY1" fmla="*/ 3008244 h 3008244"/>
                    <a:gd name="connsiteX2" fmla="*/ 1775791 w 1775791"/>
                    <a:gd name="connsiteY2" fmla="*/ 3008244 h 3008244"/>
                    <a:gd name="connsiteX0" fmla="*/ 0 w 1775791"/>
                    <a:gd name="connsiteY0" fmla="*/ 0 h 3008244"/>
                    <a:gd name="connsiteX1" fmla="*/ 1775791 w 1775791"/>
                    <a:gd name="connsiteY1" fmla="*/ 3008244 h 3008244"/>
                    <a:gd name="connsiteX2" fmla="*/ 1775791 w 1775791"/>
                    <a:gd name="connsiteY2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775791 w 1775791"/>
                    <a:gd name="connsiteY2" fmla="*/ 3008244 h 3008244"/>
                    <a:gd name="connsiteX3" fmla="*/ 1775791 w 1775791"/>
                    <a:gd name="connsiteY3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75791" h="3008244">
                      <a:moveTo>
                        <a:pt x="0" y="0"/>
                      </a:moveTo>
                      <a:cubicBezTo>
                        <a:pt x="322470" y="238539"/>
                        <a:pt x="326887" y="742122"/>
                        <a:pt x="556591" y="1139687"/>
                      </a:cubicBezTo>
                      <a:cubicBezTo>
                        <a:pt x="737704" y="1417983"/>
                        <a:pt x="1038087" y="1590261"/>
                        <a:pt x="1219200" y="1921565"/>
                      </a:cubicBezTo>
                      <a:cubicBezTo>
                        <a:pt x="1338469" y="2548834"/>
                        <a:pt x="1590261" y="2646018"/>
                        <a:pt x="1775791" y="3008244"/>
                      </a:cubicBezTo>
                      <a:lnTo>
                        <a:pt x="1775791" y="3008244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8B696F47-5932-436A-BAD6-F626559D0F33}"/>
                  </a:ext>
                </a:extLst>
              </p:cNvPr>
              <p:cNvGrpSpPr/>
              <p:nvPr/>
            </p:nvGrpSpPr>
            <p:grpSpPr>
              <a:xfrm>
                <a:off x="1931223" y="2586696"/>
                <a:ext cx="1836855" cy="3068266"/>
                <a:chOff x="1931223" y="2586696"/>
                <a:chExt cx="1836855" cy="3068266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251" name="Rectangle 32">
                  <a:extLst>
                    <a:ext uri="{FF2B5EF4-FFF2-40B4-BE49-F238E27FC236}">
                      <a16:creationId xmlns:a16="http://schemas.microsoft.com/office/drawing/2014/main" id="{7E094C0D-8B69-427A-B199-0A7CDF541473}"/>
                    </a:ext>
                  </a:extLst>
                </p:cNvPr>
                <p:cNvSpPr/>
                <p:nvPr/>
              </p:nvSpPr>
              <p:spPr>
                <a:xfrm>
                  <a:off x="1931223" y="2586696"/>
                  <a:ext cx="1836855" cy="3068266"/>
                </a:xfrm>
                <a:custGeom>
                  <a:avLst/>
                  <a:gdLst>
                    <a:gd name="connsiteX0" fmla="*/ 0 w 1000205"/>
                    <a:gd name="connsiteY0" fmla="*/ 0 h 2047849"/>
                    <a:gd name="connsiteX1" fmla="*/ 1000205 w 1000205"/>
                    <a:gd name="connsiteY1" fmla="*/ 0 h 2047849"/>
                    <a:gd name="connsiteX2" fmla="*/ 1000205 w 1000205"/>
                    <a:gd name="connsiteY2" fmla="*/ 2047849 h 2047849"/>
                    <a:gd name="connsiteX3" fmla="*/ 0 w 1000205"/>
                    <a:gd name="connsiteY3" fmla="*/ 2047849 h 2047849"/>
                    <a:gd name="connsiteX4" fmla="*/ 0 w 1000205"/>
                    <a:gd name="connsiteY4" fmla="*/ 0 h 2047849"/>
                    <a:gd name="connsiteX0" fmla="*/ 0 w 1477283"/>
                    <a:gd name="connsiteY0" fmla="*/ 0 h 3041762"/>
                    <a:gd name="connsiteX1" fmla="*/ 1477283 w 1477283"/>
                    <a:gd name="connsiteY1" fmla="*/ 993913 h 3041762"/>
                    <a:gd name="connsiteX2" fmla="*/ 1477283 w 1477283"/>
                    <a:gd name="connsiteY2" fmla="*/ 3041762 h 3041762"/>
                    <a:gd name="connsiteX3" fmla="*/ 477078 w 1477283"/>
                    <a:gd name="connsiteY3" fmla="*/ 3041762 h 3041762"/>
                    <a:gd name="connsiteX4" fmla="*/ 0 w 1477283"/>
                    <a:gd name="connsiteY4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477283 w 1477283"/>
                    <a:gd name="connsiteY2" fmla="*/ 993913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0 w 1477283"/>
                    <a:gd name="connsiteY5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477283 w 1477283"/>
                    <a:gd name="connsiteY2" fmla="*/ 993913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250123 w 1477283"/>
                    <a:gd name="connsiteY5" fmla="*/ 1004643 h 3041762"/>
                    <a:gd name="connsiteX6" fmla="*/ 0 w 1477283"/>
                    <a:gd name="connsiteY6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172483 w 1477283"/>
                    <a:gd name="connsiteY2" fmla="*/ 1431235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250123 w 1477283"/>
                    <a:gd name="connsiteY5" fmla="*/ 1004643 h 3041762"/>
                    <a:gd name="connsiteX6" fmla="*/ 0 w 1477283"/>
                    <a:gd name="connsiteY6" fmla="*/ 0 h 3041762"/>
                    <a:gd name="connsiteX0" fmla="*/ 0 w 1615097"/>
                    <a:gd name="connsiteY0" fmla="*/ 0 h 3041762"/>
                    <a:gd name="connsiteX1" fmla="*/ 581427 w 1615097"/>
                    <a:gd name="connsiteY1" fmla="*/ 646834 h 3041762"/>
                    <a:gd name="connsiteX2" fmla="*/ 1172483 w 1615097"/>
                    <a:gd name="connsiteY2" fmla="*/ 1431235 h 3041762"/>
                    <a:gd name="connsiteX3" fmla="*/ 1615097 w 1615097"/>
                    <a:gd name="connsiteY3" fmla="*/ 2223843 h 3041762"/>
                    <a:gd name="connsiteX4" fmla="*/ 1477283 w 1615097"/>
                    <a:gd name="connsiteY4" fmla="*/ 3041762 h 3041762"/>
                    <a:gd name="connsiteX5" fmla="*/ 477078 w 1615097"/>
                    <a:gd name="connsiteY5" fmla="*/ 3041762 h 3041762"/>
                    <a:gd name="connsiteX6" fmla="*/ 250123 w 1615097"/>
                    <a:gd name="connsiteY6" fmla="*/ 1004643 h 3041762"/>
                    <a:gd name="connsiteX7" fmla="*/ 0 w 1615097"/>
                    <a:gd name="connsiteY7" fmla="*/ 0 h 3041762"/>
                    <a:gd name="connsiteX0" fmla="*/ 0 w 1888100"/>
                    <a:gd name="connsiteY0" fmla="*/ 0 h 3041762"/>
                    <a:gd name="connsiteX1" fmla="*/ 581427 w 1888100"/>
                    <a:gd name="connsiteY1" fmla="*/ 646834 h 3041762"/>
                    <a:gd name="connsiteX2" fmla="*/ 1172483 w 1888100"/>
                    <a:gd name="connsiteY2" fmla="*/ 1431235 h 3041762"/>
                    <a:gd name="connsiteX3" fmla="*/ 1615097 w 1888100"/>
                    <a:gd name="connsiteY3" fmla="*/ 2223843 h 3041762"/>
                    <a:gd name="connsiteX4" fmla="*/ 1888100 w 1888100"/>
                    <a:gd name="connsiteY4" fmla="*/ 3002006 h 3041762"/>
                    <a:gd name="connsiteX5" fmla="*/ 477078 w 1888100"/>
                    <a:gd name="connsiteY5" fmla="*/ 3041762 h 3041762"/>
                    <a:gd name="connsiteX6" fmla="*/ 250123 w 1888100"/>
                    <a:gd name="connsiteY6" fmla="*/ 1004643 h 3041762"/>
                    <a:gd name="connsiteX7" fmla="*/ 0 w 1888100"/>
                    <a:gd name="connsiteY7" fmla="*/ 0 h 3041762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250123 w 1888100"/>
                    <a:gd name="connsiteY6" fmla="*/ 1004643 h 3068266"/>
                    <a:gd name="connsiteX7" fmla="*/ 0 w 1888100"/>
                    <a:gd name="connsiteY7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250123 w 1888100"/>
                    <a:gd name="connsiteY7" fmla="*/ 1004643 h 3068266"/>
                    <a:gd name="connsiteX8" fmla="*/ 0 w 1888100"/>
                    <a:gd name="connsiteY8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787346"/>
                    <a:gd name="connsiteY0" fmla="*/ 0 h 3068266"/>
                    <a:gd name="connsiteX1" fmla="*/ 599943 w 1787346"/>
                    <a:gd name="connsiteY1" fmla="*/ 646834 h 3068266"/>
                    <a:gd name="connsiteX2" fmla="*/ 1190999 w 1787346"/>
                    <a:gd name="connsiteY2" fmla="*/ 1431235 h 3068266"/>
                    <a:gd name="connsiteX3" fmla="*/ 1633613 w 1787346"/>
                    <a:gd name="connsiteY3" fmla="*/ 2223843 h 3068266"/>
                    <a:gd name="connsiteX4" fmla="*/ 1787346 w 1787346"/>
                    <a:gd name="connsiteY4" fmla="*/ 3028510 h 3068266"/>
                    <a:gd name="connsiteX5" fmla="*/ 1622029 w 1787346"/>
                    <a:gd name="connsiteY5" fmla="*/ 3068266 h 3068266"/>
                    <a:gd name="connsiteX6" fmla="*/ 1130029 w 1787346"/>
                    <a:gd name="connsiteY6" fmla="*/ 2661165 h 3068266"/>
                    <a:gd name="connsiteX7" fmla="*/ 811977 w 1787346"/>
                    <a:gd name="connsiteY7" fmla="*/ 1919043 h 3068266"/>
                    <a:gd name="connsiteX8" fmla="*/ 268639 w 1787346"/>
                    <a:gd name="connsiteY8" fmla="*/ 1004643 h 3068266"/>
                    <a:gd name="connsiteX9" fmla="*/ 18516 w 1787346"/>
                    <a:gd name="connsiteY9" fmla="*/ 0 h 3068266"/>
                    <a:gd name="connsiteX0" fmla="*/ 18516 w 1836855"/>
                    <a:gd name="connsiteY0" fmla="*/ 0 h 3068266"/>
                    <a:gd name="connsiteX1" fmla="*/ 599943 w 1836855"/>
                    <a:gd name="connsiteY1" fmla="*/ 646834 h 3068266"/>
                    <a:gd name="connsiteX2" fmla="*/ 1190999 w 1836855"/>
                    <a:gd name="connsiteY2" fmla="*/ 1431235 h 3068266"/>
                    <a:gd name="connsiteX3" fmla="*/ 1633613 w 1836855"/>
                    <a:gd name="connsiteY3" fmla="*/ 2223843 h 3068266"/>
                    <a:gd name="connsiteX4" fmla="*/ 1787346 w 1836855"/>
                    <a:gd name="connsiteY4" fmla="*/ 3028510 h 3068266"/>
                    <a:gd name="connsiteX5" fmla="*/ 1622029 w 1836855"/>
                    <a:gd name="connsiteY5" fmla="*/ 3068266 h 3068266"/>
                    <a:gd name="connsiteX6" fmla="*/ 1130029 w 1836855"/>
                    <a:gd name="connsiteY6" fmla="*/ 2661165 h 3068266"/>
                    <a:gd name="connsiteX7" fmla="*/ 811977 w 1836855"/>
                    <a:gd name="connsiteY7" fmla="*/ 1919043 h 3068266"/>
                    <a:gd name="connsiteX8" fmla="*/ 268639 w 1836855"/>
                    <a:gd name="connsiteY8" fmla="*/ 1004643 h 3068266"/>
                    <a:gd name="connsiteX9" fmla="*/ 18516 w 1836855"/>
                    <a:gd name="connsiteY9" fmla="*/ 0 h 3068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36855" h="3068266">
                      <a:moveTo>
                        <a:pt x="18516" y="0"/>
                      </a:moveTo>
                      <a:cubicBezTo>
                        <a:pt x="486203" y="61003"/>
                        <a:pt x="397300" y="440057"/>
                        <a:pt x="599943" y="646834"/>
                      </a:cubicBezTo>
                      <a:cubicBezTo>
                        <a:pt x="995744" y="881797"/>
                        <a:pt x="1126502" y="1143263"/>
                        <a:pt x="1190999" y="1431235"/>
                      </a:cubicBezTo>
                      <a:cubicBezTo>
                        <a:pt x="1515232" y="1664515"/>
                        <a:pt x="1587675" y="1977310"/>
                        <a:pt x="1633613" y="2223843"/>
                      </a:cubicBezTo>
                      <a:cubicBezTo>
                        <a:pt x="1870388" y="2483231"/>
                        <a:pt x="1868623" y="2848635"/>
                        <a:pt x="1787346" y="3028510"/>
                      </a:cubicBezTo>
                      <a:lnTo>
                        <a:pt x="1622029" y="3068266"/>
                      </a:lnTo>
                      <a:cubicBezTo>
                        <a:pt x="1543398" y="3011459"/>
                        <a:pt x="1209820" y="3097867"/>
                        <a:pt x="1130029" y="2661165"/>
                      </a:cubicBezTo>
                      <a:cubicBezTo>
                        <a:pt x="968516" y="2476254"/>
                        <a:pt x="836273" y="2301147"/>
                        <a:pt x="811977" y="1919043"/>
                      </a:cubicBezTo>
                      <a:cubicBezTo>
                        <a:pt x="628656" y="1656209"/>
                        <a:pt x="400882" y="1463632"/>
                        <a:pt x="268639" y="1004643"/>
                      </a:cubicBezTo>
                      <a:cubicBezTo>
                        <a:pt x="185265" y="669762"/>
                        <a:pt x="-70389" y="507159"/>
                        <a:pt x="1851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Freeform: Shape 251">
                  <a:extLst>
                    <a:ext uri="{FF2B5EF4-FFF2-40B4-BE49-F238E27FC236}">
                      <a16:creationId xmlns:a16="http://schemas.microsoft.com/office/drawing/2014/main" id="{D15B53D6-F24A-484B-8945-72EE7ADBDEB9}"/>
                    </a:ext>
                  </a:extLst>
                </p:cNvPr>
                <p:cNvSpPr/>
                <p:nvPr/>
              </p:nvSpPr>
              <p:spPr>
                <a:xfrm>
                  <a:off x="1948070" y="2597426"/>
                  <a:ext cx="1775791" cy="3008244"/>
                </a:xfrm>
                <a:custGeom>
                  <a:avLst/>
                  <a:gdLst>
                    <a:gd name="connsiteX0" fmla="*/ 0 w 1775791"/>
                    <a:gd name="connsiteY0" fmla="*/ 0 h 3008244"/>
                    <a:gd name="connsiteX1" fmla="*/ 1775791 w 1775791"/>
                    <a:gd name="connsiteY1" fmla="*/ 3008244 h 3008244"/>
                    <a:gd name="connsiteX2" fmla="*/ 1775791 w 1775791"/>
                    <a:gd name="connsiteY2" fmla="*/ 3008244 h 3008244"/>
                    <a:gd name="connsiteX0" fmla="*/ 0 w 1775791"/>
                    <a:gd name="connsiteY0" fmla="*/ 0 h 3008244"/>
                    <a:gd name="connsiteX1" fmla="*/ 1775791 w 1775791"/>
                    <a:gd name="connsiteY1" fmla="*/ 3008244 h 3008244"/>
                    <a:gd name="connsiteX2" fmla="*/ 1775791 w 1775791"/>
                    <a:gd name="connsiteY2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775791 w 1775791"/>
                    <a:gd name="connsiteY2" fmla="*/ 3008244 h 3008244"/>
                    <a:gd name="connsiteX3" fmla="*/ 1775791 w 1775791"/>
                    <a:gd name="connsiteY3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75791" h="3008244">
                      <a:moveTo>
                        <a:pt x="0" y="0"/>
                      </a:moveTo>
                      <a:cubicBezTo>
                        <a:pt x="322470" y="238539"/>
                        <a:pt x="326887" y="742122"/>
                        <a:pt x="556591" y="1139687"/>
                      </a:cubicBezTo>
                      <a:cubicBezTo>
                        <a:pt x="737704" y="1417983"/>
                        <a:pt x="1038087" y="1590261"/>
                        <a:pt x="1219200" y="1921565"/>
                      </a:cubicBezTo>
                      <a:cubicBezTo>
                        <a:pt x="1338469" y="2548834"/>
                        <a:pt x="1590261" y="2646018"/>
                        <a:pt x="1775791" y="3008244"/>
                      </a:cubicBezTo>
                      <a:lnTo>
                        <a:pt x="1775791" y="3008244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FAB2CB9E-0407-41F2-AF1E-D84A587AC3FB}"/>
                  </a:ext>
                </a:extLst>
              </p:cNvPr>
              <p:cNvGrpSpPr/>
              <p:nvPr/>
            </p:nvGrpSpPr>
            <p:grpSpPr>
              <a:xfrm rot="19505537" flipH="1">
                <a:off x="2703370" y="1977364"/>
                <a:ext cx="2052732" cy="3428865"/>
                <a:chOff x="1931223" y="2586696"/>
                <a:chExt cx="1836855" cy="3068266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249" name="Rectangle 32">
                  <a:extLst>
                    <a:ext uri="{FF2B5EF4-FFF2-40B4-BE49-F238E27FC236}">
                      <a16:creationId xmlns:a16="http://schemas.microsoft.com/office/drawing/2014/main" id="{BD3C42D6-4FD4-46F7-8B70-935092692B02}"/>
                    </a:ext>
                  </a:extLst>
                </p:cNvPr>
                <p:cNvSpPr/>
                <p:nvPr/>
              </p:nvSpPr>
              <p:spPr>
                <a:xfrm>
                  <a:off x="1931223" y="2586696"/>
                  <a:ext cx="1836855" cy="3068266"/>
                </a:xfrm>
                <a:custGeom>
                  <a:avLst/>
                  <a:gdLst>
                    <a:gd name="connsiteX0" fmla="*/ 0 w 1000205"/>
                    <a:gd name="connsiteY0" fmla="*/ 0 h 2047849"/>
                    <a:gd name="connsiteX1" fmla="*/ 1000205 w 1000205"/>
                    <a:gd name="connsiteY1" fmla="*/ 0 h 2047849"/>
                    <a:gd name="connsiteX2" fmla="*/ 1000205 w 1000205"/>
                    <a:gd name="connsiteY2" fmla="*/ 2047849 h 2047849"/>
                    <a:gd name="connsiteX3" fmla="*/ 0 w 1000205"/>
                    <a:gd name="connsiteY3" fmla="*/ 2047849 h 2047849"/>
                    <a:gd name="connsiteX4" fmla="*/ 0 w 1000205"/>
                    <a:gd name="connsiteY4" fmla="*/ 0 h 2047849"/>
                    <a:gd name="connsiteX0" fmla="*/ 0 w 1477283"/>
                    <a:gd name="connsiteY0" fmla="*/ 0 h 3041762"/>
                    <a:gd name="connsiteX1" fmla="*/ 1477283 w 1477283"/>
                    <a:gd name="connsiteY1" fmla="*/ 993913 h 3041762"/>
                    <a:gd name="connsiteX2" fmla="*/ 1477283 w 1477283"/>
                    <a:gd name="connsiteY2" fmla="*/ 3041762 h 3041762"/>
                    <a:gd name="connsiteX3" fmla="*/ 477078 w 1477283"/>
                    <a:gd name="connsiteY3" fmla="*/ 3041762 h 3041762"/>
                    <a:gd name="connsiteX4" fmla="*/ 0 w 1477283"/>
                    <a:gd name="connsiteY4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477283 w 1477283"/>
                    <a:gd name="connsiteY2" fmla="*/ 993913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0 w 1477283"/>
                    <a:gd name="connsiteY5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477283 w 1477283"/>
                    <a:gd name="connsiteY2" fmla="*/ 993913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250123 w 1477283"/>
                    <a:gd name="connsiteY5" fmla="*/ 1004643 h 3041762"/>
                    <a:gd name="connsiteX6" fmla="*/ 0 w 1477283"/>
                    <a:gd name="connsiteY6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172483 w 1477283"/>
                    <a:gd name="connsiteY2" fmla="*/ 1431235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250123 w 1477283"/>
                    <a:gd name="connsiteY5" fmla="*/ 1004643 h 3041762"/>
                    <a:gd name="connsiteX6" fmla="*/ 0 w 1477283"/>
                    <a:gd name="connsiteY6" fmla="*/ 0 h 3041762"/>
                    <a:gd name="connsiteX0" fmla="*/ 0 w 1615097"/>
                    <a:gd name="connsiteY0" fmla="*/ 0 h 3041762"/>
                    <a:gd name="connsiteX1" fmla="*/ 581427 w 1615097"/>
                    <a:gd name="connsiteY1" fmla="*/ 646834 h 3041762"/>
                    <a:gd name="connsiteX2" fmla="*/ 1172483 w 1615097"/>
                    <a:gd name="connsiteY2" fmla="*/ 1431235 h 3041762"/>
                    <a:gd name="connsiteX3" fmla="*/ 1615097 w 1615097"/>
                    <a:gd name="connsiteY3" fmla="*/ 2223843 h 3041762"/>
                    <a:gd name="connsiteX4" fmla="*/ 1477283 w 1615097"/>
                    <a:gd name="connsiteY4" fmla="*/ 3041762 h 3041762"/>
                    <a:gd name="connsiteX5" fmla="*/ 477078 w 1615097"/>
                    <a:gd name="connsiteY5" fmla="*/ 3041762 h 3041762"/>
                    <a:gd name="connsiteX6" fmla="*/ 250123 w 1615097"/>
                    <a:gd name="connsiteY6" fmla="*/ 1004643 h 3041762"/>
                    <a:gd name="connsiteX7" fmla="*/ 0 w 1615097"/>
                    <a:gd name="connsiteY7" fmla="*/ 0 h 3041762"/>
                    <a:gd name="connsiteX0" fmla="*/ 0 w 1888100"/>
                    <a:gd name="connsiteY0" fmla="*/ 0 h 3041762"/>
                    <a:gd name="connsiteX1" fmla="*/ 581427 w 1888100"/>
                    <a:gd name="connsiteY1" fmla="*/ 646834 h 3041762"/>
                    <a:gd name="connsiteX2" fmla="*/ 1172483 w 1888100"/>
                    <a:gd name="connsiteY2" fmla="*/ 1431235 h 3041762"/>
                    <a:gd name="connsiteX3" fmla="*/ 1615097 w 1888100"/>
                    <a:gd name="connsiteY3" fmla="*/ 2223843 h 3041762"/>
                    <a:gd name="connsiteX4" fmla="*/ 1888100 w 1888100"/>
                    <a:gd name="connsiteY4" fmla="*/ 3002006 h 3041762"/>
                    <a:gd name="connsiteX5" fmla="*/ 477078 w 1888100"/>
                    <a:gd name="connsiteY5" fmla="*/ 3041762 h 3041762"/>
                    <a:gd name="connsiteX6" fmla="*/ 250123 w 1888100"/>
                    <a:gd name="connsiteY6" fmla="*/ 1004643 h 3041762"/>
                    <a:gd name="connsiteX7" fmla="*/ 0 w 1888100"/>
                    <a:gd name="connsiteY7" fmla="*/ 0 h 3041762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250123 w 1888100"/>
                    <a:gd name="connsiteY6" fmla="*/ 1004643 h 3068266"/>
                    <a:gd name="connsiteX7" fmla="*/ 0 w 1888100"/>
                    <a:gd name="connsiteY7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250123 w 1888100"/>
                    <a:gd name="connsiteY7" fmla="*/ 1004643 h 3068266"/>
                    <a:gd name="connsiteX8" fmla="*/ 0 w 1888100"/>
                    <a:gd name="connsiteY8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787346"/>
                    <a:gd name="connsiteY0" fmla="*/ 0 h 3068266"/>
                    <a:gd name="connsiteX1" fmla="*/ 599943 w 1787346"/>
                    <a:gd name="connsiteY1" fmla="*/ 646834 h 3068266"/>
                    <a:gd name="connsiteX2" fmla="*/ 1190999 w 1787346"/>
                    <a:gd name="connsiteY2" fmla="*/ 1431235 h 3068266"/>
                    <a:gd name="connsiteX3" fmla="*/ 1633613 w 1787346"/>
                    <a:gd name="connsiteY3" fmla="*/ 2223843 h 3068266"/>
                    <a:gd name="connsiteX4" fmla="*/ 1787346 w 1787346"/>
                    <a:gd name="connsiteY4" fmla="*/ 3028510 h 3068266"/>
                    <a:gd name="connsiteX5" fmla="*/ 1622029 w 1787346"/>
                    <a:gd name="connsiteY5" fmla="*/ 3068266 h 3068266"/>
                    <a:gd name="connsiteX6" fmla="*/ 1130029 w 1787346"/>
                    <a:gd name="connsiteY6" fmla="*/ 2661165 h 3068266"/>
                    <a:gd name="connsiteX7" fmla="*/ 811977 w 1787346"/>
                    <a:gd name="connsiteY7" fmla="*/ 1919043 h 3068266"/>
                    <a:gd name="connsiteX8" fmla="*/ 268639 w 1787346"/>
                    <a:gd name="connsiteY8" fmla="*/ 1004643 h 3068266"/>
                    <a:gd name="connsiteX9" fmla="*/ 18516 w 1787346"/>
                    <a:gd name="connsiteY9" fmla="*/ 0 h 3068266"/>
                    <a:gd name="connsiteX0" fmla="*/ 18516 w 1836855"/>
                    <a:gd name="connsiteY0" fmla="*/ 0 h 3068266"/>
                    <a:gd name="connsiteX1" fmla="*/ 599943 w 1836855"/>
                    <a:gd name="connsiteY1" fmla="*/ 646834 h 3068266"/>
                    <a:gd name="connsiteX2" fmla="*/ 1190999 w 1836855"/>
                    <a:gd name="connsiteY2" fmla="*/ 1431235 h 3068266"/>
                    <a:gd name="connsiteX3" fmla="*/ 1633613 w 1836855"/>
                    <a:gd name="connsiteY3" fmla="*/ 2223843 h 3068266"/>
                    <a:gd name="connsiteX4" fmla="*/ 1787346 w 1836855"/>
                    <a:gd name="connsiteY4" fmla="*/ 3028510 h 3068266"/>
                    <a:gd name="connsiteX5" fmla="*/ 1622029 w 1836855"/>
                    <a:gd name="connsiteY5" fmla="*/ 3068266 h 3068266"/>
                    <a:gd name="connsiteX6" fmla="*/ 1130029 w 1836855"/>
                    <a:gd name="connsiteY6" fmla="*/ 2661165 h 3068266"/>
                    <a:gd name="connsiteX7" fmla="*/ 811977 w 1836855"/>
                    <a:gd name="connsiteY7" fmla="*/ 1919043 h 3068266"/>
                    <a:gd name="connsiteX8" fmla="*/ 268639 w 1836855"/>
                    <a:gd name="connsiteY8" fmla="*/ 1004643 h 3068266"/>
                    <a:gd name="connsiteX9" fmla="*/ 18516 w 1836855"/>
                    <a:gd name="connsiteY9" fmla="*/ 0 h 3068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36855" h="3068266">
                      <a:moveTo>
                        <a:pt x="18516" y="0"/>
                      </a:moveTo>
                      <a:cubicBezTo>
                        <a:pt x="486203" y="61003"/>
                        <a:pt x="397300" y="440057"/>
                        <a:pt x="599943" y="646834"/>
                      </a:cubicBezTo>
                      <a:cubicBezTo>
                        <a:pt x="995744" y="881797"/>
                        <a:pt x="1126502" y="1143263"/>
                        <a:pt x="1190999" y="1431235"/>
                      </a:cubicBezTo>
                      <a:cubicBezTo>
                        <a:pt x="1515232" y="1664515"/>
                        <a:pt x="1587675" y="1977310"/>
                        <a:pt x="1633613" y="2223843"/>
                      </a:cubicBezTo>
                      <a:cubicBezTo>
                        <a:pt x="1870388" y="2483231"/>
                        <a:pt x="1868623" y="2848635"/>
                        <a:pt x="1787346" y="3028510"/>
                      </a:cubicBezTo>
                      <a:lnTo>
                        <a:pt x="1622029" y="3068266"/>
                      </a:lnTo>
                      <a:cubicBezTo>
                        <a:pt x="1543398" y="3011459"/>
                        <a:pt x="1209820" y="3097867"/>
                        <a:pt x="1130029" y="2661165"/>
                      </a:cubicBezTo>
                      <a:cubicBezTo>
                        <a:pt x="968516" y="2476254"/>
                        <a:pt x="836273" y="2301147"/>
                        <a:pt x="811977" y="1919043"/>
                      </a:cubicBezTo>
                      <a:cubicBezTo>
                        <a:pt x="628656" y="1656209"/>
                        <a:pt x="400882" y="1463632"/>
                        <a:pt x="268639" y="1004643"/>
                      </a:cubicBezTo>
                      <a:cubicBezTo>
                        <a:pt x="185265" y="669762"/>
                        <a:pt x="-70389" y="507159"/>
                        <a:pt x="1851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Freeform: Shape 249">
                  <a:extLst>
                    <a:ext uri="{FF2B5EF4-FFF2-40B4-BE49-F238E27FC236}">
                      <a16:creationId xmlns:a16="http://schemas.microsoft.com/office/drawing/2014/main" id="{B704105D-9655-40AF-BD2A-106F2C23664E}"/>
                    </a:ext>
                  </a:extLst>
                </p:cNvPr>
                <p:cNvSpPr/>
                <p:nvPr/>
              </p:nvSpPr>
              <p:spPr>
                <a:xfrm>
                  <a:off x="1948070" y="2597426"/>
                  <a:ext cx="1775791" cy="3008244"/>
                </a:xfrm>
                <a:custGeom>
                  <a:avLst/>
                  <a:gdLst>
                    <a:gd name="connsiteX0" fmla="*/ 0 w 1775791"/>
                    <a:gd name="connsiteY0" fmla="*/ 0 h 3008244"/>
                    <a:gd name="connsiteX1" fmla="*/ 1775791 w 1775791"/>
                    <a:gd name="connsiteY1" fmla="*/ 3008244 h 3008244"/>
                    <a:gd name="connsiteX2" fmla="*/ 1775791 w 1775791"/>
                    <a:gd name="connsiteY2" fmla="*/ 3008244 h 3008244"/>
                    <a:gd name="connsiteX0" fmla="*/ 0 w 1775791"/>
                    <a:gd name="connsiteY0" fmla="*/ 0 h 3008244"/>
                    <a:gd name="connsiteX1" fmla="*/ 1775791 w 1775791"/>
                    <a:gd name="connsiteY1" fmla="*/ 3008244 h 3008244"/>
                    <a:gd name="connsiteX2" fmla="*/ 1775791 w 1775791"/>
                    <a:gd name="connsiteY2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775791 w 1775791"/>
                    <a:gd name="connsiteY2" fmla="*/ 3008244 h 3008244"/>
                    <a:gd name="connsiteX3" fmla="*/ 1775791 w 1775791"/>
                    <a:gd name="connsiteY3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75791" h="3008244">
                      <a:moveTo>
                        <a:pt x="0" y="0"/>
                      </a:moveTo>
                      <a:cubicBezTo>
                        <a:pt x="322470" y="238539"/>
                        <a:pt x="326887" y="742122"/>
                        <a:pt x="556591" y="1139687"/>
                      </a:cubicBezTo>
                      <a:cubicBezTo>
                        <a:pt x="737704" y="1417983"/>
                        <a:pt x="1038087" y="1590261"/>
                        <a:pt x="1219200" y="1921565"/>
                      </a:cubicBezTo>
                      <a:cubicBezTo>
                        <a:pt x="1338469" y="2548834"/>
                        <a:pt x="1590261" y="2646018"/>
                        <a:pt x="1775791" y="3008244"/>
                      </a:cubicBezTo>
                      <a:lnTo>
                        <a:pt x="1775791" y="3008244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F81AAB51-BD21-47F0-BF01-000198EFE3AA}"/>
                  </a:ext>
                </a:extLst>
              </p:cNvPr>
              <p:cNvGrpSpPr/>
              <p:nvPr/>
            </p:nvGrpSpPr>
            <p:grpSpPr>
              <a:xfrm rot="19505537" flipH="1">
                <a:off x="3076591" y="11894"/>
                <a:ext cx="3036702" cy="5072480"/>
                <a:chOff x="1931223" y="2586696"/>
                <a:chExt cx="1836855" cy="3068266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247" name="Rectangle 32">
                  <a:extLst>
                    <a:ext uri="{FF2B5EF4-FFF2-40B4-BE49-F238E27FC236}">
                      <a16:creationId xmlns:a16="http://schemas.microsoft.com/office/drawing/2014/main" id="{77971C4D-D4B9-43BD-835E-036EA1253BD1}"/>
                    </a:ext>
                  </a:extLst>
                </p:cNvPr>
                <p:cNvSpPr/>
                <p:nvPr/>
              </p:nvSpPr>
              <p:spPr>
                <a:xfrm>
                  <a:off x="1931223" y="2586696"/>
                  <a:ext cx="1836855" cy="3068266"/>
                </a:xfrm>
                <a:custGeom>
                  <a:avLst/>
                  <a:gdLst>
                    <a:gd name="connsiteX0" fmla="*/ 0 w 1000205"/>
                    <a:gd name="connsiteY0" fmla="*/ 0 h 2047849"/>
                    <a:gd name="connsiteX1" fmla="*/ 1000205 w 1000205"/>
                    <a:gd name="connsiteY1" fmla="*/ 0 h 2047849"/>
                    <a:gd name="connsiteX2" fmla="*/ 1000205 w 1000205"/>
                    <a:gd name="connsiteY2" fmla="*/ 2047849 h 2047849"/>
                    <a:gd name="connsiteX3" fmla="*/ 0 w 1000205"/>
                    <a:gd name="connsiteY3" fmla="*/ 2047849 h 2047849"/>
                    <a:gd name="connsiteX4" fmla="*/ 0 w 1000205"/>
                    <a:gd name="connsiteY4" fmla="*/ 0 h 2047849"/>
                    <a:gd name="connsiteX0" fmla="*/ 0 w 1477283"/>
                    <a:gd name="connsiteY0" fmla="*/ 0 h 3041762"/>
                    <a:gd name="connsiteX1" fmla="*/ 1477283 w 1477283"/>
                    <a:gd name="connsiteY1" fmla="*/ 993913 h 3041762"/>
                    <a:gd name="connsiteX2" fmla="*/ 1477283 w 1477283"/>
                    <a:gd name="connsiteY2" fmla="*/ 3041762 h 3041762"/>
                    <a:gd name="connsiteX3" fmla="*/ 477078 w 1477283"/>
                    <a:gd name="connsiteY3" fmla="*/ 3041762 h 3041762"/>
                    <a:gd name="connsiteX4" fmla="*/ 0 w 1477283"/>
                    <a:gd name="connsiteY4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477283 w 1477283"/>
                    <a:gd name="connsiteY2" fmla="*/ 993913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0 w 1477283"/>
                    <a:gd name="connsiteY5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477283 w 1477283"/>
                    <a:gd name="connsiteY2" fmla="*/ 993913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250123 w 1477283"/>
                    <a:gd name="connsiteY5" fmla="*/ 1004643 h 3041762"/>
                    <a:gd name="connsiteX6" fmla="*/ 0 w 1477283"/>
                    <a:gd name="connsiteY6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172483 w 1477283"/>
                    <a:gd name="connsiteY2" fmla="*/ 1431235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250123 w 1477283"/>
                    <a:gd name="connsiteY5" fmla="*/ 1004643 h 3041762"/>
                    <a:gd name="connsiteX6" fmla="*/ 0 w 1477283"/>
                    <a:gd name="connsiteY6" fmla="*/ 0 h 3041762"/>
                    <a:gd name="connsiteX0" fmla="*/ 0 w 1615097"/>
                    <a:gd name="connsiteY0" fmla="*/ 0 h 3041762"/>
                    <a:gd name="connsiteX1" fmla="*/ 581427 w 1615097"/>
                    <a:gd name="connsiteY1" fmla="*/ 646834 h 3041762"/>
                    <a:gd name="connsiteX2" fmla="*/ 1172483 w 1615097"/>
                    <a:gd name="connsiteY2" fmla="*/ 1431235 h 3041762"/>
                    <a:gd name="connsiteX3" fmla="*/ 1615097 w 1615097"/>
                    <a:gd name="connsiteY3" fmla="*/ 2223843 h 3041762"/>
                    <a:gd name="connsiteX4" fmla="*/ 1477283 w 1615097"/>
                    <a:gd name="connsiteY4" fmla="*/ 3041762 h 3041762"/>
                    <a:gd name="connsiteX5" fmla="*/ 477078 w 1615097"/>
                    <a:gd name="connsiteY5" fmla="*/ 3041762 h 3041762"/>
                    <a:gd name="connsiteX6" fmla="*/ 250123 w 1615097"/>
                    <a:gd name="connsiteY6" fmla="*/ 1004643 h 3041762"/>
                    <a:gd name="connsiteX7" fmla="*/ 0 w 1615097"/>
                    <a:gd name="connsiteY7" fmla="*/ 0 h 3041762"/>
                    <a:gd name="connsiteX0" fmla="*/ 0 w 1888100"/>
                    <a:gd name="connsiteY0" fmla="*/ 0 h 3041762"/>
                    <a:gd name="connsiteX1" fmla="*/ 581427 w 1888100"/>
                    <a:gd name="connsiteY1" fmla="*/ 646834 h 3041762"/>
                    <a:gd name="connsiteX2" fmla="*/ 1172483 w 1888100"/>
                    <a:gd name="connsiteY2" fmla="*/ 1431235 h 3041762"/>
                    <a:gd name="connsiteX3" fmla="*/ 1615097 w 1888100"/>
                    <a:gd name="connsiteY3" fmla="*/ 2223843 h 3041762"/>
                    <a:gd name="connsiteX4" fmla="*/ 1888100 w 1888100"/>
                    <a:gd name="connsiteY4" fmla="*/ 3002006 h 3041762"/>
                    <a:gd name="connsiteX5" fmla="*/ 477078 w 1888100"/>
                    <a:gd name="connsiteY5" fmla="*/ 3041762 h 3041762"/>
                    <a:gd name="connsiteX6" fmla="*/ 250123 w 1888100"/>
                    <a:gd name="connsiteY6" fmla="*/ 1004643 h 3041762"/>
                    <a:gd name="connsiteX7" fmla="*/ 0 w 1888100"/>
                    <a:gd name="connsiteY7" fmla="*/ 0 h 3041762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250123 w 1888100"/>
                    <a:gd name="connsiteY6" fmla="*/ 1004643 h 3068266"/>
                    <a:gd name="connsiteX7" fmla="*/ 0 w 1888100"/>
                    <a:gd name="connsiteY7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250123 w 1888100"/>
                    <a:gd name="connsiteY7" fmla="*/ 1004643 h 3068266"/>
                    <a:gd name="connsiteX8" fmla="*/ 0 w 1888100"/>
                    <a:gd name="connsiteY8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787346"/>
                    <a:gd name="connsiteY0" fmla="*/ 0 h 3068266"/>
                    <a:gd name="connsiteX1" fmla="*/ 599943 w 1787346"/>
                    <a:gd name="connsiteY1" fmla="*/ 646834 h 3068266"/>
                    <a:gd name="connsiteX2" fmla="*/ 1190999 w 1787346"/>
                    <a:gd name="connsiteY2" fmla="*/ 1431235 h 3068266"/>
                    <a:gd name="connsiteX3" fmla="*/ 1633613 w 1787346"/>
                    <a:gd name="connsiteY3" fmla="*/ 2223843 h 3068266"/>
                    <a:gd name="connsiteX4" fmla="*/ 1787346 w 1787346"/>
                    <a:gd name="connsiteY4" fmla="*/ 3028510 h 3068266"/>
                    <a:gd name="connsiteX5" fmla="*/ 1622029 w 1787346"/>
                    <a:gd name="connsiteY5" fmla="*/ 3068266 h 3068266"/>
                    <a:gd name="connsiteX6" fmla="*/ 1130029 w 1787346"/>
                    <a:gd name="connsiteY6" fmla="*/ 2661165 h 3068266"/>
                    <a:gd name="connsiteX7" fmla="*/ 811977 w 1787346"/>
                    <a:gd name="connsiteY7" fmla="*/ 1919043 h 3068266"/>
                    <a:gd name="connsiteX8" fmla="*/ 268639 w 1787346"/>
                    <a:gd name="connsiteY8" fmla="*/ 1004643 h 3068266"/>
                    <a:gd name="connsiteX9" fmla="*/ 18516 w 1787346"/>
                    <a:gd name="connsiteY9" fmla="*/ 0 h 3068266"/>
                    <a:gd name="connsiteX0" fmla="*/ 18516 w 1836855"/>
                    <a:gd name="connsiteY0" fmla="*/ 0 h 3068266"/>
                    <a:gd name="connsiteX1" fmla="*/ 599943 w 1836855"/>
                    <a:gd name="connsiteY1" fmla="*/ 646834 h 3068266"/>
                    <a:gd name="connsiteX2" fmla="*/ 1190999 w 1836855"/>
                    <a:gd name="connsiteY2" fmla="*/ 1431235 h 3068266"/>
                    <a:gd name="connsiteX3" fmla="*/ 1633613 w 1836855"/>
                    <a:gd name="connsiteY3" fmla="*/ 2223843 h 3068266"/>
                    <a:gd name="connsiteX4" fmla="*/ 1787346 w 1836855"/>
                    <a:gd name="connsiteY4" fmla="*/ 3028510 h 3068266"/>
                    <a:gd name="connsiteX5" fmla="*/ 1622029 w 1836855"/>
                    <a:gd name="connsiteY5" fmla="*/ 3068266 h 3068266"/>
                    <a:gd name="connsiteX6" fmla="*/ 1130029 w 1836855"/>
                    <a:gd name="connsiteY6" fmla="*/ 2661165 h 3068266"/>
                    <a:gd name="connsiteX7" fmla="*/ 811977 w 1836855"/>
                    <a:gd name="connsiteY7" fmla="*/ 1919043 h 3068266"/>
                    <a:gd name="connsiteX8" fmla="*/ 268639 w 1836855"/>
                    <a:gd name="connsiteY8" fmla="*/ 1004643 h 3068266"/>
                    <a:gd name="connsiteX9" fmla="*/ 18516 w 1836855"/>
                    <a:gd name="connsiteY9" fmla="*/ 0 h 3068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36855" h="3068266">
                      <a:moveTo>
                        <a:pt x="18516" y="0"/>
                      </a:moveTo>
                      <a:cubicBezTo>
                        <a:pt x="486203" y="61003"/>
                        <a:pt x="397300" y="440057"/>
                        <a:pt x="599943" y="646834"/>
                      </a:cubicBezTo>
                      <a:cubicBezTo>
                        <a:pt x="995744" y="881797"/>
                        <a:pt x="1126502" y="1143263"/>
                        <a:pt x="1190999" y="1431235"/>
                      </a:cubicBezTo>
                      <a:cubicBezTo>
                        <a:pt x="1515232" y="1664515"/>
                        <a:pt x="1587675" y="1977310"/>
                        <a:pt x="1633613" y="2223843"/>
                      </a:cubicBezTo>
                      <a:cubicBezTo>
                        <a:pt x="1870388" y="2483231"/>
                        <a:pt x="1868623" y="2848635"/>
                        <a:pt x="1787346" y="3028510"/>
                      </a:cubicBezTo>
                      <a:lnTo>
                        <a:pt x="1622029" y="3068266"/>
                      </a:lnTo>
                      <a:cubicBezTo>
                        <a:pt x="1543398" y="3011459"/>
                        <a:pt x="1209820" y="3097867"/>
                        <a:pt x="1130029" y="2661165"/>
                      </a:cubicBezTo>
                      <a:cubicBezTo>
                        <a:pt x="968516" y="2476254"/>
                        <a:pt x="836273" y="2301147"/>
                        <a:pt x="811977" y="1919043"/>
                      </a:cubicBezTo>
                      <a:cubicBezTo>
                        <a:pt x="628656" y="1656209"/>
                        <a:pt x="400882" y="1463632"/>
                        <a:pt x="268639" y="1004643"/>
                      </a:cubicBezTo>
                      <a:cubicBezTo>
                        <a:pt x="185265" y="669762"/>
                        <a:pt x="-70389" y="507159"/>
                        <a:pt x="1851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Freeform: Shape 247">
                  <a:extLst>
                    <a:ext uri="{FF2B5EF4-FFF2-40B4-BE49-F238E27FC236}">
                      <a16:creationId xmlns:a16="http://schemas.microsoft.com/office/drawing/2014/main" id="{81E93BC1-23A0-4362-A54D-25844A7B69E8}"/>
                    </a:ext>
                  </a:extLst>
                </p:cNvPr>
                <p:cNvSpPr/>
                <p:nvPr/>
              </p:nvSpPr>
              <p:spPr>
                <a:xfrm>
                  <a:off x="1948070" y="2597426"/>
                  <a:ext cx="1775791" cy="3008244"/>
                </a:xfrm>
                <a:custGeom>
                  <a:avLst/>
                  <a:gdLst>
                    <a:gd name="connsiteX0" fmla="*/ 0 w 1775791"/>
                    <a:gd name="connsiteY0" fmla="*/ 0 h 3008244"/>
                    <a:gd name="connsiteX1" fmla="*/ 1775791 w 1775791"/>
                    <a:gd name="connsiteY1" fmla="*/ 3008244 h 3008244"/>
                    <a:gd name="connsiteX2" fmla="*/ 1775791 w 1775791"/>
                    <a:gd name="connsiteY2" fmla="*/ 3008244 h 3008244"/>
                    <a:gd name="connsiteX0" fmla="*/ 0 w 1775791"/>
                    <a:gd name="connsiteY0" fmla="*/ 0 h 3008244"/>
                    <a:gd name="connsiteX1" fmla="*/ 1775791 w 1775791"/>
                    <a:gd name="connsiteY1" fmla="*/ 3008244 h 3008244"/>
                    <a:gd name="connsiteX2" fmla="*/ 1775791 w 1775791"/>
                    <a:gd name="connsiteY2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775791 w 1775791"/>
                    <a:gd name="connsiteY2" fmla="*/ 3008244 h 3008244"/>
                    <a:gd name="connsiteX3" fmla="*/ 1775791 w 1775791"/>
                    <a:gd name="connsiteY3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75791" h="3008244">
                      <a:moveTo>
                        <a:pt x="0" y="0"/>
                      </a:moveTo>
                      <a:cubicBezTo>
                        <a:pt x="322470" y="238539"/>
                        <a:pt x="326887" y="742122"/>
                        <a:pt x="556591" y="1139687"/>
                      </a:cubicBezTo>
                      <a:cubicBezTo>
                        <a:pt x="737704" y="1417983"/>
                        <a:pt x="1038087" y="1590261"/>
                        <a:pt x="1219200" y="1921565"/>
                      </a:cubicBezTo>
                      <a:cubicBezTo>
                        <a:pt x="1338469" y="2548834"/>
                        <a:pt x="1590261" y="2646018"/>
                        <a:pt x="1775791" y="3008244"/>
                      </a:cubicBezTo>
                      <a:lnTo>
                        <a:pt x="1775791" y="3008244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7D0C54BD-9C06-4DC3-BD75-1A2DDF5ED406}"/>
                  </a:ext>
                </a:extLst>
              </p:cNvPr>
              <p:cNvGrpSpPr/>
              <p:nvPr/>
            </p:nvGrpSpPr>
            <p:grpSpPr>
              <a:xfrm>
                <a:off x="3031599" y="5285614"/>
                <a:ext cx="4247764" cy="1236948"/>
                <a:chOff x="3031599" y="5285614"/>
                <a:chExt cx="4247764" cy="1236948"/>
              </a:xfrm>
              <a:solidFill>
                <a:srgbClr val="BABED1"/>
              </a:solidFill>
            </p:grpSpPr>
            <p:sp>
              <p:nvSpPr>
                <p:cNvPr id="240" name="Oval 56">
                  <a:extLst>
                    <a:ext uri="{FF2B5EF4-FFF2-40B4-BE49-F238E27FC236}">
                      <a16:creationId xmlns:a16="http://schemas.microsoft.com/office/drawing/2014/main" id="{526BE1D7-5761-4F62-8803-064A89B31B00}"/>
                    </a:ext>
                  </a:extLst>
                </p:cNvPr>
                <p:cNvSpPr/>
                <p:nvPr/>
              </p:nvSpPr>
              <p:spPr>
                <a:xfrm>
                  <a:off x="4743816" y="5285614"/>
                  <a:ext cx="1506375" cy="771222"/>
                </a:xfrm>
                <a:custGeom>
                  <a:avLst/>
                  <a:gdLst>
                    <a:gd name="connsiteX0" fmla="*/ 0 w 1204281"/>
                    <a:gd name="connsiteY0" fmla="*/ 548053 h 1096106"/>
                    <a:gd name="connsiteX1" fmla="*/ 602141 w 1204281"/>
                    <a:gd name="connsiteY1" fmla="*/ 0 h 1096106"/>
                    <a:gd name="connsiteX2" fmla="*/ 1204282 w 1204281"/>
                    <a:gd name="connsiteY2" fmla="*/ 548053 h 1096106"/>
                    <a:gd name="connsiteX3" fmla="*/ 602141 w 1204281"/>
                    <a:gd name="connsiteY3" fmla="*/ 1096106 h 1096106"/>
                    <a:gd name="connsiteX4" fmla="*/ 0 w 1204281"/>
                    <a:gd name="connsiteY4" fmla="*/ 548053 h 1096106"/>
                    <a:gd name="connsiteX0" fmla="*/ 0 w 1204282"/>
                    <a:gd name="connsiteY0" fmla="*/ 548053 h 616559"/>
                    <a:gd name="connsiteX1" fmla="*/ 602141 w 1204282"/>
                    <a:gd name="connsiteY1" fmla="*/ 0 h 616559"/>
                    <a:gd name="connsiteX2" fmla="*/ 1204282 w 1204282"/>
                    <a:gd name="connsiteY2" fmla="*/ 548053 h 616559"/>
                    <a:gd name="connsiteX3" fmla="*/ 0 w 1204282"/>
                    <a:gd name="connsiteY3" fmla="*/ 548053 h 616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4282" h="616559">
                      <a:moveTo>
                        <a:pt x="0" y="548053"/>
                      </a:moveTo>
                      <a:cubicBezTo>
                        <a:pt x="0" y="245372"/>
                        <a:pt x="269588" y="0"/>
                        <a:pt x="602141" y="0"/>
                      </a:cubicBezTo>
                      <a:cubicBezTo>
                        <a:pt x="934694" y="0"/>
                        <a:pt x="1204282" y="245372"/>
                        <a:pt x="1204282" y="548053"/>
                      </a:cubicBezTo>
                      <a:cubicBezTo>
                        <a:pt x="1103925" y="639395"/>
                        <a:pt x="100357" y="639395"/>
                        <a:pt x="0" y="54805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56">
                  <a:extLst>
                    <a:ext uri="{FF2B5EF4-FFF2-40B4-BE49-F238E27FC236}">
                      <a16:creationId xmlns:a16="http://schemas.microsoft.com/office/drawing/2014/main" id="{1DE9DAF6-A498-4AB1-B819-92D65E3D96F7}"/>
                    </a:ext>
                  </a:extLst>
                </p:cNvPr>
                <p:cNvSpPr/>
                <p:nvPr/>
              </p:nvSpPr>
              <p:spPr>
                <a:xfrm>
                  <a:off x="5772988" y="5415271"/>
                  <a:ext cx="1506375" cy="830565"/>
                </a:xfrm>
                <a:custGeom>
                  <a:avLst/>
                  <a:gdLst>
                    <a:gd name="connsiteX0" fmla="*/ 0 w 1204281"/>
                    <a:gd name="connsiteY0" fmla="*/ 548053 h 1096106"/>
                    <a:gd name="connsiteX1" fmla="*/ 602141 w 1204281"/>
                    <a:gd name="connsiteY1" fmla="*/ 0 h 1096106"/>
                    <a:gd name="connsiteX2" fmla="*/ 1204282 w 1204281"/>
                    <a:gd name="connsiteY2" fmla="*/ 548053 h 1096106"/>
                    <a:gd name="connsiteX3" fmla="*/ 602141 w 1204281"/>
                    <a:gd name="connsiteY3" fmla="*/ 1096106 h 1096106"/>
                    <a:gd name="connsiteX4" fmla="*/ 0 w 1204281"/>
                    <a:gd name="connsiteY4" fmla="*/ 548053 h 1096106"/>
                    <a:gd name="connsiteX0" fmla="*/ 0 w 1204282"/>
                    <a:gd name="connsiteY0" fmla="*/ 548053 h 616559"/>
                    <a:gd name="connsiteX1" fmla="*/ 602141 w 1204282"/>
                    <a:gd name="connsiteY1" fmla="*/ 0 h 616559"/>
                    <a:gd name="connsiteX2" fmla="*/ 1204282 w 1204282"/>
                    <a:gd name="connsiteY2" fmla="*/ 548053 h 616559"/>
                    <a:gd name="connsiteX3" fmla="*/ 0 w 1204282"/>
                    <a:gd name="connsiteY3" fmla="*/ 548053 h 616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4282" h="616559">
                      <a:moveTo>
                        <a:pt x="0" y="548053"/>
                      </a:moveTo>
                      <a:cubicBezTo>
                        <a:pt x="0" y="245372"/>
                        <a:pt x="269588" y="0"/>
                        <a:pt x="602141" y="0"/>
                      </a:cubicBezTo>
                      <a:cubicBezTo>
                        <a:pt x="934694" y="0"/>
                        <a:pt x="1204282" y="245372"/>
                        <a:pt x="1204282" y="548053"/>
                      </a:cubicBezTo>
                      <a:cubicBezTo>
                        <a:pt x="1103925" y="639395"/>
                        <a:pt x="100357" y="639395"/>
                        <a:pt x="0" y="54805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Oval 56">
                  <a:extLst>
                    <a:ext uri="{FF2B5EF4-FFF2-40B4-BE49-F238E27FC236}">
                      <a16:creationId xmlns:a16="http://schemas.microsoft.com/office/drawing/2014/main" id="{A7FED4C6-9476-459D-8C32-E9A2E97A8CFB}"/>
                    </a:ext>
                  </a:extLst>
                </p:cNvPr>
                <p:cNvSpPr/>
                <p:nvPr/>
              </p:nvSpPr>
              <p:spPr>
                <a:xfrm>
                  <a:off x="5671677" y="5754489"/>
                  <a:ext cx="1308623" cy="721531"/>
                </a:xfrm>
                <a:custGeom>
                  <a:avLst/>
                  <a:gdLst>
                    <a:gd name="connsiteX0" fmla="*/ 0 w 1204281"/>
                    <a:gd name="connsiteY0" fmla="*/ 548053 h 1096106"/>
                    <a:gd name="connsiteX1" fmla="*/ 602141 w 1204281"/>
                    <a:gd name="connsiteY1" fmla="*/ 0 h 1096106"/>
                    <a:gd name="connsiteX2" fmla="*/ 1204282 w 1204281"/>
                    <a:gd name="connsiteY2" fmla="*/ 548053 h 1096106"/>
                    <a:gd name="connsiteX3" fmla="*/ 602141 w 1204281"/>
                    <a:gd name="connsiteY3" fmla="*/ 1096106 h 1096106"/>
                    <a:gd name="connsiteX4" fmla="*/ 0 w 1204281"/>
                    <a:gd name="connsiteY4" fmla="*/ 548053 h 1096106"/>
                    <a:gd name="connsiteX0" fmla="*/ 0 w 1204282"/>
                    <a:gd name="connsiteY0" fmla="*/ 548053 h 616559"/>
                    <a:gd name="connsiteX1" fmla="*/ 602141 w 1204282"/>
                    <a:gd name="connsiteY1" fmla="*/ 0 h 616559"/>
                    <a:gd name="connsiteX2" fmla="*/ 1204282 w 1204282"/>
                    <a:gd name="connsiteY2" fmla="*/ 548053 h 616559"/>
                    <a:gd name="connsiteX3" fmla="*/ 0 w 1204282"/>
                    <a:gd name="connsiteY3" fmla="*/ 548053 h 616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4282" h="616559">
                      <a:moveTo>
                        <a:pt x="0" y="548053"/>
                      </a:moveTo>
                      <a:cubicBezTo>
                        <a:pt x="0" y="245372"/>
                        <a:pt x="269588" y="0"/>
                        <a:pt x="602141" y="0"/>
                      </a:cubicBezTo>
                      <a:cubicBezTo>
                        <a:pt x="934694" y="0"/>
                        <a:pt x="1204282" y="245372"/>
                        <a:pt x="1204282" y="548053"/>
                      </a:cubicBezTo>
                      <a:cubicBezTo>
                        <a:pt x="1103925" y="639395"/>
                        <a:pt x="100357" y="639395"/>
                        <a:pt x="0" y="54805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Oval 56">
                  <a:extLst>
                    <a:ext uri="{FF2B5EF4-FFF2-40B4-BE49-F238E27FC236}">
                      <a16:creationId xmlns:a16="http://schemas.microsoft.com/office/drawing/2014/main" id="{F7B6E778-6099-425E-8357-B942D4CB3312}"/>
                    </a:ext>
                  </a:extLst>
                </p:cNvPr>
                <p:cNvSpPr/>
                <p:nvPr/>
              </p:nvSpPr>
              <p:spPr>
                <a:xfrm>
                  <a:off x="4003000" y="5299493"/>
                  <a:ext cx="1506375" cy="771222"/>
                </a:xfrm>
                <a:custGeom>
                  <a:avLst/>
                  <a:gdLst>
                    <a:gd name="connsiteX0" fmla="*/ 0 w 1204281"/>
                    <a:gd name="connsiteY0" fmla="*/ 548053 h 1096106"/>
                    <a:gd name="connsiteX1" fmla="*/ 602141 w 1204281"/>
                    <a:gd name="connsiteY1" fmla="*/ 0 h 1096106"/>
                    <a:gd name="connsiteX2" fmla="*/ 1204282 w 1204281"/>
                    <a:gd name="connsiteY2" fmla="*/ 548053 h 1096106"/>
                    <a:gd name="connsiteX3" fmla="*/ 602141 w 1204281"/>
                    <a:gd name="connsiteY3" fmla="*/ 1096106 h 1096106"/>
                    <a:gd name="connsiteX4" fmla="*/ 0 w 1204281"/>
                    <a:gd name="connsiteY4" fmla="*/ 548053 h 1096106"/>
                    <a:gd name="connsiteX0" fmla="*/ 0 w 1204282"/>
                    <a:gd name="connsiteY0" fmla="*/ 548053 h 616559"/>
                    <a:gd name="connsiteX1" fmla="*/ 602141 w 1204282"/>
                    <a:gd name="connsiteY1" fmla="*/ 0 h 616559"/>
                    <a:gd name="connsiteX2" fmla="*/ 1204282 w 1204282"/>
                    <a:gd name="connsiteY2" fmla="*/ 548053 h 616559"/>
                    <a:gd name="connsiteX3" fmla="*/ 0 w 1204282"/>
                    <a:gd name="connsiteY3" fmla="*/ 548053 h 616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4282" h="616559">
                      <a:moveTo>
                        <a:pt x="0" y="548053"/>
                      </a:moveTo>
                      <a:cubicBezTo>
                        <a:pt x="0" y="245372"/>
                        <a:pt x="269588" y="0"/>
                        <a:pt x="602141" y="0"/>
                      </a:cubicBezTo>
                      <a:cubicBezTo>
                        <a:pt x="934694" y="0"/>
                        <a:pt x="1204282" y="245372"/>
                        <a:pt x="1204282" y="548053"/>
                      </a:cubicBezTo>
                      <a:cubicBezTo>
                        <a:pt x="1103925" y="639395"/>
                        <a:pt x="100357" y="639395"/>
                        <a:pt x="0" y="54805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56">
                  <a:extLst>
                    <a:ext uri="{FF2B5EF4-FFF2-40B4-BE49-F238E27FC236}">
                      <a16:creationId xmlns:a16="http://schemas.microsoft.com/office/drawing/2014/main" id="{CF9377F3-5EB6-4F1F-B157-93E2086E5A46}"/>
                    </a:ext>
                  </a:extLst>
                </p:cNvPr>
                <p:cNvSpPr/>
                <p:nvPr/>
              </p:nvSpPr>
              <p:spPr>
                <a:xfrm>
                  <a:off x="4700276" y="5754489"/>
                  <a:ext cx="1308623" cy="721531"/>
                </a:xfrm>
                <a:custGeom>
                  <a:avLst/>
                  <a:gdLst>
                    <a:gd name="connsiteX0" fmla="*/ 0 w 1204281"/>
                    <a:gd name="connsiteY0" fmla="*/ 548053 h 1096106"/>
                    <a:gd name="connsiteX1" fmla="*/ 602141 w 1204281"/>
                    <a:gd name="connsiteY1" fmla="*/ 0 h 1096106"/>
                    <a:gd name="connsiteX2" fmla="*/ 1204282 w 1204281"/>
                    <a:gd name="connsiteY2" fmla="*/ 548053 h 1096106"/>
                    <a:gd name="connsiteX3" fmla="*/ 602141 w 1204281"/>
                    <a:gd name="connsiteY3" fmla="*/ 1096106 h 1096106"/>
                    <a:gd name="connsiteX4" fmla="*/ 0 w 1204281"/>
                    <a:gd name="connsiteY4" fmla="*/ 548053 h 1096106"/>
                    <a:gd name="connsiteX0" fmla="*/ 0 w 1204282"/>
                    <a:gd name="connsiteY0" fmla="*/ 548053 h 616559"/>
                    <a:gd name="connsiteX1" fmla="*/ 602141 w 1204282"/>
                    <a:gd name="connsiteY1" fmla="*/ 0 h 616559"/>
                    <a:gd name="connsiteX2" fmla="*/ 1204282 w 1204282"/>
                    <a:gd name="connsiteY2" fmla="*/ 548053 h 616559"/>
                    <a:gd name="connsiteX3" fmla="*/ 0 w 1204282"/>
                    <a:gd name="connsiteY3" fmla="*/ 548053 h 616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4282" h="616559">
                      <a:moveTo>
                        <a:pt x="0" y="548053"/>
                      </a:moveTo>
                      <a:cubicBezTo>
                        <a:pt x="0" y="245372"/>
                        <a:pt x="269588" y="0"/>
                        <a:pt x="602141" y="0"/>
                      </a:cubicBezTo>
                      <a:cubicBezTo>
                        <a:pt x="934694" y="0"/>
                        <a:pt x="1204282" y="245372"/>
                        <a:pt x="1204282" y="548053"/>
                      </a:cubicBezTo>
                      <a:cubicBezTo>
                        <a:pt x="1103925" y="639395"/>
                        <a:pt x="100357" y="639395"/>
                        <a:pt x="0" y="54805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Oval 56">
                  <a:extLst>
                    <a:ext uri="{FF2B5EF4-FFF2-40B4-BE49-F238E27FC236}">
                      <a16:creationId xmlns:a16="http://schemas.microsoft.com/office/drawing/2014/main" id="{18993F38-548E-4FF6-8360-3DD026DA12DF}"/>
                    </a:ext>
                  </a:extLst>
                </p:cNvPr>
                <p:cNvSpPr/>
                <p:nvPr/>
              </p:nvSpPr>
              <p:spPr>
                <a:xfrm>
                  <a:off x="3031599" y="5474838"/>
                  <a:ext cx="1506375" cy="771222"/>
                </a:xfrm>
                <a:custGeom>
                  <a:avLst/>
                  <a:gdLst>
                    <a:gd name="connsiteX0" fmla="*/ 0 w 1204281"/>
                    <a:gd name="connsiteY0" fmla="*/ 548053 h 1096106"/>
                    <a:gd name="connsiteX1" fmla="*/ 602141 w 1204281"/>
                    <a:gd name="connsiteY1" fmla="*/ 0 h 1096106"/>
                    <a:gd name="connsiteX2" fmla="*/ 1204282 w 1204281"/>
                    <a:gd name="connsiteY2" fmla="*/ 548053 h 1096106"/>
                    <a:gd name="connsiteX3" fmla="*/ 602141 w 1204281"/>
                    <a:gd name="connsiteY3" fmla="*/ 1096106 h 1096106"/>
                    <a:gd name="connsiteX4" fmla="*/ 0 w 1204281"/>
                    <a:gd name="connsiteY4" fmla="*/ 548053 h 1096106"/>
                    <a:gd name="connsiteX0" fmla="*/ 0 w 1204282"/>
                    <a:gd name="connsiteY0" fmla="*/ 548053 h 616559"/>
                    <a:gd name="connsiteX1" fmla="*/ 602141 w 1204282"/>
                    <a:gd name="connsiteY1" fmla="*/ 0 h 616559"/>
                    <a:gd name="connsiteX2" fmla="*/ 1204282 w 1204282"/>
                    <a:gd name="connsiteY2" fmla="*/ 548053 h 616559"/>
                    <a:gd name="connsiteX3" fmla="*/ 0 w 1204282"/>
                    <a:gd name="connsiteY3" fmla="*/ 548053 h 616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4282" h="616559">
                      <a:moveTo>
                        <a:pt x="0" y="548053"/>
                      </a:moveTo>
                      <a:cubicBezTo>
                        <a:pt x="0" y="245372"/>
                        <a:pt x="269588" y="0"/>
                        <a:pt x="602141" y="0"/>
                      </a:cubicBezTo>
                      <a:cubicBezTo>
                        <a:pt x="934694" y="0"/>
                        <a:pt x="1204282" y="245372"/>
                        <a:pt x="1204282" y="548053"/>
                      </a:cubicBezTo>
                      <a:cubicBezTo>
                        <a:pt x="1103925" y="639395"/>
                        <a:pt x="100357" y="639395"/>
                        <a:pt x="0" y="54805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Oval 56">
                  <a:extLst>
                    <a:ext uri="{FF2B5EF4-FFF2-40B4-BE49-F238E27FC236}">
                      <a16:creationId xmlns:a16="http://schemas.microsoft.com/office/drawing/2014/main" id="{6D665270-162B-4C0F-82E4-C9FF12ECE12F}"/>
                    </a:ext>
                  </a:extLst>
                </p:cNvPr>
                <p:cNvSpPr/>
                <p:nvPr/>
              </p:nvSpPr>
              <p:spPr>
                <a:xfrm>
                  <a:off x="3684103" y="5801031"/>
                  <a:ext cx="1308623" cy="721531"/>
                </a:xfrm>
                <a:custGeom>
                  <a:avLst/>
                  <a:gdLst>
                    <a:gd name="connsiteX0" fmla="*/ 0 w 1204281"/>
                    <a:gd name="connsiteY0" fmla="*/ 548053 h 1096106"/>
                    <a:gd name="connsiteX1" fmla="*/ 602141 w 1204281"/>
                    <a:gd name="connsiteY1" fmla="*/ 0 h 1096106"/>
                    <a:gd name="connsiteX2" fmla="*/ 1204282 w 1204281"/>
                    <a:gd name="connsiteY2" fmla="*/ 548053 h 1096106"/>
                    <a:gd name="connsiteX3" fmla="*/ 602141 w 1204281"/>
                    <a:gd name="connsiteY3" fmla="*/ 1096106 h 1096106"/>
                    <a:gd name="connsiteX4" fmla="*/ 0 w 1204281"/>
                    <a:gd name="connsiteY4" fmla="*/ 548053 h 1096106"/>
                    <a:gd name="connsiteX0" fmla="*/ 0 w 1204282"/>
                    <a:gd name="connsiteY0" fmla="*/ 548053 h 616559"/>
                    <a:gd name="connsiteX1" fmla="*/ 602141 w 1204282"/>
                    <a:gd name="connsiteY1" fmla="*/ 0 h 616559"/>
                    <a:gd name="connsiteX2" fmla="*/ 1204282 w 1204282"/>
                    <a:gd name="connsiteY2" fmla="*/ 548053 h 616559"/>
                    <a:gd name="connsiteX3" fmla="*/ 0 w 1204282"/>
                    <a:gd name="connsiteY3" fmla="*/ 548053 h 616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4282" h="616559">
                      <a:moveTo>
                        <a:pt x="0" y="548053"/>
                      </a:moveTo>
                      <a:cubicBezTo>
                        <a:pt x="0" y="245372"/>
                        <a:pt x="269588" y="0"/>
                        <a:pt x="602141" y="0"/>
                      </a:cubicBezTo>
                      <a:cubicBezTo>
                        <a:pt x="934694" y="0"/>
                        <a:pt x="1204282" y="245372"/>
                        <a:pt x="1204282" y="548053"/>
                      </a:cubicBezTo>
                      <a:cubicBezTo>
                        <a:pt x="1103925" y="639395"/>
                        <a:pt x="100357" y="639395"/>
                        <a:pt x="0" y="54805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33FD426-E7D4-4688-BF28-70AD570ED1AC}"/>
              </a:ext>
            </a:extLst>
          </p:cNvPr>
          <p:cNvGrpSpPr/>
          <p:nvPr/>
        </p:nvGrpSpPr>
        <p:grpSpPr>
          <a:xfrm>
            <a:off x="-38835" y="3143249"/>
            <a:ext cx="5866390" cy="4514017"/>
            <a:chOff x="-42364" y="3674545"/>
            <a:chExt cx="5866390" cy="3847744"/>
          </a:xfrm>
        </p:grpSpPr>
        <p:sp>
          <p:nvSpPr>
            <p:cNvPr id="30" name="Double Wave 29">
              <a:extLst>
                <a:ext uri="{FF2B5EF4-FFF2-40B4-BE49-F238E27FC236}">
                  <a16:creationId xmlns:a16="http://schemas.microsoft.com/office/drawing/2014/main" id="{A68EC873-9AB1-49A5-8009-CA2B683DB736}"/>
                </a:ext>
              </a:extLst>
            </p:cNvPr>
            <p:cNvSpPr/>
            <p:nvPr/>
          </p:nvSpPr>
          <p:spPr>
            <a:xfrm>
              <a:off x="-42363" y="3674545"/>
              <a:ext cx="5866389" cy="3818890"/>
            </a:xfrm>
            <a:prstGeom prst="doubleWave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Double Wave 30">
              <a:extLst>
                <a:ext uri="{FF2B5EF4-FFF2-40B4-BE49-F238E27FC236}">
                  <a16:creationId xmlns:a16="http://schemas.microsoft.com/office/drawing/2014/main" id="{4D49593A-9E2D-4FE2-91BA-BD0761AF1AC1}"/>
                </a:ext>
              </a:extLst>
            </p:cNvPr>
            <p:cNvSpPr/>
            <p:nvPr/>
          </p:nvSpPr>
          <p:spPr>
            <a:xfrm>
              <a:off x="-42364" y="3703399"/>
              <a:ext cx="5866389" cy="3818890"/>
            </a:xfrm>
            <a:prstGeom prst="doubleWav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3795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0" y="733442"/>
            <a:ext cx="580079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She sees a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</a:rPr>
              <a:t>w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alrus on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 Black" panose="020B0A04020102020204" pitchFamily="34" charset="0"/>
              </a:rPr>
              <a:t>w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arm sand.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86A6A0-8FFF-48D3-9061-349F48C44699}"/>
              </a:ext>
            </a:extLst>
          </p:cNvPr>
          <p:cNvSpPr/>
          <p:nvPr/>
        </p:nvSpPr>
        <p:spPr>
          <a:xfrm>
            <a:off x="6466767" y="3416105"/>
            <a:ext cx="5814142" cy="3441894"/>
          </a:xfrm>
          <a:prstGeom prst="rect">
            <a:avLst/>
          </a:prstGeom>
          <a:gradFill>
            <a:gsLst>
              <a:gs pos="0">
                <a:srgbClr val="FFDC9D"/>
              </a:gs>
              <a:gs pos="79000">
                <a:srgbClr val="FFB42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34AEAB-4B7D-41F6-A5CE-B75D918A7660}"/>
              </a:ext>
            </a:extLst>
          </p:cNvPr>
          <p:cNvSpPr/>
          <p:nvPr/>
        </p:nvSpPr>
        <p:spPr>
          <a:xfrm>
            <a:off x="6469873" y="-4843"/>
            <a:ext cx="5820792" cy="1438568"/>
          </a:xfrm>
          <a:prstGeom prst="rect">
            <a:avLst/>
          </a:prstGeom>
          <a:gradFill>
            <a:gsLst>
              <a:gs pos="0">
                <a:srgbClr val="C0F3FD"/>
              </a:gs>
              <a:gs pos="79000">
                <a:srgbClr val="01CBF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A5CECF0-97EE-4B5C-90BF-01467B01CFF4}"/>
              </a:ext>
            </a:extLst>
          </p:cNvPr>
          <p:cNvSpPr/>
          <p:nvPr/>
        </p:nvSpPr>
        <p:spPr>
          <a:xfrm>
            <a:off x="10071164" y="-14835"/>
            <a:ext cx="879602" cy="291300"/>
          </a:xfrm>
          <a:custGeom>
            <a:avLst/>
            <a:gdLst>
              <a:gd name="connsiteX0" fmla="*/ 10853 w 879602"/>
              <a:gd name="connsiteY0" fmla="*/ 0 h 309104"/>
              <a:gd name="connsiteX1" fmla="*/ 868534 w 879602"/>
              <a:gd name="connsiteY1" fmla="*/ 0 h 309104"/>
              <a:gd name="connsiteX2" fmla="*/ 877887 w 879602"/>
              <a:gd name="connsiteY2" fmla="*/ 15760 h 309104"/>
              <a:gd name="connsiteX3" fmla="*/ 439802 w 879602"/>
              <a:gd name="connsiteY3" fmla="*/ 307841 h 309104"/>
              <a:gd name="connsiteX4" fmla="*/ 1716 w 879602"/>
              <a:gd name="connsiteY4" fmla="*/ 14979 h 309104"/>
              <a:gd name="connsiteX5" fmla="*/ 10853 w 879602"/>
              <a:gd name="connsiteY5" fmla="*/ 0 h 309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9602" h="309104">
                <a:moveTo>
                  <a:pt x="10853" y="0"/>
                </a:moveTo>
                <a:lnTo>
                  <a:pt x="868534" y="0"/>
                </a:lnTo>
                <a:lnTo>
                  <a:pt x="877887" y="15760"/>
                </a:lnTo>
                <a:cubicBezTo>
                  <a:pt x="896587" y="105066"/>
                  <a:pt x="763204" y="327844"/>
                  <a:pt x="439802" y="307841"/>
                </a:cubicBezTo>
                <a:cubicBezTo>
                  <a:pt x="116400" y="287839"/>
                  <a:pt x="-16983" y="97982"/>
                  <a:pt x="1716" y="14979"/>
                </a:cubicBezTo>
                <a:lnTo>
                  <a:pt x="10853" y="0"/>
                </a:lnTo>
                <a:close/>
              </a:path>
            </a:pathLst>
          </a:custGeom>
          <a:solidFill>
            <a:srgbClr val="FFD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49">
            <a:extLst>
              <a:ext uri="{FF2B5EF4-FFF2-40B4-BE49-F238E27FC236}">
                <a16:creationId xmlns:a16="http://schemas.microsoft.com/office/drawing/2014/main" id="{BB1AA9DA-1E1F-48FF-A848-2A6FB72F446E}"/>
              </a:ext>
            </a:extLst>
          </p:cNvPr>
          <p:cNvSpPr/>
          <p:nvPr/>
        </p:nvSpPr>
        <p:spPr>
          <a:xfrm>
            <a:off x="6479755" y="1576736"/>
            <a:ext cx="5827132" cy="2460262"/>
          </a:xfrm>
          <a:custGeom>
            <a:avLst/>
            <a:gdLst>
              <a:gd name="connsiteX0" fmla="*/ 0 w 6585743"/>
              <a:gd name="connsiteY0" fmla="*/ 0 h 2449833"/>
              <a:gd name="connsiteX1" fmla="*/ 6585743 w 6585743"/>
              <a:gd name="connsiteY1" fmla="*/ 0 h 2449833"/>
              <a:gd name="connsiteX2" fmla="*/ 6585743 w 6585743"/>
              <a:gd name="connsiteY2" fmla="*/ 2449833 h 2449833"/>
              <a:gd name="connsiteX3" fmla="*/ 0 w 6585743"/>
              <a:gd name="connsiteY3" fmla="*/ 2449833 h 2449833"/>
              <a:gd name="connsiteX4" fmla="*/ 0 w 6585743"/>
              <a:gd name="connsiteY4" fmla="*/ 0 h 2449833"/>
              <a:gd name="connsiteX0" fmla="*/ 0 w 6585743"/>
              <a:gd name="connsiteY0" fmla="*/ 0 h 2449833"/>
              <a:gd name="connsiteX1" fmla="*/ 6585743 w 6585743"/>
              <a:gd name="connsiteY1" fmla="*/ 0 h 2449833"/>
              <a:gd name="connsiteX2" fmla="*/ 6585743 w 6585743"/>
              <a:gd name="connsiteY2" fmla="*/ 2449833 h 2449833"/>
              <a:gd name="connsiteX3" fmla="*/ 153987 w 6585743"/>
              <a:gd name="connsiteY3" fmla="*/ 2420554 h 2449833"/>
              <a:gd name="connsiteX4" fmla="*/ 0 w 6585743"/>
              <a:gd name="connsiteY4" fmla="*/ 2449833 h 2449833"/>
              <a:gd name="connsiteX5" fmla="*/ 0 w 6585743"/>
              <a:gd name="connsiteY5" fmla="*/ 0 h 2449833"/>
              <a:gd name="connsiteX0" fmla="*/ 0 w 6585743"/>
              <a:gd name="connsiteY0" fmla="*/ 0 h 2487229"/>
              <a:gd name="connsiteX1" fmla="*/ 6585743 w 6585743"/>
              <a:gd name="connsiteY1" fmla="*/ 0 h 2487229"/>
              <a:gd name="connsiteX2" fmla="*/ 6585743 w 6585743"/>
              <a:gd name="connsiteY2" fmla="*/ 2449833 h 2487229"/>
              <a:gd name="connsiteX3" fmla="*/ 525462 w 6585743"/>
              <a:gd name="connsiteY3" fmla="*/ 2487229 h 2487229"/>
              <a:gd name="connsiteX4" fmla="*/ 153987 w 6585743"/>
              <a:gd name="connsiteY4" fmla="*/ 2420554 h 2487229"/>
              <a:gd name="connsiteX5" fmla="*/ 0 w 6585743"/>
              <a:gd name="connsiteY5" fmla="*/ 2449833 h 2487229"/>
              <a:gd name="connsiteX6" fmla="*/ 0 w 6585743"/>
              <a:gd name="connsiteY6" fmla="*/ 0 h 2487229"/>
              <a:gd name="connsiteX0" fmla="*/ 0 w 6585743"/>
              <a:gd name="connsiteY0" fmla="*/ 0 h 2487229"/>
              <a:gd name="connsiteX1" fmla="*/ 6585743 w 6585743"/>
              <a:gd name="connsiteY1" fmla="*/ 0 h 2487229"/>
              <a:gd name="connsiteX2" fmla="*/ 6585743 w 6585743"/>
              <a:gd name="connsiteY2" fmla="*/ 2449833 h 2487229"/>
              <a:gd name="connsiteX3" fmla="*/ 1068387 w 6585743"/>
              <a:gd name="connsiteY3" fmla="*/ 2430079 h 2487229"/>
              <a:gd name="connsiteX4" fmla="*/ 525462 w 6585743"/>
              <a:gd name="connsiteY4" fmla="*/ 2487229 h 2487229"/>
              <a:gd name="connsiteX5" fmla="*/ 153987 w 6585743"/>
              <a:gd name="connsiteY5" fmla="*/ 2420554 h 2487229"/>
              <a:gd name="connsiteX6" fmla="*/ 0 w 6585743"/>
              <a:gd name="connsiteY6" fmla="*/ 2449833 h 2487229"/>
              <a:gd name="connsiteX7" fmla="*/ 0 w 6585743"/>
              <a:gd name="connsiteY7" fmla="*/ 0 h 2487229"/>
              <a:gd name="connsiteX0" fmla="*/ 0 w 6585743"/>
              <a:gd name="connsiteY0" fmla="*/ 0 h 2525678"/>
              <a:gd name="connsiteX1" fmla="*/ 6585743 w 6585743"/>
              <a:gd name="connsiteY1" fmla="*/ 0 h 2525678"/>
              <a:gd name="connsiteX2" fmla="*/ 6585743 w 6585743"/>
              <a:gd name="connsiteY2" fmla="*/ 2449833 h 2525678"/>
              <a:gd name="connsiteX3" fmla="*/ 1535112 w 6585743"/>
              <a:gd name="connsiteY3" fmla="*/ 2525329 h 2525678"/>
              <a:gd name="connsiteX4" fmla="*/ 1068387 w 6585743"/>
              <a:gd name="connsiteY4" fmla="*/ 2430079 h 2525678"/>
              <a:gd name="connsiteX5" fmla="*/ 525462 w 6585743"/>
              <a:gd name="connsiteY5" fmla="*/ 2487229 h 2525678"/>
              <a:gd name="connsiteX6" fmla="*/ 153987 w 6585743"/>
              <a:gd name="connsiteY6" fmla="*/ 2420554 h 2525678"/>
              <a:gd name="connsiteX7" fmla="*/ 0 w 6585743"/>
              <a:gd name="connsiteY7" fmla="*/ 2449833 h 2525678"/>
              <a:gd name="connsiteX8" fmla="*/ 0 w 6585743"/>
              <a:gd name="connsiteY8" fmla="*/ 0 h 2525678"/>
              <a:gd name="connsiteX0" fmla="*/ 0 w 6585743"/>
              <a:gd name="connsiteY0" fmla="*/ 0 h 2648866"/>
              <a:gd name="connsiteX1" fmla="*/ 6585743 w 6585743"/>
              <a:gd name="connsiteY1" fmla="*/ 0 h 2648866"/>
              <a:gd name="connsiteX2" fmla="*/ 6585743 w 6585743"/>
              <a:gd name="connsiteY2" fmla="*/ 2449833 h 2648866"/>
              <a:gd name="connsiteX3" fmla="*/ 2563812 w 6585743"/>
              <a:gd name="connsiteY3" fmla="*/ 2506278 h 2648866"/>
              <a:gd name="connsiteX4" fmla="*/ 1535112 w 6585743"/>
              <a:gd name="connsiteY4" fmla="*/ 2525329 h 2648866"/>
              <a:gd name="connsiteX5" fmla="*/ 1068387 w 6585743"/>
              <a:gd name="connsiteY5" fmla="*/ 2430079 h 2648866"/>
              <a:gd name="connsiteX6" fmla="*/ 525462 w 6585743"/>
              <a:gd name="connsiteY6" fmla="*/ 2487229 h 2648866"/>
              <a:gd name="connsiteX7" fmla="*/ 153987 w 6585743"/>
              <a:gd name="connsiteY7" fmla="*/ 2420554 h 2648866"/>
              <a:gd name="connsiteX8" fmla="*/ 0 w 6585743"/>
              <a:gd name="connsiteY8" fmla="*/ 2449833 h 2648866"/>
              <a:gd name="connsiteX9" fmla="*/ 0 w 6585743"/>
              <a:gd name="connsiteY9" fmla="*/ 0 h 2648866"/>
              <a:gd name="connsiteX0" fmla="*/ 0 w 6585743"/>
              <a:gd name="connsiteY0" fmla="*/ 0 h 2685948"/>
              <a:gd name="connsiteX1" fmla="*/ 6585743 w 6585743"/>
              <a:gd name="connsiteY1" fmla="*/ 0 h 2685948"/>
              <a:gd name="connsiteX2" fmla="*/ 6585743 w 6585743"/>
              <a:gd name="connsiteY2" fmla="*/ 2449833 h 2685948"/>
              <a:gd name="connsiteX3" fmla="*/ 3830637 w 6585743"/>
              <a:gd name="connsiteY3" fmla="*/ 2601528 h 2685948"/>
              <a:gd name="connsiteX4" fmla="*/ 2563812 w 6585743"/>
              <a:gd name="connsiteY4" fmla="*/ 2506278 h 2685948"/>
              <a:gd name="connsiteX5" fmla="*/ 1535112 w 6585743"/>
              <a:gd name="connsiteY5" fmla="*/ 2525329 h 2685948"/>
              <a:gd name="connsiteX6" fmla="*/ 1068387 w 6585743"/>
              <a:gd name="connsiteY6" fmla="*/ 2430079 h 2685948"/>
              <a:gd name="connsiteX7" fmla="*/ 525462 w 6585743"/>
              <a:gd name="connsiteY7" fmla="*/ 2487229 h 2685948"/>
              <a:gd name="connsiteX8" fmla="*/ 153987 w 6585743"/>
              <a:gd name="connsiteY8" fmla="*/ 2420554 h 2685948"/>
              <a:gd name="connsiteX9" fmla="*/ 0 w 6585743"/>
              <a:gd name="connsiteY9" fmla="*/ 2449833 h 2685948"/>
              <a:gd name="connsiteX10" fmla="*/ 0 w 6585743"/>
              <a:gd name="connsiteY10" fmla="*/ 0 h 2685948"/>
              <a:gd name="connsiteX0" fmla="*/ 0 w 6585743"/>
              <a:gd name="connsiteY0" fmla="*/ 0 h 2684135"/>
              <a:gd name="connsiteX1" fmla="*/ 6585743 w 6585743"/>
              <a:gd name="connsiteY1" fmla="*/ 0 h 2684135"/>
              <a:gd name="connsiteX2" fmla="*/ 6585743 w 6585743"/>
              <a:gd name="connsiteY2" fmla="*/ 2449833 h 2684135"/>
              <a:gd name="connsiteX3" fmla="*/ 4945062 w 6585743"/>
              <a:gd name="connsiteY3" fmla="*/ 2592003 h 2684135"/>
              <a:gd name="connsiteX4" fmla="*/ 3830637 w 6585743"/>
              <a:gd name="connsiteY4" fmla="*/ 2601528 h 2684135"/>
              <a:gd name="connsiteX5" fmla="*/ 2563812 w 6585743"/>
              <a:gd name="connsiteY5" fmla="*/ 2506278 h 2684135"/>
              <a:gd name="connsiteX6" fmla="*/ 1535112 w 6585743"/>
              <a:gd name="connsiteY6" fmla="*/ 2525329 h 2684135"/>
              <a:gd name="connsiteX7" fmla="*/ 1068387 w 6585743"/>
              <a:gd name="connsiteY7" fmla="*/ 2430079 h 2684135"/>
              <a:gd name="connsiteX8" fmla="*/ 525462 w 6585743"/>
              <a:gd name="connsiteY8" fmla="*/ 2487229 h 2684135"/>
              <a:gd name="connsiteX9" fmla="*/ 153987 w 6585743"/>
              <a:gd name="connsiteY9" fmla="*/ 2420554 h 2684135"/>
              <a:gd name="connsiteX10" fmla="*/ 0 w 6585743"/>
              <a:gd name="connsiteY10" fmla="*/ 2449833 h 2684135"/>
              <a:gd name="connsiteX11" fmla="*/ 0 w 6585743"/>
              <a:gd name="connsiteY11" fmla="*/ 0 h 2684135"/>
              <a:gd name="connsiteX0" fmla="*/ 0 w 6585743"/>
              <a:gd name="connsiteY0" fmla="*/ 0 h 2684135"/>
              <a:gd name="connsiteX1" fmla="*/ 6585743 w 6585743"/>
              <a:gd name="connsiteY1" fmla="*/ 0 h 2684135"/>
              <a:gd name="connsiteX2" fmla="*/ 6585743 w 6585743"/>
              <a:gd name="connsiteY2" fmla="*/ 2449833 h 2684135"/>
              <a:gd name="connsiteX3" fmla="*/ 4945062 w 6585743"/>
              <a:gd name="connsiteY3" fmla="*/ 2592003 h 2684135"/>
              <a:gd name="connsiteX4" fmla="*/ 3830637 w 6585743"/>
              <a:gd name="connsiteY4" fmla="*/ 2601528 h 2684135"/>
              <a:gd name="connsiteX5" fmla="*/ 2563812 w 6585743"/>
              <a:gd name="connsiteY5" fmla="*/ 2506278 h 2684135"/>
              <a:gd name="connsiteX6" fmla="*/ 1535112 w 6585743"/>
              <a:gd name="connsiteY6" fmla="*/ 2525329 h 2684135"/>
              <a:gd name="connsiteX7" fmla="*/ 1068387 w 6585743"/>
              <a:gd name="connsiteY7" fmla="*/ 2430079 h 2684135"/>
              <a:gd name="connsiteX8" fmla="*/ 525462 w 6585743"/>
              <a:gd name="connsiteY8" fmla="*/ 2487229 h 2684135"/>
              <a:gd name="connsiteX9" fmla="*/ 0 w 6585743"/>
              <a:gd name="connsiteY9" fmla="*/ 2449833 h 2684135"/>
              <a:gd name="connsiteX10" fmla="*/ 0 w 6585743"/>
              <a:gd name="connsiteY10" fmla="*/ 0 h 2684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85743" h="2684135">
                <a:moveTo>
                  <a:pt x="0" y="0"/>
                </a:moveTo>
                <a:lnTo>
                  <a:pt x="6585743" y="0"/>
                </a:lnTo>
                <a:lnTo>
                  <a:pt x="6585743" y="2449833"/>
                </a:lnTo>
                <a:cubicBezTo>
                  <a:pt x="6299596" y="2892946"/>
                  <a:pt x="5404246" y="2566720"/>
                  <a:pt x="4945062" y="2592003"/>
                </a:cubicBezTo>
                <a:cubicBezTo>
                  <a:pt x="4485878" y="2617286"/>
                  <a:pt x="4214812" y="2626928"/>
                  <a:pt x="3830637" y="2601528"/>
                </a:cubicBezTo>
                <a:cubicBezTo>
                  <a:pt x="3446462" y="2576128"/>
                  <a:pt x="2946399" y="2512628"/>
                  <a:pt x="2563812" y="2506278"/>
                </a:cubicBezTo>
                <a:cubicBezTo>
                  <a:pt x="2181225" y="2499928"/>
                  <a:pt x="1784349" y="2539616"/>
                  <a:pt x="1535112" y="2525329"/>
                </a:cubicBezTo>
                <a:lnTo>
                  <a:pt x="1068387" y="2430079"/>
                </a:lnTo>
                <a:lnTo>
                  <a:pt x="525462" y="2487229"/>
                </a:lnTo>
                <a:lnTo>
                  <a:pt x="0" y="244983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ED2CCE5-831D-4D11-A7F5-0D88443F98C5}"/>
              </a:ext>
            </a:extLst>
          </p:cNvPr>
          <p:cNvGrpSpPr/>
          <p:nvPr/>
        </p:nvGrpSpPr>
        <p:grpSpPr>
          <a:xfrm>
            <a:off x="6452984" y="680989"/>
            <a:ext cx="5843836" cy="840081"/>
            <a:chOff x="130" y="660682"/>
            <a:chExt cx="5860743" cy="840081"/>
          </a:xfrm>
        </p:grpSpPr>
        <p:sp>
          <p:nvSpPr>
            <p:cNvPr id="15" name="Rectangle 72">
              <a:extLst>
                <a:ext uri="{FF2B5EF4-FFF2-40B4-BE49-F238E27FC236}">
                  <a16:creationId xmlns:a16="http://schemas.microsoft.com/office/drawing/2014/main" id="{20DC3D98-6F5C-4F24-939A-A1FF4090A3BA}"/>
                </a:ext>
              </a:extLst>
            </p:cNvPr>
            <p:cNvSpPr/>
            <p:nvPr/>
          </p:nvSpPr>
          <p:spPr>
            <a:xfrm>
              <a:off x="130" y="660682"/>
              <a:ext cx="5860742" cy="801002"/>
            </a:xfrm>
            <a:custGeom>
              <a:avLst/>
              <a:gdLst>
                <a:gd name="connsiteX0" fmla="*/ 0 w 7239586"/>
                <a:gd name="connsiteY0" fmla="*/ 0 h 1615459"/>
                <a:gd name="connsiteX1" fmla="*/ 7239586 w 7239586"/>
                <a:gd name="connsiteY1" fmla="*/ 0 h 1615459"/>
                <a:gd name="connsiteX2" fmla="*/ 7239586 w 7239586"/>
                <a:gd name="connsiteY2" fmla="*/ 1615459 h 1615459"/>
                <a:gd name="connsiteX3" fmla="*/ 0 w 7239586"/>
                <a:gd name="connsiteY3" fmla="*/ 1615459 h 1615459"/>
                <a:gd name="connsiteX4" fmla="*/ 0 w 7239586"/>
                <a:gd name="connsiteY4" fmla="*/ 0 h 1615459"/>
                <a:gd name="connsiteX0" fmla="*/ 107950 w 7239586"/>
                <a:gd name="connsiteY0" fmla="*/ 0 h 1939309"/>
                <a:gd name="connsiteX1" fmla="*/ 7239586 w 7239586"/>
                <a:gd name="connsiteY1" fmla="*/ 323850 h 1939309"/>
                <a:gd name="connsiteX2" fmla="*/ 7239586 w 7239586"/>
                <a:gd name="connsiteY2" fmla="*/ 1939309 h 1939309"/>
                <a:gd name="connsiteX3" fmla="*/ 0 w 7239586"/>
                <a:gd name="connsiteY3" fmla="*/ 1939309 h 1939309"/>
                <a:gd name="connsiteX4" fmla="*/ 107950 w 7239586"/>
                <a:gd name="connsiteY4" fmla="*/ 0 h 1939309"/>
                <a:gd name="connsiteX0" fmla="*/ 107950 w 7239586"/>
                <a:gd name="connsiteY0" fmla="*/ 0 h 1939309"/>
                <a:gd name="connsiteX1" fmla="*/ 487655 w 7239586"/>
                <a:gd name="connsiteY1" fmla="*/ 35681 h 1939309"/>
                <a:gd name="connsiteX2" fmla="*/ 7239586 w 7239586"/>
                <a:gd name="connsiteY2" fmla="*/ 323850 h 1939309"/>
                <a:gd name="connsiteX3" fmla="*/ 7239586 w 7239586"/>
                <a:gd name="connsiteY3" fmla="*/ 1939309 h 1939309"/>
                <a:gd name="connsiteX4" fmla="*/ 0 w 7239586"/>
                <a:gd name="connsiteY4" fmla="*/ 1939309 h 1939309"/>
                <a:gd name="connsiteX5" fmla="*/ 107950 w 7239586"/>
                <a:gd name="connsiteY5" fmla="*/ 0 h 1939309"/>
                <a:gd name="connsiteX0" fmla="*/ 107950 w 7239586"/>
                <a:gd name="connsiteY0" fmla="*/ 59569 h 1998878"/>
                <a:gd name="connsiteX1" fmla="*/ 487655 w 7239586"/>
                <a:gd name="connsiteY1" fmla="*/ 95250 h 1998878"/>
                <a:gd name="connsiteX2" fmla="*/ 735305 w 7239586"/>
                <a:gd name="connsiteY2" fmla="*/ 0 h 1998878"/>
                <a:gd name="connsiteX3" fmla="*/ 7239586 w 7239586"/>
                <a:gd name="connsiteY3" fmla="*/ 383419 h 1998878"/>
                <a:gd name="connsiteX4" fmla="*/ 7239586 w 7239586"/>
                <a:gd name="connsiteY4" fmla="*/ 1998878 h 1998878"/>
                <a:gd name="connsiteX5" fmla="*/ 0 w 7239586"/>
                <a:gd name="connsiteY5" fmla="*/ 1998878 h 1998878"/>
                <a:gd name="connsiteX6" fmla="*/ 107950 w 7239586"/>
                <a:gd name="connsiteY6" fmla="*/ 59569 h 19988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7239586 w 7239586"/>
                <a:gd name="connsiteY4" fmla="*/ 446919 h 2062378"/>
                <a:gd name="connsiteX5" fmla="*/ 7239586 w 7239586"/>
                <a:gd name="connsiteY5" fmla="*/ 2062378 h 2062378"/>
                <a:gd name="connsiteX6" fmla="*/ 0 w 7239586"/>
                <a:gd name="connsiteY6" fmla="*/ 2062378 h 2062378"/>
                <a:gd name="connsiteX7" fmla="*/ 107950 w 7239586"/>
                <a:gd name="connsiteY7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7239586 w 7239586"/>
                <a:gd name="connsiteY5" fmla="*/ 446919 h 2062378"/>
                <a:gd name="connsiteX6" fmla="*/ 7239586 w 7239586"/>
                <a:gd name="connsiteY6" fmla="*/ 2062378 h 2062378"/>
                <a:gd name="connsiteX7" fmla="*/ 0 w 7239586"/>
                <a:gd name="connsiteY7" fmla="*/ 2062378 h 2062378"/>
                <a:gd name="connsiteX8" fmla="*/ 107950 w 7239586"/>
                <a:gd name="connsiteY8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7239586 w 7239586"/>
                <a:gd name="connsiteY6" fmla="*/ 446919 h 2062378"/>
                <a:gd name="connsiteX7" fmla="*/ 7239586 w 7239586"/>
                <a:gd name="connsiteY7" fmla="*/ 2062378 h 2062378"/>
                <a:gd name="connsiteX8" fmla="*/ 0 w 7239586"/>
                <a:gd name="connsiteY8" fmla="*/ 2062378 h 2062378"/>
                <a:gd name="connsiteX9" fmla="*/ 107950 w 7239586"/>
                <a:gd name="connsiteY9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1802105 w 7239586"/>
                <a:gd name="connsiteY6" fmla="*/ 12700 h 2062378"/>
                <a:gd name="connsiteX7" fmla="*/ 7239586 w 7239586"/>
                <a:gd name="connsiteY7" fmla="*/ 446919 h 2062378"/>
                <a:gd name="connsiteX8" fmla="*/ 7239586 w 7239586"/>
                <a:gd name="connsiteY8" fmla="*/ 2062378 h 2062378"/>
                <a:gd name="connsiteX9" fmla="*/ 0 w 7239586"/>
                <a:gd name="connsiteY9" fmla="*/ 2062378 h 2062378"/>
                <a:gd name="connsiteX10" fmla="*/ 107950 w 7239586"/>
                <a:gd name="connsiteY10" fmla="*/ 123069 h 2062378"/>
                <a:gd name="connsiteX0" fmla="*/ 107950 w 7239586"/>
                <a:gd name="connsiteY0" fmla="*/ 269415 h 2208724"/>
                <a:gd name="connsiteX1" fmla="*/ 487655 w 7239586"/>
                <a:gd name="connsiteY1" fmla="*/ 305096 h 2208724"/>
                <a:gd name="connsiteX2" fmla="*/ 735305 w 7239586"/>
                <a:gd name="connsiteY2" fmla="*/ 209846 h 2208724"/>
                <a:gd name="connsiteX3" fmla="*/ 925805 w 7239586"/>
                <a:gd name="connsiteY3" fmla="*/ 146346 h 2208724"/>
                <a:gd name="connsiteX4" fmla="*/ 1440155 w 7239586"/>
                <a:gd name="connsiteY4" fmla="*/ 165396 h 2208724"/>
                <a:gd name="connsiteX5" fmla="*/ 1637005 w 7239586"/>
                <a:gd name="connsiteY5" fmla="*/ 178096 h 2208724"/>
                <a:gd name="connsiteX6" fmla="*/ 1802105 w 7239586"/>
                <a:gd name="connsiteY6" fmla="*/ 159046 h 2208724"/>
                <a:gd name="connsiteX7" fmla="*/ 2011655 w 7239586"/>
                <a:gd name="connsiteY7" fmla="*/ 296 h 2208724"/>
                <a:gd name="connsiteX8" fmla="*/ 7239586 w 7239586"/>
                <a:gd name="connsiteY8" fmla="*/ 593265 h 2208724"/>
                <a:gd name="connsiteX9" fmla="*/ 7239586 w 7239586"/>
                <a:gd name="connsiteY9" fmla="*/ 2208724 h 2208724"/>
                <a:gd name="connsiteX10" fmla="*/ 0 w 7239586"/>
                <a:gd name="connsiteY10" fmla="*/ 2208724 h 2208724"/>
                <a:gd name="connsiteX11" fmla="*/ 107950 w 7239586"/>
                <a:gd name="connsiteY11" fmla="*/ 269415 h 2208724"/>
                <a:gd name="connsiteX0" fmla="*/ 107950 w 7239586"/>
                <a:gd name="connsiteY0" fmla="*/ 396329 h 2335638"/>
                <a:gd name="connsiteX1" fmla="*/ 487655 w 7239586"/>
                <a:gd name="connsiteY1" fmla="*/ 432010 h 2335638"/>
                <a:gd name="connsiteX2" fmla="*/ 735305 w 7239586"/>
                <a:gd name="connsiteY2" fmla="*/ 336760 h 2335638"/>
                <a:gd name="connsiteX3" fmla="*/ 925805 w 7239586"/>
                <a:gd name="connsiteY3" fmla="*/ 273260 h 2335638"/>
                <a:gd name="connsiteX4" fmla="*/ 1440155 w 7239586"/>
                <a:gd name="connsiteY4" fmla="*/ 292310 h 2335638"/>
                <a:gd name="connsiteX5" fmla="*/ 1637005 w 7239586"/>
                <a:gd name="connsiteY5" fmla="*/ 305010 h 2335638"/>
                <a:gd name="connsiteX6" fmla="*/ 1802105 w 7239586"/>
                <a:gd name="connsiteY6" fmla="*/ 285960 h 2335638"/>
                <a:gd name="connsiteX7" fmla="*/ 2011655 w 7239586"/>
                <a:gd name="connsiteY7" fmla="*/ 127210 h 2335638"/>
                <a:gd name="connsiteX8" fmla="*/ 2291055 w 7239586"/>
                <a:gd name="connsiteY8" fmla="*/ 210 h 2335638"/>
                <a:gd name="connsiteX9" fmla="*/ 7239586 w 7239586"/>
                <a:gd name="connsiteY9" fmla="*/ 720179 h 2335638"/>
                <a:gd name="connsiteX10" fmla="*/ 7239586 w 7239586"/>
                <a:gd name="connsiteY10" fmla="*/ 2335638 h 2335638"/>
                <a:gd name="connsiteX11" fmla="*/ 0 w 7239586"/>
                <a:gd name="connsiteY11" fmla="*/ 2335638 h 2335638"/>
                <a:gd name="connsiteX12" fmla="*/ 107950 w 7239586"/>
                <a:gd name="connsiteY12" fmla="*/ 396329 h 233563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7239586 w 7239586"/>
                <a:gd name="connsiteY10" fmla="*/ 779229 h 2394688"/>
                <a:gd name="connsiteX11" fmla="*/ 7239586 w 7239586"/>
                <a:gd name="connsiteY11" fmla="*/ 2394688 h 2394688"/>
                <a:gd name="connsiteX12" fmla="*/ 0 w 7239586"/>
                <a:gd name="connsiteY12" fmla="*/ 2394688 h 2394688"/>
                <a:gd name="connsiteX13" fmla="*/ 107950 w 7239586"/>
                <a:gd name="connsiteY1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7239586 w 7239586"/>
                <a:gd name="connsiteY11" fmla="*/ 779229 h 2394688"/>
                <a:gd name="connsiteX12" fmla="*/ 7239586 w 7239586"/>
                <a:gd name="connsiteY12" fmla="*/ 2394688 h 2394688"/>
                <a:gd name="connsiteX13" fmla="*/ 0 w 7239586"/>
                <a:gd name="connsiteY13" fmla="*/ 2394688 h 2394688"/>
                <a:gd name="connsiteX14" fmla="*/ 107950 w 7239586"/>
                <a:gd name="connsiteY1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7239586 w 7239586"/>
                <a:gd name="connsiteY12" fmla="*/ 779229 h 2394688"/>
                <a:gd name="connsiteX13" fmla="*/ 7239586 w 7239586"/>
                <a:gd name="connsiteY13" fmla="*/ 2394688 h 2394688"/>
                <a:gd name="connsiteX14" fmla="*/ 0 w 7239586"/>
                <a:gd name="connsiteY14" fmla="*/ 2394688 h 2394688"/>
                <a:gd name="connsiteX15" fmla="*/ 107950 w 7239586"/>
                <a:gd name="connsiteY1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7239586 w 7239586"/>
                <a:gd name="connsiteY13" fmla="*/ 779229 h 2394688"/>
                <a:gd name="connsiteX14" fmla="*/ 7239586 w 7239586"/>
                <a:gd name="connsiteY14" fmla="*/ 2394688 h 2394688"/>
                <a:gd name="connsiteX15" fmla="*/ 0 w 7239586"/>
                <a:gd name="connsiteY15" fmla="*/ 2394688 h 2394688"/>
                <a:gd name="connsiteX16" fmla="*/ 107950 w 7239586"/>
                <a:gd name="connsiteY16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7239586 w 7239586"/>
                <a:gd name="connsiteY14" fmla="*/ 779229 h 2394688"/>
                <a:gd name="connsiteX15" fmla="*/ 7239586 w 7239586"/>
                <a:gd name="connsiteY15" fmla="*/ 2394688 h 2394688"/>
                <a:gd name="connsiteX16" fmla="*/ 0 w 7239586"/>
                <a:gd name="connsiteY16" fmla="*/ 2394688 h 2394688"/>
                <a:gd name="connsiteX17" fmla="*/ 107950 w 7239586"/>
                <a:gd name="connsiteY17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7239586 w 7239586"/>
                <a:gd name="connsiteY15" fmla="*/ 779229 h 2394688"/>
                <a:gd name="connsiteX16" fmla="*/ 7239586 w 7239586"/>
                <a:gd name="connsiteY16" fmla="*/ 2394688 h 2394688"/>
                <a:gd name="connsiteX17" fmla="*/ 0 w 7239586"/>
                <a:gd name="connsiteY17" fmla="*/ 2394688 h 2394688"/>
                <a:gd name="connsiteX18" fmla="*/ 107950 w 7239586"/>
                <a:gd name="connsiteY18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7239586 w 7239586"/>
                <a:gd name="connsiteY16" fmla="*/ 779229 h 2394688"/>
                <a:gd name="connsiteX17" fmla="*/ 7239586 w 7239586"/>
                <a:gd name="connsiteY17" fmla="*/ 2394688 h 2394688"/>
                <a:gd name="connsiteX18" fmla="*/ 0 w 7239586"/>
                <a:gd name="connsiteY18" fmla="*/ 2394688 h 2394688"/>
                <a:gd name="connsiteX19" fmla="*/ 107950 w 7239586"/>
                <a:gd name="connsiteY19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7239586 w 7239586"/>
                <a:gd name="connsiteY17" fmla="*/ 779229 h 2394688"/>
                <a:gd name="connsiteX18" fmla="*/ 7239586 w 7239586"/>
                <a:gd name="connsiteY18" fmla="*/ 2394688 h 2394688"/>
                <a:gd name="connsiteX19" fmla="*/ 0 w 7239586"/>
                <a:gd name="connsiteY19" fmla="*/ 2394688 h 2394688"/>
                <a:gd name="connsiteX20" fmla="*/ 107950 w 7239586"/>
                <a:gd name="connsiteY20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7239586 w 7239586"/>
                <a:gd name="connsiteY18" fmla="*/ 779229 h 2394688"/>
                <a:gd name="connsiteX19" fmla="*/ 7239586 w 7239586"/>
                <a:gd name="connsiteY19" fmla="*/ 2394688 h 2394688"/>
                <a:gd name="connsiteX20" fmla="*/ 0 w 7239586"/>
                <a:gd name="connsiteY20" fmla="*/ 2394688 h 2394688"/>
                <a:gd name="connsiteX21" fmla="*/ 107950 w 7239586"/>
                <a:gd name="connsiteY21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7239586 w 7239586"/>
                <a:gd name="connsiteY19" fmla="*/ 779229 h 2394688"/>
                <a:gd name="connsiteX20" fmla="*/ 7239586 w 7239586"/>
                <a:gd name="connsiteY20" fmla="*/ 2394688 h 2394688"/>
                <a:gd name="connsiteX21" fmla="*/ 0 w 7239586"/>
                <a:gd name="connsiteY21" fmla="*/ 2394688 h 2394688"/>
                <a:gd name="connsiteX22" fmla="*/ 107950 w 7239586"/>
                <a:gd name="connsiteY22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7239586 w 7239586"/>
                <a:gd name="connsiteY20" fmla="*/ 779229 h 2394688"/>
                <a:gd name="connsiteX21" fmla="*/ 7239586 w 7239586"/>
                <a:gd name="connsiteY21" fmla="*/ 2394688 h 2394688"/>
                <a:gd name="connsiteX22" fmla="*/ 0 w 7239586"/>
                <a:gd name="connsiteY22" fmla="*/ 2394688 h 2394688"/>
                <a:gd name="connsiteX23" fmla="*/ 107950 w 7239586"/>
                <a:gd name="connsiteY2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7239586 w 7239586"/>
                <a:gd name="connsiteY21" fmla="*/ 779229 h 2394688"/>
                <a:gd name="connsiteX22" fmla="*/ 7239586 w 7239586"/>
                <a:gd name="connsiteY22" fmla="*/ 2394688 h 2394688"/>
                <a:gd name="connsiteX23" fmla="*/ 0 w 7239586"/>
                <a:gd name="connsiteY23" fmla="*/ 2394688 h 2394688"/>
                <a:gd name="connsiteX24" fmla="*/ 107950 w 7239586"/>
                <a:gd name="connsiteY2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7239586 w 7239586"/>
                <a:gd name="connsiteY22" fmla="*/ 779229 h 2394688"/>
                <a:gd name="connsiteX23" fmla="*/ 7239586 w 7239586"/>
                <a:gd name="connsiteY23" fmla="*/ 2394688 h 2394688"/>
                <a:gd name="connsiteX24" fmla="*/ 0 w 7239586"/>
                <a:gd name="connsiteY24" fmla="*/ 2394688 h 2394688"/>
                <a:gd name="connsiteX25" fmla="*/ 107950 w 7239586"/>
                <a:gd name="connsiteY2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6545555 w 7239586"/>
                <a:gd name="connsiteY22" fmla="*/ 33860 h 2394688"/>
                <a:gd name="connsiteX23" fmla="*/ 7239586 w 7239586"/>
                <a:gd name="connsiteY23" fmla="*/ 779229 h 2394688"/>
                <a:gd name="connsiteX24" fmla="*/ 7239586 w 7239586"/>
                <a:gd name="connsiteY24" fmla="*/ 2394688 h 2394688"/>
                <a:gd name="connsiteX25" fmla="*/ 0 w 7239586"/>
                <a:gd name="connsiteY25" fmla="*/ 2394688 h 2394688"/>
                <a:gd name="connsiteX26" fmla="*/ 107950 w 7239586"/>
                <a:gd name="connsiteY26" fmla="*/ 455379 h 2394688"/>
                <a:gd name="connsiteX0" fmla="*/ 107950 w 7239586"/>
                <a:gd name="connsiteY0" fmla="*/ 576389 h 2515698"/>
                <a:gd name="connsiteX1" fmla="*/ 487655 w 7239586"/>
                <a:gd name="connsiteY1" fmla="*/ 612070 h 2515698"/>
                <a:gd name="connsiteX2" fmla="*/ 735305 w 7239586"/>
                <a:gd name="connsiteY2" fmla="*/ 516820 h 2515698"/>
                <a:gd name="connsiteX3" fmla="*/ 925805 w 7239586"/>
                <a:gd name="connsiteY3" fmla="*/ 453320 h 2515698"/>
                <a:gd name="connsiteX4" fmla="*/ 1440155 w 7239586"/>
                <a:gd name="connsiteY4" fmla="*/ 472370 h 2515698"/>
                <a:gd name="connsiteX5" fmla="*/ 1637005 w 7239586"/>
                <a:gd name="connsiteY5" fmla="*/ 485070 h 2515698"/>
                <a:gd name="connsiteX6" fmla="*/ 1802105 w 7239586"/>
                <a:gd name="connsiteY6" fmla="*/ 466020 h 2515698"/>
                <a:gd name="connsiteX7" fmla="*/ 2011655 w 7239586"/>
                <a:gd name="connsiteY7" fmla="*/ 307270 h 2515698"/>
                <a:gd name="connsiteX8" fmla="*/ 2291055 w 7239586"/>
                <a:gd name="connsiteY8" fmla="*/ 180270 h 2515698"/>
                <a:gd name="connsiteX9" fmla="*/ 2646655 w 7239586"/>
                <a:gd name="connsiteY9" fmla="*/ 123120 h 2515698"/>
                <a:gd name="connsiteX10" fmla="*/ 2957805 w 7239586"/>
                <a:gd name="connsiteY10" fmla="*/ 281870 h 2515698"/>
                <a:gd name="connsiteX11" fmla="*/ 3135605 w 7239586"/>
                <a:gd name="connsiteY11" fmla="*/ 605720 h 2515698"/>
                <a:gd name="connsiteX12" fmla="*/ 3446755 w 7239586"/>
                <a:gd name="connsiteY12" fmla="*/ 669220 h 2515698"/>
                <a:gd name="connsiteX13" fmla="*/ 3707105 w 7239586"/>
                <a:gd name="connsiteY13" fmla="*/ 605720 h 2515698"/>
                <a:gd name="connsiteX14" fmla="*/ 3999205 w 7239586"/>
                <a:gd name="connsiteY14" fmla="*/ 554920 h 2515698"/>
                <a:gd name="connsiteX15" fmla="*/ 4450055 w 7239586"/>
                <a:gd name="connsiteY15" fmla="*/ 523170 h 2515698"/>
                <a:gd name="connsiteX16" fmla="*/ 4697705 w 7239586"/>
                <a:gd name="connsiteY16" fmla="*/ 618420 h 2515698"/>
                <a:gd name="connsiteX17" fmla="*/ 4939005 w 7239586"/>
                <a:gd name="connsiteY17" fmla="*/ 440620 h 2515698"/>
                <a:gd name="connsiteX18" fmla="*/ 5085055 w 7239586"/>
                <a:gd name="connsiteY18" fmla="*/ 351720 h 2515698"/>
                <a:gd name="connsiteX19" fmla="*/ 5497805 w 7239586"/>
                <a:gd name="connsiteY19" fmla="*/ 275520 h 2515698"/>
                <a:gd name="connsiteX20" fmla="*/ 5923255 w 7239586"/>
                <a:gd name="connsiteY20" fmla="*/ 396170 h 2515698"/>
                <a:gd name="connsiteX21" fmla="*/ 6253455 w 7239586"/>
                <a:gd name="connsiteY21" fmla="*/ 408870 h 2515698"/>
                <a:gd name="connsiteX22" fmla="*/ 6545555 w 7239586"/>
                <a:gd name="connsiteY22" fmla="*/ 154870 h 2515698"/>
                <a:gd name="connsiteX23" fmla="*/ 7021805 w 7239586"/>
                <a:gd name="connsiteY23" fmla="*/ 21520 h 2515698"/>
                <a:gd name="connsiteX24" fmla="*/ 7239586 w 7239586"/>
                <a:gd name="connsiteY24" fmla="*/ 900239 h 2515698"/>
                <a:gd name="connsiteX25" fmla="*/ 7239586 w 7239586"/>
                <a:gd name="connsiteY25" fmla="*/ 2515698 h 2515698"/>
                <a:gd name="connsiteX26" fmla="*/ 0 w 7239586"/>
                <a:gd name="connsiteY26" fmla="*/ 2515698 h 2515698"/>
                <a:gd name="connsiteX27" fmla="*/ 107950 w 7239586"/>
                <a:gd name="connsiteY27" fmla="*/ 576389 h 2515698"/>
                <a:gd name="connsiteX0" fmla="*/ 107950 w 7383755"/>
                <a:gd name="connsiteY0" fmla="*/ 576389 h 2515698"/>
                <a:gd name="connsiteX1" fmla="*/ 487655 w 7383755"/>
                <a:gd name="connsiteY1" fmla="*/ 612070 h 2515698"/>
                <a:gd name="connsiteX2" fmla="*/ 735305 w 7383755"/>
                <a:gd name="connsiteY2" fmla="*/ 516820 h 2515698"/>
                <a:gd name="connsiteX3" fmla="*/ 925805 w 7383755"/>
                <a:gd name="connsiteY3" fmla="*/ 453320 h 2515698"/>
                <a:gd name="connsiteX4" fmla="*/ 1440155 w 7383755"/>
                <a:gd name="connsiteY4" fmla="*/ 472370 h 2515698"/>
                <a:gd name="connsiteX5" fmla="*/ 1637005 w 7383755"/>
                <a:gd name="connsiteY5" fmla="*/ 485070 h 2515698"/>
                <a:gd name="connsiteX6" fmla="*/ 1802105 w 7383755"/>
                <a:gd name="connsiteY6" fmla="*/ 466020 h 2515698"/>
                <a:gd name="connsiteX7" fmla="*/ 2011655 w 7383755"/>
                <a:gd name="connsiteY7" fmla="*/ 307270 h 2515698"/>
                <a:gd name="connsiteX8" fmla="*/ 2291055 w 7383755"/>
                <a:gd name="connsiteY8" fmla="*/ 180270 h 2515698"/>
                <a:gd name="connsiteX9" fmla="*/ 2646655 w 7383755"/>
                <a:gd name="connsiteY9" fmla="*/ 123120 h 2515698"/>
                <a:gd name="connsiteX10" fmla="*/ 2957805 w 7383755"/>
                <a:gd name="connsiteY10" fmla="*/ 281870 h 2515698"/>
                <a:gd name="connsiteX11" fmla="*/ 3135605 w 7383755"/>
                <a:gd name="connsiteY11" fmla="*/ 605720 h 2515698"/>
                <a:gd name="connsiteX12" fmla="*/ 3446755 w 7383755"/>
                <a:gd name="connsiteY12" fmla="*/ 669220 h 2515698"/>
                <a:gd name="connsiteX13" fmla="*/ 3707105 w 7383755"/>
                <a:gd name="connsiteY13" fmla="*/ 605720 h 2515698"/>
                <a:gd name="connsiteX14" fmla="*/ 3999205 w 7383755"/>
                <a:gd name="connsiteY14" fmla="*/ 554920 h 2515698"/>
                <a:gd name="connsiteX15" fmla="*/ 4450055 w 7383755"/>
                <a:gd name="connsiteY15" fmla="*/ 523170 h 2515698"/>
                <a:gd name="connsiteX16" fmla="*/ 4697705 w 7383755"/>
                <a:gd name="connsiteY16" fmla="*/ 618420 h 2515698"/>
                <a:gd name="connsiteX17" fmla="*/ 4939005 w 7383755"/>
                <a:gd name="connsiteY17" fmla="*/ 440620 h 2515698"/>
                <a:gd name="connsiteX18" fmla="*/ 5085055 w 7383755"/>
                <a:gd name="connsiteY18" fmla="*/ 351720 h 2515698"/>
                <a:gd name="connsiteX19" fmla="*/ 5497805 w 7383755"/>
                <a:gd name="connsiteY19" fmla="*/ 275520 h 2515698"/>
                <a:gd name="connsiteX20" fmla="*/ 5923255 w 7383755"/>
                <a:gd name="connsiteY20" fmla="*/ 396170 h 2515698"/>
                <a:gd name="connsiteX21" fmla="*/ 6253455 w 7383755"/>
                <a:gd name="connsiteY21" fmla="*/ 408870 h 2515698"/>
                <a:gd name="connsiteX22" fmla="*/ 6545555 w 7383755"/>
                <a:gd name="connsiteY22" fmla="*/ 154870 h 2515698"/>
                <a:gd name="connsiteX23" fmla="*/ 7021805 w 7383755"/>
                <a:gd name="connsiteY23" fmla="*/ 21520 h 2515698"/>
                <a:gd name="connsiteX24" fmla="*/ 7383755 w 7383755"/>
                <a:gd name="connsiteY24" fmla="*/ 212020 h 2515698"/>
                <a:gd name="connsiteX25" fmla="*/ 7239586 w 7383755"/>
                <a:gd name="connsiteY25" fmla="*/ 900239 h 2515698"/>
                <a:gd name="connsiteX26" fmla="*/ 7239586 w 7383755"/>
                <a:gd name="connsiteY26" fmla="*/ 2515698 h 2515698"/>
                <a:gd name="connsiteX27" fmla="*/ 0 w 7383755"/>
                <a:gd name="connsiteY27" fmla="*/ 2515698 h 2515698"/>
                <a:gd name="connsiteX28" fmla="*/ 107950 w 7383755"/>
                <a:gd name="connsiteY28" fmla="*/ 576389 h 2515698"/>
                <a:gd name="connsiteX0" fmla="*/ 107950 w 7601620"/>
                <a:gd name="connsiteY0" fmla="*/ 576389 h 2515698"/>
                <a:gd name="connsiteX1" fmla="*/ 487655 w 7601620"/>
                <a:gd name="connsiteY1" fmla="*/ 612070 h 2515698"/>
                <a:gd name="connsiteX2" fmla="*/ 735305 w 7601620"/>
                <a:gd name="connsiteY2" fmla="*/ 516820 h 2515698"/>
                <a:gd name="connsiteX3" fmla="*/ 925805 w 7601620"/>
                <a:gd name="connsiteY3" fmla="*/ 453320 h 2515698"/>
                <a:gd name="connsiteX4" fmla="*/ 1440155 w 7601620"/>
                <a:gd name="connsiteY4" fmla="*/ 472370 h 2515698"/>
                <a:gd name="connsiteX5" fmla="*/ 1637005 w 7601620"/>
                <a:gd name="connsiteY5" fmla="*/ 485070 h 2515698"/>
                <a:gd name="connsiteX6" fmla="*/ 1802105 w 7601620"/>
                <a:gd name="connsiteY6" fmla="*/ 466020 h 2515698"/>
                <a:gd name="connsiteX7" fmla="*/ 2011655 w 7601620"/>
                <a:gd name="connsiteY7" fmla="*/ 307270 h 2515698"/>
                <a:gd name="connsiteX8" fmla="*/ 2291055 w 7601620"/>
                <a:gd name="connsiteY8" fmla="*/ 180270 h 2515698"/>
                <a:gd name="connsiteX9" fmla="*/ 2646655 w 7601620"/>
                <a:gd name="connsiteY9" fmla="*/ 123120 h 2515698"/>
                <a:gd name="connsiteX10" fmla="*/ 2957805 w 7601620"/>
                <a:gd name="connsiteY10" fmla="*/ 281870 h 2515698"/>
                <a:gd name="connsiteX11" fmla="*/ 3135605 w 7601620"/>
                <a:gd name="connsiteY11" fmla="*/ 605720 h 2515698"/>
                <a:gd name="connsiteX12" fmla="*/ 3446755 w 7601620"/>
                <a:gd name="connsiteY12" fmla="*/ 669220 h 2515698"/>
                <a:gd name="connsiteX13" fmla="*/ 3707105 w 7601620"/>
                <a:gd name="connsiteY13" fmla="*/ 605720 h 2515698"/>
                <a:gd name="connsiteX14" fmla="*/ 3999205 w 7601620"/>
                <a:gd name="connsiteY14" fmla="*/ 554920 h 2515698"/>
                <a:gd name="connsiteX15" fmla="*/ 4450055 w 7601620"/>
                <a:gd name="connsiteY15" fmla="*/ 523170 h 2515698"/>
                <a:gd name="connsiteX16" fmla="*/ 4697705 w 7601620"/>
                <a:gd name="connsiteY16" fmla="*/ 618420 h 2515698"/>
                <a:gd name="connsiteX17" fmla="*/ 4939005 w 7601620"/>
                <a:gd name="connsiteY17" fmla="*/ 440620 h 2515698"/>
                <a:gd name="connsiteX18" fmla="*/ 5085055 w 7601620"/>
                <a:gd name="connsiteY18" fmla="*/ 351720 h 2515698"/>
                <a:gd name="connsiteX19" fmla="*/ 5497805 w 7601620"/>
                <a:gd name="connsiteY19" fmla="*/ 275520 h 2515698"/>
                <a:gd name="connsiteX20" fmla="*/ 5923255 w 7601620"/>
                <a:gd name="connsiteY20" fmla="*/ 396170 h 2515698"/>
                <a:gd name="connsiteX21" fmla="*/ 6253455 w 7601620"/>
                <a:gd name="connsiteY21" fmla="*/ 408870 h 2515698"/>
                <a:gd name="connsiteX22" fmla="*/ 6545555 w 7601620"/>
                <a:gd name="connsiteY22" fmla="*/ 154870 h 2515698"/>
                <a:gd name="connsiteX23" fmla="*/ 7021805 w 7601620"/>
                <a:gd name="connsiteY23" fmla="*/ 21520 h 2515698"/>
                <a:gd name="connsiteX24" fmla="*/ 7383755 w 7601620"/>
                <a:gd name="connsiteY24" fmla="*/ 212020 h 2515698"/>
                <a:gd name="connsiteX25" fmla="*/ 7599655 w 7601620"/>
                <a:gd name="connsiteY25" fmla="*/ 262820 h 2515698"/>
                <a:gd name="connsiteX26" fmla="*/ 7239586 w 7601620"/>
                <a:gd name="connsiteY26" fmla="*/ 900239 h 2515698"/>
                <a:gd name="connsiteX27" fmla="*/ 7239586 w 7601620"/>
                <a:gd name="connsiteY27" fmla="*/ 2515698 h 2515698"/>
                <a:gd name="connsiteX28" fmla="*/ 0 w 7601620"/>
                <a:gd name="connsiteY28" fmla="*/ 2515698 h 2515698"/>
                <a:gd name="connsiteX29" fmla="*/ 107950 w 7601620"/>
                <a:gd name="connsiteY29" fmla="*/ 576389 h 2515698"/>
                <a:gd name="connsiteX0" fmla="*/ 107950 w 7922378"/>
                <a:gd name="connsiteY0" fmla="*/ 606667 h 2545976"/>
                <a:gd name="connsiteX1" fmla="*/ 487655 w 7922378"/>
                <a:gd name="connsiteY1" fmla="*/ 642348 h 2545976"/>
                <a:gd name="connsiteX2" fmla="*/ 735305 w 7922378"/>
                <a:gd name="connsiteY2" fmla="*/ 547098 h 2545976"/>
                <a:gd name="connsiteX3" fmla="*/ 925805 w 7922378"/>
                <a:gd name="connsiteY3" fmla="*/ 483598 h 2545976"/>
                <a:gd name="connsiteX4" fmla="*/ 1440155 w 7922378"/>
                <a:gd name="connsiteY4" fmla="*/ 502648 h 2545976"/>
                <a:gd name="connsiteX5" fmla="*/ 1637005 w 7922378"/>
                <a:gd name="connsiteY5" fmla="*/ 515348 h 2545976"/>
                <a:gd name="connsiteX6" fmla="*/ 1802105 w 7922378"/>
                <a:gd name="connsiteY6" fmla="*/ 496298 h 2545976"/>
                <a:gd name="connsiteX7" fmla="*/ 2011655 w 7922378"/>
                <a:gd name="connsiteY7" fmla="*/ 337548 h 2545976"/>
                <a:gd name="connsiteX8" fmla="*/ 2291055 w 7922378"/>
                <a:gd name="connsiteY8" fmla="*/ 210548 h 2545976"/>
                <a:gd name="connsiteX9" fmla="*/ 2646655 w 7922378"/>
                <a:gd name="connsiteY9" fmla="*/ 153398 h 2545976"/>
                <a:gd name="connsiteX10" fmla="*/ 2957805 w 7922378"/>
                <a:gd name="connsiteY10" fmla="*/ 312148 h 2545976"/>
                <a:gd name="connsiteX11" fmla="*/ 3135605 w 7922378"/>
                <a:gd name="connsiteY11" fmla="*/ 635998 h 2545976"/>
                <a:gd name="connsiteX12" fmla="*/ 3446755 w 7922378"/>
                <a:gd name="connsiteY12" fmla="*/ 699498 h 2545976"/>
                <a:gd name="connsiteX13" fmla="*/ 3707105 w 7922378"/>
                <a:gd name="connsiteY13" fmla="*/ 635998 h 2545976"/>
                <a:gd name="connsiteX14" fmla="*/ 3999205 w 7922378"/>
                <a:gd name="connsiteY14" fmla="*/ 585198 h 2545976"/>
                <a:gd name="connsiteX15" fmla="*/ 4450055 w 7922378"/>
                <a:gd name="connsiteY15" fmla="*/ 553448 h 2545976"/>
                <a:gd name="connsiteX16" fmla="*/ 4697705 w 7922378"/>
                <a:gd name="connsiteY16" fmla="*/ 648698 h 2545976"/>
                <a:gd name="connsiteX17" fmla="*/ 4939005 w 7922378"/>
                <a:gd name="connsiteY17" fmla="*/ 470898 h 2545976"/>
                <a:gd name="connsiteX18" fmla="*/ 5085055 w 7922378"/>
                <a:gd name="connsiteY18" fmla="*/ 381998 h 2545976"/>
                <a:gd name="connsiteX19" fmla="*/ 5497805 w 7922378"/>
                <a:gd name="connsiteY19" fmla="*/ 305798 h 2545976"/>
                <a:gd name="connsiteX20" fmla="*/ 5923255 w 7922378"/>
                <a:gd name="connsiteY20" fmla="*/ 426448 h 2545976"/>
                <a:gd name="connsiteX21" fmla="*/ 6253455 w 7922378"/>
                <a:gd name="connsiteY21" fmla="*/ 439148 h 2545976"/>
                <a:gd name="connsiteX22" fmla="*/ 6545555 w 7922378"/>
                <a:gd name="connsiteY22" fmla="*/ 185148 h 2545976"/>
                <a:gd name="connsiteX23" fmla="*/ 7021805 w 7922378"/>
                <a:gd name="connsiteY23" fmla="*/ 51798 h 2545976"/>
                <a:gd name="connsiteX24" fmla="*/ 7383755 w 7922378"/>
                <a:gd name="connsiteY24" fmla="*/ 242298 h 2545976"/>
                <a:gd name="connsiteX25" fmla="*/ 7599655 w 7922378"/>
                <a:gd name="connsiteY25" fmla="*/ 293098 h 2545976"/>
                <a:gd name="connsiteX26" fmla="*/ 7917154 w 7922378"/>
                <a:gd name="connsiteY26" fmla="*/ 13698 h 2545976"/>
                <a:gd name="connsiteX27" fmla="*/ 7239586 w 7922378"/>
                <a:gd name="connsiteY27" fmla="*/ 930517 h 2545976"/>
                <a:gd name="connsiteX28" fmla="*/ 7239586 w 7922378"/>
                <a:gd name="connsiteY28" fmla="*/ 2545976 h 2545976"/>
                <a:gd name="connsiteX29" fmla="*/ 0 w 7922378"/>
                <a:gd name="connsiteY29" fmla="*/ 2545976 h 2545976"/>
                <a:gd name="connsiteX30" fmla="*/ 107950 w 7922378"/>
                <a:gd name="connsiteY30" fmla="*/ 606667 h 2545976"/>
                <a:gd name="connsiteX0" fmla="*/ 107950 w 8377980"/>
                <a:gd name="connsiteY0" fmla="*/ 606667 h 2545976"/>
                <a:gd name="connsiteX1" fmla="*/ 487655 w 8377980"/>
                <a:gd name="connsiteY1" fmla="*/ 642348 h 2545976"/>
                <a:gd name="connsiteX2" fmla="*/ 735305 w 8377980"/>
                <a:gd name="connsiteY2" fmla="*/ 547098 h 2545976"/>
                <a:gd name="connsiteX3" fmla="*/ 925805 w 8377980"/>
                <a:gd name="connsiteY3" fmla="*/ 483598 h 2545976"/>
                <a:gd name="connsiteX4" fmla="*/ 1440155 w 8377980"/>
                <a:gd name="connsiteY4" fmla="*/ 502648 h 2545976"/>
                <a:gd name="connsiteX5" fmla="*/ 1637005 w 8377980"/>
                <a:gd name="connsiteY5" fmla="*/ 515348 h 2545976"/>
                <a:gd name="connsiteX6" fmla="*/ 1802105 w 8377980"/>
                <a:gd name="connsiteY6" fmla="*/ 496298 h 2545976"/>
                <a:gd name="connsiteX7" fmla="*/ 2011655 w 8377980"/>
                <a:gd name="connsiteY7" fmla="*/ 337548 h 2545976"/>
                <a:gd name="connsiteX8" fmla="*/ 2291055 w 8377980"/>
                <a:gd name="connsiteY8" fmla="*/ 210548 h 2545976"/>
                <a:gd name="connsiteX9" fmla="*/ 2646655 w 8377980"/>
                <a:gd name="connsiteY9" fmla="*/ 153398 h 2545976"/>
                <a:gd name="connsiteX10" fmla="*/ 2957805 w 8377980"/>
                <a:gd name="connsiteY10" fmla="*/ 312148 h 2545976"/>
                <a:gd name="connsiteX11" fmla="*/ 3135605 w 8377980"/>
                <a:gd name="connsiteY11" fmla="*/ 635998 h 2545976"/>
                <a:gd name="connsiteX12" fmla="*/ 3446755 w 8377980"/>
                <a:gd name="connsiteY12" fmla="*/ 699498 h 2545976"/>
                <a:gd name="connsiteX13" fmla="*/ 3707105 w 8377980"/>
                <a:gd name="connsiteY13" fmla="*/ 635998 h 2545976"/>
                <a:gd name="connsiteX14" fmla="*/ 3999205 w 8377980"/>
                <a:gd name="connsiteY14" fmla="*/ 585198 h 2545976"/>
                <a:gd name="connsiteX15" fmla="*/ 4450055 w 8377980"/>
                <a:gd name="connsiteY15" fmla="*/ 553448 h 2545976"/>
                <a:gd name="connsiteX16" fmla="*/ 4697705 w 8377980"/>
                <a:gd name="connsiteY16" fmla="*/ 648698 h 2545976"/>
                <a:gd name="connsiteX17" fmla="*/ 4939005 w 8377980"/>
                <a:gd name="connsiteY17" fmla="*/ 470898 h 2545976"/>
                <a:gd name="connsiteX18" fmla="*/ 5085055 w 8377980"/>
                <a:gd name="connsiteY18" fmla="*/ 381998 h 2545976"/>
                <a:gd name="connsiteX19" fmla="*/ 5497805 w 8377980"/>
                <a:gd name="connsiteY19" fmla="*/ 305798 h 2545976"/>
                <a:gd name="connsiteX20" fmla="*/ 5923255 w 8377980"/>
                <a:gd name="connsiteY20" fmla="*/ 426448 h 2545976"/>
                <a:gd name="connsiteX21" fmla="*/ 6253455 w 8377980"/>
                <a:gd name="connsiteY21" fmla="*/ 439148 h 2545976"/>
                <a:gd name="connsiteX22" fmla="*/ 6545555 w 8377980"/>
                <a:gd name="connsiteY22" fmla="*/ 185148 h 2545976"/>
                <a:gd name="connsiteX23" fmla="*/ 7021805 w 8377980"/>
                <a:gd name="connsiteY23" fmla="*/ 51798 h 2545976"/>
                <a:gd name="connsiteX24" fmla="*/ 7383755 w 8377980"/>
                <a:gd name="connsiteY24" fmla="*/ 242298 h 2545976"/>
                <a:gd name="connsiteX25" fmla="*/ 7599655 w 8377980"/>
                <a:gd name="connsiteY25" fmla="*/ 293098 h 2545976"/>
                <a:gd name="connsiteX26" fmla="*/ 7917154 w 8377980"/>
                <a:gd name="connsiteY26" fmla="*/ 13698 h 2545976"/>
                <a:gd name="connsiteX27" fmla="*/ 8361654 w 8377980"/>
                <a:gd name="connsiteY27" fmla="*/ 159748 h 2545976"/>
                <a:gd name="connsiteX28" fmla="*/ 7239586 w 8377980"/>
                <a:gd name="connsiteY28" fmla="*/ 930517 h 2545976"/>
                <a:gd name="connsiteX29" fmla="*/ 7239586 w 8377980"/>
                <a:gd name="connsiteY29" fmla="*/ 2545976 h 2545976"/>
                <a:gd name="connsiteX30" fmla="*/ 0 w 8377980"/>
                <a:gd name="connsiteY30" fmla="*/ 2545976 h 2545976"/>
                <a:gd name="connsiteX31" fmla="*/ 107950 w 8377980"/>
                <a:gd name="connsiteY31" fmla="*/ 606667 h 2545976"/>
                <a:gd name="connsiteX0" fmla="*/ 107950 w 8722393"/>
                <a:gd name="connsiteY0" fmla="*/ 606667 h 2545976"/>
                <a:gd name="connsiteX1" fmla="*/ 487655 w 8722393"/>
                <a:gd name="connsiteY1" fmla="*/ 642348 h 2545976"/>
                <a:gd name="connsiteX2" fmla="*/ 735305 w 8722393"/>
                <a:gd name="connsiteY2" fmla="*/ 547098 h 2545976"/>
                <a:gd name="connsiteX3" fmla="*/ 925805 w 8722393"/>
                <a:gd name="connsiteY3" fmla="*/ 483598 h 2545976"/>
                <a:gd name="connsiteX4" fmla="*/ 1440155 w 8722393"/>
                <a:gd name="connsiteY4" fmla="*/ 502648 h 2545976"/>
                <a:gd name="connsiteX5" fmla="*/ 1637005 w 8722393"/>
                <a:gd name="connsiteY5" fmla="*/ 515348 h 2545976"/>
                <a:gd name="connsiteX6" fmla="*/ 1802105 w 8722393"/>
                <a:gd name="connsiteY6" fmla="*/ 496298 h 2545976"/>
                <a:gd name="connsiteX7" fmla="*/ 2011655 w 8722393"/>
                <a:gd name="connsiteY7" fmla="*/ 337548 h 2545976"/>
                <a:gd name="connsiteX8" fmla="*/ 2291055 w 8722393"/>
                <a:gd name="connsiteY8" fmla="*/ 210548 h 2545976"/>
                <a:gd name="connsiteX9" fmla="*/ 2646655 w 8722393"/>
                <a:gd name="connsiteY9" fmla="*/ 153398 h 2545976"/>
                <a:gd name="connsiteX10" fmla="*/ 2957805 w 8722393"/>
                <a:gd name="connsiteY10" fmla="*/ 312148 h 2545976"/>
                <a:gd name="connsiteX11" fmla="*/ 3135605 w 8722393"/>
                <a:gd name="connsiteY11" fmla="*/ 635998 h 2545976"/>
                <a:gd name="connsiteX12" fmla="*/ 3446755 w 8722393"/>
                <a:gd name="connsiteY12" fmla="*/ 699498 h 2545976"/>
                <a:gd name="connsiteX13" fmla="*/ 3707105 w 8722393"/>
                <a:gd name="connsiteY13" fmla="*/ 635998 h 2545976"/>
                <a:gd name="connsiteX14" fmla="*/ 3999205 w 8722393"/>
                <a:gd name="connsiteY14" fmla="*/ 585198 h 2545976"/>
                <a:gd name="connsiteX15" fmla="*/ 4450055 w 8722393"/>
                <a:gd name="connsiteY15" fmla="*/ 553448 h 2545976"/>
                <a:gd name="connsiteX16" fmla="*/ 4697705 w 8722393"/>
                <a:gd name="connsiteY16" fmla="*/ 648698 h 2545976"/>
                <a:gd name="connsiteX17" fmla="*/ 4939005 w 8722393"/>
                <a:gd name="connsiteY17" fmla="*/ 470898 h 2545976"/>
                <a:gd name="connsiteX18" fmla="*/ 5085055 w 8722393"/>
                <a:gd name="connsiteY18" fmla="*/ 381998 h 2545976"/>
                <a:gd name="connsiteX19" fmla="*/ 5497805 w 8722393"/>
                <a:gd name="connsiteY19" fmla="*/ 305798 h 2545976"/>
                <a:gd name="connsiteX20" fmla="*/ 5923255 w 8722393"/>
                <a:gd name="connsiteY20" fmla="*/ 426448 h 2545976"/>
                <a:gd name="connsiteX21" fmla="*/ 6253455 w 8722393"/>
                <a:gd name="connsiteY21" fmla="*/ 439148 h 2545976"/>
                <a:gd name="connsiteX22" fmla="*/ 6545555 w 8722393"/>
                <a:gd name="connsiteY22" fmla="*/ 185148 h 2545976"/>
                <a:gd name="connsiteX23" fmla="*/ 7021805 w 8722393"/>
                <a:gd name="connsiteY23" fmla="*/ 51798 h 2545976"/>
                <a:gd name="connsiteX24" fmla="*/ 7383755 w 8722393"/>
                <a:gd name="connsiteY24" fmla="*/ 242298 h 2545976"/>
                <a:gd name="connsiteX25" fmla="*/ 7599655 w 8722393"/>
                <a:gd name="connsiteY25" fmla="*/ 293098 h 2545976"/>
                <a:gd name="connsiteX26" fmla="*/ 7917154 w 8722393"/>
                <a:gd name="connsiteY26" fmla="*/ 13698 h 2545976"/>
                <a:gd name="connsiteX27" fmla="*/ 8361654 w 8722393"/>
                <a:gd name="connsiteY27" fmla="*/ 159748 h 2545976"/>
                <a:gd name="connsiteX28" fmla="*/ 8717254 w 8722393"/>
                <a:gd name="connsiteY28" fmla="*/ 204198 h 2545976"/>
                <a:gd name="connsiteX29" fmla="*/ 7239586 w 8722393"/>
                <a:gd name="connsiteY29" fmla="*/ 930517 h 2545976"/>
                <a:gd name="connsiteX30" fmla="*/ 7239586 w 8722393"/>
                <a:gd name="connsiteY30" fmla="*/ 2545976 h 2545976"/>
                <a:gd name="connsiteX31" fmla="*/ 0 w 8722393"/>
                <a:gd name="connsiteY31" fmla="*/ 2545976 h 2545976"/>
                <a:gd name="connsiteX32" fmla="*/ 107950 w 8722393"/>
                <a:gd name="connsiteY32" fmla="*/ 606667 h 2545976"/>
                <a:gd name="connsiteX0" fmla="*/ 107950 w 9177085"/>
                <a:gd name="connsiteY0" fmla="*/ 606667 h 2545976"/>
                <a:gd name="connsiteX1" fmla="*/ 487655 w 9177085"/>
                <a:gd name="connsiteY1" fmla="*/ 642348 h 2545976"/>
                <a:gd name="connsiteX2" fmla="*/ 735305 w 9177085"/>
                <a:gd name="connsiteY2" fmla="*/ 547098 h 2545976"/>
                <a:gd name="connsiteX3" fmla="*/ 925805 w 9177085"/>
                <a:gd name="connsiteY3" fmla="*/ 483598 h 2545976"/>
                <a:gd name="connsiteX4" fmla="*/ 1440155 w 9177085"/>
                <a:gd name="connsiteY4" fmla="*/ 502648 h 2545976"/>
                <a:gd name="connsiteX5" fmla="*/ 1637005 w 9177085"/>
                <a:gd name="connsiteY5" fmla="*/ 515348 h 2545976"/>
                <a:gd name="connsiteX6" fmla="*/ 1802105 w 9177085"/>
                <a:gd name="connsiteY6" fmla="*/ 496298 h 2545976"/>
                <a:gd name="connsiteX7" fmla="*/ 2011655 w 9177085"/>
                <a:gd name="connsiteY7" fmla="*/ 337548 h 2545976"/>
                <a:gd name="connsiteX8" fmla="*/ 2291055 w 9177085"/>
                <a:gd name="connsiteY8" fmla="*/ 210548 h 2545976"/>
                <a:gd name="connsiteX9" fmla="*/ 2646655 w 9177085"/>
                <a:gd name="connsiteY9" fmla="*/ 153398 h 2545976"/>
                <a:gd name="connsiteX10" fmla="*/ 2957805 w 9177085"/>
                <a:gd name="connsiteY10" fmla="*/ 312148 h 2545976"/>
                <a:gd name="connsiteX11" fmla="*/ 3135605 w 9177085"/>
                <a:gd name="connsiteY11" fmla="*/ 635998 h 2545976"/>
                <a:gd name="connsiteX12" fmla="*/ 3446755 w 9177085"/>
                <a:gd name="connsiteY12" fmla="*/ 699498 h 2545976"/>
                <a:gd name="connsiteX13" fmla="*/ 3707105 w 9177085"/>
                <a:gd name="connsiteY13" fmla="*/ 635998 h 2545976"/>
                <a:gd name="connsiteX14" fmla="*/ 3999205 w 9177085"/>
                <a:gd name="connsiteY14" fmla="*/ 585198 h 2545976"/>
                <a:gd name="connsiteX15" fmla="*/ 4450055 w 9177085"/>
                <a:gd name="connsiteY15" fmla="*/ 553448 h 2545976"/>
                <a:gd name="connsiteX16" fmla="*/ 4697705 w 9177085"/>
                <a:gd name="connsiteY16" fmla="*/ 648698 h 2545976"/>
                <a:gd name="connsiteX17" fmla="*/ 4939005 w 9177085"/>
                <a:gd name="connsiteY17" fmla="*/ 470898 h 2545976"/>
                <a:gd name="connsiteX18" fmla="*/ 5085055 w 9177085"/>
                <a:gd name="connsiteY18" fmla="*/ 381998 h 2545976"/>
                <a:gd name="connsiteX19" fmla="*/ 5497805 w 9177085"/>
                <a:gd name="connsiteY19" fmla="*/ 305798 h 2545976"/>
                <a:gd name="connsiteX20" fmla="*/ 5923255 w 9177085"/>
                <a:gd name="connsiteY20" fmla="*/ 426448 h 2545976"/>
                <a:gd name="connsiteX21" fmla="*/ 6253455 w 9177085"/>
                <a:gd name="connsiteY21" fmla="*/ 439148 h 2545976"/>
                <a:gd name="connsiteX22" fmla="*/ 6545555 w 9177085"/>
                <a:gd name="connsiteY22" fmla="*/ 185148 h 2545976"/>
                <a:gd name="connsiteX23" fmla="*/ 7021805 w 9177085"/>
                <a:gd name="connsiteY23" fmla="*/ 51798 h 2545976"/>
                <a:gd name="connsiteX24" fmla="*/ 7383755 w 9177085"/>
                <a:gd name="connsiteY24" fmla="*/ 242298 h 2545976"/>
                <a:gd name="connsiteX25" fmla="*/ 7599655 w 9177085"/>
                <a:gd name="connsiteY25" fmla="*/ 293098 h 2545976"/>
                <a:gd name="connsiteX26" fmla="*/ 7917154 w 9177085"/>
                <a:gd name="connsiteY26" fmla="*/ 13698 h 2545976"/>
                <a:gd name="connsiteX27" fmla="*/ 8361654 w 9177085"/>
                <a:gd name="connsiteY27" fmla="*/ 159748 h 2545976"/>
                <a:gd name="connsiteX28" fmla="*/ 8717254 w 9177085"/>
                <a:gd name="connsiteY28" fmla="*/ 204198 h 2545976"/>
                <a:gd name="connsiteX29" fmla="*/ 9168104 w 9177085"/>
                <a:gd name="connsiteY29" fmla="*/ 77198 h 2545976"/>
                <a:gd name="connsiteX30" fmla="*/ 7239586 w 9177085"/>
                <a:gd name="connsiteY30" fmla="*/ 930517 h 2545976"/>
                <a:gd name="connsiteX31" fmla="*/ 7239586 w 9177085"/>
                <a:gd name="connsiteY31" fmla="*/ 2545976 h 2545976"/>
                <a:gd name="connsiteX32" fmla="*/ 0 w 9177085"/>
                <a:gd name="connsiteY32" fmla="*/ 2545976 h 2545976"/>
                <a:gd name="connsiteX33" fmla="*/ 107950 w 9177085"/>
                <a:gd name="connsiteY33" fmla="*/ 606667 h 2545976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2790258 h 2790258"/>
                <a:gd name="connsiteX32" fmla="*/ 0 w 9598084"/>
                <a:gd name="connsiteY32" fmla="*/ 2790258 h 2790258"/>
                <a:gd name="connsiteX33" fmla="*/ 107950 w 9598084"/>
                <a:gd name="connsiteY33" fmla="*/ 850949 h 2790258"/>
                <a:gd name="connsiteX0" fmla="*/ 107950 w 10205373"/>
                <a:gd name="connsiteY0" fmla="*/ 850949 h 2790258"/>
                <a:gd name="connsiteX1" fmla="*/ 487655 w 10205373"/>
                <a:gd name="connsiteY1" fmla="*/ 886630 h 2790258"/>
                <a:gd name="connsiteX2" fmla="*/ 735305 w 10205373"/>
                <a:gd name="connsiteY2" fmla="*/ 791380 h 2790258"/>
                <a:gd name="connsiteX3" fmla="*/ 925805 w 10205373"/>
                <a:gd name="connsiteY3" fmla="*/ 727880 h 2790258"/>
                <a:gd name="connsiteX4" fmla="*/ 1440155 w 10205373"/>
                <a:gd name="connsiteY4" fmla="*/ 746930 h 2790258"/>
                <a:gd name="connsiteX5" fmla="*/ 1637005 w 10205373"/>
                <a:gd name="connsiteY5" fmla="*/ 759630 h 2790258"/>
                <a:gd name="connsiteX6" fmla="*/ 1802105 w 10205373"/>
                <a:gd name="connsiteY6" fmla="*/ 740580 h 2790258"/>
                <a:gd name="connsiteX7" fmla="*/ 2011655 w 10205373"/>
                <a:gd name="connsiteY7" fmla="*/ 581830 h 2790258"/>
                <a:gd name="connsiteX8" fmla="*/ 2291055 w 10205373"/>
                <a:gd name="connsiteY8" fmla="*/ 454830 h 2790258"/>
                <a:gd name="connsiteX9" fmla="*/ 2646655 w 10205373"/>
                <a:gd name="connsiteY9" fmla="*/ 397680 h 2790258"/>
                <a:gd name="connsiteX10" fmla="*/ 2957805 w 10205373"/>
                <a:gd name="connsiteY10" fmla="*/ 556430 h 2790258"/>
                <a:gd name="connsiteX11" fmla="*/ 3135605 w 10205373"/>
                <a:gd name="connsiteY11" fmla="*/ 880280 h 2790258"/>
                <a:gd name="connsiteX12" fmla="*/ 3446755 w 10205373"/>
                <a:gd name="connsiteY12" fmla="*/ 943780 h 2790258"/>
                <a:gd name="connsiteX13" fmla="*/ 3707105 w 10205373"/>
                <a:gd name="connsiteY13" fmla="*/ 880280 h 2790258"/>
                <a:gd name="connsiteX14" fmla="*/ 3999205 w 10205373"/>
                <a:gd name="connsiteY14" fmla="*/ 829480 h 2790258"/>
                <a:gd name="connsiteX15" fmla="*/ 4450055 w 10205373"/>
                <a:gd name="connsiteY15" fmla="*/ 797730 h 2790258"/>
                <a:gd name="connsiteX16" fmla="*/ 4697705 w 10205373"/>
                <a:gd name="connsiteY16" fmla="*/ 892980 h 2790258"/>
                <a:gd name="connsiteX17" fmla="*/ 4939005 w 10205373"/>
                <a:gd name="connsiteY17" fmla="*/ 715180 h 2790258"/>
                <a:gd name="connsiteX18" fmla="*/ 5085055 w 10205373"/>
                <a:gd name="connsiteY18" fmla="*/ 626280 h 2790258"/>
                <a:gd name="connsiteX19" fmla="*/ 5497805 w 10205373"/>
                <a:gd name="connsiteY19" fmla="*/ 550080 h 2790258"/>
                <a:gd name="connsiteX20" fmla="*/ 5923255 w 10205373"/>
                <a:gd name="connsiteY20" fmla="*/ 670730 h 2790258"/>
                <a:gd name="connsiteX21" fmla="*/ 6253455 w 10205373"/>
                <a:gd name="connsiteY21" fmla="*/ 683430 h 2790258"/>
                <a:gd name="connsiteX22" fmla="*/ 6545555 w 10205373"/>
                <a:gd name="connsiteY22" fmla="*/ 429430 h 2790258"/>
                <a:gd name="connsiteX23" fmla="*/ 7021805 w 10205373"/>
                <a:gd name="connsiteY23" fmla="*/ 296080 h 2790258"/>
                <a:gd name="connsiteX24" fmla="*/ 7383755 w 10205373"/>
                <a:gd name="connsiteY24" fmla="*/ 486580 h 2790258"/>
                <a:gd name="connsiteX25" fmla="*/ 7599655 w 10205373"/>
                <a:gd name="connsiteY25" fmla="*/ 537380 h 2790258"/>
                <a:gd name="connsiteX26" fmla="*/ 7917154 w 10205373"/>
                <a:gd name="connsiteY26" fmla="*/ 257980 h 2790258"/>
                <a:gd name="connsiteX27" fmla="*/ 8361654 w 10205373"/>
                <a:gd name="connsiteY27" fmla="*/ 404030 h 2790258"/>
                <a:gd name="connsiteX28" fmla="*/ 8717254 w 10205373"/>
                <a:gd name="connsiteY28" fmla="*/ 448480 h 2790258"/>
                <a:gd name="connsiteX29" fmla="*/ 9168104 w 10205373"/>
                <a:gd name="connsiteY29" fmla="*/ 321480 h 2790258"/>
                <a:gd name="connsiteX30" fmla="*/ 9587204 w 10205373"/>
                <a:gd name="connsiteY30" fmla="*/ 3980 h 2790258"/>
                <a:gd name="connsiteX31" fmla="*/ 9554161 w 10205373"/>
                <a:gd name="connsiteY31" fmla="*/ 1161483 h 2790258"/>
                <a:gd name="connsiteX32" fmla="*/ 0 w 10205373"/>
                <a:gd name="connsiteY32" fmla="*/ 2790258 h 2790258"/>
                <a:gd name="connsiteX33" fmla="*/ 107950 w 10205373"/>
                <a:gd name="connsiteY33" fmla="*/ 850949 h 27902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68441 h 1207550"/>
                <a:gd name="connsiteX1" fmla="*/ 478130 w 10195848"/>
                <a:gd name="connsiteY1" fmla="*/ 904122 h 1207550"/>
                <a:gd name="connsiteX2" fmla="*/ 725780 w 10195848"/>
                <a:gd name="connsiteY2" fmla="*/ 808872 h 1207550"/>
                <a:gd name="connsiteX3" fmla="*/ 916280 w 10195848"/>
                <a:gd name="connsiteY3" fmla="*/ 745372 h 1207550"/>
                <a:gd name="connsiteX4" fmla="*/ 1430630 w 10195848"/>
                <a:gd name="connsiteY4" fmla="*/ 764422 h 1207550"/>
                <a:gd name="connsiteX5" fmla="*/ 1627480 w 10195848"/>
                <a:gd name="connsiteY5" fmla="*/ 808872 h 1207550"/>
                <a:gd name="connsiteX6" fmla="*/ 1792580 w 10195848"/>
                <a:gd name="connsiteY6" fmla="*/ 758072 h 1207550"/>
                <a:gd name="connsiteX7" fmla="*/ 2002130 w 10195848"/>
                <a:gd name="connsiteY7" fmla="*/ 599322 h 1207550"/>
                <a:gd name="connsiteX8" fmla="*/ 2281530 w 10195848"/>
                <a:gd name="connsiteY8" fmla="*/ 472322 h 1207550"/>
                <a:gd name="connsiteX9" fmla="*/ 2637130 w 10195848"/>
                <a:gd name="connsiteY9" fmla="*/ 415172 h 1207550"/>
                <a:gd name="connsiteX10" fmla="*/ 2916530 w 10195848"/>
                <a:gd name="connsiteY10" fmla="*/ 624722 h 1207550"/>
                <a:gd name="connsiteX11" fmla="*/ 3113380 w 10195848"/>
                <a:gd name="connsiteY11" fmla="*/ 910472 h 1207550"/>
                <a:gd name="connsiteX12" fmla="*/ 3437230 w 10195848"/>
                <a:gd name="connsiteY12" fmla="*/ 961272 h 1207550"/>
                <a:gd name="connsiteX13" fmla="*/ 3697580 w 10195848"/>
                <a:gd name="connsiteY13" fmla="*/ 897772 h 1207550"/>
                <a:gd name="connsiteX14" fmla="*/ 3989680 w 10195848"/>
                <a:gd name="connsiteY14" fmla="*/ 846972 h 1207550"/>
                <a:gd name="connsiteX15" fmla="*/ 4440530 w 10195848"/>
                <a:gd name="connsiteY15" fmla="*/ 815222 h 1207550"/>
                <a:gd name="connsiteX16" fmla="*/ 4688180 w 10195848"/>
                <a:gd name="connsiteY16" fmla="*/ 910472 h 1207550"/>
                <a:gd name="connsiteX17" fmla="*/ 4929480 w 10195848"/>
                <a:gd name="connsiteY17" fmla="*/ 732672 h 1207550"/>
                <a:gd name="connsiteX18" fmla="*/ 5075530 w 10195848"/>
                <a:gd name="connsiteY18" fmla="*/ 643772 h 1207550"/>
                <a:gd name="connsiteX19" fmla="*/ 5488280 w 10195848"/>
                <a:gd name="connsiteY19" fmla="*/ 567572 h 1207550"/>
                <a:gd name="connsiteX20" fmla="*/ 5913730 w 10195848"/>
                <a:gd name="connsiteY20" fmla="*/ 688222 h 1207550"/>
                <a:gd name="connsiteX21" fmla="*/ 6243930 w 10195848"/>
                <a:gd name="connsiteY21" fmla="*/ 700922 h 1207550"/>
                <a:gd name="connsiteX22" fmla="*/ 6536030 w 10195848"/>
                <a:gd name="connsiteY22" fmla="*/ 446922 h 1207550"/>
                <a:gd name="connsiteX23" fmla="*/ 7012280 w 10195848"/>
                <a:gd name="connsiteY23" fmla="*/ 313572 h 1207550"/>
                <a:gd name="connsiteX24" fmla="*/ 7374230 w 10195848"/>
                <a:gd name="connsiteY24" fmla="*/ 504072 h 1207550"/>
                <a:gd name="connsiteX25" fmla="*/ 7590130 w 10195848"/>
                <a:gd name="connsiteY25" fmla="*/ 554872 h 1207550"/>
                <a:gd name="connsiteX26" fmla="*/ 7907629 w 10195848"/>
                <a:gd name="connsiteY26" fmla="*/ 281822 h 1207550"/>
                <a:gd name="connsiteX27" fmla="*/ 8358479 w 10195848"/>
                <a:gd name="connsiteY27" fmla="*/ 377072 h 1207550"/>
                <a:gd name="connsiteX28" fmla="*/ 8707729 w 10195848"/>
                <a:gd name="connsiteY28" fmla="*/ 465972 h 1207550"/>
                <a:gd name="connsiteX29" fmla="*/ 9177629 w 10195848"/>
                <a:gd name="connsiteY29" fmla="*/ 326272 h 1207550"/>
                <a:gd name="connsiteX30" fmla="*/ 9577679 w 10195848"/>
                <a:gd name="connsiteY30" fmla="*/ 21472 h 1207550"/>
                <a:gd name="connsiteX31" fmla="*/ 9544636 w 10195848"/>
                <a:gd name="connsiteY31" fmla="*/ 1178975 h 1207550"/>
                <a:gd name="connsiteX32" fmla="*/ 0 w 10195848"/>
                <a:gd name="connsiteY32" fmla="*/ 1207550 h 1207550"/>
                <a:gd name="connsiteX33" fmla="*/ 98425 w 10195848"/>
                <a:gd name="connsiteY33" fmla="*/ 868441 h 1207550"/>
                <a:gd name="connsiteX0" fmla="*/ 98425 w 10237381"/>
                <a:gd name="connsiteY0" fmla="*/ 868441 h 1207550"/>
                <a:gd name="connsiteX1" fmla="*/ 478130 w 10237381"/>
                <a:gd name="connsiteY1" fmla="*/ 904122 h 1207550"/>
                <a:gd name="connsiteX2" fmla="*/ 725780 w 10237381"/>
                <a:gd name="connsiteY2" fmla="*/ 808872 h 1207550"/>
                <a:gd name="connsiteX3" fmla="*/ 916280 w 10237381"/>
                <a:gd name="connsiteY3" fmla="*/ 745372 h 1207550"/>
                <a:gd name="connsiteX4" fmla="*/ 1430630 w 10237381"/>
                <a:gd name="connsiteY4" fmla="*/ 764422 h 1207550"/>
                <a:gd name="connsiteX5" fmla="*/ 1627480 w 10237381"/>
                <a:gd name="connsiteY5" fmla="*/ 808872 h 1207550"/>
                <a:gd name="connsiteX6" fmla="*/ 1792580 w 10237381"/>
                <a:gd name="connsiteY6" fmla="*/ 758072 h 1207550"/>
                <a:gd name="connsiteX7" fmla="*/ 2002130 w 10237381"/>
                <a:gd name="connsiteY7" fmla="*/ 599322 h 1207550"/>
                <a:gd name="connsiteX8" fmla="*/ 2281530 w 10237381"/>
                <a:gd name="connsiteY8" fmla="*/ 472322 h 1207550"/>
                <a:gd name="connsiteX9" fmla="*/ 2637130 w 10237381"/>
                <a:gd name="connsiteY9" fmla="*/ 415172 h 1207550"/>
                <a:gd name="connsiteX10" fmla="*/ 2916530 w 10237381"/>
                <a:gd name="connsiteY10" fmla="*/ 624722 h 1207550"/>
                <a:gd name="connsiteX11" fmla="*/ 3113380 w 10237381"/>
                <a:gd name="connsiteY11" fmla="*/ 910472 h 1207550"/>
                <a:gd name="connsiteX12" fmla="*/ 3437230 w 10237381"/>
                <a:gd name="connsiteY12" fmla="*/ 961272 h 1207550"/>
                <a:gd name="connsiteX13" fmla="*/ 3697580 w 10237381"/>
                <a:gd name="connsiteY13" fmla="*/ 897772 h 1207550"/>
                <a:gd name="connsiteX14" fmla="*/ 3989680 w 10237381"/>
                <a:gd name="connsiteY14" fmla="*/ 846972 h 1207550"/>
                <a:gd name="connsiteX15" fmla="*/ 4440530 w 10237381"/>
                <a:gd name="connsiteY15" fmla="*/ 815222 h 1207550"/>
                <a:gd name="connsiteX16" fmla="*/ 4688180 w 10237381"/>
                <a:gd name="connsiteY16" fmla="*/ 910472 h 1207550"/>
                <a:gd name="connsiteX17" fmla="*/ 4929480 w 10237381"/>
                <a:gd name="connsiteY17" fmla="*/ 732672 h 1207550"/>
                <a:gd name="connsiteX18" fmla="*/ 5075530 w 10237381"/>
                <a:gd name="connsiteY18" fmla="*/ 643772 h 1207550"/>
                <a:gd name="connsiteX19" fmla="*/ 5488280 w 10237381"/>
                <a:gd name="connsiteY19" fmla="*/ 567572 h 1207550"/>
                <a:gd name="connsiteX20" fmla="*/ 5913730 w 10237381"/>
                <a:gd name="connsiteY20" fmla="*/ 688222 h 1207550"/>
                <a:gd name="connsiteX21" fmla="*/ 6243930 w 10237381"/>
                <a:gd name="connsiteY21" fmla="*/ 700922 h 1207550"/>
                <a:gd name="connsiteX22" fmla="*/ 6536030 w 10237381"/>
                <a:gd name="connsiteY22" fmla="*/ 446922 h 1207550"/>
                <a:gd name="connsiteX23" fmla="*/ 7012280 w 10237381"/>
                <a:gd name="connsiteY23" fmla="*/ 313572 h 1207550"/>
                <a:gd name="connsiteX24" fmla="*/ 7374230 w 10237381"/>
                <a:gd name="connsiteY24" fmla="*/ 504072 h 1207550"/>
                <a:gd name="connsiteX25" fmla="*/ 7590130 w 10237381"/>
                <a:gd name="connsiteY25" fmla="*/ 554872 h 1207550"/>
                <a:gd name="connsiteX26" fmla="*/ 7907629 w 10237381"/>
                <a:gd name="connsiteY26" fmla="*/ 281822 h 1207550"/>
                <a:gd name="connsiteX27" fmla="*/ 8358479 w 10237381"/>
                <a:gd name="connsiteY27" fmla="*/ 377072 h 1207550"/>
                <a:gd name="connsiteX28" fmla="*/ 8707729 w 10237381"/>
                <a:gd name="connsiteY28" fmla="*/ 465972 h 1207550"/>
                <a:gd name="connsiteX29" fmla="*/ 9177629 w 10237381"/>
                <a:gd name="connsiteY29" fmla="*/ 326272 h 1207550"/>
                <a:gd name="connsiteX30" fmla="*/ 9577679 w 10237381"/>
                <a:gd name="connsiteY30" fmla="*/ 21472 h 1207550"/>
                <a:gd name="connsiteX31" fmla="*/ 9544636 w 10237381"/>
                <a:gd name="connsiteY31" fmla="*/ 1178975 h 1207550"/>
                <a:gd name="connsiteX32" fmla="*/ 0 w 10237381"/>
                <a:gd name="connsiteY32" fmla="*/ 1207550 h 1207550"/>
                <a:gd name="connsiteX33" fmla="*/ 98425 w 10237381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44636 w 9590416"/>
                <a:gd name="connsiteY31" fmla="*/ 1178975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607647"/>
                <a:gd name="connsiteY0" fmla="*/ 868441 h 1207550"/>
                <a:gd name="connsiteX1" fmla="*/ 478130 w 9607647"/>
                <a:gd name="connsiteY1" fmla="*/ 904122 h 1207550"/>
                <a:gd name="connsiteX2" fmla="*/ 725780 w 9607647"/>
                <a:gd name="connsiteY2" fmla="*/ 808872 h 1207550"/>
                <a:gd name="connsiteX3" fmla="*/ 916280 w 9607647"/>
                <a:gd name="connsiteY3" fmla="*/ 745372 h 1207550"/>
                <a:gd name="connsiteX4" fmla="*/ 1430630 w 9607647"/>
                <a:gd name="connsiteY4" fmla="*/ 764422 h 1207550"/>
                <a:gd name="connsiteX5" fmla="*/ 1627480 w 9607647"/>
                <a:gd name="connsiteY5" fmla="*/ 808872 h 1207550"/>
                <a:gd name="connsiteX6" fmla="*/ 1792580 w 9607647"/>
                <a:gd name="connsiteY6" fmla="*/ 758072 h 1207550"/>
                <a:gd name="connsiteX7" fmla="*/ 2002130 w 9607647"/>
                <a:gd name="connsiteY7" fmla="*/ 599322 h 1207550"/>
                <a:gd name="connsiteX8" fmla="*/ 2281530 w 9607647"/>
                <a:gd name="connsiteY8" fmla="*/ 472322 h 1207550"/>
                <a:gd name="connsiteX9" fmla="*/ 2637130 w 9607647"/>
                <a:gd name="connsiteY9" fmla="*/ 415172 h 1207550"/>
                <a:gd name="connsiteX10" fmla="*/ 2916530 w 9607647"/>
                <a:gd name="connsiteY10" fmla="*/ 624722 h 1207550"/>
                <a:gd name="connsiteX11" fmla="*/ 3113380 w 9607647"/>
                <a:gd name="connsiteY11" fmla="*/ 910472 h 1207550"/>
                <a:gd name="connsiteX12" fmla="*/ 3437230 w 9607647"/>
                <a:gd name="connsiteY12" fmla="*/ 961272 h 1207550"/>
                <a:gd name="connsiteX13" fmla="*/ 3697580 w 9607647"/>
                <a:gd name="connsiteY13" fmla="*/ 897772 h 1207550"/>
                <a:gd name="connsiteX14" fmla="*/ 3989680 w 9607647"/>
                <a:gd name="connsiteY14" fmla="*/ 846972 h 1207550"/>
                <a:gd name="connsiteX15" fmla="*/ 4440530 w 9607647"/>
                <a:gd name="connsiteY15" fmla="*/ 815222 h 1207550"/>
                <a:gd name="connsiteX16" fmla="*/ 4688180 w 9607647"/>
                <a:gd name="connsiteY16" fmla="*/ 910472 h 1207550"/>
                <a:gd name="connsiteX17" fmla="*/ 4929480 w 9607647"/>
                <a:gd name="connsiteY17" fmla="*/ 732672 h 1207550"/>
                <a:gd name="connsiteX18" fmla="*/ 5075530 w 9607647"/>
                <a:gd name="connsiteY18" fmla="*/ 643772 h 1207550"/>
                <a:gd name="connsiteX19" fmla="*/ 5488280 w 9607647"/>
                <a:gd name="connsiteY19" fmla="*/ 567572 h 1207550"/>
                <a:gd name="connsiteX20" fmla="*/ 5913730 w 9607647"/>
                <a:gd name="connsiteY20" fmla="*/ 688222 h 1207550"/>
                <a:gd name="connsiteX21" fmla="*/ 6243930 w 9607647"/>
                <a:gd name="connsiteY21" fmla="*/ 700922 h 1207550"/>
                <a:gd name="connsiteX22" fmla="*/ 6536030 w 9607647"/>
                <a:gd name="connsiteY22" fmla="*/ 446922 h 1207550"/>
                <a:gd name="connsiteX23" fmla="*/ 7012280 w 9607647"/>
                <a:gd name="connsiteY23" fmla="*/ 313572 h 1207550"/>
                <a:gd name="connsiteX24" fmla="*/ 7374230 w 9607647"/>
                <a:gd name="connsiteY24" fmla="*/ 504072 h 1207550"/>
                <a:gd name="connsiteX25" fmla="*/ 7590130 w 9607647"/>
                <a:gd name="connsiteY25" fmla="*/ 554872 h 1207550"/>
                <a:gd name="connsiteX26" fmla="*/ 7907629 w 9607647"/>
                <a:gd name="connsiteY26" fmla="*/ 281822 h 1207550"/>
                <a:gd name="connsiteX27" fmla="*/ 8358479 w 9607647"/>
                <a:gd name="connsiteY27" fmla="*/ 377072 h 1207550"/>
                <a:gd name="connsiteX28" fmla="*/ 8707729 w 9607647"/>
                <a:gd name="connsiteY28" fmla="*/ 465972 h 1207550"/>
                <a:gd name="connsiteX29" fmla="*/ 9177629 w 9607647"/>
                <a:gd name="connsiteY29" fmla="*/ 326272 h 1207550"/>
                <a:gd name="connsiteX30" fmla="*/ 9577679 w 9607647"/>
                <a:gd name="connsiteY30" fmla="*/ 21472 h 1207550"/>
                <a:gd name="connsiteX31" fmla="*/ 9544636 w 9607647"/>
                <a:gd name="connsiteY31" fmla="*/ 1178975 h 1207550"/>
                <a:gd name="connsiteX32" fmla="*/ 0 w 9607647"/>
                <a:gd name="connsiteY32" fmla="*/ 1207550 h 1207550"/>
                <a:gd name="connsiteX33" fmla="*/ 98425 w 9607647"/>
                <a:gd name="connsiteY33" fmla="*/ 868441 h 1207550"/>
                <a:gd name="connsiteX0" fmla="*/ 98425 w 9627443"/>
                <a:gd name="connsiteY0" fmla="*/ 868441 h 1207550"/>
                <a:gd name="connsiteX1" fmla="*/ 478130 w 9627443"/>
                <a:gd name="connsiteY1" fmla="*/ 904122 h 1207550"/>
                <a:gd name="connsiteX2" fmla="*/ 725780 w 9627443"/>
                <a:gd name="connsiteY2" fmla="*/ 808872 h 1207550"/>
                <a:gd name="connsiteX3" fmla="*/ 916280 w 9627443"/>
                <a:gd name="connsiteY3" fmla="*/ 745372 h 1207550"/>
                <a:gd name="connsiteX4" fmla="*/ 1430630 w 9627443"/>
                <a:gd name="connsiteY4" fmla="*/ 764422 h 1207550"/>
                <a:gd name="connsiteX5" fmla="*/ 1627480 w 9627443"/>
                <a:gd name="connsiteY5" fmla="*/ 808872 h 1207550"/>
                <a:gd name="connsiteX6" fmla="*/ 1792580 w 9627443"/>
                <a:gd name="connsiteY6" fmla="*/ 758072 h 1207550"/>
                <a:gd name="connsiteX7" fmla="*/ 2002130 w 9627443"/>
                <a:gd name="connsiteY7" fmla="*/ 599322 h 1207550"/>
                <a:gd name="connsiteX8" fmla="*/ 2281530 w 9627443"/>
                <a:gd name="connsiteY8" fmla="*/ 472322 h 1207550"/>
                <a:gd name="connsiteX9" fmla="*/ 2637130 w 9627443"/>
                <a:gd name="connsiteY9" fmla="*/ 415172 h 1207550"/>
                <a:gd name="connsiteX10" fmla="*/ 2916530 w 9627443"/>
                <a:gd name="connsiteY10" fmla="*/ 624722 h 1207550"/>
                <a:gd name="connsiteX11" fmla="*/ 3113380 w 9627443"/>
                <a:gd name="connsiteY11" fmla="*/ 910472 h 1207550"/>
                <a:gd name="connsiteX12" fmla="*/ 3437230 w 9627443"/>
                <a:gd name="connsiteY12" fmla="*/ 961272 h 1207550"/>
                <a:gd name="connsiteX13" fmla="*/ 3697580 w 9627443"/>
                <a:gd name="connsiteY13" fmla="*/ 897772 h 1207550"/>
                <a:gd name="connsiteX14" fmla="*/ 3989680 w 9627443"/>
                <a:gd name="connsiteY14" fmla="*/ 846972 h 1207550"/>
                <a:gd name="connsiteX15" fmla="*/ 4440530 w 9627443"/>
                <a:gd name="connsiteY15" fmla="*/ 815222 h 1207550"/>
                <a:gd name="connsiteX16" fmla="*/ 4688180 w 9627443"/>
                <a:gd name="connsiteY16" fmla="*/ 910472 h 1207550"/>
                <a:gd name="connsiteX17" fmla="*/ 4929480 w 9627443"/>
                <a:gd name="connsiteY17" fmla="*/ 732672 h 1207550"/>
                <a:gd name="connsiteX18" fmla="*/ 5075530 w 9627443"/>
                <a:gd name="connsiteY18" fmla="*/ 643772 h 1207550"/>
                <a:gd name="connsiteX19" fmla="*/ 5488280 w 9627443"/>
                <a:gd name="connsiteY19" fmla="*/ 567572 h 1207550"/>
                <a:gd name="connsiteX20" fmla="*/ 5913730 w 9627443"/>
                <a:gd name="connsiteY20" fmla="*/ 688222 h 1207550"/>
                <a:gd name="connsiteX21" fmla="*/ 6243930 w 9627443"/>
                <a:gd name="connsiteY21" fmla="*/ 700922 h 1207550"/>
                <a:gd name="connsiteX22" fmla="*/ 6536030 w 9627443"/>
                <a:gd name="connsiteY22" fmla="*/ 446922 h 1207550"/>
                <a:gd name="connsiteX23" fmla="*/ 7012280 w 9627443"/>
                <a:gd name="connsiteY23" fmla="*/ 313572 h 1207550"/>
                <a:gd name="connsiteX24" fmla="*/ 7374230 w 9627443"/>
                <a:gd name="connsiteY24" fmla="*/ 504072 h 1207550"/>
                <a:gd name="connsiteX25" fmla="*/ 7590130 w 9627443"/>
                <a:gd name="connsiteY25" fmla="*/ 554872 h 1207550"/>
                <a:gd name="connsiteX26" fmla="*/ 7907629 w 9627443"/>
                <a:gd name="connsiteY26" fmla="*/ 281822 h 1207550"/>
                <a:gd name="connsiteX27" fmla="*/ 8358479 w 9627443"/>
                <a:gd name="connsiteY27" fmla="*/ 377072 h 1207550"/>
                <a:gd name="connsiteX28" fmla="*/ 8707729 w 9627443"/>
                <a:gd name="connsiteY28" fmla="*/ 465972 h 1207550"/>
                <a:gd name="connsiteX29" fmla="*/ 9177629 w 9627443"/>
                <a:gd name="connsiteY29" fmla="*/ 326272 h 1207550"/>
                <a:gd name="connsiteX30" fmla="*/ 9577679 w 9627443"/>
                <a:gd name="connsiteY30" fmla="*/ 21472 h 1207550"/>
                <a:gd name="connsiteX31" fmla="*/ 9572374 w 9627443"/>
                <a:gd name="connsiteY31" fmla="*/ 1178974 h 1207550"/>
                <a:gd name="connsiteX32" fmla="*/ 0 w 9627443"/>
                <a:gd name="connsiteY32" fmla="*/ 1207550 h 1207550"/>
                <a:gd name="connsiteX33" fmla="*/ 98425 w 9627443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72374 w 9590416"/>
                <a:gd name="connsiteY31" fmla="*/ 1178974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594572"/>
                <a:gd name="connsiteY0" fmla="*/ 868441 h 1207550"/>
                <a:gd name="connsiteX1" fmla="*/ 478130 w 9594572"/>
                <a:gd name="connsiteY1" fmla="*/ 904122 h 1207550"/>
                <a:gd name="connsiteX2" fmla="*/ 725780 w 9594572"/>
                <a:gd name="connsiteY2" fmla="*/ 808872 h 1207550"/>
                <a:gd name="connsiteX3" fmla="*/ 916280 w 9594572"/>
                <a:gd name="connsiteY3" fmla="*/ 745372 h 1207550"/>
                <a:gd name="connsiteX4" fmla="*/ 1430630 w 9594572"/>
                <a:gd name="connsiteY4" fmla="*/ 764422 h 1207550"/>
                <a:gd name="connsiteX5" fmla="*/ 1627480 w 9594572"/>
                <a:gd name="connsiteY5" fmla="*/ 808872 h 1207550"/>
                <a:gd name="connsiteX6" fmla="*/ 1792580 w 9594572"/>
                <a:gd name="connsiteY6" fmla="*/ 758072 h 1207550"/>
                <a:gd name="connsiteX7" fmla="*/ 2002130 w 9594572"/>
                <a:gd name="connsiteY7" fmla="*/ 599322 h 1207550"/>
                <a:gd name="connsiteX8" fmla="*/ 2281530 w 9594572"/>
                <a:gd name="connsiteY8" fmla="*/ 472322 h 1207550"/>
                <a:gd name="connsiteX9" fmla="*/ 2637130 w 9594572"/>
                <a:gd name="connsiteY9" fmla="*/ 415172 h 1207550"/>
                <a:gd name="connsiteX10" fmla="*/ 2916530 w 9594572"/>
                <a:gd name="connsiteY10" fmla="*/ 624722 h 1207550"/>
                <a:gd name="connsiteX11" fmla="*/ 3113380 w 9594572"/>
                <a:gd name="connsiteY11" fmla="*/ 910472 h 1207550"/>
                <a:gd name="connsiteX12" fmla="*/ 3437230 w 9594572"/>
                <a:gd name="connsiteY12" fmla="*/ 961272 h 1207550"/>
                <a:gd name="connsiteX13" fmla="*/ 3697580 w 9594572"/>
                <a:gd name="connsiteY13" fmla="*/ 897772 h 1207550"/>
                <a:gd name="connsiteX14" fmla="*/ 3989680 w 9594572"/>
                <a:gd name="connsiteY14" fmla="*/ 846972 h 1207550"/>
                <a:gd name="connsiteX15" fmla="*/ 4440530 w 9594572"/>
                <a:gd name="connsiteY15" fmla="*/ 815222 h 1207550"/>
                <a:gd name="connsiteX16" fmla="*/ 4688180 w 9594572"/>
                <a:gd name="connsiteY16" fmla="*/ 910472 h 1207550"/>
                <a:gd name="connsiteX17" fmla="*/ 4929480 w 9594572"/>
                <a:gd name="connsiteY17" fmla="*/ 732672 h 1207550"/>
                <a:gd name="connsiteX18" fmla="*/ 5075530 w 9594572"/>
                <a:gd name="connsiteY18" fmla="*/ 643772 h 1207550"/>
                <a:gd name="connsiteX19" fmla="*/ 5488280 w 9594572"/>
                <a:gd name="connsiteY19" fmla="*/ 567572 h 1207550"/>
                <a:gd name="connsiteX20" fmla="*/ 5913730 w 9594572"/>
                <a:gd name="connsiteY20" fmla="*/ 688222 h 1207550"/>
                <a:gd name="connsiteX21" fmla="*/ 6243930 w 9594572"/>
                <a:gd name="connsiteY21" fmla="*/ 700922 h 1207550"/>
                <a:gd name="connsiteX22" fmla="*/ 6536030 w 9594572"/>
                <a:gd name="connsiteY22" fmla="*/ 446922 h 1207550"/>
                <a:gd name="connsiteX23" fmla="*/ 7012280 w 9594572"/>
                <a:gd name="connsiteY23" fmla="*/ 313572 h 1207550"/>
                <a:gd name="connsiteX24" fmla="*/ 7374230 w 9594572"/>
                <a:gd name="connsiteY24" fmla="*/ 504072 h 1207550"/>
                <a:gd name="connsiteX25" fmla="*/ 7590130 w 9594572"/>
                <a:gd name="connsiteY25" fmla="*/ 554872 h 1207550"/>
                <a:gd name="connsiteX26" fmla="*/ 7907629 w 9594572"/>
                <a:gd name="connsiteY26" fmla="*/ 281822 h 1207550"/>
                <a:gd name="connsiteX27" fmla="*/ 8358479 w 9594572"/>
                <a:gd name="connsiteY27" fmla="*/ 377072 h 1207550"/>
                <a:gd name="connsiteX28" fmla="*/ 8707729 w 9594572"/>
                <a:gd name="connsiteY28" fmla="*/ 465972 h 1207550"/>
                <a:gd name="connsiteX29" fmla="*/ 9177629 w 9594572"/>
                <a:gd name="connsiteY29" fmla="*/ 326272 h 1207550"/>
                <a:gd name="connsiteX30" fmla="*/ 9577679 w 9594572"/>
                <a:gd name="connsiteY30" fmla="*/ 21472 h 1207550"/>
                <a:gd name="connsiteX31" fmla="*/ 9590866 w 9594572"/>
                <a:gd name="connsiteY31" fmla="*/ 1178974 h 1207550"/>
                <a:gd name="connsiteX32" fmla="*/ 0 w 9594572"/>
                <a:gd name="connsiteY32" fmla="*/ 1207550 h 1207550"/>
                <a:gd name="connsiteX33" fmla="*/ 98425 w 9594572"/>
                <a:gd name="connsiteY33" fmla="*/ 868441 h 1207550"/>
                <a:gd name="connsiteX0" fmla="*/ 98425 w 9590866"/>
                <a:gd name="connsiteY0" fmla="*/ 868441 h 1207550"/>
                <a:gd name="connsiteX1" fmla="*/ 478130 w 9590866"/>
                <a:gd name="connsiteY1" fmla="*/ 904122 h 1207550"/>
                <a:gd name="connsiteX2" fmla="*/ 725780 w 9590866"/>
                <a:gd name="connsiteY2" fmla="*/ 808872 h 1207550"/>
                <a:gd name="connsiteX3" fmla="*/ 916280 w 9590866"/>
                <a:gd name="connsiteY3" fmla="*/ 745372 h 1207550"/>
                <a:gd name="connsiteX4" fmla="*/ 1430630 w 9590866"/>
                <a:gd name="connsiteY4" fmla="*/ 764422 h 1207550"/>
                <a:gd name="connsiteX5" fmla="*/ 1627480 w 9590866"/>
                <a:gd name="connsiteY5" fmla="*/ 808872 h 1207550"/>
                <a:gd name="connsiteX6" fmla="*/ 1792580 w 9590866"/>
                <a:gd name="connsiteY6" fmla="*/ 758072 h 1207550"/>
                <a:gd name="connsiteX7" fmla="*/ 2002130 w 9590866"/>
                <a:gd name="connsiteY7" fmla="*/ 599322 h 1207550"/>
                <a:gd name="connsiteX8" fmla="*/ 2281530 w 9590866"/>
                <a:gd name="connsiteY8" fmla="*/ 472322 h 1207550"/>
                <a:gd name="connsiteX9" fmla="*/ 2637130 w 9590866"/>
                <a:gd name="connsiteY9" fmla="*/ 415172 h 1207550"/>
                <a:gd name="connsiteX10" fmla="*/ 2916530 w 9590866"/>
                <a:gd name="connsiteY10" fmla="*/ 624722 h 1207550"/>
                <a:gd name="connsiteX11" fmla="*/ 3113380 w 9590866"/>
                <a:gd name="connsiteY11" fmla="*/ 910472 h 1207550"/>
                <a:gd name="connsiteX12" fmla="*/ 3437230 w 9590866"/>
                <a:gd name="connsiteY12" fmla="*/ 961272 h 1207550"/>
                <a:gd name="connsiteX13" fmla="*/ 3697580 w 9590866"/>
                <a:gd name="connsiteY13" fmla="*/ 897772 h 1207550"/>
                <a:gd name="connsiteX14" fmla="*/ 3989680 w 9590866"/>
                <a:gd name="connsiteY14" fmla="*/ 846972 h 1207550"/>
                <a:gd name="connsiteX15" fmla="*/ 4440530 w 9590866"/>
                <a:gd name="connsiteY15" fmla="*/ 815222 h 1207550"/>
                <a:gd name="connsiteX16" fmla="*/ 4688180 w 9590866"/>
                <a:gd name="connsiteY16" fmla="*/ 910472 h 1207550"/>
                <a:gd name="connsiteX17" fmla="*/ 4929480 w 9590866"/>
                <a:gd name="connsiteY17" fmla="*/ 732672 h 1207550"/>
                <a:gd name="connsiteX18" fmla="*/ 5075530 w 9590866"/>
                <a:gd name="connsiteY18" fmla="*/ 643772 h 1207550"/>
                <a:gd name="connsiteX19" fmla="*/ 5488280 w 9590866"/>
                <a:gd name="connsiteY19" fmla="*/ 567572 h 1207550"/>
                <a:gd name="connsiteX20" fmla="*/ 5913730 w 9590866"/>
                <a:gd name="connsiteY20" fmla="*/ 688222 h 1207550"/>
                <a:gd name="connsiteX21" fmla="*/ 6243930 w 9590866"/>
                <a:gd name="connsiteY21" fmla="*/ 700922 h 1207550"/>
                <a:gd name="connsiteX22" fmla="*/ 6536030 w 9590866"/>
                <a:gd name="connsiteY22" fmla="*/ 446922 h 1207550"/>
                <a:gd name="connsiteX23" fmla="*/ 7012280 w 9590866"/>
                <a:gd name="connsiteY23" fmla="*/ 313572 h 1207550"/>
                <a:gd name="connsiteX24" fmla="*/ 7374230 w 9590866"/>
                <a:gd name="connsiteY24" fmla="*/ 504072 h 1207550"/>
                <a:gd name="connsiteX25" fmla="*/ 7590130 w 9590866"/>
                <a:gd name="connsiteY25" fmla="*/ 554872 h 1207550"/>
                <a:gd name="connsiteX26" fmla="*/ 7907629 w 9590866"/>
                <a:gd name="connsiteY26" fmla="*/ 281822 h 1207550"/>
                <a:gd name="connsiteX27" fmla="*/ 8358479 w 9590866"/>
                <a:gd name="connsiteY27" fmla="*/ 377072 h 1207550"/>
                <a:gd name="connsiteX28" fmla="*/ 8707729 w 9590866"/>
                <a:gd name="connsiteY28" fmla="*/ 465972 h 1207550"/>
                <a:gd name="connsiteX29" fmla="*/ 9177629 w 9590866"/>
                <a:gd name="connsiteY29" fmla="*/ 326272 h 1207550"/>
                <a:gd name="connsiteX30" fmla="*/ 9577679 w 9590866"/>
                <a:gd name="connsiteY30" fmla="*/ 21472 h 1207550"/>
                <a:gd name="connsiteX31" fmla="*/ 9590866 w 9590866"/>
                <a:gd name="connsiteY31" fmla="*/ 1178974 h 1207550"/>
                <a:gd name="connsiteX32" fmla="*/ 0 w 9590866"/>
                <a:gd name="connsiteY32" fmla="*/ 1207550 h 1207550"/>
                <a:gd name="connsiteX33" fmla="*/ 98425 w 9590866"/>
                <a:gd name="connsiteY33" fmla="*/ 868441 h 1207550"/>
                <a:gd name="connsiteX0" fmla="*/ 98425 w 9591791"/>
                <a:gd name="connsiteY0" fmla="*/ 868441 h 1207550"/>
                <a:gd name="connsiteX1" fmla="*/ 478130 w 9591791"/>
                <a:gd name="connsiteY1" fmla="*/ 904122 h 1207550"/>
                <a:gd name="connsiteX2" fmla="*/ 725780 w 9591791"/>
                <a:gd name="connsiteY2" fmla="*/ 808872 h 1207550"/>
                <a:gd name="connsiteX3" fmla="*/ 916280 w 9591791"/>
                <a:gd name="connsiteY3" fmla="*/ 745372 h 1207550"/>
                <a:gd name="connsiteX4" fmla="*/ 1430630 w 9591791"/>
                <a:gd name="connsiteY4" fmla="*/ 764422 h 1207550"/>
                <a:gd name="connsiteX5" fmla="*/ 1627480 w 9591791"/>
                <a:gd name="connsiteY5" fmla="*/ 808872 h 1207550"/>
                <a:gd name="connsiteX6" fmla="*/ 1792580 w 9591791"/>
                <a:gd name="connsiteY6" fmla="*/ 758072 h 1207550"/>
                <a:gd name="connsiteX7" fmla="*/ 2002130 w 9591791"/>
                <a:gd name="connsiteY7" fmla="*/ 599322 h 1207550"/>
                <a:gd name="connsiteX8" fmla="*/ 2281530 w 9591791"/>
                <a:gd name="connsiteY8" fmla="*/ 472322 h 1207550"/>
                <a:gd name="connsiteX9" fmla="*/ 2637130 w 9591791"/>
                <a:gd name="connsiteY9" fmla="*/ 415172 h 1207550"/>
                <a:gd name="connsiteX10" fmla="*/ 2916530 w 9591791"/>
                <a:gd name="connsiteY10" fmla="*/ 624722 h 1207550"/>
                <a:gd name="connsiteX11" fmla="*/ 3113380 w 9591791"/>
                <a:gd name="connsiteY11" fmla="*/ 910472 h 1207550"/>
                <a:gd name="connsiteX12" fmla="*/ 3437230 w 9591791"/>
                <a:gd name="connsiteY12" fmla="*/ 961272 h 1207550"/>
                <a:gd name="connsiteX13" fmla="*/ 3697580 w 9591791"/>
                <a:gd name="connsiteY13" fmla="*/ 897772 h 1207550"/>
                <a:gd name="connsiteX14" fmla="*/ 3989680 w 9591791"/>
                <a:gd name="connsiteY14" fmla="*/ 846972 h 1207550"/>
                <a:gd name="connsiteX15" fmla="*/ 4440530 w 9591791"/>
                <a:gd name="connsiteY15" fmla="*/ 815222 h 1207550"/>
                <a:gd name="connsiteX16" fmla="*/ 4688180 w 9591791"/>
                <a:gd name="connsiteY16" fmla="*/ 910472 h 1207550"/>
                <a:gd name="connsiteX17" fmla="*/ 4929480 w 9591791"/>
                <a:gd name="connsiteY17" fmla="*/ 732672 h 1207550"/>
                <a:gd name="connsiteX18" fmla="*/ 5075530 w 9591791"/>
                <a:gd name="connsiteY18" fmla="*/ 643772 h 1207550"/>
                <a:gd name="connsiteX19" fmla="*/ 5488280 w 9591791"/>
                <a:gd name="connsiteY19" fmla="*/ 567572 h 1207550"/>
                <a:gd name="connsiteX20" fmla="*/ 5913730 w 9591791"/>
                <a:gd name="connsiteY20" fmla="*/ 688222 h 1207550"/>
                <a:gd name="connsiteX21" fmla="*/ 6243930 w 9591791"/>
                <a:gd name="connsiteY21" fmla="*/ 700922 h 1207550"/>
                <a:gd name="connsiteX22" fmla="*/ 6536030 w 9591791"/>
                <a:gd name="connsiteY22" fmla="*/ 446922 h 1207550"/>
                <a:gd name="connsiteX23" fmla="*/ 7012280 w 9591791"/>
                <a:gd name="connsiteY23" fmla="*/ 313572 h 1207550"/>
                <a:gd name="connsiteX24" fmla="*/ 7374230 w 9591791"/>
                <a:gd name="connsiteY24" fmla="*/ 504072 h 1207550"/>
                <a:gd name="connsiteX25" fmla="*/ 7590130 w 9591791"/>
                <a:gd name="connsiteY25" fmla="*/ 554872 h 1207550"/>
                <a:gd name="connsiteX26" fmla="*/ 7907629 w 9591791"/>
                <a:gd name="connsiteY26" fmla="*/ 281822 h 1207550"/>
                <a:gd name="connsiteX27" fmla="*/ 8358479 w 9591791"/>
                <a:gd name="connsiteY27" fmla="*/ 377072 h 1207550"/>
                <a:gd name="connsiteX28" fmla="*/ 8707729 w 9591791"/>
                <a:gd name="connsiteY28" fmla="*/ 465972 h 1207550"/>
                <a:gd name="connsiteX29" fmla="*/ 9177629 w 9591791"/>
                <a:gd name="connsiteY29" fmla="*/ 326272 h 1207550"/>
                <a:gd name="connsiteX30" fmla="*/ 9577679 w 9591791"/>
                <a:gd name="connsiteY30" fmla="*/ 21472 h 1207550"/>
                <a:gd name="connsiteX31" fmla="*/ 9590866 w 9591791"/>
                <a:gd name="connsiteY31" fmla="*/ 1178974 h 1207550"/>
                <a:gd name="connsiteX32" fmla="*/ 0 w 9591791"/>
                <a:gd name="connsiteY32" fmla="*/ 1207550 h 1207550"/>
                <a:gd name="connsiteX33" fmla="*/ 98425 w 9591791"/>
                <a:gd name="connsiteY33" fmla="*/ 868441 h 1207550"/>
                <a:gd name="connsiteX0" fmla="*/ 98425 w 9601903"/>
                <a:gd name="connsiteY0" fmla="*/ 868441 h 1207550"/>
                <a:gd name="connsiteX1" fmla="*/ 478130 w 9601903"/>
                <a:gd name="connsiteY1" fmla="*/ 904122 h 1207550"/>
                <a:gd name="connsiteX2" fmla="*/ 725780 w 9601903"/>
                <a:gd name="connsiteY2" fmla="*/ 808872 h 1207550"/>
                <a:gd name="connsiteX3" fmla="*/ 916280 w 9601903"/>
                <a:gd name="connsiteY3" fmla="*/ 745372 h 1207550"/>
                <a:gd name="connsiteX4" fmla="*/ 1430630 w 9601903"/>
                <a:gd name="connsiteY4" fmla="*/ 764422 h 1207550"/>
                <a:gd name="connsiteX5" fmla="*/ 1627480 w 9601903"/>
                <a:gd name="connsiteY5" fmla="*/ 808872 h 1207550"/>
                <a:gd name="connsiteX6" fmla="*/ 1792580 w 9601903"/>
                <a:gd name="connsiteY6" fmla="*/ 758072 h 1207550"/>
                <a:gd name="connsiteX7" fmla="*/ 2002130 w 9601903"/>
                <a:gd name="connsiteY7" fmla="*/ 599322 h 1207550"/>
                <a:gd name="connsiteX8" fmla="*/ 2281530 w 9601903"/>
                <a:gd name="connsiteY8" fmla="*/ 472322 h 1207550"/>
                <a:gd name="connsiteX9" fmla="*/ 2637130 w 9601903"/>
                <a:gd name="connsiteY9" fmla="*/ 415172 h 1207550"/>
                <a:gd name="connsiteX10" fmla="*/ 2916530 w 9601903"/>
                <a:gd name="connsiteY10" fmla="*/ 624722 h 1207550"/>
                <a:gd name="connsiteX11" fmla="*/ 3113380 w 9601903"/>
                <a:gd name="connsiteY11" fmla="*/ 910472 h 1207550"/>
                <a:gd name="connsiteX12" fmla="*/ 3437230 w 9601903"/>
                <a:gd name="connsiteY12" fmla="*/ 961272 h 1207550"/>
                <a:gd name="connsiteX13" fmla="*/ 3697580 w 9601903"/>
                <a:gd name="connsiteY13" fmla="*/ 897772 h 1207550"/>
                <a:gd name="connsiteX14" fmla="*/ 3989680 w 9601903"/>
                <a:gd name="connsiteY14" fmla="*/ 846972 h 1207550"/>
                <a:gd name="connsiteX15" fmla="*/ 4440530 w 9601903"/>
                <a:gd name="connsiteY15" fmla="*/ 815222 h 1207550"/>
                <a:gd name="connsiteX16" fmla="*/ 4688180 w 9601903"/>
                <a:gd name="connsiteY16" fmla="*/ 910472 h 1207550"/>
                <a:gd name="connsiteX17" fmla="*/ 4929480 w 9601903"/>
                <a:gd name="connsiteY17" fmla="*/ 732672 h 1207550"/>
                <a:gd name="connsiteX18" fmla="*/ 5075530 w 9601903"/>
                <a:gd name="connsiteY18" fmla="*/ 643772 h 1207550"/>
                <a:gd name="connsiteX19" fmla="*/ 5488280 w 9601903"/>
                <a:gd name="connsiteY19" fmla="*/ 567572 h 1207550"/>
                <a:gd name="connsiteX20" fmla="*/ 5913730 w 9601903"/>
                <a:gd name="connsiteY20" fmla="*/ 688222 h 1207550"/>
                <a:gd name="connsiteX21" fmla="*/ 6243930 w 9601903"/>
                <a:gd name="connsiteY21" fmla="*/ 700922 h 1207550"/>
                <a:gd name="connsiteX22" fmla="*/ 6536030 w 9601903"/>
                <a:gd name="connsiteY22" fmla="*/ 446922 h 1207550"/>
                <a:gd name="connsiteX23" fmla="*/ 7012280 w 9601903"/>
                <a:gd name="connsiteY23" fmla="*/ 313572 h 1207550"/>
                <a:gd name="connsiteX24" fmla="*/ 7374230 w 9601903"/>
                <a:gd name="connsiteY24" fmla="*/ 504072 h 1207550"/>
                <a:gd name="connsiteX25" fmla="*/ 7590130 w 9601903"/>
                <a:gd name="connsiteY25" fmla="*/ 554872 h 1207550"/>
                <a:gd name="connsiteX26" fmla="*/ 7907629 w 9601903"/>
                <a:gd name="connsiteY26" fmla="*/ 281822 h 1207550"/>
                <a:gd name="connsiteX27" fmla="*/ 8358479 w 9601903"/>
                <a:gd name="connsiteY27" fmla="*/ 377072 h 1207550"/>
                <a:gd name="connsiteX28" fmla="*/ 8707729 w 9601903"/>
                <a:gd name="connsiteY28" fmla="*/ 465972 h 1207550"/>
                <a:gd name="connsiteX29" fmla="*/ 9177629 w 9601903"/>
                <a:gd name="connsiteY29" fmla="*/ 326272 h 1207550"/>
                <a:gd name="connsiteX30" fmla="*/ 9589418 w 9601903"/>
                <a:gd name="connsiteY30" fmla="*/ 21472 h 1207550"/>
                <a:gd name="connsiteX31" fmla="*/ 9590866 w 9601903"/>
                <a:gd name="connsiteY31" fmla="*/ 1178974 h 1207550"/>
                <a:gd name="connsiteX32" fmla="*/ 0 w 9601903"/>
                <a:gd name="connsiteY32" fmla="*/ 1207550 h 1207550"/>
                <a:gd name="connsiteX33" fmla="*/ 98425 w 9601903"/>
                <a:gd name="connsiteY33" fmla="*/ 868441 h 120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601903" h="1207550">
                  <a:moveTo>
                    <a:pt x="98425" y="868441"/>
                  </a:moveTo>
                  <a:cubicBezTo>
                    <a:pt x="328710" y="733226"/>
                    <a:pt x="425645" y="852012"/>
                    <a:pt x="478130" y="904122"/>
                  </a:cubicBezTo>
                  <a:cubicBezTo>
                    <a:pt x="537397" y="825805"/>
                    <a:pt x="641113" y="766539"/>
                    <a:pt x="725780" y="808872"/>
                  </a:cubicBezTo>
                  <a:cubicBezTo>
                    <a:pt x="757530" y="694572"/>
                    <a:pt x="846430" y="700922"/>
                    <a:pt x="916280" y="745372"/>
                  </a:cubicBezTo>
                  <a:cubicBezTo>
                    <a:pt x="1142763" y="506189"/>
                    <a:pt x="1375597" y="616255"/>
                    <a:pt x="1430630" y="764422"/>
                  </a:cubicBezTo>
                  <a:cubicBezTo>
                    <a:pt x="1521647" y="669172"/>
                    <a:pt x="1587263" y="732672"/>
                    <a:pt x="1627480" y="808872"/>
                  </a:cubicBezTo>
                  <a:cubicBezTo>
                    <a:pt x="1661347" y="741139"/>
                    <a:pt x="1726963" y="755955"/>
                    <a:pt x="1792580" y="758072"/>
                  </a:cubicBezTo>
                  <a:cubicBezTo>
                    <a:pt x="1796813" y="563339"/>
                    <a:pt x="1902647" y="590855"/>
                    <a:pt x="2002130" y="599322"/>
                  </a:cubicBezTo>
                  <a:cubicBezTo>
                    <a:pt x="2008480" y="554872"/>
                    <a:pt x="2110080" y="364372"/>
                    <a:pt x="2281530" y="472322"/>
                  </a:cubicBezTo>
                  <a:cubicBezTo>
                    <a:pt x="2330213" y="228905"/>
                    <a:pt x="2620197" y="302989"/>
                    <a:pt x="2637130" y="415172"/>
                  </a:cubicBezTo>
                  <a:cubicBezTo>
                    <a:pt x="2778947" y="343205"/>
                    <a:pt x="3009663" y="449039"/>
                    <a:pt x="2916530" y="624722"/>
                  </a:cubicBezTo>
                  <a:cubicBezTo>
                    <a:pt x="3111263" y="620489"/>
                    <a:pt x="3128197" y="794055"/>
                    <a:pt x="3113380" y="910472"/>
                  </a:cubicBezTo>
                  <a:cubicBezTo>
                    <a:pt x="3193813" y="846972"/>
                    <a:pt x="3350447" y="808872"/>
                    <a:pt x="3437230" y="961272"/>
                  </a:cubicBezTo>
                  <a:cubicBezTo>
                    <a:pt x="3475330" y="927405"/>
                    <a:pt x="3589630" y="785589"/>
                    <a:pt x="3697580" y="897772"/>
                  </a:cubicBezTo>
                  <a:cubicBezTo>
                    <a:pt x="3769547" y="753839"/>
                    <a:pt x="3936763" y="762305"/>
                    <a:pt x="3989680" y="846972"/>
                  </a:cubicBezTo>
                  <a:cubicBezTo>
                    <a:pt x="4148430" y="550639"/>
                    <a:pt x="4434180" y="648005"/>
                    <a:pt x="4440530" y="815222"/>
                  </a:cubicBezTo>
                  <a:cubicBezTo>
                    <a:pt x="4605630" y="751722"/>
                    <a:pt x="4662780" y="872372"/>
                    <a:pt x="4688180" y="910472"/>
                  </a:cubicBezTo>
                  <a:cubicBezTo>
                    <a:pt x="4686063" y="715739"/>
                    <a:pt x="4849047" y="724205"/>
                    <a:pt x="4929480" y="732672"/>
                  </a:cubicBezTo>
                  <a:cubicBezTo>
                    <a:pt x="4912547" y="673405"/>
                    <a:pt x="4927363" y="576039"/>
                    <a:pt x="5075530" y="643772"/>
                  </a:cubicBezTo>
                  <a:cubicBezTo>
                    <a:pt x="5086113" y="434222"/>
                    <a:pt x="5363397" y="408822"/>
                    <a:pt x="5488280" y="567572"/>
                  </a:cubicBezTo>
                  <a:cubicBezTo>
                    <a:pt x="5575063" y="402472"/>
                    <a:pt x="5915847" y="427872"/>
                    <a:pt x="5913730" y="688222"/>
                  </a:cubicBezTo>
                  <a:cubicBezTo>
                    <a:pt x="6023797" y="563339"/>
                    <a:pt x="6178313" y="590855"/>
                    <a:pt x="6243930" y="700922"/>
                  </a:cubicBezTo>
                  <a:cubicBezTo>
                    <a:pt x="6220647" y="317805"/>
                    <a:pt x="6451363" y="366489"/>
                    <a:pt x="6536030" y="446922"/>
                  </a:cubicBezTo>
                  <a:cubicBezTo>
                    <a:pt x="6459830" y="68039"/>
                    <a:pt x="6967830" y="146355"/>
                    <a:pt x="7012280" y="313572"/>
                  </a:cubicBezTo>
                  <a:cubicBezTo>
                    <a:pt x="7143513" y="216205"/>
                    <a:pt x="7344597" y="366489"/>
                    <a:pt x="7374230" y="504072"/>
                  </a:cubicBezTo>
                  <a:cubicBezTo>
                    <a:pt x="7441963" y="480789"/>
                    <a:pt x="7566847" y="413055"/>
                    <a:pt x="7590130" y="554872"/>
                  </a:cubicBezTo>
                  <a:cubicBezTo>
                    <a:pt x="7513930" y="254305"/>
                    <a:pt x="7945729" y="226789"/>
                    <a:pt x="7907629" y="281822"/>
                  </a:cubicBezTo>
                  <a:cubicBezTo>
                    <a:pt x="8049446" y="65922"/>
                    <a:pt x="8445262" y="250072"/>
                    <a:pt x="8358479" y="377072"/>
                  </a:cubicBezTo>
                  <a:cubicBezTo>
                    <a:pt x="8629412" y="247955"/>
                    <a:pt x="8709846" y="429989"/>
                    <a:pt x="8707729" y="465972"/>
                  </a:cubicBezTo>
                  <a:cubicBezTo>
                    <a:pt x="8915162" y="175989"/>
                    <a:pt x="9243246" y="286055"/>
                    <a:pt x="9177629" y="326272"/>
                  </a:cubicBezTo>
                  <a:cubicBezTo>
                    <a:pt x="9160696" y="-18745"/>
                    <a:pt x="9688901" y="-27211"/>
                    <a:pt x="9589418" y="21472"/>
                  </a:cubicBezTo>
                  <a:cubicBezTo>
                    <a:pt x="9577215" y="591408"/>
                    <a:pt x="9597546" y="1006141"/>
                    <a:pt x="9590866" y="1178974"/>
                  </a:cubicBezTo>
                  <a:lnTo>
                    <a:pt x="0" y="1207550"/>
                  </a:lnTo>
                  <a:cubicBezTo>
                    <a:pt x="32808" y="1094514"/>
                    <a:pt x="-10583" y="648102"/>
                    <a:pt x="98425" y="86844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72">
              <a:extLst>
                <a:ext uri="{FF2B5EF4-FFF2-40B4-BE49-F238E27FC236}">
                  <a16:creationId xmlns:a16="http://schemas.microsoft.com/office/drawing/2014/main" id="{1BC22542-B251-4397-B581-891FF26CD582}"/>
                </a:ext>
              </a:extLst>
            </p:cNvPr>
            <p:cNvSpPr/>
            <p:nvPr/>
          </p:nvSpPr>
          <p:spPr>
            <a:xfrm>
              <a:off x="132" y="701734"/>
              <a:ext cx="5860741" cy="799029"/>
            </a:xfrm>
            <a:custGeom>
              <a:avLst/>
              <a:gdLst>
                <a:gd name="connsiteX0" fmla="*/ 0 w 7239586"/>
                <a:gd name="connsiteY0" fmla="*/ 0 h 1615459"/>
                <a:gd name="connsiteX1" fmla="*/ 7239586 w 7239586"/>
                <a:gd name="connsiteY1" fmla="*/ 0 h 1615459"/>
                <a:gd name="connsiteX2" fmla="*/ 7239586 w 7239586"/>
                <a:gd name="connsiteY2" fmla="*/ 1615459 h 1615459"/>
                <a:gd name="connsiteX3" fmla="*/ 0 w 7239586"/>
                <a:gd name="connsiteY3" fmla="*/ 1615459 h 1615459"/>
                <a:gd name="connsiteX4" fmla="*/ 0 w 7239586"/>
                <a:gd name="connsiteY4" fmla="*/ 0 h 1615459"/>
                <a:gd name="connsiteX0" fmla="*/ 107950 w 7239586"/>
                <a:gd name="connsiteY0" fmla="*/ 0 h 1939309"/>
                <a:gd name="connsiteX1" fmla="*/ 7239586 w 7239586"/>
                <a:gd name="connsiteY1" fmla="*/ 323850 h 1939309"/>
                <a:gd name="connsiteX2" fmla="*/ 7239586 w 7239586"/>
                <a:gd name="connsiteY2" fmla="*/ 1939309 h 1939309"/>
                <a:gd name="connsiteX3" fmla="*/ 0 w 7239586"/>
                <a:gd name="connsiteY3" fmla="*/ 1939309 h 1939309"/>
                <a:gd name="connsiteX4" fmla="*/ 107950 w 7239586"/>
                <a:gd name="connsiteY4" fmla="*/ 0 h 1939309"/>
                <a:gd name="connsiteX0" fmla="*/ 107950 w 7239586"/>
                <a:gd name="connsiteY0" fmla="*/ 0 h 1939309"/>
                <a:gd name="connsiteX1" fmla="*/ 487655 w 7239586"/>
                <a:gd name="connsiteY1" fmla="*/ 35681 h 1939309"/>
                <a:gd name="connsiteX2" fmla="*/ 7239586 w 7239586"/>
                <a:gd name="connsiteY2" fmla="*/ 323850 h 1939309"/>
                <a:gd name="connsiteX3" fmla="*/ 7239586 w 7239586"/>
                <a:gd name="connsiteY3" fmla="*/ 1939309 h 1939309"/>
                <a:gd name="connsiteX4" fmla="*/ 0 w 7239586"/>
                <a:gd name="connsiteY4" fmla="*/ 1939309 h 1939309"/>
                <a:gd name="connsiteX5" fmla="*/ 107950 w 7239586"/>
                <a:gd name="connsiteY5" fmla="*/ 0 h 1939309"/>
                <a:gd name="connsiteX0" fmla="*/ 107950 w 7239586"/>
                <a:gd name="connsiteY0" fmla="*/ 59569 h 1998878"/>
                <a:gd name="connsiteX1" fmla="*/ 487655 w 7239586"/>
                <a:gd name="connsiteY1" fmla="*/ 95250 h 1998878"/>
                <a:gd name="connsiteX2" fmla="*/ 735305 w 7239586"/>
                <a:gd name="connsiteY2" fmla="*/ 0 h 1998878"/>
                <a:gd name="connsiteX3" fmla="*/ 7239586 w 7239586"/>
                <a:gd name="connsiteY3" fmla="*/ 383419 h 1998878"/>
                <a:gd name="connsiteX4" fmla="*/ 7239586 w 7239586"/>
                <a:gd name="connsiteY4" fmla="*/ 1998878 h 1998878"/>
                <a:gd name="connsiteX5" fmla="*/ 0 w 7239586"/>
                <a:gd name="connsiteY5" fmla="*/ 1998878 h 1998878"/>
                <a:gd name="connsiteX6" fmla="*/ 107950 w 7239586"/>
                <a:gd name="connsiteY6" fmla="*/ 59569 h 19988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7239586 w 7239586"/>
                <a:gd name="connsiteY4" fmla="*/ 446919 h 2062378"/>
                <a:gd name="connsiteX5" fmla="*/ 7239586 w 7239586"/>
                <a:gd name="connsiteY5" fmla="*/ 2062378 h 2062378"/>
                <a:gd name="connsiteX6" fmla="*/ 0 w 7239586"/>
                <a:gd name="connsiteY6" fmla="*/ 2062378 h 2062378"/>
                <a:gd name="connsiteX7" fmla="*/ 107950 w 7239586"/>
                <a:gd name="connsiteY7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7239586 w 7239586"/>
                <a:gd name="connsiteY5" fmla="*/ 446919 h 2062378"/>
                <a:gd name="connsiteX6" fmla="*/ 7239586 w 7239586"/>
                <a:gd name="connsiteY6" fmla="*/ 2062378 h 2062378"/>
                <a:gd name="connsiteX7" fmla="*/ 0 w 7239586"/>
                <a:gd name="connsiteY7" fmla="*/ 2062378 h 2062378"/>
                <a:gd name="connsiteX8" fmla="*/ 107950 w 7239586"/>
                <a:gd name="connsiteY8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7239586 w 7239586"/>
                <a:gd name="connsiteY6" fmla="*/ 446919 h 2062378"/>
                <a:gd name="connsiteX7" fmla="*/ 7239586 w 7239586"/>
                <a:gd name="connsiteY7" fmla="*/ 2062378 h 2062378"/>
                <a:gd name="connsiteX8" fmla="*/ 0 w 7239586"/>
                <a:gd name="connsiteY8" fmla="*/ 2062378 h 2062378"/>
                <a:gd name="connsiteX9" fmla="*/ 107950 w 7239586"/>
                <a:gd name="connsiteY9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1802105 w 7239586"/>
                <a:gd name="connsiteY6" fmla="*/ 12700 h 2062378"/>
                <a:gd name="connsiteX7" fmla="*/ 7239586 w 7239586"/>
                <a:gd name="connsiteY7" fmla="*/ 446919 h 2062378"/>
                <a:gd name="connsiteX8" fmla="*/ 7239586 w 7239586"/>
                <a:gd name="connsiteY8" fmla="*/ 2062378 h 2062378"/>
                <a:gd name="connsiteX9" fmla="*/ 0 w 7239586"/>
                <a:gd name="connsiteY9" fmla="*/ 2062378 h 2062378"/>
                <a:gd name="connsiteX10" fmla="*/ 107950 w 7239586"/>
                <a:gd name="connsiteY10" fmla="*/ 123069 h 2062378"/>
                <a:gd name="connsiteX0" fmla="*/ 107950 w 7239586"/>
                <a:gd name="connsiteY0" fmla="*/ 269415 h 2208724"/>
                <a:gd name="connsiteX1" fmla="*/ 487655 w 7239586"/>
                <a:gd name="connsiteY1" fmla="*/ 305096 h 2208724"/>
                <a:gd name="connsiteX2" fmla="*/ 735305 w 7239586"/>
                <a:gd name="connsiteY2" fmla="*/ 209846 h 2208724"/>
                <a:gd name="connsiteX3" fmla="*/ 925805 w 7239586"/>
                <a:gd name="connsiteY3" fmla="*/ 146346 h 2208724"/>
                <a:gd name="connsiteX4" fmla="*/ 1440155 w 7239586"/>
                <a:gd name="connsiteY4" fmla="*/ 165396 h 2208724"/>
                <a:gd name="connsiteX5" fmla="*/ 1637005 w 7239586"/>
                <a:gd name="connsiteY5" fmla="*/ 178096 h 2208724"/>
                <a:gd name="connsiteX6" fmla="*/ 1802105 w 7239586"/>
                <a:gd name="connsiteY6" fmla="*/ 159046 h 2208724"/>
                <a:gd name="connsiteX7" fmla="*/ 2011655 w 7239586"/>
                <a:gd name="connsiteY7" fmla="*/ 296 h 2208724"/>
                <a:gd name="connsiteX8" fmla="*/ 7239586 w 7239586"/>
                <a:gd name="connsiteY8" fmla="*/ 593265 h 2208724"/>
                <a:gd name="connsiteX9" fmla="*/ 7239586 w 7239586"/>
                <a:gd name="connsiteY9" fmla="*/ 2208724 h 2208724"/>
                <a:gd name="connsiteX10" fmla="*/ 0 w 7239586"/>
                <a:gd name="connsiteY10" fmla="*/ 2208724 h 2208724"/>
                <a:gd name="connsiteX11" fmla="*/ 107950 w 7239586"/>
                <a:gd name="connsiteY11" fmla="*/ 269415 h 2208724"/>
                <a:gd name="connsiteX0" fmla="*/ 107950 w 7239586"/>
                <a:gd name="connsiteY0" fmla="*/ 396329 h 2335638"/>
                <a:gd name="connsiteX1" fmla="*/ 487655 w 7239586"/>
                <a:gd name="connsiteY1" fmla="*/ 432010 h 2335638"/>
                <a:gd name="connsiteX2" fmla="*/ 735305 w 7239586"/>
                <a:gd name="connsiteY2" fmla="*/ 336760 h 2335638"/>
                <a:gd name="connsiteX3" fmla="*/ 925805 w 7239586"/>
                <a:gd name="connsiteY3" fmla="*/ 273260 h 2335638"/>
                <a:gd name="connsiteX4" fmla="*/ 1440155 w 7239586"/>
                <a:gd name="connsiteY4" fmla="*/ 292310 h 2335638"/>
                <a:gd name="connsiteX5" fmla="*/ 1637005 w 7239586"/>
                <a:gd name="connsiteY5" fmla="*/ 305010 h 2335638"/>
                <a:gd name="connsiteX6" fmla="*/ 1802105 w 7239586"/>
                <a:gd name="connsiteY6" fmla="*/ 285960 h 2335638"/>
                <a:gd name="connsiteX7" fmla="*/ 2011655 w 7239586"/>
                <a:gd name="connsiteY7" fmla="*/ 127210 h 2335638"/>
                <a:gd name="connsiteX8" fmla="*/ 2291055 w 7239586"/>
                <a:gd name="connsiteY8" fmla="*/ 210 h 2335638"/>
                <a:gd name="connsiteX9" fmla="*/ 7239586 w 7239586"/>
                <a:gd name="connsiteY9" fmla="*/ 720179 h 2335638"/>
                <a:gd name="connsiteX10" fmla="*/ 7239586 w 7239586"/>
                <a:gd name="connsiteY10" fmla="*/ 2335638 h 2335638"/>
                <a:gd name="connsiteX11" fmla="*/ 0 w 7239586"/>
                <a:gd name="connsiteY11" fmla="*/ 2335638 h 2335638"/>
                <a:gd name="connsiteX12" fmla="*/ 107950 w 7239586"/>
                <a:gd name="connsiteY12" fmla="*/ 396329 h 233563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7239586 w 7239586"/>
                <a:gd name="connsiteY10" fmla="*/ 779229 h 2394688"/>
                <a:gd name="connsiteX11" fmla="*/ 7239586 w 7239586"/>
                <a:gd name="connsiteY11" fmla="*/ 2394688 h 2394688"/>
                <a:gd name="connsiteX12" fmla="*/ 0 w 7239586"/>
                <a:gd name="connsiteY12" fmla="*/ 2394688 h 2394688"/>
                <a:gd name="connsiteX13" fmla="*/ 107950 w 7239586"/>
                <a:gd name="connsiteY1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7239586 w 7239586"/>
                <a:gd name="connsiteY11" fmla="*/ 779229 h 2394688"/>
                <a:gd name="connsiteX12" fmla="*/ 7239586 w 7239586"/>
                <a:gd name="connsiteY12" fmla="*/ 2394688 h 2394688"/>
                <a:gd name="connsiteX13" fmla="*/ 0 w 7239586"/>
                <a:gd name="connsiteY13" fmla="*/ 2394688 h 2394688"/>
                <a:gd name="connsiteX14" fmla="*/ 107950 w 7239586"/>
                <a:gd name="connsiteY1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7239586 w 7239586"/>
                <a:gd name="connsiteY12" fmla="*/ 779229 h 2394688"/>
                <a:gd name="connsiteX13" fmla="*/ 7239586 w 7239586"/>
                <a:gd name="connsiteY13" fmla="*/ 2394688 h 2394688"/>
                <a:gd name="connsiteX14" fmla="*/ 0 w 7239586"/>
                <a:gd name="connsiteY14" fmla="*/ 2394688 h 2394688"/>
                <a:gd name="connsiteX15" fmla="*/ 107950 w 7239586"/>
                <a:gd name="connsiteY1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7239586 w 7239586"/>
                <a:gd name="connsiteY13" fmla="*/ 779229 h 2394688"/>
                <a:gd name="connsiteX14" fmla="*/ 7239586 w 7239586"/>
                <a:gd name="connsiteY14" fmla="*/ 2394688 h 2394688"/>
                <a:gd name="connsiteX15" fmla="*/ 0 w 7239586"/>
                <a:gd name="connsiteY15" fmla="*/ 2394688 h 2394688"/>
                <a:gd name="connsiteX16" fmla="*/ 107950 w 7239586"/>
                <a:gd name="connsiteY16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7239586 w 7239586"/>
                <a:gd name="connsiteY14" fmla="*/ 779229 h 2394688"/>
                <a:gd name="connsiteX15" fmla="*/ 7239586 w 7239586"/>
                <a:gd name="connsiteY15" fmla="*/ 2394688 h 2394688"/>
                <a:gd name="connsiteX16" fmla="*/ 0 w 7239586"/>
                <a:gd name="connsiteY16" fmla="*/ 2394688 h 2394688"/>
                <a:gd name="connsiteX17" fmla="*/ 107950 w 7239586"/>
                <a:gd name="connsiteY17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7239586 w 7239586"/>
                <a:gd name="connsiteY15" fmla="*/ 779229 h 2394688"/>
                <a:gd name="connsiteX16" fmla="*/ 7239586 w 7239586"/>
                <a:gd name="connsiteY16" fmla="*/ 2394688 h 2394688"/>
                <a:gd name="connsiteX17" fmla="*/ 0 w 7239586"/>
                <a:gd name="connsiteY17" fmla="*/ 2394688 h 2394688"/>
                <a:gd name="connsiteX18" fmla="*/ 107950 w 7239586"/>
                <a:gd name="connsiteY18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7239586 w 7239586"/>
                <a:gd name="connsiteY16" fmla="*/ 779229 h 2394688"/>
                <a:gd name="connsiteX17" fmla="*/ 7239586 w 7239586"/>
                <a:gd name="connsiteY17" fmla="*/ 2394688 h 2394688"/>
                <a:gd name="connsiteX18" fmla="*/ 0 w 7239586"/>
                <a:gd name="connsiteY18" fmla="*/ 2394688 h 2394688"/>
                <a:gd name="connsiteX19" fmla="*/ 107950 w 7239586"/>
                <a:gd name="connsiteY19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7239586 w 7239586"/>
                <a:gd name="connsiteY17" fmla="*/ 779229 h 2394688"/>
                <a:gd name="connsiteX18" fmla="*/ 7239586 w 7239586"/>
                <a:gd name="connsiteY18" fmla="*/ 2394688 h 2394688"/>
                <a:gd name="connsiteX19" fmla="*/ 0 w 7239586"/>
                <a:gd name="connsiteY19" fmla="*/ 2394688 h 2394688"/>
                <a:gd name="connsiteX20" fmla="*/ 107950 w 7239586"/>
                <a:gd name="connsiteY20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7239586 w 7239586"/>
                <a:gd name="connsiteY18" fmla="*/ 779229 h 2394688"/>
                <a:gd name="connsiteX19" fmla="*/ 7239586 w 7239586"/>
                <a:gd name="connsiteY19" fmla="*/ 2394688 h 2394688"/>
                <a:gd name="connsiteX20" fmla="*/ 0 w 7239586"/>
                <a:gd name="connsiteY20" fmla="*/ 2394688 h 2394688"/>
                <a:gd name="connsiteX21" fmla="*/ 107950 w 7239586"/>
                <a:gd name="connsiteY21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7239586 w 7239586"/>
                <a:gd name="connsiteY19" fmla="*/ 779229 h 2394688"/>
                <a:gd name="connsiteX20" fmla="*/ 7239586 w 7239586"/>
                <a:gd name="connsiteY20" fmla="*/ 2394688 h 2394688"/>
                <a:gd name="connsiteX21" fmla="*/ 0 w 7239586"/>
                <a:gd name="connsiteY21" fmla="*/ 2394688 h 2394688"/>
                <a:gd name="connsiteX22" fmla="*/ 107950 w 7239586"/>
                <a:gd name="connsiteY22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7239586 w 7239586"/>
                <a:gd name="connsiteY20" fmla="*/ 779229 h 2394688"/>
                <a:gd name="connsiteX21" fmla="*/ 7239586 w 7239586"/>
                <a:gd name="connsiteY21" fmla="*/ 2394688 h 2394688"/>
                <a:gd name="connsiteX22" fmla="*/ 0 w 7239586"/>
                <a:gd name="connsiteY22" fmla="*/ 2394688 h 2394688"/>
                <a:gd name="connsiteX23" fmla="*/ 107950 w 7239586"/>
                <a:gd name="connsiteY2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7239586 w 7239586"/>
                <a:gd name="connsiteY21" fmla="*/ 779229 h 2394688"/>
                <a:gd name="connsiteX22" fmla="*/ 7239586 w 7239586"/>
                <a:gd name="connsiteY22" fmla="*/ 2394688 h 2394688"/>
                <a:gd name="connsiteX23" fmla="*/ 0 w 7239586"/>
                <a:gd name="connsiteY23" fmla="*/ 2394688 h 2394688"/>
                <a:gd name="connsiteX24" fmla="*/ 107950 w 7239586"/>
                <a:gd name="connsiteY2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7239586 w 7239586"/>
                <a:gd name="connsiteY22" fmla="*/ 779229 h 2394688"/>
                <a:gd name="connsiteX23" fmla="*/ 7239586 w 7239586"/>
                <a:gd name="connsiteY23" fmla="*/ 2394688 h 2394688"/>
                <a:gd name="connsiteX24" fmla="*/ 0 w 7239586"/>
                <a:gd name="connsiteY24" fmla="*/ 2394688 h 2394688"/>
                <a:gd name="connsiteX25" fmla="*/ 107950 w 7239586"/>
                <a:gd name="connsiteY2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6545555 w 7239586"/>
                <a:gd name="connsiteY22" fmla="*/ 33860 h 2394688"/>
                <a:gd name="connsiteX23" fmla="*/ 7239586 w 7239586"/>
                <a:gd name="connsiteY23" fmla="*/ 779229 h 2394688"/>
                <a:gd name="connsiteX24" fmla="*/ 7239586 w 7239586"/>
                <a:gd name="connsiteY24" fmla="*/ 2394688 h 2394688"/>
                <a:gd name="connsiteX25" fmla="*/ 0 w 7239586"/>
                <a:gd name="connsiteY25" fmla="*/ 2394688 h 2394688"/>
                <a:gd name="connsiteX26" fmla="*/ 107950 w 7239586"/>
                <a:gd name="connsiteY26" fmla="*/ 455379 h 2394688"/>
                <a:gd name="connsiteX0" fmla="*/ 107950 w 7239586"/>
                <a:gd name="connsiteY0" fmla="*/ 576389 h 2515698"/>
                <a:gd name="connsiteX1" fmla="*/ 487655 w 7239586"/>
                <a:gd name="connsiteY1" fmla="*/ 612070 h 2515698"/>
                <a:gd name="connsiteX2" fmla="*/ 735305 w 7239586"/>
                <a:gd name="connsiteY2" fmla="*/ 516820 h 2515698"/>
                <a:gd name="connsiteX3" fmla="*/ 925805 w 7239586"/>
                <a:gd name="connsiteY3" fmla="*/ 453320 h 2515698"/>
                <a:gd name="connsiteX4" fmla="*/ 1440155 w 7239586"/>
                <a:gd name="connsiteY4" fmla="*/ 472370 h 2515698"/>
                <a:gd name="connsiteX5" fmla="*/ 1637005 w 7239586"/>
                <a:gd name="connsiteY5" fmla="*/ 485070 h 2515698"/>
                <a:gd name="connsiteX6" fmla="*/ 1802105 w 7239586"/>
                <a:gd name="connsiteY6" fmla="*/ 466020 h 2515698"/>
                <a:gd name="connsiteX7" fmla="*/ 2011655 w 7239586"/>
                <a:gd name="connsiteY7" fmla="*/ 307270 h 2515698"/>
                <a:gd name="connsiteX8" fmla="*/ 2291055 w 7239586"/>
                <a:gd name="connsiteY8" fmla="*/ 180270 h 2515698"/>
                <a:gd name="connsiteX9" fmla="*/ 2646655 w 7239586"/>
                <a:gd name="connsiteY9" fmla="*/ 123120 h 2515698"/>
                <a:gd name="connsiteX10" fmla="*/ 2957805 w 7239586"/>
                <a:gd name="connsiteY10" fmla="*/ 281870 h 2515698"/>
                <a:gd name="connsiteX11" fmla="*/ 3135605 w 7239586"/>
                <a:gd name="connsiteY11" fmla="*/ 605720 h 2515698"/>
                <a:gd name="connsiteX12" fmla="*/ 3446755 w 7239586"/>
                <a:gd name="connsiteY12" fmla="*/ 669220 h 2515698"/>
                <a:gd name="connsiteX13" fmla="*/ 3707105 w 7239586"/>
                <a:gd name="connsiteY13" fmla="*/ 605720 h 2515698"/>
                <a:gd name="connsiteX14" fmla="*/ 3999205 w 7239586"/>
                <a:gd name="connsiteY14" fmla="*/ 554920 h 2515698"/>
                <a:gd name="connsiteX15" fmla="*/ 4450055 w 7239586"/>
                <a:gd name="connsiteY15" fmla="*/ 523170 h 2515698"/>
                <a:gd name="connsiteX16" fmla="*/ 4697705 w 7239586"/>
                <a:gd name="connsiteY16" fmla="*/ 618420 h 2515698"/>
                <a:gd name="connsiteX17" fmla="*/ 4939005 w 7239586"/>
                <a:gd name="connsiteY17" fmla="*/ 440620 h 2515698"/>
                <a:gd name="connsiteX18" fmla="*/ 5085055 w 7239586"/>
                <a:gd name="connsiteY18" fmla="*/ 351720 h 2515698"/>
                <a:gd name="connsiteX19" fmla="*/ 5497805 w 7239586"/>
                <a:gd name="connsiteY19" fmla="*/ 275520 h 2515698"/>
                <a:gd name="connsiteX20" fmla="*/ 5923255 w 7239586"/>
                <a:gd name="connsiteY20" fmla="*/ 396170 h 2515698"/>
                <a:gd name="connsiteX21" fmla="*/ 6253455 w 7239586"/>
                <a:gd name="connsiteY21" fmla="*/ 408870 h 2515698"/>
                <a:gd name="connsiteX22" fmla="*/ 6545555 w 7239586"/>
                <a:gd name="connsiteY22" fmla="*/ 154870 h 2515698"/>
                <a:gd name="connsiteX23" fmla="*/ 7021805 w 7239586"/>
                <a:gd name="connsiteY23" fmla="*/ 21520 h 2515698"/>
                <a:gd name="connsiteX24" fmla="*/ 7239586 w 7239586"/>
                <a:gd name="connsiteY24" fmla="*/ 900239 h 2515698"/>
                <a:gd name="connsiteX25" fmla="*/ 7239586 w 7239586"/>
                <a:gd name="connsiteY25" fmla="*/ 2515698 h 2515698"/>
                <a:gd name="connsiteX26" fmla="*/ 0 w 7239586"/>
                <a:gd name="connsiteY26" fmla="*/ 2515698 h 2515698"/>
                <a:gd name="connsiteX27" fmla="*/ 107950 w 7239586"/>
                <a:gd name="connsiteY27" fmla="*/ 576389 h 2515698"/>
                <a:gd name="connsiteX0" fmla="*/ 107950 w 7383755"/>
                <a:gd name="connsiteY0" fmla="*/ 576389 h 2515698"/>
                <a:gd name="connsiteX1" fmla="*/ 487655 w 7383755"/>
                <a:gd name="connsiteY1" fmla="*/ 612070 h 2515698"/>
                <a:gd name="connsiteX2" fmla="*/ 735305 w 7383755"/>
                <a:gd name="connsiteY2" fmla="*/ 516820 h 2515698"/>
                <a:gd name="connsiteX3" fmla="*/ 925805 w 7383755"/>
                <a:gd name="connsiteY3" fmla="*/ 453320 h 2515698"/>
                <a:gd name="connsiteX4" fmla="*/ 1440155 w 7383755"/>
                <a:gd name="connsiteY4" fmla="*/ 472370 h 2515698"/>
                <a:gd name="connsiteX5" fmla="*/ 1637005 w 7383755"/>
                <a:gd name="connsiteY5" fmla="*/ 485070 h 2515698"/>
                <a:gd name="connsiteX6" fmla="*/ 1802105 w 7383755"/>
                <a:gd name="connsiteY6" fmla="*/ 466020 h 2515698"/>
                <a:gd name="connsiteX7" fmla="*/ 2011655 w 7383755"/>
                <a:gd name="connsiteY7" fmla="*/ 307270 h 2515698"/>
                <a:gd name="connsiteX8" fmla="*/ 2291055 w 7383755"/>
                <a:gd name="connsiteY8" fmla="*/ 180270 h 2515698"/>
                <a:gd name="connsiteX9" fmla="*/ 2646655 w 7383755"/>
                <a:gd name="connsiteY9" fmla="*/ 123120 h 2515698"/>
                <a:gd name="connsiteX10" fmla="*/ 2957805 w 7383755"/>
                <a:gd name="connsiteY10" fmla="*/ 281870 h 2515698"/>
                <a:gd name="connsiteX11" fmla="*/ 3135605 w 7383755"/>
                <a:gd name="connsiteY11" fmla="*/ 605720 h 2515698"/>
                <a:gd name="connsiteX12" fmla="*/ 3446755 w 7383755"/>
                <a:gd name="connsiteY12" fmla="*/ 669220 h 2515698"/>
                <a:gd name="connsiteX13" fmla="*/ 3707105 w 7383755"/>
                <a:gd name="connsiteY13" fmla="*/ 605720 h 2515698"/>
                <a:gd name="connsiteX14" fmla="*/ 3999205 w 7383755"/>
                <a:gd name="connsiteY14" fmla="*/ 554920 h 2515698"/>
                <a:gd name="connsiteX15" fmla="*/ 4450055 w 7383755"/>
                <a:gd name="connsiteY15" fmla="*/ 523170 h 2515698"/>
                <a:gd name="connsiteX16" fmla="*/ 4697705 w 7383755"/>
                <a:gd name="connsiteY16" fmla="*/ 618420 h 2515698"/>
                <a:gd name="connsiteX17" fmla="*/ 4939005 w 7383755"/>
                <a:gd name="connsiteY17" fmla="*/ 440620 h 2515698"/>
                <a:gd name="connsiteX18" fmla="*/ 5085055 w 7383755"/>
                <a:gd name="connsiteY18" fmla="*/ 351720 h 2515698"/>
                <a:gd name="connsiteX19" fmla="*/ 5497805 w 7383755"/>
                <a:gd name="connsiteY19" fmla="*/ 275520 h 2515698"/>
                <a:gd name="connsiteX20" fmla="*/ 5923255 w 7383755"/>
                <a:gd name="connsiteY20" fmla="*/ 396170 h 2515698"/>
                <a:gd name="connsiteX21" fmla="*/ 6253455 w 7383755"/>
                <a:gd name="connsiteY21" fmla="*/ 408870 h 2515698"/>
                <a:gd name="connsiteX22" fmla="*/ 6545555 w 7383755"/>
                <a:gd name="connsiteY22" fmla="*/ 154870 h 2515698"/>
                <a:gd name="connsiteX23" fmla="*/ 7021805 w 7383755"/>
                <a:gd name="connsiteY23" fmla="*/ 21520 h 2515698"/>
                <a:gd name="connsiteX24" fmla="*/ 7383755 w 7383755"/>
                <a:gd name="connsiteY24" fmla="*/ 212020 h 2515698"/>
                <a:gd name="connsiteX25" fmla="*/ 7239586 w 7383755"/>
                <a:gd name="connsiteY25" fmla="*/ 900239 h 2515698"/>
                <a:gd name="connsiteX26" fmla="*/ 7239586 w 7383755"/>
                <a:gd name="connsiteY26" fmla="*/ 2515698 h 2515698"/>
                <a:gd name="connsiteX27" fmla="*/ 0 w 7383755"/>
                <a:gd name="connsiteY27" fmla="*/ 2515698 h 2515698"/>
                <a:gd name="connsiteX28" fmla="*/ 107950 w 7383755"/>
                <a:gd name="connsiteY28" fmla="*/ 576389 h 2515698"/>
                <a:gd name="connsiteX0" fmla="*/ 107950 w 7601620"/>
                <a:gd name="connsiteY0" fmla="*/ 576389 h 2515698"/>
                <a:gd name="connsiteX1" fmla="*/ 487655 w 7601620"/>
                <a:gd name="connsiteY1" fmla="*/ 612070 h 2515698"/>
                <a:gd name="connsiteX2" fmla="*/ 735305 w 7601620"/>
                <a:gd name="connsiteY2" fmla="*/ 516820 h 2515698"/>
                <a:gd name="connsiteX3" fmla="*/ 925805 w 7601620"/>
                <a:gd name="connsiteY3" fmla="*/ 453320 h 2515698"/>
                <a:gd name="connsiteX4" fmla="*/ 1440155 w 7601620"/>
                <a:gd name="connsiteY4" fmla="*/ 472370 h 2515698"/>
                <a:gd name="connsiteX5" fmla="*/ 1637005 w 7601620"/>
                <a:gd name="connsiteY5" fmla="*/ 485070 h 2515698"/>
                <a:gd name="connsiteX6" fmla="*/ 1802105 w 7601620"/>
                <a:gd name="connsiteY6" fmla="*/ 466020 h 2515698"/>
                <a:gd name="connsiteX7" fmla="*/ 2011655 w 7601620"/>
                <a:gd name="connsiteY7" fmla="*/ 307270 h 2515698"/>
                <a:gd name="connsiteX8" fmla="*/ 2291055 w 7601620"/>
                <a:gd name="connsiteY8" fmla="*/ 180270 h 2515698"/>
                <a:gd name="connsiteX9" fmla="*/ 2646655 w 7601620"/>
                <a:gd name="connsiteY9" fmla="*/ 123120 h 2515698"/>
                <a:gd name="connsiteX10" fmla="*/ 2957805 w 7601620"/>
                <a:gd name="connsiteY10" fmla="*/ 281870 h 2515698"/>
                <a:gd name="connsiteX11" fmla="*/ 3135605 w 7601620"/>
                <a:gd name="connsiteY11" fmla="*/ 605720 h 2515698"/>
                <a:gd name="connsiteX12" fmla="*/ 3446755 w 7601620"/>
                <a:gd name="connsiteY12" fmla="*/ 669220 h 2515698"/>
                <a:gd name="connsiteX13" fmla="*/ 3707105 w 7601620"/>
                <a:gd name="connsiteY13" fmla="*/ 605720 h 2515698"/>
                <a:gd name="connsiteX14" fmla="*/ 3999205 w 7601620"/>
                <a:gd name="connsiteY14" fmla="*/ 554920 h 2515698"/>
                <a:gd name="connsiteX15" fmla="*/ 4450055 w 7601620"/>
                <a:gd name="connsiteY15" fmla="*/ 523170 h 2515698"/>
                <a:gd name="connsiteX16" fmla="*/ 4697705 w 7601620"/>
                <a:gd name="connsiteY16" fmla="*/ 618420 h 2515698"/>
                <a:gd name="connsiteX17" fmla="*/ 4939005 w 7601620"/>
                <a:gd name="connsiteY17" fmla="*/ 440620 h 2515698"/>
                <a:gd name="connsiteX18" fmla="*/ 5085055 w 7601620"/>
                <a:gd name="connsiteY18" fmla="*/ 351720 h 2515698"/>
                <a:gd name="connsiteX19" fmla="*/ 5497805 w 7601620"/>
                <a:gd name="connsiteY19" fmla="*/ 275520 h 2515698"/>
                <a:gd name="connsiteX20" fmla="*/ 5923255 w 7601620"/>
                <a:gd name="connsiteY20" fmla="*/ 396170 h 2515698"/>
                <a:gd name="connsiteX21" fmla="*/ 6253455 w 7601620"/>
                <a:gd name="connsiteY21" fmla="*/ 408870 h 2515698"/>
                <a:gd name="connsiteX22" fmla="*/ 6545555 w 7601620"/>
                <a:gd name="connsiteY22" fmla="*/ 154870 h 2515698"/>
                <a:gd name="connsiteX23" fmla="*/ 7021805 w 7601620"/>
                <a:gd name="connsiteY23" fmla="*/ 21520 h 2515698"/>
                <a:gd name="connsiteX24" fmla="*/ 7383755 w 7601620"/>
                <a:gd name="connsiteY24" fmla="*/ 212020 h 2515698"/>
                <a:gd name="connsiteX25" fmla="*/ 7599655 w 7601620"/>
                <a:gd name="connsiteY25" fmla="*/ 262820 h 2515698"/>
                <a:gd name="connsiteX26" fmla="*/ 7239586 w 7601620"/>
                <a:gd name="connsiteY26" fmla="*/ 900239 h 2515698"/>
                <a:gd name="connsiteX27" fmla="*/ 7239586 w 7601620"/>
                <a:gd name="connsiteY27" fmla="*/ 2515698 h 2515698"/>
                <a:gd name="connsiteX28" fmla="*/ 0 w 7601620"/>
                <a:gd name="connsiteY28" fmla="*/ 2515698 h 2515698"/>
                <a:gd name="connsiteX29" fmla="*/ 107950 w 7601620"/>
                <a:gd name="connsiteY29" fmla="*/ 576389 h 2515698"/>
                <a:gd name="connsiteX0" fmla="*/ 107950 w 7922378"/>
                <a:gd name="connsiteY0" fmla="*/ 606667 h 2545976"/>
                <a:gd name="connsiteX1" fmla="*/ 487655 w 7922378"/>
                <a:gd name="connsiteY1" fmla="*/ 642348 h 2545976"/>
                <a:gd name="connsiteX2" fmla="*/ 735305 w 7922378"/>
                <a:gd name="connsiteY2" fmla="*/ 547098 h 2545976"/>
                <a:gd name="connsiteX3" fmla="*/ 925805 w 7922378"/>
                <a:gd name="connsiteY3" fmla="*/ 483598 h 2545976"/>
                <a:gd name="connsiteX4" fmla="*/ 1440155 w 7922378"/>
                <a:gd name="connsiteY4" fmla="*/ 502648 h 2545976"/>
                <a:gd name="connsiteX5" fmla="*/ 1637005 w 7922378"/>
                <a:gd name="connsiteY5" fmla="*/ 515348 h 2545976"/>
                <a:gd name="connsiteX6" fmla="*/ 1802105 w 7922378"/>
                <a:gd name="connsiteY6" fmla="*/ 496298 h 2545976"/>
                <a:gd name="connsiteX7" fmla="*/ 2011655 w 7922378"/>
                <a:gd name="connsiteY7" fmla="*/ 337548 h 2545976"/>
                <a:gd name="connsiteX8" fmla="*/ 2291055 w 7922378"/>
                <a:gd name="connsiteY8" fmla="*/ 210548 h 2545976"/>
                <a:gd name="connsiteX9" fmla="*/ 2646655 w 7922378"/>
                <a:gd name="connsiteY9" fmla="*/ 153398 h 2545976"/>
                <a:gd name="connsiteX10" fmla="*/ 2957805 w 7922378"/>
                <a:gd name="connsiteY10" fmla="*/ 312148 h 2545976"/>
                <a:gd name="connsiteX11" fmla="*/ 3135605 w 7922378"/>
                <a:gd name="connsiteY11" fmla="*/ 635998 h 2545976"/>
                <a:gd name="connsiteX12" fmla="*/ 3446755 w 7922378"/>
                <a:gd name="connsiteY12" fmla="*/ 699498 h 2545976"/>
                <a:gd name="connsiteX13" fmla="*/ 3707105 w 7922378"/>
                <a:gd name="connsiteY13" fmla="*/ 635998 h 2545976"/>
                <a:gd name="connsiteX14" fmla="*/ 3999205 w 7922378"/>
                <a:gd name="connsiteY14" fmla="*/ 585198 h 2545976"/>
                <a:gd name="connsiteX15" fmla="*/ 4450055 w 7922378"/>
                <a:gd name="connsiteY15" fmla="*/ 553448 h 2545976"/>
                <a:gd name="connsiteX16" fmla="*/ 4697705 w 7922378"/>
                <a:gd name="connsiteY16" fmla="*/ 648698 h 2545976"/>
                <a:gd name="connsiteX17" fmla="*/ 4939005 w 7922378"/>
                <a:gd name="connsiteY17" fmla="*/ 470898 h 2545976"/>
                <a:gd name="connsiteX18" fmla="*/ 5085055 w 7922378"/>
                <a:gd name="connsiteY18" fmla="*/ 381998 h 2545976"/>
                <a:gd name="connsiteX19" fmla="*/ 5497805 w 7922378"/>
                <a:gd name="connsiteY19" fmla="*/ 305798 h 2545976"/>
                <a:gd name="connsiteX20" fmla="*/ 5923255 w 7922378"/>
                <a:gd name="connsiteY20" fmla="*/ 426448 h 2545976"/>
                <a:gd name="connsiteX21" fmla="*/ 6253455 w 7922378"/>
                <a:gd name="connsiteY21" fmla="*/ 439148 h 2545976"/>
                <a:gd name="connsiteX22" fmla="*/ 6545555 w 7922378"/>
                <a:gd name="connsiteY22" fmla="*/ 185148 h 2545976"/>
                <a:gd name="connsiteX23" fmla="*/ 7021805 w 7922378"/>
                <a:gd name="connsiteY23" fmla="*/ 51798 h 2545976"/>
                <a:gd name="connsiteX24" fmla="*/ 7383755 w 7922378"/>
                <a:gd name="connsiteY24" fmla="*/ 242298 h 2545976"/>
                <a:gd name="connsiteX25" fmla="*/ 7599655 w 7922378"/>
                <a:gd name="connsiteY25" fmla="*/ 293098 h 2545976"/>
                <a:gd name="connsiteX26" fmla="*/ 7917154 w 7922378"/>
                <a:gd name="connsiteY26" fmla="*/ 13698 h 2545976"/>
                <a:gd name="connsiteX27" fmla="*/ 7239586 w 7922378"/>
                <a:gd name="connsiteY27" fmla="*/ 930517 h 2545976"/>
                <a:gd name="connsiteX28" fmla="*/ 7239586 w 7922378"/>
                <a:gd name="connsiteY28" fmla="*/ 2545976 h 2545976"/>
                <a:gd name="connsiteX29" fmla="*/ 0 w 7922378"/>
                <a:gd name="connsiteY29" fmla="*/ 2545976 h 2545976"/>
                <a:gd name="connsiteX30" fmla="*/ 107950 w 7922378"/>
                <a:gd name="connsiteY30" fmla="*/ 606667 h 2545976"/>
                <a:gd name="connsiteX0" fmla="*/ 107950 w 8377980"/>
                <a:gd name="connsiteY0" fmla="*/ 606667 h 2545976"/>
                <a:gd name="connsiteX1" fmla="*/ 487655 w 8377980"/>
                <a:gd name="connsiteY1" fmla="*/ 642348 h 2545976"/>
                <a:gd name="connsiteX2" fmla="*/ 735305 w 8377980"/>
                <a:gd name="connsiteY2" fmla="*/ 547098 h 2545976"/>
                <a:gd name="connsiteX3" fmla="*/ 925805 w 8377980"/>
                <a:gd name="connsiteY3" fmla="*/ 483598 h 2545976"/>
                <a:gd name="connsiteX4" fmla="*/ 1440155 w 8377980"/>
                <a:gd name="connsiteY4" fmla="*/ 502648 h 2545976"/>
                <a:gd name="connsiteX5" fmla="*/ 1637005 w 8377980"/>
                <a:gd name="connsiteY5" fmla="*/ 515348 h 2545976"/>
                <a:gd name="connsiteX6" fmla="*/ 1802105 w 8377980"/>
                <a:gd name="connsiteY6" fmla="*/ 496298 h 2545976"/>
                <a:gd name="connsiteX7" fmla="*/ 2011655 w 8377980"/>
                <a:gd name="connsiteY7" fmla="*/ 337548 h 2545976"/>
                <a:gd name="connsiteX8" fmla="*/ 2291055 w 8377980"/>
                <a:gd name="connsiteY8" fmla="*/ 210548 h 2545976"/>
                <a:gd name="connsiteX9" fmla="*/ 2646655 w 8377980"/>
                <a:gd name="connsiteY9" fmla="*/ 153398 h 2545976"/>
                <a:gd name="connsiteX10" fmla="*/ 2957805 w 8377980"/>
                <a:gd name="connsiteY10" fmla="*/ 312148 h 2545976"/>
                <a:gd name="connsiteX11" fmla="*/ 3135605 w 8377980"/>
                <a:gd name="connsiteY11" fmla="*/ 635998 h 2545976"/>
                <a:gd name="connsiteX12" fmla="*/ 3446755 w 8377980"/>
                <a:gd name="connsiteY12" fmla="*/ 699498 h 2545976"/>
                <a:gd name="connsiteX13" fmla="*/ 3707105 w 8377980"/>
                <a:gd name="connsiteY13" fmla="*/ 635998 h 2545976"/>
                <a:gd name="connsiteX14" fmla="*/ 3999205 w 8377980"/>
                <a:gd name="connsiteY14" fmla="*/ 585198 h 2545976"/>
                <a:gd name="connsiteX15" fmla="*/ 4450055 w 8377980"/>
                <a:gd name="connsiteY15" fmla="*/ 553448 h 2545976"/>
                <a:gd name="connsiteX16" fmla="*/ 4697705 w 8377980"/>
                <a:gd name="connsiteY16" fmla="*/ 648698 h 2545976"/>
                <a:gd name="connsiteX17" fmla="*/ 4939005 w 8377980"/>
                <a:gd name="connsiteY17" fmla="*/ 470898 h 2545976"/>
                <a:gd name="connsiteX18" fmla="*/ 5085055 w 8377980"/>
                <a:gd name="connsiteY18" fmla="*/ 381998 h 2545976"/>
                <a:gd name="connsiteX19" fmla="*/ 5497805 w 8377980"/>
                <a:gd name="connsiteY19" fmla="*/ 305798 h 2545976"/>
                <a:gd name="connsiteX20" fmla="*/ 5923255 w 8377980"/>
                <a:gd name="connsiteY20" fmla="*/ 426448 h 2545976"/>
                <a:gd name="connsiteX21" fmla="*/ 6253455 w 8377980"/>
                <a:gd name="connsiteY21" fmla="*/ 439148 h 2545976"/>
                <a:gd name="connsiteX22" fmla="*/ 6545555 w 8377980"/>
                <a:gd name="connsiteY22" fmla="*/ 185148 h 2545976"/>
                <a:gd name="connsiteX23" fmla="*/ 7021805 w 8377980"/>
                <a:gd name="connsiteY23" fmla="*/ 51798 h 2545976"/>
                <a:gd name="connsiteX24" fmla="*/ 7383755 w 8377980"/>
                <a:gd name="connsiteY24" fmla="*/ 242298 h 2545976"/>
                <a:gd name="connsiteX25" fmla="*/ 7599655 w 8377980"/>
                <a:gd name="connsiteY25" fmla="*/ 293098 h 2545976"/>
                <a:gd name="connsiteX26" fmla="*/ 7917154 w 8377980"/>
                <a:gd name="connsiteY26" fmla="*/ 13698 h 2545976"/>
                <a:gd name="connsiteX27" fmla="*/ 8361654 w 8377980"/>
                <a:gd name="connsiteY27" fmla="*/ 159748 h 2545976"/>
                <a:gd name="connsiteX28" fmla="*/ 7239586 w 8377980"/>
                <a:gd name="connsiteY28" fmla="*/ 930517 h 2545976"/>
                <a:gd name="connsiteX29" fmla="*/ 7239586 w 8377980"/>
                <a:gd name="connsiteY29" fmla="*/ 2545976 h 2545976"/>
                <a:gd name="connsiteX30" fmla="*/ 0 w 8377980"/>
                <a:gd name="connsiteY30" fmla="*/ 2545976 h 2545976"/>
                <a:gd name="connsiteX31" fmla="*/ 107950 w 8377980"/>
                <a:gd name="connsiteY31" fmla="*/ 606667 h 2545976"/>
                <a:gd name="connsiteX0" fmla="*/ 107950 w 8722393"/>
                <a:gd name="connsiteY0" fmla="*/ 606667 h 2545976"/>
                <a:gd name="connsiteX1" fmla="*/ 487655 w 8722393"/>
                <a:gd name="connsiteY1" fmla="*/ 642348 h 2545976"/>
                <a:gd name="connsiteX2" fmla="*/ 735305 w 8722393"/>
                <a:gd name="connsiteY2" fmla="*/ 547098 h 2545976"/>
                <a:gd name="connsiteX3" fmla="*/ 925805 w 8722393"/>
                <a:gd name="connsiteY3" fmla="*/ 483598 h 2545976"/>
                <a:gd name="connsiteX4" fmla="*/ 1440155 w 8722393"/>
                <a:gd name="connsiteY4" fmla="*/ 502648 h 2545976"/>
                <a:gd name="connsiteX5" fmla="*/ 1637005 w 8722393"/>
                <a:gd name="connsiteY5" fmla="*/ 515348 h 2545976"/>
                <a:gd name="connsiteX6" fmla="*/ 1802105 w 8722393"/>
                <a:gd name="connsiteY6" fmla="*/ 496298 h 2545976"/>
                <a:gd name="connsiteX7" fmla="*/ 2011655 w 8722393"/>
                <a:gd name="connsiteY7" fmla="*/ 337548 h 2545976"/>
                <a:gd name="connsiteX8" fmla="*/ 2291055 w 8722393"/>
                <a:gd name="connsiteY8" fmla="*/ 210548 h 2545976"/>
                <a:gd name="connsiteX9" fmla="*/ 2646655 w 8722393"/>
                <a:gd name="connsiteY9" fmla="*/ 153398 h 2545976"/>
                <a:gd name="connsiteX10" fmla="*/ 2957805 w 8722393"/>
                <a:gd name="connsiteY10" fmla="*/ 312148 h 2545976"/>
                <a:gd name="connsiteX11" fmla="*/ 3135605 w 8722393"/>
                <a:gd name="connsiteY11" fmla="*/ 635998 h 2545976"/>
                <a:gd name="connsiteX12" fmla="*/ 3446755 w 8722393"/>
                <a:gd name="connsiteY12" fmla="*/ 699498 h 2545976"/>
                <a:gd name="connsiteX13" fmla="*/ 3707105 w 8722393"/>
                <a:gd name="connsiteY13" fmla="*/ 635998 h 2545976"/>
                <a:gd name="connsiteX14" fmla="*/ 3999205 w 8722393"/>
                <a:gd name="connsiteY14" fmla="*/ 585198 h 2545976"/>
                <a:gd name="connsiteX15" fmla="*/ 4450055 w 8722393"/>
                <a:gd name="connsiteY15" fmla="*/ 553448 h 2545976"/>
                <a:gd name="connsiteX16" fmla="*/ 4697705 w 8722393"/>
                <a:gd name="connsiteY16" fmla="*/ 648698 h 2545976"/>
                <a:gd name="connsiteX17" fmla="*/ 4939005 w 8722393"/>
                <a:gd name="connsiteY17" fmla="*/ 470898 h 2545976"/>
                <a:gd name="connsiteX18" fmla="*/ 5085055 w 8722393"/>
                <a:gd name="connsiteY18" fmla="*/ 381998 h 2545976"/>
                <a:gd name="connsiteX19" fmla="*/ 5497805 w 8722393"/>
                <a:gd name="connsiteY19" fmla="*/ 305798 h 2545976"/>
                <a:gd name="connsiteX20" fmla="*/ 5923255 w 8722393"/>
                <a:gd name="connsiteY20" fmla="*/ 426448 h 2545976"/>
                <a:gd name="connsiteX21" fmla="*/ 6253455 w 8722393"/>
                <a:gd name="connsiteY21" fmla="*/ 439148 h 2545976"/>
                <a:gd name="connsiteX22" fmla="*/ 6545555 w 8722393"/>
                <a:gd name="connsiteY22" fmla="*/ 185148 h 2545976"/>
                <a:gd name="connsiteX23" fmla="*/ 7021805 w 8722393"/>
                <a:gd name="connsiteY23" fmla="*/ 51798 h 2545976"/>
                <a:gd name="connsiteX24" fmla="*/ 7383755 w 8722393"/>
                <a:gd name="connsiteY24" fmla="*/ 242298 h 2545976"/>
                <a:gd name="connsiteX25" fmla="*/ 7599655 w 8722393"/>
                <a:gd name="connsiteY25" fmla="*/ 293098 h 2545976"/>
                <a:gd name="connsiteX26" fmla="*/ 7917154 w 8722393"/>
                <a:gd name="connsiteY26" fmla="*/ 13698 h 2545976"/>
                <a:gd name="connsiteX27" fmla="*/ 8361654 w 8722393"/>
                <a:gd name="connsiteY27" fmla="*/ 159748 h 2545976"/>
                <a:gd name="connsiteX28" fmla="*/ 8717254 w 8722393"/>
                <a:gd name="connsiteY28" fmla="*/ 204198 h 2545976"/>
                <a:gd name="connsiteX29" fmla="*/ 7239586 w 8722393"/>
                <a:gd name="connsiteY29" fmla="*/ 930517 h 2545976"/>
                <a:gd name="connsiteX30" fmla="*/ 7239586 w 8722393"/>
                <a:gd name="connsiteY30" fmla="*/ 2545976 h 2545976"/>
                <a:gd name="connsiteX31" fmla="*/ 0 w 8722393"/>
                <a:gd name="connsiteY31" fmla="*/ 2545976 h 2545976"/>
                <a:gd name="connsiteX32" fmla="*/ 107950 w 8722393"/>
                <a:gd name="connsiteY32" fmla="*/ 606667 h 2545976"/>
                <a:gd name="connsiteX0" fmla="*/ 107950 w 9177085"/>
                <a:gd name="connsiteY0" fmla="*/ 606667 h 2545976"/>
                <a:gd name="connsiteX1" fmla="*/ 487655 w 9177085"/>
                <a:gd name="connsiteY1" fmla="*/ 642348 h 2545976"/>
                <a:gd name="connsiteX2" fmla="*/ 735305 w 9177085"/>
                <a:gd name="connsiteY2" fmla="*/ 547098 h 2545976"/>
                <a:gd name="connsiteX3" fmla="*/ 925805 w 9177085"/>
                <a:gd name="connsiteY3" fmla="*/ 483598 h 2545976"/>
                <a:gd name="connsiteX4" fmla="*/ 1440155 w 9177085"/>
                <a:gd name="connsiteY4" fmla="*/ 502648 h 2545976"/>
                <a:gd name="connsiteX5" fmla="*/ 1637005 w 9177085"/>
                <a:gd name="connsiteY5" fmla="*/ 515348 h 2545976"/>
                <a:gd name="connsiteX6" fmla="*/ 1802105 w 9177085"/>
                <a:gd name="connsiteY6" fmla="*/ 496298 h 2545976"/>
                <a:gd name="connsiteX7" fmla="*/ 2011655 w 9177085"/>
                <a:gd name="connsiteY7" fmla="*/ 337548 h 2545976"/>
                <a:gd name="connsiteX8" fmla="*/ 2291055 w 9177085"/>
                <a:gd name="connsiteY8" fmla="*/ 210548 h 2545976"/>
                <a:gd name="connsiteX9" fmla="*/ 2646655 w 9177085"/>
                <a:gd name="connsiteY9" fmla="*/ 153398 h 2545976"/>
                <a:gd name="connsiteX10" fmla="*/ 2957805 w 9177085"/>
                <a:gd name="connsiteY10" fmla="*/ 312148 h 2545976"/>
                <a:gd name="connsiteX11" fmla="*/ 3135605 w 9177085"/>
                <a:gd name="connsiteY11" fmla="*/ 635998 h 2545976"/>
                <a:gd name="connsiteX12" fmla="*/ 3446755 w 9177085"/>
                <a:gd name="connsiteY12" fmla="*/ 699498 h 2545976"/>
                <a:gd name="connsiteX13" fmla="*/ 3707105 w 9177085"/>
                <a:gd name="connsiteY13" fmla="*/ 635998 h 2545976"/>
                <a:gd name="connsiteX14" fmla="*/ 3999205 w 9177085"/>
                <a:gd name="connsiteY14" fmla="*/ 585198 h 2545976"/>
                <a:gd name="connsiteX15" fmla="*/ 4450055 w 9177085"/>
                <a:gd name="connsiteY15" fmla="*/ 553448 h 2545976"/>
                <a:gd name="connsiteX16" fmla="*/ 4697705 w 9177085"/>
                <a:gd name="connsiteY16" fmla="*/ 648698 h 2545976"/>
                <a:gd name="connsiteX17" fmla="*/ 4939005 w 9177085"/>
                <a:gd name="connsiteY17" fmla="*/ 470898 h 2545976"/>
                <a:gd name="connsiteX18" fmla="*/ 5085055 w 9177085"/>
                <a:gd name="connsiteY18" fmla="*/ 381998 h 2545976"/>
                <a:gd name="connsiteX19" fmla="*/ 5497805 w 9177085"/>
                <a:gd name="connsiteY19" fmla="*/ 305798 h 2545976"/>
                <a:gd name="connsiteX20" fmla="*/ 5923255 w 9177085"/>
                <a:gd name="connsiteY20" fmla="*/ 426448 h 2545976"/>
                <a:gd name="connsiteX21" fmla="*/ 6253455 w 9177085"/>
                <a:gd name="connsiteY21" fmla="*/ 439148 h 2545976"/>
                <a:gd name="connsiteX22" fmla="*/ 6545555 w 9177085"/>
                <a:gd name="connsiteY22" fmla="*/ 185148 h 2545976"/>
                <a:gd name="connsiteX23" fmla="*/ 7021805 w 9177085"/>
                <a:gd name="connsiteY23" fmla="*/ 51798 h 2545976"/>
                <a:gd name="connsiteX24" fmla="*/ 7383755 w 9177085"/>
                <a:gd name="connsiteY24" fmla="*/ 242298 h 2545976"/>
                <a:gd name="connsiteX25" fmla="*/ 7599655 w 9177085"/>
                <a:gd name="connsiteY25" fmla="*/ 293098 h 2545976"/>
                <a:gd name="connsiteX26" fmla="*/ 7917154 w 9177085"/>
                <a:gd name="connsiteY26" fmla="*/ 13698 h 2545976"/>
                <a:gd name="connsiteX27" fmla="*/ 8361654 w 9177085"/>
                <a:gd name="connsiteY27" fmla="*/ 159748 h 2545976"/>
                <a:gd name="connsiteX28" fmla="*/ 8717254 w 9177085"/>
                <a:gd name="connsiteY28" fmla="*/ 204198 h 2545976"/>
                <a:gd name="connsiteX29" fmla="*/ 9168104 w 9177085"/>
                <a:gd name="connsiteY29" fmla="*/ 77198 h 2545976"/>
                <a:gd name="connsiteX30" fmla="*/ 7239586 w 9177085"/>
                <a:gd name="connsiteY30" fmla="*/ 930517 h 2545976"/>
                <a:gd name="connsiteX31" fmla="*/ 7239586 w 9177085"/>
                <a:gd name="connsiteY31" fmla="*/ 2545976 h 2545976"/>
                <a:gd name="connsiteX32" fmla="*/ 0 w 9177085"/>
                <a:gd name="connsiteY32" fmla="*/ 2545976 h 2545976"/>
                <a:gd name="connsiteX33" fmla="*/ 107950 w 9177085"/>
                <a:gd name="connsiteY33" fmla="*/ 606667 h 2545976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2790258 h 2790258"/>
                <a:gd name="connsiteX32" fmla="*/ 0 w 9598084"/>
                <a:gd name="connsiteY32" fmla="*/ 2790258 h 2790258"/>
                <a:gd name="connsiteX33" fmla="*/ 107950 w 9598084"/>
                <a:gd name="connsiteY33" fmla="*/ 850949 h 2790258"/>
                <a:gd name="connsiteX0" fmla="*/ 107950 w 10205373"/>
                <a:gd name="connsiteY0" fmla="*/ 850949 h 2790258"/>
                <a:gd name="connsiteX1" fmla="*/ 487655 w 10205373"/>
                <a:gd name="connsiteY1" fmla="*/ 886630 h 2790258"/>
                <a:gd name="connsiteX2" fmla="*/ 735305 w 10205373"/>
                <a:gd name="connsiteY2" fmla="*/ 791380 h 2790258"/>
                <a:gd name="connsiteX3" fmla="*/ 925805 w 10205373"/>
                <a:gd name="connsiteY3" fmla="*/ 727880 h 2790258"/>
                <a:gd name="connsiteX4" fmla="*/ 1440155 w 10205373"/>
                <a:gd name="connsiteY4" fmla="*/ 746930 h 2790258"/>
                <a:gd name="connsiteX5" fmla="*/ 1637005 w 10205373"/>
                <a:gd name="connsiteY5" fmla="*/ 759630 h 2790258"/>
                <a:gd name="connsiteX6" fmla="*/ 1802105 w 10205373"/>
                <a:gd name="connsiteY6" fmla="*/ 740580 h 2790258"/>
                <a:gd name="connsiteX7" fmla="*/ 2011655 w 10205373"/>
                <a:gd name="connsiteY7" fmla="*/ 581830 h 2790258"/>
                <a:gd name="connsiteX8" fmla="*/ 2291055 w 10205373"/>
                <a:gd name="connsiteY8" fmla="*/ 454830 h 2790258"/>
                <a:gd name="connsiteX9" fmla="*/ 2646655 w 10205373"/>
                <a:gd name="connsiteY9" fmla="*/ 397680 h 2790258"/>
                <a:gd name="connsiteX10" fmla="*/ 2957805 w 10205373"/>
                <a:gd name="connsiteY10" fmla="*/ 556430 h 2790258"/>
                <a:gd name="connsiteX11" fmla="*/ 3135605 w 10205373"/>
                <a:gd name="connsiteY11" fmla="*/ 880280 h 2790258"/>
                <a:gd name="connsiteX12" fmla="*/ 3446755 w 10205373"/>
                <a:gd name="connsiteY12" fmla="*/ 943780 h 2790258"/>
                <a:gd name="connsiteX13" fmla="*/ 3707105 w 10205373"/>
                <a:gd name="connsiteY13" fmla="*/ 880280 h 2790258"/>
                <a:gd name="connsiteX14" fmla="*/ 3999205 w 10205373"/>
                <a:gd name="connsiteY14" fmla="*/ 829480 h 2790258"/>
                <a:gd name="connsiteX15" fmla="*/ 4450055 w 10205373"/>
                <a:gd name="connsiteY15" fmla="*/ 797730 h 2790258"/>
                <a:gd name="connsiteX16" fmla="*/ 4697705 w 10205373"/>
                <a:gd name="connsiteY16" fmla="*/ 892980 h 2790258"/>
                <a:gd name="connsiteX17" fmla="*/ 4939005 w 10205373"/>
                <a:gd name="connsiteY17" fmla="*/ 715180 h 2790258"/>
                <a:gd name="connsiteX18" fmla="*/ 5085055 w 10205373"/>
                <a:gd name="connsiteY18" fmla="*/ 626280 h 2790258"/>
                <a:gd name="connsiteX19" fmla="*/ 5497805 w 10205373"/>
                <a:gd name="connsiteY19" fmla="*/ 550080 h 2790258"/>
                <a:gd name="connsiteX20" fmla="*/ 5923255 w 10205373"/>
                <a:gd name="connsiteY20" fmla="*/ 670730 h 2790258"/>
                <a:gd name="connsiteX21" fmla="*/ 6253455 w 10205373"/>
                <a:gd name="connsiteY21" fmla="*/ 683430 h 2790258"/>
                <a:gd name="connsiteX22" fmla="*/ 6545555 w 10205373"/>
                <a:gd name="connsiteY22" fmla="*/ 429430 h 2790258"/>
                <a:gd name="connsiteX23" fmla="*/ 7021805 w 10205373"/>
                <a:gd name="connsiteY23" fmla="*/ 296080 h 2790258"/>
                <a:gd name="connsiteX24" fmla="*/ 7383755 w 10205373"/>
                <a:gd name="connsiteY24" fmla="*/ 486580 h 2790258"/>
                <a:gd name="connsiteX25" fmla="*/ 7599655 w 10205373"/>
                <a:gd name="connsiteY25" fmla="*/ 537380 h 2790258"/>
                <a:gd name="connsiteX26" fmla="*/ 7917154 w 10205373"/>
                <a:gd name="connsiteY26" fmla="*/ 257980 h 2790258"/>
                <a:gd name="connsiteX27" fmla="*/ 8361654 w 10205373"/>
                <a:gd name="connsiteY27" fmla="*/ 404030 h 2790258"/>
                <a:gd name="connsiteX28" fmla="*/ 8717254 w 10205373"/>
                <a:gd name="connsiteY28" fmla="*/ 448480 h 2790258"/>
                <a:gd name="connsiteX29" fmla="*/ 9168104 w 10205373"/>
                <a:gd name="connsiteY29" fmla="*/ 321480 h 2790258"/>
                <a:gd name="connsiteX30" fmla="*/ 9587204 w 10205373"/>
                <a:gd name="connsiteY30" fmla="*/ 3980 h 2790258"/>
                <a:gd name="connsiteX31" fmla="*/ 9554161 w 10205373"/>
                <a:gd name="connsiteY31" fmla="*/ 1161483 h 2790258"/>
                <a:gd name="connsiteX32" fmla="*/ 0 w 10205373"/>
                <a:gd name="connsiteY32" fmla="*/ 2790258 h 2790258"/>
                <a:gd name="connsiteX33" fmla="*/ 107950 w 10205373"/>
                <a:gd name="connsiteY33" fmla="*/ 850949 h 27902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68441 h 1207550"/>
                <a:gd name="connsiteX1" fmla="*/ 478130 w 10195848"/>
                <a:gd name="connsiteY1" fmla="*/ 904122 h 1207550"/>
                <a:gd name="connsiteX2" fmla="*/ 725780 w 10195848"/>
                <a:gd name="connsiteY2" fmla="*/ 808872 h 1207550"/>
                <a:gd name="connsiteX3" fmla="*/ 916280 w 10195848"/>
                <a:gd name="connsiteY3" fmla="*/ 745372 h 1207550"/>
                <a:gd name="connsiteX4" fmla="*/ 1430630 w 10195848"/>
                <a:gd name="connsiteY4" fmla="*/ 764422 h 1207550"/>
                <a:gd name="connsiteX5" fmla="*/ 1627480 w 10195848"/>
                <a:gd name="connsiteY5" fmla="*/ 808872 h 1207550"/>
                <a:gd name="connsiteX6" fmla="*/ 1792580 w 10195848"/>
                <a:gd name="connsiteY6" fmla="*/ 758072 h 1207550"/>
                <a:gd name="connsiteX7" fmla="*/ 2002130 w 10195848"/>
                <a:gd name="connsiteY7" fmla="*/ 599322 h 1207550"/>
                <a:gd name="connsiteX8" fmla="*/ 2281530 w 10195848"/>
                <a:gd name="connsiteY8" fmla="*/ 472322 h 1207550"/>
                <a:gd name="connsiteX9" fmla="*/ 2637130 w 10195848"/>
                <a:gd name="connsiteY9" fmla="*/ 415172 h 1207550"/>
                <a:gd name="connsiteX10" fmla="*/ 2916530 w 10195848"/>
                <a:gd name="connsiteY10" fmla="*/ 624722 h 1207550"/>
                <a:gd name="connsiteX11" fmla="*/ 3113380 w 10195848"/>
                <a:gd name="connsiteY11" fmla="*/ 910472 h 1207550"/>
                <a:gd name="connsiteX12" fmla="*/ 3437230 w 10195848"/>
                <a:gd name="connsiteY12" fmla="*/ 961272 h 1207550"/>
                <a:gd name="connsiteX13" fmla="*/ 3697580 w 10195848"/>
                <a:gd name="connsiteY13" fmla="*/ 897772 h 1207550"/>
                <a:gd name="connsiteX14" fmla="*/ 3989680 w 10195848"/>
                <a:gd name="connsiteY14" fmla="*/ 846972 h 1207550"/>
                <a:gd name="connsiteX15" fmla="*/ 4440530 w 10195848"/>
                <a:gd name="connsiteY15" fmla="*/ 815222 h 1207550"/>
                <a:gd name="connsiteX16" fmla="*/ 4688180 w 10195848"/>
                <a:gd name="connsiteY16" fmla="*/ 910472 h 1207550"/>
                <a:gd name="connsiteX17" fmla="*/ 4929480 w 10195848"/>
                <a:gd name="connsiteY17" fmla="*/ 732672 h 1207550"/>
                <a:gd name="connsiteX18" fmla="*/ 5075530 w 10195848"/>
                <a:gd name="connsiteY18" fmla="*/ 643772 h 1207550"/>
                <a:gd name="connsiteX19" fmla="*/ 5488280 w 10195848"/>
                <a:gd name="connsiteY19" fmla="*/ 567572 h 1207550"/>
                <a:gd name="connsiteX20" fmla="*/ 5913730 w 10195848"/>
                <a:gd name="connsiteY20" fmla="*/ 688222 h 1207550"/>
                <a:gd name="connsiteX21" fmla="*/ 6243930 w 10195848"/>
                <a:gd name="connsiteY21" fmla="*/ 700922 h 1207550"/>
                <a:gd name="connsiteX22" fmla="*/ 6536030 w 10195848"/>
                <a:gd name="connsiteY22" fmla="*/ 446922 h 1207550"/>
                <a:gd name="connsiteX23" fmla="*/ 7012280 w 10195848"/>
                <a:gd name="connsiteY23" fmla="*/ 313572 h 1207550"/>
                <a:gd name="connsiteX24" fmla="*/ 7374230 w 10195848"/>
                <a:gd name="connsiteY24" fmla="*/ 504072 h 1207550"/>
                <a:gd name="connsiteX25" fmla="*/ 7590130 w 10195848"/>
                <a:gd name="connsiteY25" fmla="*/ 554872 h 1207550"/>
                <a:gd name="connsiteX26" fmla="*/ 7907629 w 10195848"/>
                <a:gd name="connsiteY26" fmla="*/ 281822 h 1207550"/>
                <a:gd name="connsiteX27" fmla="*/ 8358479 w 10195848"/>
                <a:gd name="connsiteY27" fmla="*/ 377072 h 1207550"/>
                <a:gd name="connsiteX28" fmla="*/ 8707729 w 10195848"/>
                <a:gd name="connsiteY28" fmla="*/ 465972 h 1207550"/>
                <a:gd name="connsiteX29" fmla="*/ 9177629 w 10195848"/>
                <a:gd name="connsiteY29" fmla="*/ 326272 h 1207550"/>
                <a:gd name="connsiteX30" fmla="*/ 9577679 w 10195848"/>
                <a:gd name="connsiteY30" fmla="*/ 21472 h 1207550"/>
                <a:gd name="connsiteX31" fmla="*/ 9544636 w 10195848"/>
                <a:gd name="connsiteY31" fmla="*/ 1178975 h 1207550"/>
                <a:gd name="connsiteX32" fmla="*/ 0 w 10195848"/>
                <a:gd name="connsiteY32" fmla="*/ 1207550 h 1207550"/>
                <a:gd name="connsiteX33" fmla="*/ 98425 w 10195848"/>
                <a:gd name="connsiteY33" fmla="*/ 868441 h 1207550"/>
                <a:gd name="connsiteX0" fmla="*/ 98425 w 10237381"/>
                <a:gd name="connsiteY0" fmla="*/ 868441 h 1207550"/>
                <a:gd name="connsiteX1" fmla="*/ 478130 w 10237381"/>
                <a:gd name="connsiteY1" fmla="*/ 904122 h 1207550"/>
                <a:gd name="connsiteX2" fmla="*/ 725780 w 10237381"/>
                <a:gd name="connsiteY2" fmla="*/ 808872 h 1207550"/>
                <a:gd name="connsiteX3" fmla="*/ 916280 w 10237381"/>
                <a:gd name="connsiteY3" fmla="*/ 745372 h 1207550"/>
                <a:gd name="connsiteX4" fmla="*/ 1430630 w 10237381"/>
                <a:gd name="connsiteY4" fmla="*/ 764422 h 1207550"/>
                <a:gd name="connsiteX5" fmla="*/ 1627480 w 10237381"/>
                <a:gd name="connsiteY5" fmla="*/ 808872 h 1207550"/>
                <a:gd name="connsiteX6" fmla="*/ 1792580 w 10237381"/>
                <a:gd name="connsiteY6" fmla="*/ 758072 h 1207550"/>
                <a:gd name="connsiteX7" fmla="*/ 2002130 w 10237381"/>
                <a:gd name="connsiteY7" fmla="*/ 599322 h 1207550"/>
                <a:gd name="connsiteX8" fmla="*/ 2281530 w 10237381"/>
                <a:gd name="connsiteY8" fmla="*/ 472322 h 1207550"/>
                <a:gd name="connsiteX9" fmla="*/ 2637130 w 10237381"/>
                <a:gd name="connsiteY9" fmla="*/ 415172 h 1207550"/>
                <a:gd name="connsiteX10" fmla="*/ 2916530 w 10237381"/>
                <a:gd name="connsiteY10" fmla="*/ 624722 h 1207550"/>
                <a:gd name="connsiteX11" fmla="*/ 3113380 w 10237381"/>
                <a:gd name="connsiteY11" fmla="*/ 910472 h 1207550"/>
                <a:gd name="connsiteX12" fmla="*/ 3437230 w 10237381"/>
                <a:gd name="connsiteY12" fmla="*/ 961272 h 1207550"/>
                <a:gd name="connsiteX13" fmla="*/ 3697580 w 10237381"/>
                <a:gd name="connsiteY13" fmla="*/ 897772 h 1207550"/>
                <a:gd name="connsiteX14" fmla="*/ 3989680 w 10237381"/>
                <a:gd name="connsiteY14" fmla="*/ 846972 h 1207550"/>
                <a:gd name="connsiteX15" fmla="*/ 4440530 w 10237381"/>
                <a:gd name="connsiteY15" fmla="*/ 815222 h 1207550"/>
                <a:gd name="connsiteX16" fmla="*/ 4688180 w 10237381"/>
                <a:gd name="connsiteY16" fmla="*/ 910472 h 1207550"/>
                <a:gd name="connsiteX17" fmla="*/ 4929480 w 10237381"/>
                <a:gd name="connsiteY17" fmla="*/ 732672 h 1207550"/>
                <a:gd name="connsiteX18" fmla="*/ 5075530 w 10237381"/>
                <a:gd name="connsiteY18" fmla="*/ 643772 h 1207550"/>
                <a:gd name="connsiteX19" fmla="*/ 5488280 w 10237381"/>
                <a:gd name="connsiteY19" fmla="*/ 567572 h 1207550"/>
                <a:gd name="connsiteX20" fmla="*/ 5913730 w 10237381"/>
                <a:gd name="connsiteY20" fmla="*/ 688222 h 1207550"/>
                <a:gd name="connsiteX21" fmla="*/ 6243930 w 10237381"/>
                <a:gd name="connsiteY21" fmla="*/ 700922 h 1207550"/>
                <a:gd name="connsiteX22" fmla="*/ 6536030 w 10237381"/>
                <a:gd name="connsiteY22" fmla="*/ 446922 h 1207550"/>
                <a:gd name="connsiteX23" fmla="*/ 7012280 w 10237381"/>
                <a:gd name="connsiteY23" fmla="*/ 313572 h 1207550"/>
                <a:gd name="connsiteX24" fmla="*/ 7374230 w 10237381"/>
                <a:gd name="connsiteY24" fmla="*/ 504072 h 1207550"/>
                <a:gd name="connsiteX25" fmla="*/ 7590130 w 10237381"/>
                <a:gd name="connsiteY25" fmla="*/ 554872 h 1207550"/>
                <a:gd name="connsiteX26" fmla="*/ 7907629 w 10237381"/>
                <a:gd name="connsiteY26" fmla="*/ 281822 h 1207550"/>
                <a:gd name="connsiteX27" fmla="*/ 8358479 w 10237381"/>
                <a:gd name="connsiteY27" fmla="*/ 377072 h 1207550"/>
                <a:gd name="connsiteX28" fmla="*/ 8707729 w 10237381"/>
                <a:gd name="connsiteY28" fmla="*/ 465972 h 1207550"/>
                <a:gd name="connsiteX29" fmla="*/ 9177629 w 10237381"/>
                <a:gd name="connsiteY29" fmla="*/ 326272 h 1207550"/>
                <a:gd name="connsiteX30" fmla="*/ 9577679 w 10237381"/>
                <a:gd name="connsiteY30" fmla="*/ 21472 h 1207550"/>
                <a:gd name="connsiteX31" fmla="*/ 9544636 w 10237381"/>
                <a:gd name="connsiteY31" fmla="*/ 1178975 h 1207550"/>
                <a:gd name="connsiteX32" fmla="*/ 0 w 10237381"/>
                <a:gd name="connsiteY32" fmla="*/ 1207550 h 1207550"/>
                <a:gd name="connsiteX33" fmla="*/ 98425 w 10237381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44636 w 9590416"/>
                <a:gd name="connsiteY31" fmla="*/ 1178975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607647"/>
                <a:gd name="connsiteY0" fmla="*/ 868441 h 1207550"/>
                <a:gd name="connsiteX1" fmla="*/ 478130 w 9607647"/>
                <a:gd name="connsiteY1" fmla="*/ 904122 h 1207550"/>
                <a:gd name="connsiteX2" fmla="*/ 725780 w 9607647"/>
                <a:gd name="connsiteY2" fmla="*/ 808872 h 1207550"/>
                <a:gd name="connsiteX3" fmla="*/ 916280 w 9607647"/>
                <a:gd name="connsiteY3" fmla="*/ 745372 h 1207550"/>
                <a:gd name="connsiteX4" fmla="*/ 1430630 w 9607647"/>
                <a:gd name="connsiteY4" fmla="*/ 764422 h 1207550"/>
                <a:gd name="connsiteX5" fmla="*/ 1627480 w 9607647"/>
                <a:gd name="connsiteY5" fmla="*/ 808872 h 1207550"/>
                <a:gd name="connsiteX6" fmla="*/ 1792580 w 9607647"/>
                <a:gd name="connsiteY6" fmla="*/ 758072 h 1207550"/>
                <a:gd name="connsiteX7" fmla="*/ 2002130 w 9607647"/>
                <a:gd name="connsiteY7" fmla="*/ 599322 h 1207550"/>
                <a:gd name="connsiteX8" fmla="*/ 2281530 w 9607647"/>
                <a:gd name="connsiteY8" fmla="*/ 472322 h 1207550"/>
                <a:gd name="connsiteX9" fmla="*/ 2637130 w 9607647"/>
                <a:gd name="connsiteY9" fmla="*/ 415172 h 1207550"/>
                <a:gd name="connsiteX10" fmla="*/ 2916530 w 9607647"/>
                <a:gd name="connsiteY10" fmla="*/ 624722 h 1207550"/>
                <a:gd name="connsiteX11" fmla="*/ 3113380 w 9607647"/>
                <a:gd name="connsiteY11" fmla="*/ 910472 h 1207550"/>
                <a:gd name="connsiteX12" fmla="*/ 3437230 w 9607647"/>
                <a:gd name="connsiteY12" fmla="*/ 961272 h 1207550"/>
                <a:gd name="connsiteX13" fmla="*/ 3697580 w 9607647"/>
                <a:gd name="connsiteY13" fmla="*/ 897772 h 1207550"/>
                <a:gd name="connsiteX14" fmla="*/ 3989680 w 9607647"/>
                <a:gd name="connsiteY14" fmla="*/ 846972 h 1207550"/>
                <a:gd name="connsiteX15" fmla="*/ 4440530 w 9607647"/>
                <a:gd name="connsiteY15" fmla="*/ 815222 h 1207550"/>
                <a:gd name="connsiteX16" fmla="*/ 4688180 w 9607647"/>
                <a:gd name="connsiteY16" fmla="*/ 910472 h 1207550"/>
                <a:gd name="connsiteX17" fmla="*/ 4929480 w 9607647"/>
                <a:gd name="connsiteY17" fmla="*/ 732672 h 1207550"/>
                <a:gd name="connsiteX18" fmla="*/ 5075530 w 9607647"/>
                <a:gd name="connsiteY18" fmla="*/ 643772 h 1207550"/>
                <a:gd name="connsiteX19" fmla="*/ 5488280 w 9607647"/>
                <a:gd name="connsiteY19" fmla="*/ 567572 h 1207550"/>
                <a:gd name="connsiteX20" fmla="*/ 5913730 w 9607647"/>
                <a:gd name="connsiteY20" fmla="*/ 688222 h 1207550"/>
                <a:gd name="connsiteX21" fmla="*/ 6243930 w 9607647"/>
                <a:gd name="connsiteY21" fmla="*/ 700922 h 1207550"/>
                <a:gd name="connsiteX22" fmla="*/ 6536030 w 9607647"/>
                <a:gd name="connsiteY22" fmla="*/ 446922 h 1207550"/>
                <a:gd name="connsiteX23" fmla="*/ 7012280 w 9607647"/>
                <a:gd name="connsiteY23" fmla="*/ 313572 h 1207550"/>
                <a:gd name="connsiteX24" fmla="*/ 7374230 w 9607647"/>
                <a:gd name="connsiteY24" fmla="*/ 504072 h 1207550"/>
                <a:gd name="connsiteX25" fmla="*/ 7590130 w 9607647"/>
                <a:gd name="connsiteY25" fmla="*/ 554872 h 1207550"/>
                <a:gd name="connsiteX26" fmla="*/ 7907629 w 9607647"/>
                <a:gd name="connsiteY26" fmla="*/ 281822 h 1207550"/>
                <a:gd name="connsiteX27" fmla="*/ 8358479 w 9607647"/>
                <a:gd name="connsiteY27" fmla="*/ 377072 h 1207550"/>
                <a:gd name="connsiteX28" fmla="*/ 8707729 w 9607647"/>
                <a:gd name="connsiteY28" fmla="*/ 465972 h 1207550"/>
                <a:gd name="connsiteX29" fmla="*/ 9177629 w 9607647"/>
                <a:gd name="connsiteY29" fmla="*/ 326272 h 1207550"/>
                <a:gd name="connsiteX30" fmla="*/ 9577679 w 9607647"/>
                <a:gd name="connsiteY30" fmla="*/ 21472 h 1207550"/>
                <a:gd name="connsiteX31" fmla="*/ 9544636 w 9607647"/>
                <a:gd name="connsiteY31" fmla="*/ 1178975 h 1207550"/>
                <a:gd name="connsiteX32" fmla="*/ 0 w 9607647"/>
                <a:gd name="connsiteY32" fmla="*/ 1207550 h 1207550"/>
                <a:gd name="connsiteX33" fmla="*/ 98425 w 9607647"/>
                <a:gd name="connsiteY33" fmla="*/ 868441 h 1207550"/>
                <a:gd name="connsiteX0" fmla="*/ 98425 w 9627443"/>
                <a:gd name="connsiteY0" fmla="*/ 868441 h 1207550"/>
                <a:gd name="connsiteX1" fmla="*/ 478130 w 9627443"/>
                <a:gd name="connsiteY1" fmla="*/ 904122 h 1207550"/>
                <a:gd name="connsiteX2" fmla="*/ 725780 w 9627443"/>
                <a:gd name="connsiteY2" fmla="*/ 808872 h 1207550"/>
                <a:gd name="connsiteX3" fmla="*/ 916280 w 9627443"/>
                <a:gd name="connsiteY3" fmla="*/ 745372 h 1207550"/>
                <a:gd name="connsiteX4" fmla="*/ 1430630 w 9627443"/>
                <a:gd name="connsiteY4" fmla="*/ 764422 h 1207550"/>
                <a:gd name="connsiteX5" fmla="*/ 1627480 w 9627443"/>
                <a:gd name="connsiteY5" fmla="*/ 808872 h 1207550"/>
                <a:gd name="connsiteX6" fmla="*/ 1792580 w 9627443"/>
                <a:gd name="connsiteY6" fmla="*/ 758072 h 1207550"/>
                <a:gd name="connsiteX7" fmla="*/ 2002130 w 9627443"/>
                <a:gd name="connsiteY7" fmla="*/ 599322 h 1207550"/>
                <a:gd name="connsiteX8" fmla="*/ 2281530 w 9627443"/>
                <a:gd name="connsiteY8" fmla="*/ 472322 h 1207550"/>
                <a:gd name="connsiteX9" fmla="*/ 2637130 w 9627443"/>
                <a:gd name="connsiteY9" fmla="*/ 415172 h 1207550"/>
                <a:gd name="connsiteX10" fmla="*/ 2916530 w 9627443"/>
                <a:gd name="connsiteY10" fmla="*/ 624722 h 1207550"/>
                <a:gd name="connsiteX11" fmla="*/ 3113380 w 9627443"/>
                <a:gd name="connsiteY11" fmla="*/ 910472 h 1207550"/>
                <a:gd name="connsiteX12" fmla="*/ 3437230 w 9627443"/>
                <a:gd name="connsiteY12" fmla="*/ 961272 h 1207550"/>
                <a:gd name="connsiteX13" fmla="*/ 3697580 w 9627443"/>
                <a:gd name="connsiteY13" fmla="*/ 897772 h 1207550"/>
                <a:gd name="connsiteX14" fmla="*/ 3989680 w 9627443"/>
                <a:gd name="connsiteY14" fmla="*/ 846972 h 1207550"/>
                <a:gd name="connsiteX15" fmla="*/ 4440530 w 9627443"/>
                <a:gd name="connsiteY15" fmla="*/ 815222 h 1207550"/>
                <a:gd name="connsiteX16" fmla="*/ 4688180 w 9627443"/>
                <a:gd name="connsiteY16" fmla="*/ 910472 h 1207550"/>
                <a:gd name="connsiteX17" fmla="*/ 4929480 w 9627443"/>
                <a:gd name="connsiteY17" fmla="*/ 732672 h 1207550"/>
                <a:gd name="connsiteX18" fmla="*/ 5075530 w 9627443"/>
                <a:gd name="connsiteY18" fmla="*/ 643772 h 1207550"/>
                <a:gd name="connsiteX19" fmla="*/ 5488280 w 9627443"/>
                <a:gd name="connsiteY19" fmla="*/ 567572 h 1207550"/>
                <a:gd name="connsiteX20" fmla="*/ 5913730 w 9627443"/>
                <a:gd name="connsiteY20" fmla="*/ 688222 h 1207550"/>
                <a:gd name="connsiteX21" fmla="*/ 6243930 w 9627443"/>
                <a:gd name="connsiteY21" fmla="*/ 700922 h 1207550"/>
                <a:gd name="connsiteX22" fmla="*/ 6536030 w 9627443"/>
                <a:gd name="connsiteY22" fmla="*/ 446922 h 1207550"/>
                <a:gd name="connsiteX23" fmla="*/ 7012280 w 9627443"/>
                <a:gd name="connsiteY23" fmla="*/ 313572 h 1207550"/>
                <a:gd name="connsiteX24" fmla="*/ 7374230 w 9627443"/>
                <a:gd name="connsiteY24" fmla="*/ 504072 h 1207550"/>
                <a:gd name="connsiteX25" fmla="*/ 7590130 w 9627443"/>
                <a:gd name="connsiteY25" fmla="*/ 554872 h 1207550"/>
                <a:gd name="connsiteX26" fmla="*/ 7907629 w 9627443"/>
                <a:gd name="connsiteY26" fmla="*/ 281822 h 1207550"/>
                <a:gd name="connsiteX27" fmla="*/ 8358479 w 9627443"/>
                <a:gd name="connsiteY27" fmla="*/ 377072 h 1207550"/>
                <a:gd name="connsiteX28" fmla="*/ 8707729 w 9627443"/>
                <a:gd name="connsiteY28" fmla="*/ 465972 h 1207550"/>
                <a:gd name="connsiteX29" fmla="*/ 9177629 w 9627443"/>
                <a:gd name="connsiteY29" fmla="*/ 326272 h 1207550"/>
                <a:gd name="connsiteX30" fmla="*/ 9577679 w 9627443"/>
                <a:gd name="connsiteY30" fmla="*/ 21472 h 1207550"/>
                <a:gd name="connsiteX31" fmla="*/ 9572374 w 9627443"/>
                <a:gd name="connsiteY31" fmla="*/ 1178974 h 1207550"/>
                <a:gd name="connsiteX32" fmla="*/ 0 w 9627443"/>
                <a:gd name="connsiteY32" fmla="*/ 1207550 h 1207550"/>
                <a:gd name="connsiteX33" fmla="*/ 98425 w 9627443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72374 w 9590416"/>
                <a:gd name="connsiteY31" fmla="*/ 1178974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594572"/>
                <a:gd name="connsiteY0" fmla="*/ 868441 h 1207550"/>
                <a:gd name="connsiteX1" fmla="*/ 478130 w 9594572"/>
                <a:gd name="connsiteY1" fmla="*/ 904122 h 1207550"/>
                <a:gd name="connsiteX2" fmla="*/ 725780 w 9594572"/>
                <a:gd name="connsiteY2" fmla="*/ 808872 h 1207550"/>
                <a:gd name="connsiteX3" fmla="*/ 916280 w 9594572"/>
                <a:gd name="connsiteY3" fmla="*/ 745372 h 1207550"/>
                <a:gd name="connsiteX4" fmla="*/ 1430630 w 9594572"/>
                <a:gd name="connsiteY4" fmla="*/ 764422 h 1207550"/>
                <a:gd name="connsiteX5" fmla="*/ 1627480 w 9594572"/>
                <a:gd name="connsiteY5" fmla="*/ 808872 h 1207550"/>
                <a:gd name="connsiteX6" fmla="*/ 1792580 w 9594572"/>
                <a:gd name="connsiteY6" fmla="*/ 758072 h 1207550"/>
                <a:gd name="connsiteX7" fmla="*/ 2002130 w 9594572"/>
                <a:gd name="connsiteY7" fmla="*/ 599322 h 1207550"/>
                <a:gd name="connsiteX8" fmla="*/ 2281530 w 9594572"/>
                <a:gd name="connsiteY8" fmla="*/ 472322 h 1207550"/>
                <a:gd name="connsiteX9" fmla="*/ 2637130 w 9594572"/>
                <a:gd name="connsiteY9" fmla="*/ 415172 h 1207550"/>
                <a:gd name="connsiteX10" fmla="*/ 2916530 w 9594572"/>
                <a:gd name="connsiteY10" fmla="*/ 624722 h 1207550"/>
                <a:gd name="connsiteX11" fmla="*/ 3113380 w 9594572"/>
                <a:gd name="connsiteY11" fmla="*/ 910472 h 1207550"/>
                <a:gd name="connsiteX12" fmla="*/ 3437230 w 9594572"/>
                <a:gd name="connsiteY12" fmla="*/ 961272 h 1207550"/>
                <a:gd name="connsiteX13" fmla="*/ 3697580 w 9594572"/>
                <a:gd name="connsiteY13" fmla="*/ 897772 h 1207550"/>
                <a:gd name="connsiteX14" fmla="*/ 3989680 w 9594572"/>
                <a:gd name="connsiteY14" fmla="*/ 846972 h 1207550"/>
                <a:gd name="connsiteX15" fmla="*/ 4440530 w 9594572"/>
                <a:gd name="connsiteY15" fmla="*/ 815222 h 1207550"/>
                <a:gd name="connsiteX16" fmla="*/ 4688180 w 9594572"/>
                <a:gd name="connsiteY16" fmla="*/ 910472 h 1207550"/>
                <a:gd name="connsiteX17" fmla="*/ 4929480 w 9594572"/>
                <a:gd name="connsiteY17" fmla="*/ 732672 h 1207550"/>
                <a:gd name="connsiteX18" fmla="*/ 5075530 w 9594572"/>
                <a:gd name="connsiteY18" fmla="*/ 643772 h 1207550"/>
                <a:gd name="connsiteX19" fmla="*/ 5488280 w 9594572"/>
                <a:gd name="connsiteY19" fmla="*/ 567572 h 1207550"/>
                <a:gd name="connsiteX20" fmla="*/ 5913730 w 9594572"/>
                <a:gd name="connsiteY20" fmla="*/ 688222 h 1207550"/>
                <a:gd name="connsiteX21" fmla="*/ 6243930 w 9594572"/>
                <a:gd name="connsiteY21" fmla="*/ 700922 h 1207550"/>
                <a:gd name="connsiteX22" fmla="*/ 6536030 w 9594572"/>
                <a:gd name="connsiteY22" fmla="*/ 446922 h 1207550"/>
                <a:gd name="connsiteX23" fmla="*/ 7012280 w 9594572"/>
                <a:gd name="connsiteY23" fmla="*/ 313572 h 1207550"/>
                <a:gd name="connsiteX24" fmla="*/ 7374230 w 9594572"/>
                <a:gd name="connsiteY24" fmla="*/ 504072 h 1207550"/>
                <a:gd name="connsiteX25" fmla="*/ 7590130 w 9594572"/>
                <a:gd name="connsiteY25" fmla="*/ 554872 h 1207550"/>
                <a:gd name="connsiteX26" fmla="*/ 7907629 w 9594572"/>
                <a:gd name="connsiteY26" fmla="*/ 281822 h 1207550"/>
                <a:gd name="connsiteX27" fmla="*/ 8358479 w 9594572"/>
                <a:gd name="connsiteY27" fmla="*/ 377072 h 1207550"/>
                <a:gd name="connsiteX28" fmla="*/ 8707729 w 9594572"/>
                <a:gd name="connsiteY28" fmla="*/ 465972 h 1207550"/>
                <a:gd name="connsiteX29" fmla="*/ 9177629 w 9594572"/>
                <a:gd name="connsiteY29" fmla="*/ 326272 h 1207550"/>
                <a:gd name="connsiteX30" fmla="*/ 9577679 w 9594572"/>
                <a:gd name="connsiteY30" fmla="*/ 21472 h 1207550"/>
                <a:gd name="connsiteX31" fmla="*/ 9590866 w 9594572"/>
                <a:gd name="connsiteY31" fmla="*/ 1178974 h 1207550"/>
                <a:gd name="connsiteX32" fmla="*/ 0 w 9594572"/>
                <a:gd name="connsiteY32" fmla="*/ 1207550 h 1207550"/>
                <a:gd name="connsiteX33" fmla="*/ 98425 w 9594572"/>
                <a:gd name="connsiteY33" fmla="*/ 868441 h 1207550"/>
                <a:gd name="connsiteX0" fmla="*/ 98425 w 9590866"/>
                <a:gd name="connsiteY0" fmla="*/ 868441 h 1207550"/>
                <a:gd name="connsiteX1" fmla="*/ 478130 w 9590866"/>
                <a:gd name="connsiteY1" fmla="*/ 904122 h 1207550"/>
                <a:gd name="connsiteX2" fmla="*/ 725780 w 9590866"/>
                <a:gd name="connsiteY2" fmla="*/ 808872 h 1207550"/>
                <a:gd name="connsiteX3" fmla="*/ 916280 w 9590866"/>
                <a:gd name="connsiteY3" fmla="*/ 745372 h 1207550"/>
                <a:gd name="connsiteX4" fmla="*/ 1430630 w 9590866"/>
                <a:gd name="connsiteY4" fmla="*/ 764422 h 1207550"/>
                <a:gd name="connsiteX5" fmla="*/ 1627480 w 9590866"/>
                <a:gd name="connsiteY5" fmla="*/ 808872 h 1207550"/>
                <a:gd name="connsiteX6" fmla="*/ 1792580 w 9590866"/>
                <a:gd name="connsiteY6" fmla="*/ 758072 h 1207550"/>
                <a:gd name="connsiteX7" fmla="*/ 2002130 w 9590866"/>
                <a:gd name="connsiteY7" fmla="*/ 599322 h 1207550"/>
                <a:gd name="connsiteX8" fmla="*/ 2281530 w 9590866"/>
                <a:gd name="connsiteY8" fmla="*/ 472322 h 1207550"/>
                <a:gd name="connsiteX9" fmla="*/ 2637130 w 9590866"/>
                <a:gd name="connsiteY9" fmla="*/ 415172 h 1207550"/>
                <a:gd name="connsiteX10" fmla="*/ 2916530 w 9590866"/>
                <a:gd name="connsiteY10" fmla="*/ 624722 h 1207550"/>
                <a:gd name="connsiteX11" fmla="*/ 3113380 w 9590866"/>
                <a:gd name="connsiteY11" fmla="*/ 910472 h 1207550"/>
                <a:gd name="connsiteX12" fmla="*/ 3437230 w 9590866"/>
                <a:gd name="connsiteY12" fmla="*/ 961272 h 1207550"/>
                <a:gd name="connsiteX13" fmla="*/ 3697580 w 9590866"/>
                <a:gd name="connsiteY13" fmla="*/ 897772 h 1207550"/>
                <a:gd name="connsiteX14" fmla="*/ 3989680 w 9590866"/>
                <a:gd name="connsiteY14" fmla="*/ 846972 h 1207550"/>
                <a:gd name="connsiteX15" fmla="*/ 4440530 w 9590866"/>
                <a:gd name="connsiteY15" fmla="*/ 815222 h 1207550"/>
                <a:gd name="connsiteX16" fmla="*/ 4688180 w 9590866"/>
                <a:gd name="connsiteY16" fmla="*/ 910472 h 1207550"/>
                <a:gd name="connsiteX17" fmla="*/ 4929480 w 9590866"/>
                <a:gd name="connsiteY17" fmla="*/ 732672 h 1207550"/>
                <a:gd name="connsiteX18" fmla="*/ 5075530 w 9590866"/>
                <a:gd name="connsiteY18" fmla="*/ 643772 h 1207550"/>
                <a:gd name="connsiteX19" fmla="*/ 5488280 w 9590866"/>
                <a:gd name="connsiteY19" fmla="*/ 567572 h 1207550"/>
                <a:gd name="connsiteX20" fmla="*/ 5913730 w 9590866"/>
                <a:gd name="connsiteY20" fmla="*/ 688222 h 1207550"/>
                <a:gd name="connsiteX21" fmla="*/ 6243930 w 9590866"/>
                <a:gd name="connsiteY21" fmla="*/ 700922 h 1207550"/>
                <a:gd name="connsiteX22" fmla="*/ 6536030 w 9590866"/>
                <a:gd name="connsiteY22" fmla="*/ 446922 h 1207550"/>
                <a:gd name="connsiteX23" fmla="*/ 7012280 w 9590866"/>
                <a:gd name="connsiteY23" fmla="*/ 313572 h 1207550"/>
                <a:gd name="connsiteX24" fmla="*/ 7374230 w 9590866"/>
                <a:gd name="connsiteY24" fmla="*/ 504072 h 1207550"/>
                <a:gd name="connsiteX25" fmla="*/ 7590130 w 9590866"/>
                <a:gd name="connsiteY25" fmla="*/ 554872 h 1207550"/>
                <a:gd name="connsiteX26" fmla="*/ 7907629 w 9590866"/>
                <a:gd name="connsiteY26" fmla="*/ 281822 h 1207550"/>
                <a:gd name="connsiteX27" fmla="*/ 8358479 w 9590866"/>
                <a:gd name="connsiteY27" fmla="*/ 377072 h 1207550"/>
                <a:gd name="connsiteX28" fmla="*/ 8707729 w 9590866"/>
                <a:gd name="connsiteY28" fmla="*/ 465972 h 1207550"/>
                <a:gd name="connsiteX29" fmla="*/ 9177629 w 9590866"/>
                <a:gd name="connsiteY29" fmla="*/ 326272 h 1207550"/>
                <a:gd name="connsiteX30" fmla="*/ 9577679 w 9590866"/>
                <a:gd name="connsiteY30" fmla="*/ 21472 h 1207550"/>
                <a:gd name="connsiteX31" fmla="*/ 9590866 w 9590866"/>
                <a:gd name="connsiteY31" fmla="*/ 1178974 h 1207550"/>
                <a:gd name="connsiteX32" fmla="*/ 0 w 9590866"/>
                <a:gd name="connsiteY32" fmla="*/ 1207550 h 1207550"/>
                <a:gd name="connsiteX33" fmla="*/ 98425 w 9590866"/>
                <a:gd name="connsiteY33" fmla="*/ 868441 h 1207550"/>
                <a:gd name="connsiteX0" fmla="*/ 98425 w 9591791"/>
                <a:gd name="connsiteY0" fmla="*/ 868441 h 1207550"/>
                <a:gd name="connsiteX1" fmla="*/ 478130 w 9591791"/>
                <a:gd name="connsiteY1" fmla="*/ 904122 h 1207550"/>
                <a:gd name="connsiteX2" fmla="*/ 725780 w 9591791"/>
                <a:gd name="connsiteY2" fmla="*/ 808872 h 1207550"/>
                <a:gd name="connsiteX3" fmla="*/ 916280 w 9591791"/>
                <a:gd name="connsiteY3" fmla="*/ 745372 h 1207550"/>
                <a:gd name="connsiteX4" fmla="*/ 1430630 w 9591791"/>
                <a:gd name="connsiteY4" fmla="*/ 764422 h 1207550"/>
                <a:gd name="connsiteX5" fmla="*/ 1627480 w 9591791"/>
                <a:gd name="connsiteY5" fmla="*/ 808872 h 1207550"/>
                <a:gd name="connsiteX6" fmla="*/ 1792580 w 9591791"/>
                <a:gd name="connsiteY6" fmla="*/ 758072 h 1207550"/>
                <a:gd name="connsiteX7" fmla="*/ 2002130 w 9591791"/>
                <a:gd name="connsiteY7" fmla="*/ 599322 h 1207550"/>
                <a:gd name="connsiteX8" fmla="*/ 2281530 w 9591791"/>
                <a:gd name="connsiteY8" fmla="*/ 472322 h 1207550"/>
                <a:gd name="connsiteX9" fmla="*/ 2637130 w 9591791"/>
                <a:gd name="connsiteY9" fmla="*/ 415172 h 1207550"/>
                <a:gd name="connsiteX10" fmla="*/ 2916530 w 9591791"/>
                <a:gd name="connsiteY10" fmla="*/ 624722 h 1207550"/>
                <a:gd name="connsiteX11" fmla="*/ 3113380 w 9591791"/>
                <a:gd name="connsiteY11" fmla="*/ 910472 h 1207550"/>
                <a:gd name="connsiteX12" fmla="*/ 3437230 w 9591791"/>
                <a:gd name="connsiteY12" fmla="*/ 961272 h 1207550"/>
                <a:gd name="connsiteX13" fmla="*/ 3697580 w 9591791"/>
                <a:gd name="connsiteY13" fmla="*/ 897772 h 1207550"/>
                <a:gd name="connsiteX14" fmla="*/ 3989680 w 9591791"/>
                <a:gd name="connsiteY14" fmla="*/ 846972 h 1207550"/>
                <a:gd name="connsiteX15" fmla="*/ 4440530 w 9591791"/>
                <a:gd name="connsiteY15" fmla="*/ 815222 h 1207550"/>
                <a:gd name="connsiteX16" fmla="*/ 4688180 w 9591791"/>
                <a:gd name="connsiteY16" fmla="*/ 910472 h 1207550"/>
                <a:gd name="connsiteX17" fmla="*/ 4929480 w 9591791"/>
                <a:gd name="connsiteY17" fmla="*/ 732672 h 1207550"/>
                <a:gd name="connsiteX18" fmla="*/ 5075530 w 9591791"/>
                <a:gd name="connsiteY18" fmla="*/ 643772 h 1207550"/>
                <a:gd name="connsiteX19" fmla="*/ 5488280 w 9591791"/>
                <a:gd name="connsiteY19" fmla="*/ 567572 h 1207550"/>
                <a:gd name="connsiteX20" fmla="*/ 5913730 w 9591791"/>
                <a:gd name="connsiteY20" fmla="*/ 688222 h 1207550"/>
                <a:gd name="connsiteX21" fmla="*/ 6243930 w 9591791"/>
                <a:gd name="connsiteY21" fmla="*/ 700922 h 1207550"/>
                <a:gd name="connsiteX22" fmla="*/ 6536030 w 9591791"/>
                <a:gd name="connsiteY22" fmla="*/ 446922 h 1207550"/>
                <a:gd name="connsiteX23" fmla="*/ 7012280 w 9591791"/>
                <a:gd name="connsiteY23" fmla="*/ 313572 h 1207550"/>
                <a:gd name="connsiteX24" fmla="*/ 7374230 w 9591791"/>
                <a:gd name="connsiteY24" fmla="*/ 504072 h 1207550"/>
                <a:gd name="connsiteX25" fmla="*/ 7590130 w 9591791"/>
                <a:gd name="connsiteY25" fmla="*/ 554872 h 1207550"/>
                <a:gd name="connsiteX26" fmla="*/ 7907629 w 9591791"/>
                <a:gd name="connsiteY26" fmla="*/ 281822 h 1207550"/>
                <a:gd name="connsiteX27" fmla="*/ 8358479 w 9591791"/>
                <a:gd name="connsiteY27" fmla="*/ 377072 h 1207550"/>
                <a:gd name="connsiteX28" fmla="*/ 8707729 w 9591791"/>
                <a:gd name="connsiteY28" fmla="*/ 465972 h 1207550"/>
                <a:gd name="connsiteX29" fmla="*/ 9177629 w 9591791"/>
                <a:gd name="connsiteY29" fmla="*/ 326272 h 1207550"/>
                <a:gd name="connsiteX30" fmla="*/ 9577679 w 9591791"/>
                <a:gd name="connsiteY30" fmla="*/ 21472 h 1207550"/>
                <a:gd name="connsiteX31" fmla="*/ 9590866 w 9591791"/>
                <a:gd name="connsiteY31" fmla="*/ 1178974 h 1207550"/>
                <a:gd name="connsiteX32" fmla="*/ 0 w 9591791"/>
                <a:gd name="connsiteY32" fmla="*/ 1207550 h 1207550"/>
                <a:gd name="connsiteX33" fmla="*/ 98425 w 9591791"/>
                <a:gd name="connsiteY33" fmla="*/ 868441 h 1207550"/>
                <a:gd name="connsiteX0" fmla="*/ 98425 w 9592897"/>
                <a:gd name="connsiteY0" fmla="*/ 868441 h 1207550"/>
                <a:gd name="connsiteX1" fmla="*/ 478130 w 9592897"/>
                <a:gd name="connsiteY1" fmla="*/ 904122 h 1207550"/>
                <a:gd name="connsiteX2" fmla="*/ 725780 w 9592897"/>
                <a:gd name="connsiteY2" fmla="*/ 808872 h 1207550"/>
                <a:gd name="connsiteX3" fmla="*/ 916280 w 9592897"/>
                <a:gd name="connsiteY3" fmla="*/ 745372 h 1207550"/>
                <a:gd name="connsiteX4" fmla="*/ 1430630 w 9592897"/>
                <a:gd name="connsiteY4" fmla="*/ 764422 h 1207550"/>
                <a:gd name="connsiteX5" fmla="*/ 1627480 w 9592897"/>
                <a:gd name="connsiteY5" fmla="*/ 808872 h 1207550"/>
                <a:gd name="connsiteX6" fmla="*/ 1792580 w 9592897"/>
                <a:gd name="connsiteY6" fmla="*/ 758072 h 1207550"/>
                <a:gd name="connsiteX7" fmla="*/ 2002130 w 9592897"/>
                <a:gd name="connsiteY7" fmla="*/ 599322 h 1207550"/>
                <a:gd name="connsiteX8" fmla="*/ 2281530 w 9592897"/>
                <a:gd name="connsiteY8" fmla="*/ 472322 h 1207550"/>
                <a:gd name="connsiteX9" fmla="*/ 2637130 w 9592897"/>
                <a:gd name="connsiteY9" fmla="*/ 415172 h 1207550"/>
                <a:gd name="connsiteX10" fmla="*/ 2916530 w 9592897"/>
                <a:gd name="connsiteY10" fmla="*/ 624722 h 1207550"/>
                <a:gd name="connsiteX11" fmla="*/ 3113380 w 9592897"/>
                <a:gd name="connsiteY11" fmla="*/ 910472 h 1207550"/>
                <a:gd name="connsiteX12" fmla="*/ 3437230 w 9592897"/>
                <a:gd name="connsiteY12" fmla="*/ 961272 h 1207550"/>
                <a:gd name="connsiteX13" fmla="*/ 3697580 w 9592897"/>
                <a:gd name="connsiteY13" fmla="*/ 897772 h 1207550"/>
                <a:gd name="connsiteX14" fmla="*/ 3989680 w 9592897"/>
                <a:gd name="connsiteY14" fmla="*/ 846972 h 1207550"/>
                <a:gd name="connsiteX15" fmla="*/ 4440530 w 9592897"/>
                <a:gd name="connsiteY15" fmla="*/ 815222 h 1207550"/>
                <a:gd name="connsiteX16" fmla="*/ 4688180 w 9592897"/>
                <a:gd name="connsiteY16" fmla="*/ 910472 h 1207550"/>
                <a:gd name="connsiteX17" fmla="*/ 4929480 w 9592897"/>
                <a:gd name="connsiteY17" fmla="*/ 732672 h 1207550"/>
                <a:gd name="connsiteX18" fmla="*/ 5075530 w 9592897"/>
                <a:gd name="connsiteY18" fmla="*/ 643772 h 1207550"/>
                <a:gd name="connsiteX19" fmla="*/ 5488280 w 9592897"/>
                <a:gd name="connsiteY19" fmla="*/ 567572 h 1207550"/>
                <a:gd name="connsiteX20" fmla="*/ 5913730 w 9592897"/>
                <a:gd name="connsiteY20" fmla="*/ 688222 h 1207550"/>
                <a:gd name="connsiteX21" fmla="*/ 6243930 w 9592897"/>
                <a:gd name="connsiteY21" fmla="*/ 700922 h 1207550"/>
                <a:gd name="connsiteX22" fmla="*/ 6536030 w 9592897"/>
                <a:gd name="connsiteY22" fmla="*/ 446922 h 1207550"/>
                <a:gd name="connsiteX23" fmla="*/ 7012280 w 9592897"/>
                <a:gd name="connsiteY23" fmla="*/ 313572 h 1207550"/>
                <a:gd name="connsiteX24" fmla="*/ 7374230 w 9592897"/>
                <a:gd name="connsiteY24" fmla="*/ 504072 h 1207550"/>
                <a:gd name="connsiteX25" fmla="*/ 7590130 w 9592897"/>
                <a:gd name="connsiteY25" fmla="*/ 554872 h 1207550"/>
                <a:gd name="connsiteX26" fmla="*/ 7907629 w 9592897"/>
                <a:gd name="connsiteY26" fmla="*/ 281822 h 1207550"/>
                <a:gd name="connsiteX27" fmla="*/ 8358479 w 9592897"/>
                <a:gd name="connsiteY27" fmla="*/ 377072 h 1207550"/>
                <a:gd name="connsiteX28" fmla="*/ 8707729 w 9592897"/>
                <a:gd name="connsiteY28" fmla="*/ 465972 h 1207550"/>
                <a:gd name="connsiteX29" fmla="*/ 9177629 w 9592897"/>
                <a:gd name="connsiteY29" fmla="*/ 326272 h 1207550"/>
                <a:gd name="connsiteX30" fmla="*/ 9577679 w 9592897"/>
                <a:gd name="connsiteY30" fmla="*/ 21472 h 1207550"/>
                <a:gd name="connsiteX31" fmla="*/ 9590866 w 9592897"/>
                <a:gd name="connsiteY31" fmla="*/ 1178974 h 1207550"/>
                <a:gd name="connsiteX32" fmla="*/ 0 w 9592897"/>
                <a:gd name="connsiteY32" fmla="*/ 1207550 h 1207550"/>
                <a:gd name="connsiteX33" fmla="*/ 98425 w 9592897"/>
                <a:gd name="connsiteY33" fmla="*/ 868441 h 1207550"/>
                <a:gd name="connsiteX0" fmla="*/ 98425 w 9598071"/>
                <a:gd name="connsiteY0" fmla="*/ 865467 h 1204576"/>
                <a:gd name="connsiteX1" fmla="*/ 478130 w 9598071"/>
                <a:gd name="connsiteY1" fmla="*/ 901148 h 1204576"/>
                <a:gd name="connsiteX2" fmla="*/ 725780 w 9598071"/>
                <a:gd name="connsiteY2" fmla="*/ 805898 h 1204576"/>
                <a:gd name="connsiteX3" fmla="*/ 916280 w 9598071"/>
                <a:gd name="connsiteY3" fmla="*/ 742398 h 1204576"/>
                <a:gd name="connsiteX4" fmla="*/ 1430630 w 9598071"/>
                <a:gd name="connsiteY4" fmla="*/ 761448 h 1204576"/>
                <a:gd name="connsiteX5" fmla="*/ 1627480 w 9598071"/>
                <a:gd name="connsiteY5" fmla="*/ 805898 h 1204576"/>
                <a:gd name="connsiteX6" fmla="*/ 1792580 w 9598071"/>
                <a:gd name="connsiteY6" fmla="*/ 755098 h 1204576"/>
                <a:gd name="connsiteX7" fmla="*/ 2002130 w 9598071"/>
                <a:gd name="connsiteY7" fmla="*/ 596348 h 1204576"/>
                <a:gd name="connsiteX8" fmla="*/ 2281530 w 9598071"/>
                <a:gd name="connsiteY8" fmla="*/ 469348 h 1204576"/>
                <a:gd name="connsiteX9" fmla="*/ 2637130 w 9598071"/>
                <a:gd name="connsiteY9" fmla="*/ 412198 h 1204576"/>
                <a:gd name="connsiteX10" fmla="*/ 2916530 w 9598071"/>
                <a:gd name="connsiteY10" fmla="*/ 621748 h 1204576"/>
                <a:gd name="connsiteX11" fmla="*/ 3113380 w 9598071"/>
                <a:gd name="connsiteY11" fmla="*/ 907498 h 1204576"/>
                <a:gd name="connsiteX12" fmla="*/ 3437230 w 9598071"/>
                <a:gd name="connsiteY12" fmla="*/ 958298 h 1204576"/>
                <a:gd name="connsiteX13" fmla="*/ 3697580 w 9598071"/>
                <a:gd name="connsiteY13" fmla="*/ 894798 h 1204576"/>
                <a:gd name="connsiteX14" fmla="*/ 3989680 w 9598071"/>
                <a:gd name="connsiteY14" fmla="*/ 843998 h 1204576"/>
                <a:gd name="connsiteX15" fmla="*/ 4440530 w 9598071"/>
                <a:gd name="connsiteY15" fmla="*/ 812248 h 1204576"/>
                <a:gd name="connsiteX16" fmla="*/ 4688180 w 9598071"/>
                <a:gd name="connsiteY16" fmla="*/ 907498 h 1204576"/>
                <a:gd name="connsiteX17" fmla="*/ 4929480 w 9598071"/>
                <a:gd name="connsiteY17" fmla="*/ 729698 h 1204576"/>
                <a:gd name="connsiteX18" fmla="*/ 5075530 w 9598071"/>
                <a:gd name="connsiteY18" fmla="*/ 640798 h 1204576"/>
                <a:gd name="connsiteX19" fmla="*/ 5488280 w 9598071"/>
                <a:gd name="connsiteY19" fmla="*/ 564598 h 1204576"/>
                <a:gd name="connsiteX20" fmla="*/ 5913730 w 9598071"/>
                <a:gd name="connsiteY20" fmla="*/ 685248 h 1204576"/>
                <a:gd name="connsiteX21" fmla="*/ 6243930 w 9598071"/>
                <a:gd name="connsiteY21" fmla="*/ 697948 h 1204576"/>
                <a:gd name="connsiteX22" fmla="*/ 6536030 w 9598071"/>
                <a:gd name="connsiteY22" fmla="*/ 443948 h 1204576"/>
                <a:gd name="connsiteX23" fmla="*/ 7012280 w 9598071"/>
                <a:gd name="connsiteY23" fmla="*/ 310598 h 1204576"/>
                <a:gd name="connsiteX24" fmla="*/ 7374230 w 9598071"/>
                <a:gd name="connsiteY24" fmla="*/ 501098 h 1204576"/>
                <a:gd name="connsiteX25" fmla="*/ 7590130 w 9598071"/>
                <a:gd name="connsiteY25" fmla="*/ 551898 h 1204576"/>
                <a:gd name="connsiteX26" fmla="*/ 7907629 w 9598071"/>
                <a:gd name="connsiteY26" fmla="*/ 278848 h 1204576"/>
                <a:gd name="connsiteX27" fmla="*/ 8358479 w 9598071"/>
                <a:gd name="connsiteY27" fmla="*/ 374098 h 1204576"/>
                <a:gd name="connsiteX28" fmla="*/ 8707729 w 9598071"/>
                <a:gd name="connsiteY28" fmla="*/ 462998 h 1204576"/>
                <a:gd name="connsiteX29" fmla="*/ 9177629 w 9598071"/>
                <a:gd name="connsiteY29" fmla="*/ 323298 h 1204576"/>
                <a:gd name="connsiteX30" fmla="*/ 9585503 w 9598071"/>
                <a:gd name="connsiteY30" fmla="*/ 22087 h 1204576"/>
                <a:gd name="connsiteX31" fmla="*/ 9590866 w 9598071"/>
                <a:gd name="connsiteY31" fmla="*/ 1176000 h 1204576"/>
                <a:gd name="connsiteX32" fmla="*/ 0 w 9598071"/>
                <a:gd name="connsiteY32" fmla="*/ 1204576 h 1204576"/>
                <a:gd name="connsiteX33" fmla="*/ 98425 w 9598071"/>
                <a:gd name="connsiteY33" fmla="*/ 865467 h 1204576"/>
                <a:gd name="connsiteX0" fmla="*/ 98425 w 9601899"/>
                <a:gd name="connsiteY0" fmla="*/ 865467 h 1204576"/>
                <a:gd name="connsiteX1" fmla="*/ 478130 w 9601899"/>
                <a:gd name="connsiteY1" fmla="*/ 901148 h 1204576"/>
                <a:gd name="connsiteX2" fmla="*/ 725780 w 9601899"/>
                <a:gd name="connsiteY2" fmla="*/ 805898 h 1204576"/>
                <a:gd name="connsiteX3" fmla="*/ 916280 w 9601899"/>
                <a:gd name="connsiteY3" fmla="*/ 742398 h 1204576"/>
                <a:gd name="connsiteX4" fmla="*/ 1430630 w 9601899"/>
                <a:gd name="connsiteY4" fmla="*/ 761448 h 1204576"/>
                <a:gd name="connsiteX5" fmla="*/ 1627480 w 9601899"/>
                <a:gd name="connsiteY5" fmla="*/ 805898 h 1204576"/>
                <a:gd name="connsiteX6" fmla="*/ 1792580 w 9601899"/>
                <a:gd name="connsiteY6" fmla="*/ 755098 h 1204576"/>
                <a:gd name="connsiteX7" fmla="*/ 2002130 w 9601899"/>
                <a:gd name="connsiteY7" fmla="*/ 596348 h 1204576"/>
                <a:gd name="connsiteX8" fmla="*/ 2281530 w 9601899"/>
                <a:gd name="connsiteY8" fmla="*/ 469348 h 1204576"/>
                <a:gd name="connsiteX9" fmla="*/ 2637130 w 9601899"/>
                <a:gd name="connsiteY9" fmla="*/ 412198 h 1204576"/>
                <a:gd name="connsiteX10" fmla="*/ 2916530 w 9601899"/>
                <a:gd name="connsiteY10" fmla="*/ 621748 h 1204576"/>
                <a:gd name="connsiteX11" fmla="*/ 3113380 w 9601899"/>
                <a:gd name="connsiteY11" fmla="*/ 907498 h 1204576"/>
                <a:gd name="connsiteX12" fmla="*/ 3437230 w 9601899"/>
                <a:gd name="connsiteY12" fmla="*/ 958298 h 1204576"/>
                <a:gd name="connsiteX13" fmla="*/ 3697580 w 9601899"/>
                <a:gd name="connsiteY13" fmla="*/ 894798 h 1204576"/>
                <a:gd name="connsiteX14" fmla="*/ 3989680 w 9601899"/>
                <a:gd name="connsiteY14" fmla="*/ 843998 h 1204576"/>
                <a:gd name="connsiteX15" fmla="*/ 4440530 w 9601899"/>
                <a:gd name="connsiteY15" fmla="*/ 812248 h 1204576"/>
                <a:gd name="connsiteX16" fmla="*/ 4688180 w 9601899"/>
                <a:gd name="connsiteY16" fmla="*/ 907498 h 1204576"/>
                <a:gd name="connsiteX17" fmla="*/ 4929480 w 9601899"/>
                <a:gd name="connsiteY17" fmla="*/ 729698 h 1204576"/>
                <a:gd name="connsiteX18" fmla="*/ 5075530 w 9601899"/>
                <a:gd name="connsiteY18" fmla="*/ 640798 h 1204576"/>
                <a:gd name="connsiteX19" fmla="*/ 5488280 w 9601899"/>
                <a:gd name="connsiteY19" fmla="*/ 564598 h 1204576"/>
                <a:gd name="connsiteX20" fmla="*/ 5913730 w 9601899"/>
                <a:gd name="connsiteY20" fmla="*/ 685248 h 1204576"/>
                <a:gd name="connsiteX21" fmla="*/ 6243930 w 9601899"/>
                <a:gd name="connsiteY21" fmla="*/ 697948 h 1204576"/>
                <a:gd name="connsiteX22" fmla="*/ 6536030 w 9601899"/>
                <a:gd name="connsiteY22" fmla="*/ 443948 h 1204576"/>
                <a:gd name="connsiteX23" fmla="*/ 7012280 w 9601899"/>
                <a:gd name="connsiteY23" fmla="*/ 310598 h 1204576"/>
                <a:gd name="connsiteX24" fmla="*/ 7374230 w 9601899"/>
                <a:gd name="connsiteY24" fmla="*/ 501098 h 1204576"/>
                <a:gd name="connsiteX25" fmla="*/ 7590130 w 9601899"/>
                <a:gd name="connsiteY25" fmla="*/ 551898 h 1204576"/>
                <a:gd name="connsiteX26" fmla="*/ 7907629 w 9601899"/>
                <a:gd name="connsiteY26" fmla="*/ 278848 h 1204576"/>
                <a:gd name="connsiteX27" fmla="*/ 8358479 w 9601899"/>
                <a:gd name="connsiteY27" fmla="*/ 374098 h 1204576"/>
                <a:gd name="connsiteX28" fmla="*/ 8707729 w 9601899"/>
                <a:gd name="connsiteY28" fmla="*/ 462998 h 1204576"/>
                <a:gd name="connsiteX29" fmla="*/ 9177629 w 9601899"/>
                <a:gd name="connsiteY29" fmla="*/ 323298 h 1204576"/>
                <a:gd name="connsiteX30" fmla="*/ 9589415 w 9601899"/>
                <a:gd name="connsiteY30" fmla="*/ 22087 h 1204576"/>
                <a:gd name="connsiteX31" fmla="*/ 9590866 w 9601899"/>
                <a:gd name="connsiteY31" fmla="*/ 1176000 h 1204576"/>
                <a:gd name="connsiteX32" fmla="*/ 0 w 9601899"/>
                <a:gd name="connsiteY32" fmla="*/ 1204576 h 1204576"/>
                <a:gd name="connsiteX33" fmla="*/ 98425 w 9601899"/>
                <a:gd name="connsiteY33" fmla="*/ 865467 h 1204576"/>
                <a:gd name="connsiteX0" fmla="*/ 98425 w 9601901"/>
                <a:gd name="connsiteY0" fmla="*/ 865467 h 1204576"/>
                <a:gd name="connsiteX1" fmla="*/ 478130 w 9601901"/>
                <a:gd name="connsiteY1" fmla="*/ 901148 h 1204576"/>
                <a:gd name="connsiteX2" fmla="*/ 725780 w 9601901"/>
                <a:gd name="connsiteY2" fmla="*/ 805898 h 1204576"/>
                <a:gd name="connsiteX3" fmla="*/ 916280 w 9601901"/>
                <a:gd name="connsiteY3" fmla="*/ 742398 h 1204576"/>
                <a:gd name="connsiteX4" fmla="*/ 1430630 w 9601901"/>
                <a:gd name="connsiteY4" fmla="*/ 761448 h 1204576"/>
                <a:gd name="connsiteX5" fmla="*/ 1627480 w 9601901"/>
                <a:gd name="connsiteY5" fmla="*/ 805898 h 1204576"/>
                <a:gd name="connsiteX6" fmla="*/ 1792580 w 9601901"/>
                <a:gd name="connsiteY6" fmla="*/ 755098 h 1204576"/>
                <a:gd name="connsiteX7" fmla="*/ 2002130 w 9601901"/>
                <a:gd name="connsiteY7" fmla="*/ 596348 h 1204576"/>
                <a:gd name="connsiteX8" fmla="*/ 2281530 w 9601901"/>
                <a:gd name="connsiteY8" fmla="*/ 469348 h 1204576"/>
                <a:gd name="connsiteX9" fmla="*/ 2637130 w 9601901"/>
                <a:gd name="connsiteY9" fmla="*/ 412198 h 1204576"/>
                <a:gd name="connsiteX10" fmla="*/ 2916530 w 9601901"/>
                <a:gd name="connsiteY10" fmla="*/ 621748 h 1204576"/>
                <a:gd name="connsiteX11" fmla="*/ 3113380 w 9601901"/>
                <a:gd name="connsiteY11" fmla="*/ 907498 h 1204576"/>
                <a:gd name="connsiteX12" fmla="*/ 3437230 w 9601901"/>
                <a:gd name="connsiteY12" fmla="*/ 958298 h 1204576"/>
                <a:gd name="connsiteX13" fmla="*/ 3697580 w 9601901"/>
                <a:gd name="connsiteY13" fmla="*/ 894798 h 1204576"/>
                <a:gd name="connsiteX14" fmla="*/ 3989680 w 9601901"/>
                <a:gd name="connsiteY14" fmla="*/ 843998 h 1204576"/>
                <a:gd name="connsiteX15" fmla="*/ 4440530 w 9601901"/>
                <a:gd name="connsiteY15" fmla="*/ 812248 h 1204576"/>
                <a:gd name="connsiteX16" fmla="*/ 4688180 w 9601901"/>
                <a:gd name="connsiteY16" fmla="*/ 907498 h 1204576"/>
                <a:gd name="connsiteX17" fmla="*/ 4929480 w 9601901"/>
                <a:gd name="connsiteY17" fmla="*/ 729698 h 1204576"/>
                <a:gd name="connsiteX18" fmla="*/ 5075530 w 9601901"/>
                <a:gd name="connsiteY18" fmla="*/ 640798 h 1204576"/>
                <a:gd name="connsiteX19" fmla="*/ 5488280 w 9601901"/>
                <a:gd name="connsiteY19" fmla="*/ 564598 h 1204576"/>
                <a:gd name="connsiteX20" fmla="*/ 5913730 w 9601901"/>
                <a:gd name="connsiteY20" fmla="*/ 685248 h 1204576"/>
                <a:gd name="connsiteX21" fmla="*/ 6243930 w 9601901"/>
                <a:gd name="connsiteY21" fmla="*/ 697948 h 1204576"/>
                <a:gd name="connsiteX22" fmla="*/ 6536030 w 9601901"/>
                <a:gd name="connsiteY22" fmla="*/ 443948 h 1204576"/>
                <a:gd name="connsiteX23" fmla="*/ 7012280 w 9601901"/>
                <a:gd name="connsiteY23" fmla="*/ 310598 h 1204576"/>
                <a:gd name="connsiteX24" fmla="*/ 7374230 w 9601901"/>
                <a:gd name="connsiteY24" fmla="*/ 501098 h 1204576"/>
                <a:gd name="connsiteX25" fmla="*/ 7590130 w 9601901"/>
                <a:gd name="connsiteY25" fmla="*/ 551898 h 1204576"/>
                <a:gd name="connsiteX26" fmla="*/ 7907629 w 9601901"/>
                <a:gd name="connsiteY26" fmla="*/ 278848 h 1204576"/>
                <a:gd name="connsiteX27" fmla="*/ 8358479 w 9601901"/>
                <a:gd name="connsiteY27" fmla="*/ 374098 h 1204576"/>
                <a:gd name="connsiteX28" fmla="*/ 8707729 w 9601901"/>
                <a:gd name="connsiteY28" fmla="*/ 462998 h 1204576"/>
                <a:gd name="connsiteX29" fmla="*/ 9177629 w 9601901"/>
                <a:gd name="connsiteY29" fmla="*/ 323298 h 1204576"/>
                <a:gd name="connsiteX30" fmla="*/ 9589415 w 9601901"/>
                <a:gd name="connsiteY30" fmla="*/ 22087 h 1204576"/>
                <a:gd name="connsiteX31" fmla="*/ 9594778 w 9601901"/>
                <a:gd name="connsiteY31" fmla="*/ 1176000 h 1204576"/>
                <a:gd name="connsiteX32" fmla="*/ 0 w 9601901"/>
                <a:gd name="connsiteY32" fmla="*/ 1204576 h 1204576"/>
                <a:gd name="connsiteX33" fmla="*/ 98425 w 9601901"/>
                <a:gd name="connsiteY33" fmla="*/ 865467 h 1204576"/>
                <a:gd name="connsiteX0" fmla="*/ 98425 w 9601899"/>
                <a:gd name="connsiteY0" fmla="*/ 865467 h 1204576"/>
                <a:gd name="connsiteX1" fmla="*/ 478130 w 9601899"/>
                <a:gd name="connsiteY1" fmla="*/ 901148 h 1204576"/>
                <a:gd name="connsiteX2" fmla="*/ 725780 w 9601899"/>
                <a:gd name="connsiteY2" fmla="*/ 805898 h 1204576"/>
                <a:gd name="connsiteX3" fmla="*/ 916280 w 9601899"/>
                <a:gd name="connsiteY3" fmla="*/ 742398 h 1204576"/>
                <a:gd name="connsiteX4" fmla="*/ 1430630 w 9601899"/>
                <a:gd name="connsiteY4" fmla="*/ 761448 h 1204576"/>
                <a:gd name="connsiteX5" fmla="*/ 1627480 w 9601899"/>
                <a:gd name="connsiteY5" fmla="*/ 805898 h 1204576"/>
                <a:gd name="connsiteX6" fmla="*/ 1792580 w 9601899"/>
                <a:gd name="connsiteY6" fmla="*/ 755098 h 1204576"/>
                <a:gd name="connsiteX7" fmla="*/ 2002130 w 9601899"/>
                <a:gd name="connsiteY7" fmla="*/ 596348 h 1204576"/>
                <a:gd name="connsiteX8" fmla="*/ 2281530 w 9601899"/>
                <a:gd name="connsiteY8" fmla="*/ 469348 h 1204576"/>
                <a:gd name="connsiteX9" fmla="*/ 2637130 w 9601899"/>
                <a:gd name="connsiteY9" fmla="*/ 412198 h 1204576"/>
                <a:gd name="connsiteX10" fmla="*/ 2916530 w 9601899"/>
                <a:gd name="connsiteY10" fmla="*/ 621748 h 1204576"/>
                <a:gd name="connsiteX11" fmla="*/ 3113380 w 9601899"/>
                <a:gd name="connsiteY11" fmla="*/ 907498 h 1204576"/>
                <a:gd name="connsiteX12" fmla="*/ 3437230 w 9601899"/>
                <a:gd name="connsiteY12" fmla="*/ 958298 h 1204576"/>
                <a:gd name="connsiteX13" fmla="*/ 3697580 w 9601899"/>
                <a:gd name="connsiteY13" fmla="*/ 894798 h 1204576"/>
                <a:gd name="connsiteX14" fmla="*/ 3989680 w 9601899"/>
                <a:gd name="connsiteY14" fmla="*/ 843998 h 1204576"/>
                <a:gd name="connsiteX15" fmla="*/ 4440530 w 9601899"/>
                <a:gd name="connsiteY15" fmla="*/ 812248 h 1204576"/>
                <a:gd name="connsiteX16" fmla="*/ 4688180 w 9601899"/>
                <a:gd name="connsiteY16" fmla="*/ 907498 h 1204576"/>
                <a:gd name="connsiteX17" fmla="*/ 4929480 w 9601899"/>
                <a:gd name="connsiteY17" fmla="*/ 729698 h 1204576"/>
                <a:gd name="connsiteX18" fmla="*/ 5075530 w 9601899"/>
                <a:gd name="connsiteY18" fmla="*/ 640798 h 1204576"/>
                <a:gd name="connsiteX19" fmla="*/ 5488280 w 9601899"/>
                <a:gd name="connsiteY19" fmla="*/ 564598 h 1204576"/>
                <a:gd name="connsiteX20" fmla="*/ 5913730 w 9601899"/>
                <a:gd name="connsiteY20" fmla="*/ 685248 h 1204576"/>
                <a:gd name="connsiteX21" fmla="*/ 6243930 w 9601899"/>
                <a:gd name="connsiteY21" fmla="*/ 697948 h 1204576"/>
                <a:gd name="connsiteX22" fmla="*/ 6536030 w 9601899"/>
                <a:gd name="connsiteY22" fmla="*/ 443948 h 1204576"/>
                <a:gd name="connsiteX23" fmla="*/ 7012280 w 9601899"/>
                <a:gd name="connsiteY23" fmla="*/ 310598 h 1204576"/>
                <a:gd name="connsiteX24" fmla="*/ 7374230 w 9601899"/>
                <a:gd name="connsiteY24" fmla="*/ 501098 h 1204576"/>
                <a:gd name="connsiteX25" fmla="*/ 7590130 w 9601899"/>
                <a:gd name="connsiteY25" fmla="*/ 551898 h 1204576"/>
                <a:gd name="connsiteX26" fmla="*/ 7907629 w 9601899"/>
                <a:gd name="connsiteY26" fmla="*/ 278848 h 1204576"/>
                <a:gd name="connsiteX27" fmla="*/ 8358479 w 9601899"/>
                <a:gd name="connsiteY27" fmla="*/ 374098 h 1204576"/>
                <a:gd name="connsiteX28" fmla="*/ 8707729 w 9601899"/>
                <a:gd name="connsiteY28" fmla="*/ 462998 h 1204576"/>
                <a:gd name="connsiteX29" fmla="*/ 9177629 w 9601899"/>
                <a:gd name="connsiteY29" fmla="*/ 323298 h 1204576"/>
                <a:gd name="connsiteX30" fmla="*/ 9589415 w 9601899"/>
                <a:gd name="connsiteY30" fmla="*/ 22087 h 1204576"/>
                <a:gd name="connsiteX31" fmla="*/ 9594778 w 9601899"/>
                <a:gd name="connsiteY31" fmla="*/ 1176000 h 1204576"/>
                <a:gd name="connsiteX32" fmla="*/ 0 w 9601899"/>
                <a:gd name="connsiteY32" fmla="*/ 1204576 h 1204576"/>
                <a:gd name="connsiteX33" fmla="*/ 98425 w 9601899"/>
                <a:gd name="connsiteY33" fmla="*/ 865467 h 1204576"/>
                <a:gd name="connsiteX0" fmla="*/ 98425 w 9601901"/>
                <a:gd name="connsiteY0" fmla="*/ 865467 h 1204576"/>
                <a:gd name="connsiteX1" fmla="*/ 478130 w 9601901"/>
                <a:gd name="connsiteY1" fmla="*/ 901148 h 1204576"/>
                <a:gd name="connsiteX2" fmla="*/ 725780 w 9601901"/>
                <a:gd name="connsiteY2" fmla="*/ 805898 h 1204576"/>
                <a:gd name="connsiteX3" fmla="*/ 916280 w 9601901"/>
                <a:gd name="connsiteY3" fmla="*/ 742398 h 1204576"/>
                <a:gd name="connsiteX4" fmla="*/ 1430630 w 9601901"/>
                <a:gd name="connsiteY4" fmla="*/ 761448 h 1204576"/>
                <a:gd name="connsiteX5" fmla="*/ 1627480 w 9601901"/>
                <a:gd name="connsiteY5" fmla="*/ 805898 h 1204576"/>
                <a:gd name="connsiteX6" fmla="*/ 1792580 w 9601901"/>
                <a:gd name="connsiteY6" fmla="*/ 755098 h 1204576"/>
                <a:gd name="connsiteX7" fmla="*/ 2002130 w 9601901"/>
                <a:gd name="connsiteY7" fmla="*/ 596348 h 1204576"/>
                <a:gd name="connsiteX8" fmla="*/ 2281530 w 9601901"/>
                <a:gd name="connsiteY8" fmla="*/ 469348 h 1204576"/>
                <a:gd name="connsiteX9" fmla="*/ 2637130 w 9601901"/>
                <a:gd name="connsiteY9" fmla="*/ 412198 h 1204576"/>
                <a:gd name="connsiteX10" fmla="*/ 2916530 w 9601901"/>
                <a:gd name="connsiteY10" fmla="*/ 621748 h 1204576"/>
                <a:gd name="connsiteX11" fmla="*/ 3113380 w 9601901"/>
                <a:gd name="connsiteY11" fmla="*/ 907498 h 1204576"/>
                <a:gd name="connsiteX12" fmla="*/ 3437230 w 9601901"/>
                <a:gd name="connsiteY12" fmla="*/ 958298 h 1204576"/>
                <a:gd name="connsiteX13" fmla="*/ 3697580 w 9601901"/>
                <a:gd name="connsiteY13" fmla="*/ 894798 h 1204576"/>
                <a:gd name="connsiteX14" fmla="*/ 3989680 w 9601901"/>
                <a:gd name="connsiteY14" fmla="*/ 843998 h 1204576"/>
                <a:gd name="connsiteX15" fmla="*/ 4440530 w 9601901"/>
                <a:gd name="connsiteY15" fmla="*/ 812248 h 1204576"/>
                <a:gd name="connsiteX16" fmla="*/ 4688180 w 9601901"/>
                <a:gd name="connsiteY16" fmla="*/ 907498 h 1204576"/>
                <a:gd name="connsiteX17" fmla="*/ 4929480 w 9601901"/>
                <a:gd name="connsiteY17" fmla="*/ 729698 h 1204576"/>
                <a:gd name="connsiteX18" fmla="*/ 5075530 w 9601901"/>
                <a:gd name="connsiteY18" fmla="*/ 640798 h 1204576"/>
                <a:gd name="connsiteX19" fmla="*/ 5488280 w 9601901"/>
                <a:gd name="connsiteY19" fmla="*/ 564598 h 1204576"/>
                <a:gd name="connsiteX20" fmla="*/ 5913730 w 9601901"/>
                <a:gd name="connsiteY20" fmla="*/ 685248 h 1204576"/>
                <a:gd name="connsiteX21" fmla="*/ 6243930 w 9601901"/>
                <a:gd name="connsiteY21" fmla="*/ 697948 h 1204576"/>
                <a:gd name="connsiteX22" fmla="*/ 6536030 w 9601901"/>
                <a:gd name="connsiteY22" fmla="*/ 443948 h 1204576"/>
                <a:gd name="connsiteX23" fmla="*/ 7012280 w 9601901"/>
                <a:gd name="connsiteY23" fmla="*/ 310598 h 1204576"/>
                <a:gd name="connsiteX24" fmla="*/ 7374230 w 9601901"/>
                <a:gd name="connsiteY24" fmla="*/ 501098 h 1204576"/>
                <a:gd name="connsiteX25" fmla="*/ 7590130 w 9601901"/>
                <a:gd name="connsiteY25" fmla="*/ 551898 h 1204576"/>
                <a:gd name="connsiteX26" fmla="*/ 7907629 w 9601901"/>
                <a:gd name="connsiteY26" fmla="*/ 278848 h 1204576"/>
                <a:gd name="connsiteX27" fmla="*/ 8358479 w 9601901"/>
                <a:gd name="connsiteY27" fmla="*/ 374098 h 1204576"/>
                <a:gd name="connsiteX28" fmla="*/ 8707729 w 9601901"/>
                <a:gd name="connsiteY28" fmla="*/ 462998 h 1204576"/>
                <a:gd name="connsiteX29" fmla="*/ 9177629 w 9601901"/>
                <a:gd name="connsiteY29" fmla="*/ 323298 h 1204576"/>
                <a:gd name="connsiteX30" fmla="*/ 9589415 w 9601901"/>
                <a:gd name="connsiteY30" fmla="*/ 22087 h 1204576"/>
                <a:gd name="connsiteX31" fmla="*/ 9598692 w 9601901"/>
                <a:gd name="connsiteY31" fmla="*/ 1176000 h 1204576"/>
                <a:gd name="connsiteX32" fmla="*/ 0 w 9601901"/>
                <a:gd name="connsiteY32" fmla="*/ 1204576 h 1204576"/>
                <a:gd name="connsiteX33" fmla="*/ 98425 w 9601901"/>
                <a:gd name="connsiteY33" fmla="*/ 865467 h 120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601901" h="1204576">
                  <a:moveTo>
                    <a:pt x="98425" y="865467"/>
                  </a:moveTo>
                  <a:cubicBezTo>
                    <a:pt x="328710" y="730252"/>
                    <a:pt x="425645" y="849038"/>
                    <a:pt x="478130" y="901148"/>
                  </a:cubicBezTo>
                  <a:cubicBezTo>
                    <a:pt x="537397" y="822831"/>
                    <a:pt x="641113" y="763565"/>
                    <a:pt x="725780" y="805898"/>
                  </a:cubicBezTo>
                  <a:cubicBezTo>
                    <a:pt x="757530" y="691598"/>
                    <a:pt x="846430" y="697948"/>
                    <a:pt x="916280" y="742398"/>
                  </a:cubicBezTo>
                  <a:cubicBezTo>
                    <a:pt x="1142763" y="503215"/>
                    <a:pt x="1375597" y="613281"/>
                    <a:pt x="1430630" y="761448"/>
                  </a:cubicBezTo>
                  <a:cubicBezTo>
                    <a:pt x="1521647" y="666198"/>
                    <a:pt x="1587263" y="729698"/>
                    <a:pt x="1627480" y="805898"/>
                  </a:cubicBezTo>
                  <a:cubicBezTo>
                    <a:pt x="1661347" y="738165"/>
                    <a:pt x="1726963" y="752981"/>
                    <a:pt x="1792580" y="755098"/>
                  </a:cubicBezTo>
                  <a:cubicBezTo>
                    <a:pt x="1796813" y="560365"/>
                    <a:pt x="1902647" y="587881"/>
                    <a:pt x="2002130" y="596348"/>
                  </a:cubicBezTo>
                  <a:cubicBezTo>
                    <a:pt x="2008480" y="551898"/>
                    <a:pt x="2110080" y="361398"/>
                    <a:pt x="2281530" y="469348"/>
                  </a:cubicBezTo>
                  <a:cubicBezTo>
                    <a:pt x="2330213" y="225931"/>
                    <a:pt x="2620197" y="300015"/>
                    <a:pt x="2637130" y="412198"/>
                  </a:cubicBezTo>
                  <a:cubicBezTo>
                    <a:pt x="2778947" y="340231"/>
                    <a:pt x="3009663" y="446065"/>
                    <a:pt x="2916530" y="621748"/>
                  </a:cubicBezTo>
                  <a:cubicBezTo>
                    <a:pt x="3111263" y="617515"/>
                    <a:pt x="3128197" y="791081"/>
                    <a:pt x="3113380" y="907498"/>
                  </a:cubicBezTo>
                  <a:cubicBezTo>
                    <a:pt x="3193813" y="843998"/>
                    <a:pt x="3350447" y="805898"/>
                    <a:pt x="3437230" y="958298"/>
                  </a:cubicBezTo>
                  <a:cubicBezTo>
                    <a:pt x="3475330" y="924431"/>
                    <a:pt x="3589630" y="782615"/>
                    <a:pt x="3697580" y="894798"/>
                  </a:cubicBezTo>
                  <a:cubicBezTo>
                    <a:pt x="3769547" y="750865"/>
                    <a:pt x="3936763" y="759331"/>
                    <a:pt x="3989680" y="843998"/>
                  </a:cubicBezTo>
                  <a:cubicBezTo>
                    <a:pt x="4148430" y="547665"/>
                    <a:pt x="4434180" y="645031"/>
                    <a:pt x="4440530" y="812248"/>
                  </a:cubicBezTo>
                  <a:cubicBezTo>
                    <a:pt x="4605630" y="748748"/>
                    <a:pt x="4662780" y="869398"/>
                    <a:pt x="4688180" y="907498"/>
                  </a:cubicBezTo>
                  <a:cubicBezTo>
                    <a:pt x="4686063" y="712765"/>
                    <a:pt x="4849047" y="721231"/>
                    <a:pt x="4929480" y="729698"/>
                  </a:cubicBezTo>
                  <a:cubicBezTo>
                    <a:pt x="4912547" y="670431"/>
                    <a:pt x="4927363" y="573065"/>
                    <a:pt x="5075530" y="640798"/>
                  </a:cubicBezTo>
                  <a:cubicBezTo>
                    <a:pt x="5086113" y="431248"/>
                    <a:pt x="5363397" y="405848"/>
                    <a:pt x="5488280" y="564598"/>
                  </a:cubicBezTo>
                  <a:cubicBezTo>
                    <a:pt x="5575063" y="399498"/>
                    <a:pt x="5915847" y="424898"/>
                    <a:pt x="5913730" y="685248"/>
                  </a:cubicBezTo>
                  <a:cubicBezTo>
                    <a:pt x="6023797" y="560365"/>
                    <a:pt x="6178313" y="587881"/>
                    <a:pt x="6243930" y="697948"/>
                  </a:cubicBezTo>
                  <a:cubicBezTo>
                    <a:pt x="6220647" y="314831"/>
                    <a:pt x="6451363" y="363515"/>
                    <a:pt x="6536030" y="443948"/>
                  </a:cubicBezTo>
                  <a:cubicBezTo>
                    <a:pt x="6459830" y="65065"/>
                    <a:pt x="6967830" y="143381"/>
                    <a:pt x="7012280" y="310598"/>
                  </a:cubicBezTo>
                  <a:cubicBezTo>
                    <a:pt x="7143513" y="213231"/>
                    <a:pt x="7344597" y="363515"/>
                    <a:pt x="7374230" y="501098"/>
                  </a:cubicBezTo>
                  <a:cubicBezTo>
                    <a:pt x="7441963" y="477815"/>
                    <a:pt x="7566847" y="410081"/>
                    <a:pt x="7590130" y="551898"/>
                  </a:cubicBezTo>
                  <a:cubicBezTo>
                    <a:pt x="7513930" y="251331"/>
                    <a:pt x="7945729" y="223815"/>
                    <a:pt x="7907629" y="278848"/>
                  </a:cubicBezTo>
                  <a:cubicBezTo>
                    <a:pt x="8049446" y="62948"/>
                    <a:pt x="8445262" y="247098"/>
                    <a:pt x="8358479" y="374098"/>
                  </a:cubicBezTo>
                  <a:cubicBezTo>
                    <a:pt x="8629412" y="244981"/>
                    <a:pt x="8709846" y="427015"/>
                    <a:pt x="8707729" y="462998"/>
                  </a:cubicBezTo>
                  <a:cubicBezTo>
                    <a:pt x="8915162" y="173015"/>
                    <a:pt x="9243246" y="283081"/>
                    <a:pt x="9177629" y="323298"/>
                  </a:cubicBezTo>
                  <a:cubicBezTo>
                    <a:pt x="9160696" y="-21719"/>
                    <a:pt x="9688898" y="-26596"/>
                    <a:pt x="9589415" y="22087"/>
                  </a:cubicBezTo>
                  <a:cubicBezTo>
                    <a:pt x="9598080" y="592024"/>
                    <a:pt x="9605372" y="1003167"/>
                    <a:pt x="9598692" y="1176000"/>
                  </a:cubicBezTo>
                  <a:lnTo>
                    <a:pt x="0" y="1204576"/>
                  </a:lnTo>
                  <a:cubicBezTo>
                    <a:pt x="32808" y="1091540"/>
                    <a:pt x="-10583" y="645128"/>
                    <a:pt x="98425" y="8654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Rectangle 49">
            <a:extLst>
              <a:ext uri="{FF2B5EF4-FFF2-40B4-BE49-F238E27FC236}">
                <a16:creationId xmlns:a16="http://schemas.microsoft.com/office/drawing/2014/main" id="{2725BD9A-E77E-4041-84C4-382E2135846D}"/>
              </a:ext>
            </a:extLst>
          </p:cNvPr>
          <p:cNvSpPr/>
          <p:nvPr/>
        </p:nvSpPr>
        <p:spPr>
          <a:xfrm>
            <a:off x="6466766" y="1475995"/>
            <a:ext cx="5827132" cy="2460262"/>
          </a:xfrm>
          <a:custGeom>
            <a:avLst/>
            <a:gdLst>
              <a:gd name="connsiteX0" fmla="*/ 0 w 6585743"/>
              <a:gd name="connsiteY0" fmla="*/ 0 h 2449833"/>
              <a:gd name="connsiteX1" fmla="*/ 6585743 w 6585743"/>
              <a:gd name="connsiteY1" fmla="*/ 0 h 2449833"/>
              <a:gd name="connsiteX2" fmla="*/ 6585743 w 6585743"/>
              <a:gd name="connsiteY2" fmla="*/ 2449833 h 2449833"/>
              <a:gd name="connsiteX3" fmla="*/ 0 w 6585743"/>
              <a:gd name="connsiteY3" fmla="*/ 2449833 h 2449833"/>
              <a:gd name="connsiteX4" fmla="*/ 0 w 6585743"/>
              <a:gd name="connsiteY4" fmla="*/ 0 h 2449833"/>
              <a:gd name="connsiteX0" fmla="*/ 0 w 6585743"/>
              <a:gd name="connsiteY0" fmla="*/ 0 h 2449833"/>
              <a:gd name="connsiteX1" fmla="*/ 6585743 w 6585743"/>
              <a:gd name="connsiteY1" fmla="*/ 0 h 2449833"/>
              <a:gd name="connsiteX2" fmla="*/ 6585743 w 6585743"/>
              <a:gd name="connsiteY2" fmla="*/ 2449833 h 2449833"/>
              <a:gd name="connsiteX3" fmla="*/ 153987 w 6585743"/>
              <a:gd name="connsiteY3" fmla="*/ 2420554 h 2449833"/>
              <a:gd name="connsiteX4" fmla="*/ 0 w 6585743"/>
              <a:gd name="connsiteY4" fmla="*/ 2449833 h 2449833"/>
              <a:gd name="connsiteX5" fmla="*/ 0 w 6585743"/>
              <a:gd name="connsiteY5" fmla="*/ 0 h 2449833"/>
              <a:gd name="connsiteX0" fmla="*/ 0 w 6585743"/>
              <a:gd name="connsiteY0" fmla="*/ 0 h 2487229"/>
              <a:gd name="connsiteX1" fmla="*/ 6585743 w 6585743"/>
              <a:gd name="connsiteY1" fmla="*/ 0 h 2487229"/>
              <a:gd name="connsiteX2" fmla="*/ 6585743 w 6585743"/>
              <a:gd name="connsiteY2" fmla="*/ 2449833 h 2487229"/>
              <a:gd name="connsiteX3" fmla="*/ 525462 w 6585743"/>
              <a:gd name="connsiteY3" fmla="*/ 2487229 h 2487229"/>
              <a:gd name="connsiteX4" fmla="*/ 153987 w 6585743"/>
              <a:gd name="connsiteY4" fmla="*/ 2420554 h 2487229"/>
              <a:gd name="connsiteX5" fmla="*/ 0 w 6585743"/>
              <a:gd name="connsiteY5" fmla="*/ 2449833 h 2487229"/>
              <a:gd name="connsiteX6" fmla="*/ 0 w 6585743"/>
              <a:gd name="connsiteY6" fmla="*/ 0 h 2487229"/>
              <a:gd name="connsiteX0" fmla="*/ 0 w 6585743"/>
              <a:gd name="connsiteY0" fmla="*/ 0 h 2487229"/>
              <a:gd name="connsiteX1" fmla="*/ 6585743 w 6585743"/>
              <a:gd name="connsiteY1" fmla="*/ 0 h 2487229"/>
              <a:gd name="connsiteX2" fmla="*/ 6585743 w 6585743"/>
              <a:gd name="connsiteY2" fmla="*/ 2449833 h 2487229"/>
              <a:gd name="connsiteX3" fmla="*/ 1068387 w 6585743"/>
              <a:gd name="connsiteY3" fmla="*/ 2430079 h 2487229"/>
              <a:gd name="connsiteX4" fmla="*/ 525462 w 6585743"/>
              <a:gd name="connsiteY4" fmla="*/ 2487229 h 2487229"/>
              <a:gd name="connsiteX5" fmla="*/ 153987 w 6585743"/>
              <a:gd name="connsiteY5" fmla="*/ 2420554 h 2487229"/>
              <a:gd name="connsiteX6" fmla="*/ 0 w 6585743"/>
              <a:gd name="connsiteY6" fmla="*/ 2449833 h 2487229"/>
              <a:gd name="connsiteX7" fmla="*/ 0 w 6585743"/>
              <a:gd name="connsiteY7" fmla="*/ 0 h 2487229"/>
              <a:gd name="connsiteX0" fmla="*/ 0 w 6585743"/>
              <a:gd name="connsiteY0" fmla="*/ 0 h 2525678"/>
              <a:gd name="connsiteX1" fmla="*/ 6585743 w 6585743"/>
              <a:gd name="connsiteY1" fmla="*/ 0 h 2525678"/>
              <a:gd name="connsiteX2" fmla="*/ 6585743 w 6585743"/>
              <a:gd name="connsiteY2" fmla="*/ 2449833 h 2525678"/>
              <a:gd name="connsiteX3" fmla="*/ 1535112 w 6585743"/>
              <a:gd name="connsiteY3" fmla="*/ 2525329 h 2525678"/>
              <a:gd name="connsiteX4" fmla="*/ 1068387 w 6585743"/>
              <a:gd name="connsiteY4" fmla="*/ 2430079 h 2525678"/>
              <a:gd name="connsiteX5" fmla="*/ 525462 w 6585743"/>
              <a:gd name="connsiteY5" fmla="*/ 2487229 h 2525678"/>
              <a:gd name="connsiteX6" fmla="*/ 153987 w 6585743"/>
              <a:gd name="connsiteY6" fmla="*/ 2420554 h 2525678"/>
              <a:gd name="connsiteX7" fmla="*/ 0 w 6585743"/>
              <a:gd name="connsiteY7" fmla="*/ 2449833 h 2525678"/>
              <a:gd name="connsiteX8" fmla="*/ 0 w 6585743"/>
              <a:gd name="connsiteY8" fmla="*/ 0 h 2525678"/>
              <a:gd name="connsiteX0" fmla="*/ 0 w 6585743"/>
              <a:gd name="connsiteY0" fmla="*/ 0 h 2648866"/>
              <a:gd name="connsiteX1" fmla="*/ 6585743 w 6585743"/>
              <a:gd name="connsiteY1" fmla="*/ 0 h 2648866"/>
              <a:gd name="connsiteX2" fmla="*/ 6585743 w 6585743"/>
              <a:gd name="connsiteY2" fmla="*/ 2449833 h 2648866"/>
              <a:gd name="connsiteX3" fmla="*/ 2563812 w 6585743"/>
              <a:gd name="connsiteY3" fmla="*/ 2506278 h 2648866"/>
              <a:gd name="connsiteX4" fmla="*/ 1535112 w 6585743"/>
              <a:gd name="connsiteY4" fmla="*/ 2525329 h 2648866"/>
              <a:gd name="connsiteX5" fmla="*/ 1068387 w 6585743"/>
              <a:gd name="connsiteY5" fmla="*/ 2430079 h 2648866"/>
              <a:gd name="connsiteX6" fmla="*/ 525462 w 6585743"/>
              <a:gd name="connsiteY6" fmla="*/ 2487229 h 2648866"/>
              <a:gd name="connsiteX7" fmla="*/ 153987 w 6585743"/>
              <a:gd name="connsiteY7" fmla="*/ 2420554 h 2648866"/>
              <a:gd name="connsiteX8" fmla="*/ 0 w 6585743"/>
              <a:gd name="connsiteY8" fmla="*/ 2449833 h 2648866"/>
              <a:gd name="connsiteX9" fmla="*/ 0 w 6585743"/>
              <a:gd name="connsiteY9" fmla="*/ 0 h 2648866"/>
              <a:gd name="connsiteX0" fmla="*/ 0 w 6585743"/>
              <a:gd name="connsiteY0" fmla="*/ 0 h 2685948"/>
              <a:gd name="connsiteX1" fmla="*/ 6585743 w 6585743"/>
              <a:gd name="connsiteY1" fmla="*/ 0 h 2685948"/>
              <a:gd name="connsiteX2" fmla="*/ 6585743 w 6585743"/>
              <a:gd name="connsiteY2" fmla="*/ 2449833 h 2685948"/>
              <a:gd name="connsiteX3" fmla="*/ 3830637 w 6585743"/>
              <a:gd name="connsiteY3" fmla="*/ 2601528 h 2685948"/>
              <a:gd name="connsiteX4" fmla="*/ 2563812 w 6585743"/>
              <a:gd name="connsiteY4" fmla="*/ 2506278 h 2685948"/>
              <a:gd name="connsiteX5" fmla="*/ 1535112 w 6585743"/>
              <a:gd name="connsiteY5" fmla="*/ 2525329 h 2685948"/>
              <a:gd name="connsiteX6" fmla="*/ 1068387 w 6585743"/>
              <a:gd name="connsiteY6" fmla="*/ 2430079 h 2685948"/>
              <a:gd name="connsiteX7" fmla="*/ 525462 w 6585743"/>
              <a:gd name="connsiteY7" fmla="*/ 2487229 h 2685948"/>
              <a:gd name="connsiteX8" fmla="*/ 153987 w 6585743"/>
              <a:gd name="connsiteY8" fmla="*/ 2420554 h 2685948"/>
              <a:gd name="connsiteX9" fmla="*/ 0 w 6585743"/>
              <a:gd name="connsiteY9" fmla="*/ 2449833 h 2685948"/>
              <a:gd name="connsiteX10" fmla="*/ 0 w 6585743"/>
              <a:gd name="connsiteY10" fmla="*/ 0 h 2685948"/>
              <a:gd name="connsiteX0" fmla="*/ 0 w 6585743"/>
              <a:gd name="connsiteY0" fmla="*/ 0 h 2684135"/>
              <a:gd name="connsiteX1" fmla="*/ 6585743 w 6585743"/>
              <a:gd name="connsiteY1" fmla="*/ 0 h 2684135"/>
              <a:gd name="connsiteX2" fmla="*/ 6585743 w 6585743"/>
              <a:gd name="connsiteY2" fmla="*/ 2449833 h 2684135"/>
              <a:gd name="connsiteX3" fmla="*/ 4945062 w 6585743"/>
              <a:gd name="connsiteY3" fmla="*/ 2592003 h 2684135"/>
              <a:gd name="connsiteX4" fmla="*/ 3830637 w 6585743"/>
              <a:gd name="connsiteY4" fmla="*/ 2601528 h 2684135"/>
              <a:gd name="connsiteX5" fmla="*/ 2563812 w 6585743"/>
              <a:gd name="connsiteY5" fmla="*/ 2506278 h 2684135"/>
              <a:gd name="connsiteX6" fmla="*/ 1535112 w 6585743"/>
              <a:gd name="connsiteY6" fmla="*/ 2525329 h 2684135"/>
              <a:gd name="connsiteX7" fmla="*/ 1068387 w 6585743"/>
              <a:gd name="connsiteY7" fmla="*/ 2430079 h 2684135"/>
              <a:gd name="connsiteX8" fmla="*/ 525462 w 6585743"/>
              <a:gd name="connsiteY8" fmla="*/ 2487229 h 2684135"/>
              <a:gd name="connsiteX9" fmla="*/ 153987 w 6585743"/>
              <a:gd name="connsiteY9" fmla="*/ 2420554 h 2684135"/>
              <a:gd name="connsiteX10" fmla="*/ 0 w 6585743"/>
              <a:gd name="connsiteY10" fmla="*/ 2449833 h 2684135"/>
              <a:gd name="connsiteX11" fmla="*/ 0 w 6585743"/>
              <a:gd name="connsiteY11" fmla="*/ 0 h 2684135"/>
              <a:gd name="connsiteX0" fmla="*/ 0 w 6585743"/>
              <a:gd name="connsiteY0" fmla="*/ 0 h 2684135"/>
              <a:gd name="connsiteX1" fmla="*/ 6585743 w 6585743"/>
              <a:gd name="connsiteY1" fmla="*/ 0 h 2684135"/>
              <a:gd name="connsiteX2" fmla="*/ 6585743 w 6585743"/>
              <a:gd name="connsiteY2" fmla="*/ 2449833 h 2684135"/>
              <a:gd name="connsiteX3" fmla="*/ 4945062 w 6585743"/>
              <a:gd name="connsiteY3" fmla="*/ 2592003 h 2684135"/>
              <a:gd name="connsiteX4" fmla="*/ 3830637 w 6585743"/>
              <a:gd name="connsiteY4" fmla="*/ 2601528 h 2684135"/>
              <a:gd name="connsiteX5" fmla="*/ 2563812 w 6585743"/>
              <a:gd name="connsiteY5" fmla="*/ 2506278 h 2684135"/>
              <a:gd name="connsiteX6" fmla="*/ 1535112 w 6585743"/>
              <a:gd name="connsiteY6" fmla="*/ 2525329 h 2684135"/>
              <a:gd name="connsiteX7" fmla="*/ 1068387 w 6585743"/>
              <a:gd name="connsiteY7" fmla="*/ 2430079 h 2684135"/>
              <a:gd name="connsiteX8" fmla="*/ 525462 w 6585743"/>
              <a:gd name="connsiteY8" fmla="*/ 2487229 h 2684135"/>
              <a:gd name="connsiteX9" fmla="*/ 0 w 6585743"/>
              <a:gd name="connsiteY9" fmla="*/ 2449833 h 2684135"/>
              <a:gd name="connsiteX10" fmla="*/ 0 w 6585743"/>
              <a:gd name="connsiteY10" fmla="*/ 0 h 2684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85743" h="2684135">
                <a:moveTo>
                  <a:pt x="0" y="0"/>
                </a:moveTo>
                <a:lnTo>
                  <a:pt x="6585743" y="0"/>
                </a:lnTo>
                <a:lnTo>
                  <a:pt x="6585743" y="2449833"/>
                </a:lnTo>
                <a:cubicBezTo>
                  <a:pt x="6299596" y="2892946"/>
                  <a:pt x="5404246" y="2566720"/>
                  <a:pt x="4945062" y="2592003"/>
                </a:cubicBezTo>
                <a:cubicBezTo>
                  <a:pt x="4485878" y="2617286"/>
                  <a:pt x="4214812" y="2626928"/>
                  <a:pt x="3830637" y="2601528"/>
                </a:cubicBezTo>
                <a:cubicBezTo>
                  <a:pt x="3446462" y="2576128"/>
                  <a:pt x="2946399" y="2512628"/>
                  <a:pt x="2563812" y="2506278"/>
                </a:cubicBezTo>
                <a:cubicBezTo>
                  <a:pt x="2181225" y="2499928"/>
                  <a:pt x="1784349" y="2539616"/>
                  <a:pt x="1535112" y="2525329"/>
                </a:cubicBezTo>
                <a:lnTo>
                  <a:pt x="1068387" y="2430079"/>
                </a:lnTo>
                <a:lnTo>
                  <a:pt x="525462" y="2487229"/>
                </a:lnTo>
                <a:lnTo>
                  <a:pt x="0" y="244983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83FF"/>
              </a:gs>
              <a:gs pos="79000">
                <a:srgbClr val="69E0F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5F224F5-A550-4C50-B61D-3A1D449FD51F}"/>
              </a:ext>
            </a:extLst>
          </p:cNvPr>
          <p:cNvSpPr/>
          <p:nvPr/>
        </p:nvSpPr>
        <p:spPr>
          <a:xfrm flipH="1" flipV="1">
            <a:off x="9144029" y="2776437"/>
            <a:ext cx="3098800" cy="626990"/>
          </a:xfrm>
          <a:custGeom>
            <a:avLst/>
            <a:gdLst>
              <a:gd name="connsiteX0" fmla="*/ 0 w 3098800"/>
              <a:gd name="connsiteY0" fmla="*/ 203200 h 713951"/>
              <a:gd name="connsiteX1" fmla="*/ 304800 w 3098800"/>
              <a:gd name="connsiteY1" fmla="*/ 660400 h 713951"/>
              <a:gd name="connsiteX2" fmla="*/ 939800 w 3098800"/>
              <a:gd name="connsiteY2" fmla="*/ 647700 h 713951"/>
              <a:gd name="connsiteX3" fmla="*/ 1536700 w 3098800"/>
              <a:gd name="connsiteY3" fmla="*/ 342900 h 713951"/>
              <a:gd name="connsiteX4" fmla="*/ 2489200 w 3098800"/>
              <a:gd name="connsiteY4" fmla="*/ 558800 h 713951"/>
              <a:gd name="connsiteX5" fmla="*/ 2908300 w 3098800"/>
              <a:gd name="connsiteY5" fmla="*/ 685800 h 713951"/>
              <a:gd name="connsiteX6" fmla="*/ 3098800 w 3098800"/>
              <a:gd name="connsiteY6" fmla="*/ 0 h 713951"/>
              <a:gd name="connsiteX7" fmla="*/ 3098800 w 3098800"/>
              <a:gd name="connsiteY7" fmla="*/ 0 h 713951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2908300 w 3098800"/>
              <a:gd name="connsiteY4" fmla="*/ 685800 h 703213"/>
              <a:gd name="connsiteX5" fmla="*/ 3098800 w 3098800"/>
              <a:gd name="connsiteY5" fmla="*/ 0 h 703213"/>
              <a:gd name="connsiteX6" fmla="*/ 3098800 w 3098800"/>
              <a:gd name="connsiteY6" fmla="*/ 0 h 703213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3098800 w 3098800"/>
              <a:gd name="connsiteY4" fmla="*/ 0 h 703213"/>
              <a:gd name="connsiteX5" fmla="*/ 3098800 w 3098800"/>
              <a:gd name="connsiteY5" fmla="*/ 0 h 703213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3098800 w 3098800"/>
              <a:gd name="connsiteY4" fmla="*/ 0 h 703213"/>
              <a:gd name="connsiteX5" fmla="*/ 3098800 w 3098800"/>
              <a:gd name="connsiteY5" fmla="*/ 0 h 70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8800" h="703213">
                <a:moveTo>
                  <a:pt x="0" y="203200"/>
                </a:moveTo>
                <a:cubicBezTo>
                  <a:pt x="74083" y="394758"/>
                  <a:pt x="148167" y="586317"/>
                  <a:pt x="304800" y="660400"/>
                </a:cubicBezTo>
                <a:cubicBezTo>
                  <a:pt x="461433" y="734483"/>
                  <a:pt x="734483" y="700617"/>
                  <a:pt x="939800" y="647700"/>
                </a:cubicBezTo>
                <a:cubicBezTo>
                  <a:pt x="1145117" y="594783"/>
                  <a:pt x="1176867" y="450850"/>
                  <a:pt x="1536700" y="342900"/>
                </a:cubicBezTo>
                <a:cubicBezTo>
                  <a:pt x="1896533" y="234950"/>
                  <a:pt x="2355850" y="768350"/>
                  <a:pt x="3098800" y="0"/>
                </a:cubicBezTo>
                <a:lnTo>
                  <a:pt x="3098800" y="0"/>
                </a:lnTo>
              </a:path>
            </a:pathLst>
          </a:custGeom>
          <a:gradFill flip="none" rotWithShape="1">
            <a:gsLst>
              <a:gs pos="0">
                <a:schemeClr val="bg1"/>
              </a:gs>
              <a:gs pos="92000">
                <a:srgbClr val="64DBFE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4A18C9B-53A0-4DC6-A767-8B9E33F26897}"/>
              </a:ext>
            </a:extLst>
          </p:cNvPr>
          <p:cNvSpPr/>
          <p:nvPr/>
        </p:nvSpPr>
        <p:spPr>
          <a:xfrm flipV="1">
            <a:off x="6493435" y="3096371"/>
            <a:ext cx="3098800" cy="626990"/>
          </a:xfrm>
          <a:custGeom>
            <a:avLst/>
            <a:gdLst>
              <a:gd name="connsiteX0" fmla="*/ 0 w 3098800"/>
              <a:gd name="connsiteY0" fmla="*/ 203200 h 713951"/>
              <a:gd name="connsiteX1" fmla="*/ 304800 w 3098800"/>
              <a:gd name="connsiteY1" fmla="*/ 660400 h 713951"/>
              <a:gd name="connsiteX2" fmla="*/ 939800 w 3098800"/>
              <a:gd name="connsiteY2" fmla="*/ 647700 h 713951"/>
              <a:gd name="connsiteX3" fmla="*/ 1536700 w 3098800"/>
              <a:gd name="connsiteY3" fmla="*/ 342900 h 713951"/>
              <a:gd name="connsiteX4" fmla="*/ 2489200 w 3098800"/>
              <a:gd name="connsiteY4" fmla="*/ 558800 h 713951"/>
              <a:gd name="connsiteX5" fmla="*/ 2908300 w 3098800"/>
              <a:gd name="connsiteY5" fmla="*/ 685800 h 713951"/>
              <a:gd name="connsiteX6" fmla="*/ 3098800 w 3098800"/>
              <a:gd name="connsiteY6" fmla="*/ 0 h 713951"/>
              <a:gd name="connsiteX7" fmla="*/ 3098800 w 3098800"/>
              <a:gd name="connsiteY7" fmla="*/ 0 h 713951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2908300 w 3098800"/>
              <a:gd name="connsiteY4" fmla="*/ 685800 h 703213"/>
              <a:gd name="connsiteX5" fmla="*/ 3098800 w 3098800"/>
              <a:gd name="connsiteY5" fmla="*/ 0 h 703213"/>
              <a:gd name="connsiteX6" fmla="*/ 3098800 w 3098800"/>
              <a:gd name="connsiteY6" fmla="*/ 0 h 703213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3098800 w 3098800"/>
              <a:gd name="connsiteY4" fmla="*/ 0 h 703213"/>
              <a:gd name="connsiteX5" fmla="*/ 3098800 w 3098800"/>
              <a:gd name="connsiteY5" fmla="*/ 0 h 703213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3098800 w 3098800"/>
              <a:gd name="connsiteY4" fmla="*/ 0 h 703213"/>
              <a:gd name="connsiteX5" fmla="*/ 3098800 w 3098800"/>
              <a:gd name="connsiteY5" fmla="*/ 0 h 70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8800" h="703213">
                <a:moveTo>
                  <a:pt x="0" y="203200"/>
                </a:moveTo>
                <a:cubicBezTo>
                  <a:pt x="74083" y="394758"/>
                  <a:pt x="148167" y="586317"/>
                  <a:pt x="304800" y="660400"/>
                </a:cubicBezTo>
                <a:cubicBezTo>
                  <a:pt x="461433" y="734483"/>
                  <a:pt x="734483" y="700617"/>
                  <a:pt x="939800" y="647700"/>
                </a:cubicBezTo>
                <a:cubicBezTo>
                  <a:pt x="1145117" y="594783"/>
                  <a:pt x="1176867" y="450850"/>
                  <a:pt x="1536700" y="342900"/>
                </a:cubicBezTo>
                <a:cubicBezTo>
                  <a:pt x="1896533" y="234950"/>
                  <a:pt x="2355850" y="768350"/>
                  <a:pt x="3098800" y="0"/>
                </a:cubicBezTo>
                <a:lnTo>
                  <a:pt x="3098800" y="0"/>
                </a:lnTo>
              </a:path>
            </a:pathLst>
          </a:custGeom>
          <a:gradFill flip="none" rotWithShape="1">
            <a:gsLst>
              <a:gs pos="0">
                <a:schemeClr val="bg1"/>
              </a:gs>
              <a:gs pos="92000">
                <a:srgbClr val="64DBFE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423547F-3EF8-49E6-A966-B34C2CCA8DDD}"/>
              </a:ext>
            </a:extLst>
          </p:cNvPr>
          <p:cNvGrpSpPr/>
          <p:nvPr/>
        </p:nvGrpSpPr>
        <p:grpSpPr>
          <a:xfrm rot="21335013">
            <a:off x="10135354" y="168321"/>
            <a:ext cx="1988505" cy="1782046"/>
            <a:chOff x="3838081" y="1231617"/>
            <a:chExt cx="3933411" cy="3525022"/>
          </a:xfrm>
        </p:grpSpPr>
        <p:sp>
          <p:nvSpPr>
            <p:cNvPr id="21" name="Rectangle: Rounded Corners 1">
              <a:extLst>
                <a:ext uri="{FF2B5EF4-FFF2-40B4-BE49-F238E27FC236}">
                  <a16:creationId xmlns:a16="http://schemas.microsoft.com/office/drawing/2014/main" id="{C36D639C-E9C1-4A9C-A8BF-C457FEB4B2AF}"/>
                </a:ext>
              </a:extLst>
            </p:cNvPr>
            <p:cNvSpPr/>
            <p:nvPr/>
          </p:nvSpPr>
          <p:spPr>
            <a:xfrm>
              <a:off x="3838081" y="4284122"/>
              <a:ext cx="3702049" cy="472517"/>
            </a:xfrm>
            <a:custGeom>
              <a:avLst/>
              <a:gdLst>
                <a:gd name="connsiteX0" fmla="*/ 0 w 3454400"/>
                <a:gd name="connsiteY0" fmla="*/ 48446 h 290668"/>
                <a:gd name="connsiteX1" fmla="*/ 48446 w 3454400"/>
                <a:gd name="connsiteY1" fmla="*/ 0 h 290668"/>
                <a:gd name="connsiteX2" fmla="*/ 3405954 w 3454400"/>
                <a:gd name="connsiteY2" fmla="*/ 0 h 290668"/>
                <a:gd name="connsiteX3" fmla="*/ 3454400 w 3454400"/>
                <a:gd name="connsiteY3" fmla="*/ 48446 h 290668"/>
                <a:gd name="connsiteX4" fmla="*/ 3454400 w 3454400"/>
                <a:gd name="connsiteY4" fmla="*/ 242222 h 290668"/>
                <a:gd name="connsiteX5" fmla="*/ 3405954 w 3454400"/>
                <a:gd name="connsiteY5" fmla="*/ 290668 h 290668"/>
                <a:gd name="connsiteX6" fmla="*/ 48446 w 3454400"/>
                <a:gd name="connsiteY6" fmla="*/ 290668 h 290668"/>
                <a:gd name="connsiteX7" fmla="*/ 0 w 3454400"/>
                <a:gd name="connsiteY7" fmla="*/ 242222 h 290668"/>
                <a:gd name="connsiteX8" fmla="*/ 0 w 3454400"/>
                <a:gd name="connsiteY8" fmla="*/ 48446 h 290668"/>
                <a:gd name="connsiteX0" fmla="*/ 11287 w 3465687"/>
                <a:gd name="connsiteY0" fmla="*/ 67496 h 309718"/>
                <a:gd name="connsiteX1" fmla="*/ 12108 w 3465687"/>
                <a:gd name="connsiteY1" fmla="*/ 0 h 309718"/>
                <a:gd name="connsiteX2" fmla="*/ 3417241 w 3465687"/>
                <a:gd name="connsiteY2" fmla="*/ 19050 h 309718"/>
                <a:gd name="connsiteX3" fmla="*/ 3465687 w 3465687"/>
                <a:gd name="connsiteY3" fmla="*/ 67496 h 309718"/>
                <a:gd name="connsiteX4" fmla="*/ 3465687 w 3465687"/>
                <a:gd name="connsiteY4" fmla="*/ 261272 h 309718"/>
                <a:gd name="connsiteX5" fmla="*/ 3417241 w 3465687"/>
                <a:gd name="connsiteY5" fmla="*/ 309718 h 309718"/>
                <a:gd name="connsiteX6" fmla="*/ 59733 w 3465687"/>
                <a:gd name="connsiteY6" fmla="*/ 309718 h 309718"/>
                <a:gd name="connsiteX7" fmla="*/ 11287 w 3465687"/>
                <a:gd name="connsiteY7" fmla="*/ 261272 h 309718"/>
                <a:gd name="connsiteX8" fmla="*/ 11287 w 3465687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86546 w 3492500"/>
                <a:gd name="connsiteY6" fmla="*/ 309718 h 309718"/>
                <a:gd name="connsiteX7" fmla="*/ 38100 w 3492500"/>
                <a:gd name="connsiteY7" fmla="*/ 261272 h 309718"/>
                <a:gd name="connsiteX8" fmla="*/ 0 w 3492500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86546 w 3492500"/>
                <a:gd name="connsiteY6" fmla="*/ 309718 h 309718"/>
                <a:gd name="connsiteX7" fmla="*/ 85725 w 3492500"/>
                <a:gd name="connsiteY7" fmla="*/ 242222 h 309718"/>
                <a:gd name="connsiteX8" fmla="*/ 0 w 3492500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210371 w 3492500"/>
                <a:gd name="connsiteY6" fmla="*/ 281143 h 309718"/>
                <a:gd name="connsiteX7" fmla="*/ 85725 w 3492500"/>
                <a:gd name="connsiteY7" fmla="*/ 242222 h 309718"/>
                <a:gd name="connsiteX8" fmla="*/ 0 w 3492500"/>
                <a:gd name="connsiteY8" fmla="*/ 67496 h 309718"/>
                <a:gd name="connsiteX0" fmla="*/ 0 w 3702050"/>
                <a:gd name="connsiteY0" fmla="*/ 202760 h 444982"/>
                <a:gd name="connsiteX1" fmla="*/ 38921 w 3702050"/>
                <a:gd name="connsiteY1" fmla="*/ 135264 h 444982"/>
                <a:gd name="connsiteX2" fmla="*/ 3444054 w 3702050"/>
                <a:gd name="connsiteY2" fmla="*/ 154314 h 444982"/>
                <a:gd name="connsiteX3" fmla="*/ 3702050 w 3702050"/>
                <a:gd name="connsiteY3" fmla="*/ 2735 h 444982"/>
                <a:gd name="connsiteX4" fmla="*/ 3492500 w 3702050"/>
                <a:gd name="connsiteY4" fmla="*/ 396536 h 444982"/>
                <a:gd name="connsiteX5" fmla="*/ 3444054 w 3702050"/>
                <a:gd name="connsiteY5" fmla="*/ 444982 h 444982"/>
                <a:gd name="connsiteX6" fmla="*/ 210371 w 3702050"/>
                <a:gd name="connsiteY6" fmla="*/ 416407 h 444982"/>
                <a:gd name="connsiteX7" fmla="*/ 85725 w 3702050"/>
                <a:gd name="connsiteY7" fmla="*/ 377486 h 444982"/>
                <a:gd name="connsiteX8" fmla="*/ 0 w 3702050"/>
                <a:gd name="connsiteY8" fmla="*/ 202760 h 444982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92500 w 3702050"/>
                <a:gd name="connsiteY4" fmla="*/ 401190 h 449636"/>
                <a:gd name="connsiteX5" fmla="*/ 3444054 w 3702050"/>
                <a:gd name="connsiteY5" fmla="*/ 449636 h 449636"/>
                <a:gd name="connsiteX6" fmla="*/ 210371 w 3702050"/>
                <a:gd name="connsiteY6" fmla="*/ 421061 h 449636"/>
                <a:gd name="connsiteX7" fmla="*/ 85725 w 3702050"/>
                <a:gd name="connsiteY7" fmla="*/ 382140 h 449636"/>
                <a:gd name="connsiteX8" fmla="*/ 0 w 3702050"/>
                <a:gd name="connsiteY8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25825 w 3702050"/>
                <a:gd name="connsiteY4" fmla="*/ 382140 h 449636"/>
                <a:gd name="connsiteX5" fmla="*/ 3444054 w 3702050"/>
                <a:gd name="connsiteY5" fmla="*/ 449636 h 449636"/>
                <a:gd name="connsiteX6" fmla="*/ 210371 w 3702050"/>
                <a:gd name="connsiteY6" fmla="*/ 421061 h 449636"/>
                <a:gd name="connsiteX7" fmla="*/ 85725 w 3702050"/>
                <a:gd name="connsiteY7" fmla="*/ 382140 h 449636"/>
                <a:gd name="connsiteX8" fmla="*/ 0 w 3702050"/>
                <a:gd name="connsiteY8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4405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537215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537215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537215 w 3702050"/>
                <a:gd name="connsiteY4" fmla="*/ 449636 h 449636"/>
                <a:gd name="connsiteX5" fmla="*/ 3360721 w 3702050"/>
                <a:gd name="connsiteY5" fmla="*/ 428433 h 449636"/>
                <a:gd name="connsiteX6" fmla="*/ 210371 w 3702050"/>
                <a:gd name="connsiteY6" fmla="*/ 421061 h 449636"/>
                <a:gd name="connsiteX7" fmla="*/ 85725 w 3702050"/>
                <a:gd name="connsiteY7" fmla="*/ 382140 h 449636"/>
                <a:gd name="connsiteX8" fmla="*/ 0 w 3702050"/>
                <a:gd name="connsiteY8" fmla="*/ 207414 h 449636"/>
                <a:gd name="connsiteX0" fmla="*/ 0 w 3702050"/>
                <a:gd name="connsiteY0" fmla="*/ 207414 h 453661"/>
                <a:gd name="connsiteX1" fmla="*/ 38921 w 3702050"/>
                <a:gd name="connsiteY1" fmla="*/ 139918 h 453661"/>
                <a:gd name="connsiteX2" fmla="*/ 3444054 w 3702050"/>
                <a:gd name="connsiteY2" fmla="*/ 35143 h 453661"/>
                <a:gd name="connsiteX3" fmla="*/ 3702050 w 3702050"/>
                <a:gd name="connsiteY3" fmla="*/ 7389 h 453661"/>
                <a:gd name="connsiteX4" fmla="*/ 3537215 w 3702050"/>
                <a:gd name="connsiteY4" fmla="*/ 449636 h 453661"/>
                <a:gd name="connsiteX5" fmla="*/ 3360721 w 3702050"/>
                <a:gd name="connsiteY5" fmla="*/ 428433 h 453661"/>
                <a:gd name="connsiteX6" fmla="*/ 3191151 w 3702050"/>
                <a:gd name="connsiteY6" fmla="*/ 453555 h 453661"/>
                <a:gd name="connsiteX7" fmla="*/ 210371 w 3702050"/>
                <a:gd name="connsiteY7" fmla="*/ 421061 h 453661"/>
                <a:gd name="connsiteX8" fmla="*/ 85725 w 3702050"/>
                <a:gd name="connsiteY8" fmla="*/ 382140 h 453661"/>
                <a:gd name="connsiteX9" fmla="*/ 0 w 3702050"/>
                <a:gd name="connsiteY9" fmla="*/ 207414 h 453661"/>
                <a:gd name="connsiteX0" fmla="*/ 0 w 3702050"/>
                <a:gd name="connsiteY0" fmla="*/ 207414 h 453663"/>
                <a:gd name="connsiteX1" fmla="*/ 38921 w 3702050"/>
                <a:gd name="connsiteY1" fmla="*/ 139918 h 453663"/>
                <a:gd name="connsiteX2" fmla="*/ 3444054 w 3702050"/>
                <a:gd name="connsiteY2" fmla="*/ 35143 h 453663"/>
                <a:gd name="connsiteX3" fmla="*/ 3702050 w 3702050"/>
                <a:gd name="connsiteY3" fmla="*/ 7389 h 453663"/>
                <a:gd name="connsiteX4" fmla="*/ 3537215 w 3702050"/>
                <a:gd name="connsiteY4" fmla="*/ 449636 h 453663"/>
                <a:gd name="connsiteX5" fmla="*/ 3360721 w 3702050"/>
                <a:gd name="connsiteY5" fmla="*/ 428433 h 453663"/>
                <a:gd name="connsiteX6" fmla="*/ 3191151 w 3702050"/>
                <a:gd name="connsiteY6" fmla="*/ 453555 h 453663"/>
                <a:gd name="connsiteX7" fmla="*/ 2880597 w 3702050"/>
                <a:gd name="connsiteY7" fmla="*/ 428263 h 453663"/>
                <a:gd name="connsiteX8" fmla="*/ 210371 w 3702050"/>
                <a:gd name="connsiteY8" fmla="*/ 421061 h 453663"/>
                <a:gd name="connsiteX9" fmla="*/ 85725 w 3702050"/>
                <a:gd name="connsiteY9" fmla="*/ 382140 h 453663"/>
                <a:gd name="connsiteX10" fmla="*/ 0 w 3702050"/>
                <a:gd name="connsiteY10" fmla="*/ 207414 h 453663"/>
                <a:gd name="connsiteX0" fmla="*/ 0 w 3702050"/>
                <a:gd name="connsiteY0" fmla="*/ 207414 h 453661"/>
                <a:gd name="connsiteX1" fmla="*/ 38921 w 3702050"/>
                <a:gd name="connsiteY1" fmla="*/ 139918 h 453661"/>
                <a:gd name="connsiteX2" fmla="*/ 3444054 w 3702050"/>
                <a:gd name="connsiteY2" fmla="*/ 35143 h 453661"/>
                <a:gd name="connsiteX3" fmla="*/ 3702050 w 3702050"/>
                <a:gd name="connsiteY3" fmla="*/ 7389 h 453661"/>
                <a:gd name="connsiteX4" fmla="*/ 3537215 w 3702050"/>
                <a:gd name="connsiteY4" fmla="*/ 449636 h 453661"/>
                <a:gd name="connsiteX5" fmla="*/ 3360721 w 3702050"/>
                <a:gd name="connsiteY5" fmla="*/ 428433 h 453661"/>
                <a:gd name="connsiteX6" fmla="*/ 3191151 w 3702050"/>
                <a:gd name="connsiteY6" fmla="*/ 453555 h 453661"/>
                <a:gd name="connsiteX7" fmla="*/ 2880597 w 3702050"/>
                <a:gd name="connsiteY7" fmla="*/ 428263 h 453661"/>
                <a:gd name="connsiteX8" fmla="*/ 2547737 w 3702050"/>
                <a:gd name="connsiteY8" fmla="*/ 447102 h 453661"/>
                <a:gd name="connsiteX9" fmla="*/ 210371 w 3702050"/>
                <a:gd name="connsiteY9" fmla="*/ 421061 h 453661"/>
                <a:gd name="connsiteX10" fmla="*/ 85725 w 3702050"/>
                <a:gd name="connsiteY10" fmla="*/ 382140 h 453661"/>
                <a:gd name="connsiteX11" fmla="*/ 0 w 3702050"/>
                <a:gd name="connsiteY11" fmla="*/ 207414 h 453661"/>
                <a:gd name="connsiteX0" fmla="*/ 0 w 3702050"/>
                <a:gd name="connsiteY0" fmla="*/ 207414 h 453663"/>
                <a:gd name="connsiteX1" fmla="*/ 38921 w 3702050"/>
                <a:gd name="connsiteY1" fmla="*/ 139918 h 453663"/>
                <a:gd name="connsiteX2" fmla="*/ 3444054 w 3702050"/>
                <a:gd name="connsiteY2" fmla="*/ 35143 h 453663"/>
                <a:gd name="connsiteX3" fmla="*/ 3702050 w 3702050"/>
                <a:gd name="connsiteY3" fmla="*/ 7389 h 453663"/>
                <a:gd name="connsiteX4" fmla="*/ 3537215 w 3702050"/>
                <a:gd name="connsiteY4" fmla="*/ 449636 h 453663"/>
                <a:gd name="connsiteX5" fmla="*/ 3360721 w 3702050"/>
                <a:gd name="connsiteY5" fmla="*/ 428433 h 453663"/>
                <a:gd name="connsiteX6" fmla="*/ 3191151 w 3702050"/>
                <a:gd name="connsiteY6" fmla="*/ 453555 h 453663"/>
                <a:gd name="connsiteX7" fmla="*/ 2880597 w 3702050"/>
                <a:gd name="connsiteY7" fmla="*/ 428263 h 453663"/>
                <a:gd name="connsiteX8" fmla="*/ 2547737 w 3702050"/>
                <a:gd name="connsiteY8" fmla="*/ 447102 h 453663"/>
                <a:gd name="connsiteX9" fmla="*/ 2214876 w 3702050"/>
                <a:gd name="connsiteY9" fmla="*/ 409421 h 453663"/>
                <a:gd name="connsiteX10" fmla="*/ 210371 w 3702050"/>
                <a:gd name="connsiteY10" fmla="*/ 421061 h 453663"/>
                <a:gd name="connsiteX11" fmla="*/ 85725 w 3702050"/>
                <a:gd name="connsiteY11" fmla="*/ 382140 h 453663"/>
                <a:gd name="connsiteX12" fmla="*/ 0 w 3702050"/>
                <a:gd name="connsiteY12" fmla="*/ 207414 h 453663"/>
                <a:gd name="connsiteX0" fmla="*/ 0 w 3702050"/>
                <a:gd name="connsiteY0" fmla="*/ 207414 h 453661"/>
                <a:gd name="connsiteX1" fmla="*/ 38921 w 3702050"/>
                <a:gd name="connsiteY1" fmla="*/ 139918 h 453661"/>
                <a:gd name="connsiteX2" fmla="*/ 3444054 w 3702050"/>
                <a:gd name="connsiteY2" fmla="*/ 35143 h 453661"/>
                <a:gd name="connsiteX3" fmla="*/ 3702050 w 3702050"/>
                <a:gd name="connsiteY3" fmla="*/ 7389 h 453661"/>
                <a:gd name="connsiteX4" fmla="*/ 3537215 w 3702050"/>
                <a:gd name="connsiteY4" fmla="*/ 449636 h 453661"/>
                <a:gd name="connsiteX5" fmla="*/ 3360721 w 3702050"/>
                <a:gd name="connsiteY5" fmla="*/ 428433 h 453661"/>
                <a:gd name="connsiteX6" fmla="*/ 3191151 w 3702050"/>
                <a:gd name="connsiteY6" fmla="*/ 453555 h 453661"/>
                <a:gd name="connsiteX7" fmla="*/ 2880597 w 3702050"/>
                <a:gd name="connsiteY7" fmla="*/ 428263 h 453661"/>
                <a:gd name="connsiteX8" fmla="*/ 2547737 w 3702050"/>
                <a:gd name="connsiteY8" fmla="*/ 447102 h 453661"/>
                <a:gd name="connsiteX9" fmla="*/ 2214876 w 3702050"/>
                <a:gd name="connsiteY9" fmla="*/ 409421 h 453661"/>
                <a:gd name="connsiteX10" fmla="*/ 1988782 w 3702050"/>
                <a:gd name="connsiteY10" fmla="*/ 453382 h 453661"/>
                <a:gd name="connsiteX11" fmla="*/ 210371 w 3702050"/>
                <a:gd name="connsiteY11" fmla="*/ 421061 h 453661"/>
                <a:gd name="connsiteX12" fmla="*/ 85725 w 3702050"/>
                <a:gd name="connsiteY12" fmla="*/ 382140 h 453661"/>
                <a:gd name="connsiteX13" fmla="*/ 0 w 3702050"/>
                <a:gd name="connsiteY13" fmla="*/ 207414 h 453661"/>
                <a:gd name="connsiteX0" fmla="*/ 0 w 3702050"/>
                <a:gd name="connsiteY0" fmla="*/ 207414 h 453663"/>
                <a:gd name="connsiteX1" fmla="*/ 38921 w 3702050"/>
                <a:gd name="connsiteY1" fmla="*/ 139918 h 453663"/>
                <a:gd name="connsiteX2" fmla="*/ 3444054 w 3702050"/>
                <a:gd name="connsiteY2" fmla="*/ 35143 h 453663"/>
                <a:gd name="connsiteX3" fmla="*/ 3702050 w 3702050"/>
                <a:gd name="connsiteY3" fmla="*/ 7389 h 453663"/>
                <a:gd name="connsiteX4" fmla="*/ 3537215 w 3702050"/>
                <a:gd name="connsiteY4" fmla="*/ 449636 h 453663"/>
                <a:gd name="connsiteX5" fmla="*/ 3360721 w 3702050"/>
                <a:gd name="connsiteY5" fmla="*/ 428433 h 453663"/>
                <a:gd name="connsiteX6" fmla="*/ 3191151 w 3702050"/>
                <a:gd name="connsiteY6" fmla="*/ 453555 h 453663"/>
                <a:gd name="connsiteX7" fmla="*/ 2880597 w 3702050"/>
                <a:gd name="connsiteY7" fmla="*/ 428263 h 453663"/>
                <a:gd name="connsiteX8" fmla="*/ 2547737 w 3702050"/>
                <a:gd name="connsiteY8" fmla="*/ 447102 h 453663"/>
                <a:gd name="connsiteX9" fmla="*/ 2214876 w 3702050"/>
                <a:gd name="connsiteY9" fmla="*/ 409421 h 453663"/>
                <a:gd name="connsiteX10" fmla="*/ 1988782 w 3702050"/>
                <a:gd name="connsiteY10" fmla="*/ 453382 h 453663"/>
                <a:gd name="connsiteX11" fmla="*/ 210371 w 3702050"/>
                <a:gd name="connsiteY11" fmla="*/ 421061 h 453663"/>
                <a:gd name="connsiteX12" fmla="*/ 85725 w 3702050"/>
                <a:gd name="connsiteY12" fmla="*/ 382140 h 453663"/>
                <a:gd name="connsiteX13" fmla="*/ 0 w 3702050"/>
                <a:gd name="connsiteY13" fmla="*/ 207414 h 453663"/>
                <a:gd name="connsiteX0" fmla="*/ 0 w 3702050"/>
                <a:gd name="connsiteY0" fmla="*/ 207414 h 453661"/>
                <a:gd name="connsiteX1" fmla="*/ 38921 w 3702050"/>
                <a:gd name="connsiteY1" fmla="*/ 139918 h 453661"/>
                <a:gd name="connsiteX2" fmla="*/ 3444054 w 3702050"/>
                <a:gd name="connsiteY2" fmla="*/ 35143 h 453661"/>
                <a:gd name="connsiteX3" fmla="*/ 3702050 w 3702050"/>
                <a:gd name="connsiteY3" fmla="*/ 7389 h 453661"/>
                <a:gd name="connsiteX4" fmla="*/ 3537215 w 3702050"/>
                <a:gd name="connsiteY4" fmla="*/ 449636 h 453661"/>
                <a:gd name="connsiteX5" fmla="*/ 3360721 w 3702050"/>
                <a:gd name="connsiteY5" fmla="*/ 428433 h 453661"/>
                <a:gd name="connsiteX6" fmla="*/ 3191151 w 3702050"/>
                <a:gd name="connsiteY6" fmla="*/ 453555 h 453661"/>
                <a:gd name="connsiteX7" fmla="*/ 2880597 w 3702050"/>
                <a:gd name="connsiteY7" fmla="*/ 428263 h 453661"/>
                <a:gd name="connsiteX8" fmla="*/ 2547737 w 3702050"/>
                <a:gd name="connsiteY8" fmla="*/ 447102 h 453661"/>
                <a:gd name="connsiteX9" fmla="*/ 2214876 w 3702050"/>
                <a:gd name="connsiteY9" fmla="*/ 409421 h 453661"/>
                <a:gd name="connsiteX10" fmla="*/ 1988782 w 3702050"/>
                <a:gd name="connsiteY10" fmla="*/ 453382 h 453661"/>
                <a:gd name="connsiteX11" fmla="*/ 210371 w 3702050"/>
                <a:gd name="connsiteY11" fmla="*/ 421061 h 453661"/>
                <a:gd name="connsiteX12" fmla="*/ 85725 w 3702050"/>
                <a:gd name="connsiteY12" fmla="*/ 382140 h 453661"/>
                <a:gd name="connsiteX13" fmla="*/ 0 w 3702050"/>
                <a:gd name="connsiteY13" fmla="*/ 207414 h 453661"/>
                <a:gd name="connsiteX0" fmla="*/ 0 w 3702050"/>
                <a:gd name="connsiteY0" fmla="*/ 207414 h 453663"/>
                <a:gd name="connsiteX1" fmla="*/ 38921 w 3702050"/>
                <a:gd name="connsiteY1" fmla="*/ 139918 h 453663"/>
                <a:gd name="connsiteX2" fmla="*/ 3444054 w 3702050"/>
                <a:gd name="connsiteY2" fmla="*/ 35143 h 453663"/>
                <a:gd name="connsiteX3" fmla="*/ 3702050 w 3702050"/>
                <a:gd name="connsiteY3" fmla="*/ 7389 h 453663"/>
                <a:gd name="connsiteX4" fmla="*/ 3537215 w 3702050"/>
                <a:gd name="connsiteY4" fmla="*/ 449636 h 453663"/>
                <a:gd name="connsiteX5" fmla="*/ 3360721 w 3702050"/>
                <a:gd name="connsiteY5" fmla="*/ 428433 h 453663"/>
                <a:gd name="connsiteX6" fmla="*/ 3191151 w 3702050"/>
                <a:gd name="connsiteY6" fmla="*/ 453555 h 453663"/>
                <a:gd name="connsiteX7" fmla="*/ 2880597 w 3702050"/>
                <a:gd name="connsiteY7" fmla="*/ 428263 h 453663"/>
                <a:gd name="connsiteX8" fmla="*/ 2547737 w 3702050"/>
                <a:gd name="connsiteY8" fmla="*/ 447102 h 453663"/>
                <a:gd name="connsiteX9" fmla="*/ 2214876 w 3702050"/>
                <a:gd name="connsiteY9" fmla="*/ 409421 h 453663"/>
                <a:gd name="connsiteX10" fmla="*/ 1988782 w 3702050"/>
                <a:gd name="connsiteY10" fmla="*/ 453382 h 453663"/>
                <a:gd name="connsiteX11" fmla="*/ 210371 w 3702050"/>
                <a:gd name="connsiteY11" fmla="*/ 421061 h 453663"/>
                <a:gd name="connsiteX12" fmla="*/ 85725 w 3702050"/>
                <a:gd name="connsiteY12" fmla="*/ 382140 h 453663"/>
                <a:gd name="connsiteX13" fmla="*/ 0 w 3702050"/>
                <a:gd name="connsiteY13" fmla="*/ 207414 h 453663"/>
                <a:gd name="connsiteX0" fmla="*/ 0 w 3702050"/>
                <a:gd name="connsiteY0" fmla="*/ 207414 h 453661"/>
                <a:gd name="connsiteX1" fmla="*/ 38921 w 3702050"/>
                <a:gd name="connsiteY1" fmla="*/ 139918 h 453661"/>
                <a:gd name="connsiteX2" fmla="*/ 3444054 w 3702050"/>
                <a:gd name="connsiteY2" fmla="*/ 35143 h 453661"/>
                <a:gd name="connsiteX3" fmla="*/ 3702050 w 3702050"/>
                <a:gd name="connsiteY3" fmla="*/ 7389 h 453661"/>
                <a:gd name="connsiteX4" fmla="*/ 3537215 w 3702050"/>
                <a:gd name="connsiteY4" fmla="*/ 449636 h 453661"/>
                <a:gd name="connsiteX5" fmla="*/ 3360721 w 3702050"/>
                <a:gd name="connsiteY5" fmla="*/ 428433 h 453661"/>
                <a:gd name="connsiteX6" fmla="*/ 3191151 w 3702050"/>
                <a:gd name="connsiteY6" fmla="*/ 453555 h 453661"/>
                <a:gd name="connsiteX7" fmla="*/ 2880597 w 3702050"/>
                <a:gd name="connsiteY7" fmla="*/ 428263 h 453661"/>
                <a:gd name="connsiteX8" fmla="*/ 2547737 w 3702050"/>
                <a:gd name="connsiteY8" fmla="*/ 447102 h 453661"/>
                <a:gd name="connsiteX9" fmla="*/ 2214876 w 3702050"/>
                <a:gd name="connsiteY9" fmla="*/ 409421 h 453661"/>
                <a:gd name="connsiteX10" fmla="*/ 1988782 w 3702050"/>
                <a:gd name="connsiteY10" fmla="*/ 453382 h 453661"/>
                <a:gd name="connsiteX11" fmla="*/ 210371 w 3702050"/>
                <a:gd name="connsiteY11" fmla="*/ 421061 h 453661"/>
                <a:gd name="connsiteX12" fmla="*/ 85725 w 3702050"/>
                <a:gd name="connsiteY12" fmla="*/ 382140 h 453661"/>
                <a:gd name="connsiteX13" fmla="*/ 0 w 3702050"/>
                <a:gd name="connsiteY13" fmla="*/ 207414 h 453661"/>
                <a:gd name="connsiteX0" fmla="*/ 0 w 3702050"/>
                <a:gd name="connsiteY0" fmla="*/ 207414 h 472516"/>
                <a:gd name="connsiteX1" fmla="*/ 38921 w 3702050"/>
                <a:gd name="connsiteY1" fmla="*/ 139918 h 472516"/>
                <a:gd name="connsiteX2" fmla="*/ 3444054 w 3702050"/>
                <a:gd name="connsiteY2" fmla="*/ 35143 h 472516"/>
                <a:gd name="connsiteX3" fmla="*/ 3702050 w 3702050"/>
                <a:gd name="connsiteY3" fmla="*/ 7389 h 472516"/>
                <a:gd name="connsiteX4" fmla="*/ 3537215 w 3702050"/>
                <a:gd name="connsiteY4" fmla="*/ 449636 h 472516"/>
                <a:gd name="connsiteX5" fmla="*/ 3360721 w 3702050"/>
                <a:gd name="connsiteY5" fmla="*/ 428433 h 472516"/>
                <a:gd name="connsiteX6" fmla="*/ 3191151 w 3702050"/>
                <a:gd name="connsiteY6" fmla="*/ 453555 h 472516"/>
                <a:gd name="connsiteX7" fmla="*/ 2880597 w 3702050"/>
                <a:gd name="connsiteY7" fmla="*/ 428263 h 472516"/>
                <a:gd name="connsiteX8" fmla="*/ 2547737 w 3702050"/>
                <a:gd name="connsiteY8" fmla="*/ 447102 h 472516"/>
                <a:gd name="connsiteX9" fmla="*/ 2214876 w 3702050"/>
                <a:gd name="connsiteY9" fmla="*/ 409421 h 472516"/>
                <a:gd name="connsiteX10" fmla="*/ 1988782 w 3702050"/>
                <a:gd name="connsiteY10" fmla="*/ 453382 h 472516"/>
                <a:gd name="connsiteX11" fmla="*/ 210371 w 3702050"/>
                <a:gd name="connsiteY11" fmla="*/ 421061 h 472516"/>
                <a:gd name="connsiteX12" fmla="*/ 85725 w 3702050"/>
                <a:gd name="connsiteY12" fmla="*/ 382140 h 472516"/>
                <a:gd name="connsiteX13" fmla="*/ 0 w 3702050"/>
                <a:gd name="connsiteY13" fmla="*/ 207414 h 472516"/>
                <a:gd name="connsiteX0" fmla="*/ 0 w 3702050"/>
                <a:gd name="connsiteY0" fmla="*/ 207414 h 472516"/>
                <a:gd name="connsiteX1" fmla="*/ 38921 w 3702050"/>
                <a:gd name="connsiteY1" fmla="*/ 139918 h 472516"/>
                <a:gd name="connsiteX2" fmla="*/ 3444054 w 3702050"/>
                <a:gd name="connsiteY2" fmla="*/ 35143 h 472516"/>
                <a:gd name="connsiteX3" fmla="*/ 3702050 w 3702050"/>
                <a:gd name="connsiteY3" fmla="*/ 7389 h 472516"/>
                <a:gd name="connsiteX4" fmla="*/ 3537215 w 3702050"/>
                <a:gd name="connsiteY4" fmla="*/ 449636 h 472516"/>
                <a:gd name="connsiteX5" fmla="*/ 3360721 w 3702050"/>
                <a:gd name="connsiteY5" fmla="*/ 428433 h 472516"/>
                <a:gd name="connsiteX6" fmla="*/ 3191151 w 3702050"/>
                <a:gd name="connsiteY6" fmla="*/ 453555 h 472516"/>
                <a:gd name="connsiteX7" fmla="*/ 2880597 w 3702050"/>
                <a:gd name="connsiteY7" fmla="*/ 428263 h 472516"/>
                <a:gd name="connsiteX8" fmla="*/ 2547737 w 3702050"/>
                <a:gd name="connsiteY8" fmla="*/ 447102 h 472516"/>
                <a:gd name="connsiteX9" fmla="*/ 2214876 w 3702050"/>
                <a:gd name="connsiteY9" fmla="*/ 409421 h 472516"/>
                <a:gd name="connsiteX10" fmla="*/ 1988782 w 3702050"/>
                <a:gd name="connsiteY10" fmla="*/ 453382 h 472516"/>
                <a:gd name="connsiteX11" fmla="*/ 210371 w 3702050"/>
                <a:gd name="connsiteY11" fmla="*/ 421061 h 472516"/>
                <a:gd name="connsiteX12" fmla="*/ 85725 w 3702050"/>
                <a:gd name="connsiteY12" fmla="*/ 382140 h 472516"/>
                <a:gd name="connsiteX13" fmla="*/ 0 w 3702050"/>
                <a:gd name="connsiteY13" fmla="*/ 207414 h 472516"/>
                <a:gd name="connsiteX0" fmla="*/ 0 w 3702050"/>
                <a:gd name="connsiteY0" fmla="*/ 207414 h 472516"/>
                <a:gd name="connsiteX1" fmla="*/ 38921 w 3702050"/>
                <a:gd name="connsiteY1" fmla="*/ 139918 h 472516"/>
                <a:gd name="connsiteX2" fmla="*/ 3444054 w 3702050"/>
                <a:gd name="connsiteY2" fmla="*/ 35143 h 472516"/>
                <a:gd name="connsiteX3" fmla="*/ 3702050 w 3702050"/>
                <a:gd name="connsiteY3" fmla="*/ 7389 h 472516"/>
                <a:gd name="connsiteX4" fmla="*/ 3537215 w 3702050"/>
                <a:gd name="connsiteY4" fmla="*/ 449636 h 472516"/>
                <a:gd name="connsiteX5" fmla="*/ 3360721 w 3702050"/>
                <a:gd name="connsiteY5" fmla="*/ 428433 h 472516"/>
                <a:gd name="connsiteX6" fmla="*/ 3191151 w 3702050"/>
                <a:gd name="connsiteY6" fmla="*/ 453555 h 472516"/>
                <a:gd name="connsiteX7" fmla="*/ 2880597 w 3702050"/>
                <a:gd name="connsiteY7" fmla="*/ 428263 h 472516"/>
                <a:gd name="connsiteX8" fmla="*/ 2547737 w 3702050"/>
                <a:gd name="connsiteY8" fmla="*/ 447102 h 472516"/>
                <a:gd name="connsiteX9" fmla="*/ 2214876 w 3702050"/>
                <a:gd name="connsiteY9" fmla="*/ 409421 h 472516"/>
                <a:gd name="connsiteX10" fmla="*/ 1988782 w 3702050"/>
                <a:gd name="connsiteY10" fmla="*/ 453382 h 472516"/>
                <a:gd name="connsiteX11" fmla="*/ 210371 w 3702050"/>
                <a:gd name="connsiteY11" fmla="*/ 421061 h 472516"/>
                <a:gd name="connsiteX12" fmla="*/ 85725 w 3702050"/>
                <a:gd name="connsiteY12" fmla="*/ 382140 h 472516"/>
                <a:gd name="connsiteX13" fmla="*/ 0 w 3702050"/>
                <a:gd name="connsiteY13" fmla="*/ 207414 h 472516"/>
                <a:gd name="connsiteX0" fmla="*/ 0 w 3702050"/>
                <a:gd name="connsiteY0" fmla="*/ 207414 h 472516"/>
                <a:gd name="connsiteX1" fmla="*/ 38921 w 3702050"/>
                <a:gd name="connsiteY1" fmla="*/ 139918 h 472516"/>
                <a:gd name="connsiteX2" fmla="*/ 3444054 w 3702050"/>
                <a:gd name="connsiteY2" fmla="*/ 35143 h 472516"/>
                <a:gd name="connsiteX3" fmla="*/ 3702050 w 3702050"/>
                <a:gd name="connsiteY3" fmla="*/ 7389 h 472516"/>
                <a:gd name="connsiteX4" fmla="*/ 3537215 w 3702050"/>
                <a:gd name="connsiteY4" fmla="*/ 449636 h 472516"/>
                <a:gd name="connsiteX5" fmla="*/ 3360721 w 3702050"/>
                <a:gd name="connsiteY5" fmla="*/ 428433 h 472516"/>
                <a:gd name="connsiteX6" fmla="*/ 3191151 w 3702050"/>
                <a:gd name="connsiteY6" fmla="*/ 453555 h 472516"/>
                <a:gd name="connsiteX7" fmla="*/ 2880597 w 3702050"/>
                <a:gd name="connsiteY7" fmla="*/ 428263 h 472516"/>
                <a:gd name="connsiteX8" fmla="*/ 2547737 w 3702050"/>
                <a:gd name="connsiteY8" fmla="*/ 447102 h 472516"/>
                <a:gd name="connsiteX9" fmla="*/ 2214876 w 3702050"/>
                <a:gd name="connsiteY9" fmla="*/ 409421 h 472516"/>
                <a:gd name="connsiteX10" fmla="*/ 1988782 w 3702050"/>
                <a:gd name="connsiteY10" fmla="*/ 453382 h 472516"/>
                <a:gd name="connsiteX11" fmla="*/ 210371 w 3702050"/>
                <a:gd name="connsiteY11" fmla="*/ 421061 h 472516"/>
                <a:gd name="connsiteX12" fmla="*/ 85725 w 3702050"/>
                <a:gd name="connsiteY12" fmla="*/ 382140 h 472516"/>
                <a:gd name="connsiteX13" fmla="*/ 0 w 3702050"/>
                <a:gd name="connsiteY13" fmla="*/ 207414 h 472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02050" h="472516">
                  <a:moveTo>
                    <a:pt x="0" y="207414"/>
                  </a:moveTo>
                  <a:cubicBezTo>
                    <a:pt x="0" y="180658"/>
                    <a:pt x="12165" y="139918"/>
                    <a:pt x="38921" y="139918"/>
                  </a:cubicBezTo>
                  <a:cubicBezTo>
                    <a:pt x="1173965" y="104993"/>
                    <a:pt x="2194710" y="241518"/>
                    <a:pt x="3444054" y="35143"/>
                  </a:cubicBezTo>
                  <a:cubicBezTo>
                    <a:pt x="3470810" y="35143"/>
                    <a:pt x="3702050" y="-19367"/>
                    <a:pt x="3702050" y="7389"/>
                  </a:cubicBezTo>
                  <a:cubicBezTo>
                    <a:pt x="3584301" y="154805"/>
                    <a:pt x="3591430" y="443215"/>
                    <a:pt x="3537215" y="449636"/>
                  </a:cubicBezTo>
                  <a:cubicBezTo>
                    <a:pt x="3492515" y="512699"/>
                    <a:pt x="3450953" y="425034"/>
                    <a:pt x="3360721" y="428433"/>
                  </a:cubicBezTo>
                  <a:cubicBezTo>
                    <a:pt x="3272796" y="426340"/>
                    <a:pt x="3291637" y="455649"/>
                    <a:pt x="3191151" y="453555"/>
                  </a:cubicBezTo>
                  <a:cubicBezTo>
                    <a:pt x="3083446" y="453498"/>
                    <a:pt x="2988302" y="428320"/>
                    <a:pt x="2880597" y="428263"/>
                  </a:cubicBezTo>
                  <a:cubicBezTo>
                    <a:pt x="2771737" y="428262"/>
                    <a:pt x="2656597" y="447103"/>
                    <a:pt x="2547737" y="447102"/>
                  </a:cubicBezTo>
                  <a:cubicBezTo>
                    <a:pt x="2436783" y="445009"/>
                    <a:pt x="2372934" y="411514"/>
                    <a:pt x="2214876" y="409421"/>
                  </a:cubicBezTo>
                  <a:cubicBezTo>
                    <a:pt x="2089790" y="411514"/>
                    <a:pt x="2062053" y="451289"/>
                    <a:pt x="1988782" y="453382"/>
                  </a:cubicBezTo>
                  <a:lnTo>
                    <a:pt x="210371" y="421061"/>
                  </a:lnTo>
                  <a:cubicBezTo>
                    <a:pt x="183615" y="421061"/>
                    <a:pt x="85725" y="408896"/>
                    <a:pt x="85725" y="382140"/>
                  </a:cubicBezTo>
                  <a:lnTo>
                    <a:pt x="0" y="20741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Isosceles Triangle 29">
              <a:extLst>
                <a:ext uri="{FF2B5EF4-FFF2-40B4-BE49-F238E27FC236}">
                  <a16:creationId xmlns:a16="http://schemas.microsoft.com/office/drawing/2014/main" id="{C2876D37-166A-431D-A1BB-098C3D923BDE}"/>
                </a:ext>
              </a:extLst>
            </p:cNvPr>
            <p:cNvSpPr/>
            <p:nvPr/>
          </p:nvSpPr>
          <p:spPr>
            <a:xfrm rot="21082540">
              <a:off x="4901588" y="1231617"/>
              <a:ext cx="2744528" cy="3196119"/>
            </a:xfrm>
            <a:custGeom>
              <a:avLst/>
              <a:gdLst>
                <a:gd name="connsiteX0" fmla="*/ 0 w 1955800"/>
                <a:gd name="connsiteY0" fmla="*/ 2578100 h 2578100"/>
                <a:gd name="connsiteX1" fmla="*/ 977900 w 1955800"/>
                <a:gd name="connsiteY1" fmla="*/ 0 h 2578100"/>
                <a:gd name="connsiteX2" fmla="*/ 1955800 w 1955800"/>
                <a:gd name="connsiteY2" fmla="*/ 2578100 h 2578100"/>
                <a:gd name="connsiteX3" fmla="*/ 0 w 1955800"/>
                <a:gd name="connsiteY3" fmla="*/ 2578100 h 2578100"/>
                <a:gd name="connsiteX0" fmla="*/ 0 w 2142177"/>
                <a:gd name="connsiteY0" fmla="*/ 2578100 h 3043107"/>
                <a:gd name="connsiteX1" fmla="*/ 977900 w 2142177"/>
                <a:gd name="connsiteY1" fmla="*/ 0 h 3043107"/>
                <a:gd name="connsiteX2" fmla="*/ 2142177 w 2142177"/>
                <a:gd name="connsiteY2" fmla="*/ 3043107 h 3043107"/>
                <a:gd name="connsiteX3" fmla="*/ 0 w 2142177"/>
                <a:gd name="connsiteY3" fmla="*/ 2578100 h 3043107"/>
                <a:gd name="connsiteX0" fmla="*/ 0 w 2744528"/>
                <a:gd name="connsiteY0" fmla="*/ 2653730 h 3043107"/>
                <a:gd name="connsiteX1" fmla="*/ 1580251 w 2744528"/>
                <a:gd name="connsiteY1" fmla="*/ 0 h 3043107"/>
                <a:gd name="connsiteX2" fmla="*/ 2744528 w 2744528"/>
                <a:gd name="connsiteY2" fmla="*/ 3043107 h 3043107"/>
                <a:gd name="connsiteX3" fmla="*/ 0 w 2744528"/>
                <a:gd name="connsiteY3" fmla="*/ 2653730 h 3043107"/>
                <a:gd name="connsiteX0" fmla="*/ 0 w 2744528"/>
                <a:gd name="connsiteY0" fmla="*/ 2736686 h 3126063"/>
                <a:gd name="connsiteX1" fmla="*/ 1541452 w 2744528"/>
                <a:gd name="connsiteY1" fmla="*/ 0 h 3126063"/>
                <a:gd name="connsiteX2" fmla="*/ 2744528 w 2744528"/>
                <a:gd name="connsiteY2" fmla="*/ 3126063 h 3126063"/>
                <a:gd name="connsiteX3" fmla="*/ 0 w 2744528"/>
                <a:gd name="connsiteY3" fmla="*/ 2736686 h 3126063"/>
                <a:gd name="connsiteX0" fmla="*/ 0 w 2744528"/>
                <a:gd name="connsiteY0" fmla="*/ 2736686 h 3196119"/>
                <a:gd name="connsiteX1" fmla="*/ 1541452 w 2744528"/>
                <a:gd name="connsiteY1" fmla="*/ 0 h 3196119"/>
                <a:gd name="connsiteX2" fmla="*/ 2744528 w 2744528"/>
                <a:gd name="connsiteY2" fmla="*/ 3126063 h 3196119"/>
                <a:gd name="connsiteX3" fmla="*/ 0 w 2744528"/>
                <a:gd name="connsiteY3" fmla="*/ 2736686 h 3196119"/>
                <a:gd name="connsiteX0" fmla="*/ 0 w 2744528"/>
                <a:gd name="connsiteY0" fmla="*/ 2736686 h 3196119"/>
                <a:gd name="connsiteX1" fmla="*/ 1541452 w 2744528"/>
                <a:gd name="connsiteY1" fmla="*/ 0 h 3196119"/>
                <a:gd name="connsiteX2" fmla="*/ 2744528 w 2744528"/>
                <a:gd name="connsiteY2" fmla="*/ 3126063 h 3196119"/>
                <a:gd name="connsiteX3" fmla="*/ 0 w 2744528"/>
                <a:gd name="connsiteY3" fmla="*/ 2736686 h 3196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4528" h="3196119">
                  <a:moveTo>
                    <a:pt x="0" y="2736686"/>
                  </a:moveTo>
                  <a:lnTo>
                    <a:pt x="1541452" y="0"/>
                  </a:lnTo>
                  <a:lnTo>
                    <a:pt x="2744528" y="3126063"/>
                  </a:lnTo>
                  <a:cubicBezTo>
                    <a:pt x="1912577" y="3381355"/>
                    <a:pt x="914843" y="2866478"/>
                    <a:pt x="0" y="273668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6BD22CC-56C9-4F07-ABF9-8F3B29EECB99}"/>
                </a:ext>
              </a:extLst>
            </p:cNvPr>
            <p:cNvCxnSpPr/>
            <p:nvPr/>
          </p:nvCxnSpPr>
          <p:spPr>
            <a:xfrm>
              <a:off x="6185004" y="1267853"/>
              <a:ext cx="88900" cy="3303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1">
              <a:extLst>
                <a:ext uri="{FF2B5EF4-FFF2-40B4-BE49-F238E27FC236}">
                  <a16:creationId xmlns:a16="http://schemas.microsoft.com/office/drawing/2014/main" id="{E9265640-7110-4B4F-B1E4-BCCF88376237}"/>
                </a:ext>
              </a:extLst>
            </p:cNvPr>
            <p:cNvSpPr/>
            <p:nvPr/>
          </p:nvSpPr>
          <p:spPr>
            <a:xfrm>
              <a:off x="4069442" y="4223964"/>
              <a:ext cx="3702050" cy="449636"/>
            </a:xfrm>
            <a:custGeom>
              <a:avLst/>
              <a:gdLst>
                <a:gd name="connsiteX0" fmla="*/ 0 w 3454400"/>
                <a:gd name="connsiteY0" fmla="*/ 48446 h 290668"/>
                <a:gd name="connsiteX1" fmla="*/ 48446 w 3454400"/>
                <a:gd name="connsiteY1" fmla="*/ 0 h 290668"/>
                <a:gd name="connsiteX2" fmla="*/ 3405954 w 3454400"/>
                <a:gd name="connsiteY2" fmla="*/ 0 h 290668"/>
                <a:gd name="connsiteX3" fmla="*/ 3454400 w 3454400"/>
                <a:gd name="connsiteY3" fmla="*/ 48446 h 290668"/>
                <a:gd name="connsiteX4" fmla="*/ 3454400 w 3454400"/>
                <a:gd name="connsiteY4" fmla="*/ 242222 h 290668"/>
                <a:gd name="connsiteX5" fmla="*/ 3405954 w 3454400"/>
                <a:gd name="connsiteY5" fmla="*/ 290668 h 290668"/>
                <a:gd name="connsiteX6" fmla="*/ 48446 w 3454400"/>
                <a:gd name="connsiteY6" fmla="*/ 290668 h 290668"/>
                <a:gd name="connsiteX7" fmla="*/ 0 w 3454400"/>
                <a:gd name="connsiteY7" fmla="*/ 242222 h 290668"/>
                <a:gd name="connsiteX8" fmla="*/ 0 w 3454400"/>
                <a:gd name="connsiteY8" fmla="*/ 48446 h 290668"/>
                <a:gd name="connsiteX0" fmla="*/ 11287 w 3465687"/>
                <a:gd name="connsiteY0" fmla="*/ 67496 h 309718"/>
                <a:gd name="connsiteX1" fmla="*/ 12108 w 3465687"/>
                <a:gd name="connsiteY1" fmla="*/ 0 h 309718"/>
                <a:gd name="connsiteX2" fmla="*/ 3417241 w 3465687"/>
                <a:gd name="connsiteY2" fmla="*/ 19050 h 309718"/>
                <a:gd name="connsiteX3" fmla="*/ 3465687 w 3465687"/>
                <a:gd name="connsiteY3" fmla="*/ 67496 h 309718"/>
                <a:gd name="connsiteX4" fmla="*/ 3465687 w 3465687"/>
                <a:gd name="connsiteY4" fmla="*/ 261272 h 309718"/>
                <a:gd name="connsiteX5" fmla="*/ 3417241 w 3465687"/>
                <a:gd name="connsiteY5" fmla="*/ 309718 h 309718"/>
                <a:gd name="connsiteX6" fmla="*/ 59733 w 3465687"/>
                <a:gd name="connsiteY6" fmla="*/ 309718 h 309718"/>
                <a:gd name="connsiteX7" fmla="*/ 11287 w 3465687"/>
                <a:gd name="connsiteY7" fmla="*/ 261272 h 309718"/>
                <a:gd name="connsiteX8" fmla="*/ 11287 w 3465687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86546 w 3492500"/>
                <a:gd name="connsiteY6" fmla="*/ 309718 h 309718"/>
                <a:gd name="connsiteX7" fmla="*/ 38100 w 3492500"/>
                <a:gd name="connsiteY7" fmla="*/ 261272 h 309718"/>
                <a:gd name="connsiteX8" fmla="*/ 0 w 3492500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86546 w 3492500"/>
                <a:gd name="connsiteY6" fmla="*/ 309718 h 309718"/>
                <a:gd name="connsiteX7" fmla="*/ 85725 w 3492500"/>
                <a:gd name="connsiteY7" fmla="*/ 242222 h 309718"/>
                <a:gd name="connsiteX8" fmla="*/ 0 w 3492500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210371 w 3492500"/>
                <a:gd name="connsiteY6" fmla="*/ 281143 h 309718"/>
                <a:gd name="connsiteX7" fmla="*/ 85725 w 3492500"/>
                <a:gd name="connsiteY7" fmla="*/ 242222 h 309718"/>
                <a:gd name="connsiteX8" fmla="*/ 0 w 3492500"/>
                <a:gd name="connsiteY8" fmla="*/ 67496 h 309718"/>
                <a:gd name="connsiteX0" fmla="*/ 0 w 3702050"/>
                <a:gd name="connsiteY0" fmla="*/ 202760 h 444982"/>
                <a:gd name="connsiteX1" fmla="*/ 38921 w 3702050"/>
                <a:gd name="connsiteY1" fmla="*/ 135264 h 444982"/>
                <a:gd name="connsiteX2" fmla="*/ 3444054 w 3702050"/>
                <a:gd name="connsiteY2" fmla="*/ 154314 h 444982"/>
                <a:gd name="connsiteX3" fmla="*/ 3702050 w 3702050"/>
                <a:gd name="connsiteY3" fmla="*/ 2735 h 444982"/>
                <a:gd name="connsiteX4" fmla="*/ 3492500 w 3702050"/>
                <a:gd name="connsiteY4" fmla="*/ 396536 h 444982"/>
                <a:gd name="connsiteX5" fmla="*/ 3444054 w 3702050"/>
                <a:gd name="connsiteY5" fmla="*/ 444982 h 444982"/>
                <a:gd name="connsiteX6" fmla="*/ 210371 w 3702050"/>
                <a:gd name="connsiteY6" fmla="*/ 416407 h 444982"/>
                <a:gd name="connsiteX7" fmla="*/ 85725 w 3702050"/>
                <a:gd name="connsiteY7" fmla="*/ 377486 h 444982"/>
                <a:gd name="connsiteX8" fmla="*/ 0 w 3702050"/>
                <a:gd name="connsiteY8" fmla="*/ 202760 h 444982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92500 w 3702050"/>
                <a:gd name="connsiteY4" fmla="*/ 401190 h 449636"/>
                <a:gd name="connsiteX5" fmla="*/ 3444054 w 3702050"/>
                <a:gd name="connsiteY5" fmla="*/ 449636 h 449636"/>
                <a:gd name="connsiteX6" fmla="*/ 210371 w 3702050"/>
                <a:gd name="connsiteY6" fmla="*/ 421061 h 449636"/>
                <a:gd name="connsiteX7" fmla="*/ 85725 w 3702050"/>
                <a:gd name="connsiteY7" fmla="*/ 382140 h 449636"/>
                <a:gd name="connsiteX8" fmla="*/ 0 w 3702050"/>
                <a:gd name="connsiteY8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25825 w 3702050"/>
                <a:gd name="connsiteY4" fmla="*/ 382140 h 449636"/>
                <a:gd name="connsiteX5" fmla="*/ 3444054 w 3702050"/>
                <a:gd name="connsiteY5" fmla="*/ 449636 h 449636"/>
                <a:gd name="connsiteX6" fmla="*/ 210371 w 3702050"/>
                <a:gd name="connsiteY6" fmla="*/ 421061 h 449636"/>
                <a:gd name="connsiteX7" fmla="*/ 85725 w 3702050"/>
                <a:gd name="connsiteY7" fmla="*/ 382140 h 449636"/>
                <a:gd name="connsiteX8" fmla="*/ 0 w 3702050"/>
                <a:gd name="connsiteY8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4405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02050" h="449636">
                  <a:moveTo>
                    <a:pt x="0" y="207414"/>
                  </a:moveTo>
                  <a:cubicBezTo>
                    <a:pt x="0" y="180658"/>
                    <a:pt x="12165" y="139918"/>
                    <a:pt x="38921" y="139918"/>
                  </a:cubicBezTo>
                  <a:cubicBezTo>
                    <a:pt x="1173965" y="104993"/>
                    <a:pt x="2194710" y="241518"/>
                    <a:pt x="3444054" y="35143"/>
                  </a:cubicBezTo>
                  <a:cubicBezTo>
                    <a:pt x="3470810" y="35143"/>
                    <a:pt x="3702050" y="-19367"/>
                    <a:pt x="3702050" y="7389"/>
                  </a:cubicBezTo>
                  <a:cubicBezTo>
                    <a:pt x="3584301" y="154805"/>
                    <a:pt x="3399878" y="273645"/>
                    <a:pt x="3348804" y="449636"/>
                  </a:cubicBezTo>
                  <a:lnTo>
                    <a:pt x="210371" y="421061"/>
                  </a:lnTo>
                  <a:cubicBezTo>
                    <a:pt x="183615" y="421061"/>
                    <a:pt x="85725" y="408896"/>
                    <a:pt x="85725" y="382140"/>
                  </a:cubicBezTo>
                  <a:lnTo>
                    <a:pt x="0" y="20741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434A43-D038-4049-8823-17249A27048A}"/>
              </a:ext>
            </a:extLst>
          </p:cNvPr>
          <p:cNvGrpSpPr/>
          <p:nvPr/>
        </p:nvGrpSpPr>
        <p:grpSpPr>
          <a:xfrm rot="184283">
            <a:off x="8494918" y="3597505"/>
            <a:ext cx="3672688" cy="2583531"/>
            <a:chOff x="2650882" y="894745"/>
            <a:chExt cx="7226543" cy="5083470"/>
          </a:xfrm>
        </p:grpSpPr>
        <p:sp>
          <p:nvSpPr>
            <p:cNvPr id="87" name="Rectangle 36">
              <a:extLst>
                <a:ext uri="{FF2B5EF4-FFF2-40B4-BE49-F238E27FC236}">
                  <a16:creationId xmlns:a16="http://schemas.microsoft.com/office/drawing/2014/main" id="{FBE1B24B-5AD4-47C9-93C1-F448CBA9606F}"/>
                </a:ext>
              </a:extLst>
            </p:cNvPr>
            <p:cNvSpPr/>
            <p:nvPr/>
          </p:nvSpPr>
          <p:spPr>
            <a:xfrm rot="313031" flipH="1">
              <a:off x="2650882" y="4621839"/>
              <a:ext cx="1834881" cy="1121194"/>
            </a:xfrm>
            <a:custGeom>
              <a:avLst/>
              <a:gdLst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796319 w 796319"/>
                <a:gd name="connsiteY2" fmla="*/ 77120 h 77120"/>
                <a:gd name="connsiteX3" fmla="*/ 0 w 796319"/>
                <a:gd name="connsiteY3" fmla="*/ 77120 h 77120"/>
                <a:gd name="connsiteX4" fmla="*/ 0 w 796319"/>
                <a:gd name="connsiteY4" fmla="*/ 0 h 77120"/>
                <a:gd name="connsiteX0" fmla="*/ 0 w 796319"/>
                <a:gd name="connsiteY0" fmla="*/ 0 h 89820"/>
                <a:gd name="connsiteX1" fmla="*/ 796319 w 796319"/>
                <a:gd name="connsiteY1" fmla="*/ 0 h 89820"/>
                <a:gd name="connsiteX2" fmla="*/ 542319 w 796319"/>
                <a:gd name="connsiteY2" fmla="*/ 89820 h 89820"/>
                <a:gd name="connsiteX3" fmla="*/ 0 w 796319"/>
                <a:gd name="connsiteY3" fmla="*/ 77120 h 89820"/>
                <a:gd name="connsiteX4" fmla="*/ 0 w 796319"/>
                <a:gd name="connsiteY4" fmla="*/ 0 h 89820"/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0 w 796319"/>
                <a:gd name="connsiteY2" fmla="*/ 77120 h 77120"/>
                <a:gd name="connsiteX3" fmla="*/ 0 w 796319"/>
                <a:gd name="connsiteY3" fmla="*/ 0 h 77120"/>
                <a:gd name="connsiteX0" fmla="*/ 1498600 w 1498600"/>
                <a:gd name="connsiteY0" fmla="*/ 1117600 h 1117600"/>
                <a:gd name="connsiteX1" fmla="*/ 796319 w 1498600"/>
                <a:gd name="connsiteY1" fmla="*/ 0 h 1117600"/>
                <a:gd name="connsiteX2" fmla="*/ 0 w 1498600"/>
                <a:gd name="connsiteY2" fmla="*/ 77120 h 1117600"/>
                <a:gd name="connsiteX3" fmla="*/ 1498600 w 1498600"/>
                <a:gd name="connsiteY3" fmla="*/ 1117600 h 1117600"/>
                <a:gd name="connsiteX0" fmla="*/ 1498600 w 1498600"/>
                <a:gd name="connsiteY0" fmla="*/ 1117600 h 1122379"/>
                <a:gd name="connsiteX1" fmla="*/ 796319 w 1498600"/>
                <a:gd name="connsiteY1" fmla="*/ 0 h 1122379"/>
                <a:gd name="connsiteX2" fmla="*/ 0 w 1498600"/>
                <a:gd name="connsiteY2" fmla="*/ 77120 h 1122379"/>
                <a:gd name="connsiteX3" fmla="*/ 1498600 w 1498600"/>
                <a:gd name="connsiteY3" fmla="*/ 1117600 h 1122379"/>
                <a:gd name="connsiteX0" fmla="*/ 1498600 w 1498600"/>
                <a:gd name="connsiteY0" fmla="*/ 1117600 h 1122687"/>
                <a:gd name="connsiteX1" fmla="*/ 796319 w 1498600"/>
                <a:gd name="connsiteY1" fmla="*/ 0 h 1122687"/>
                <a:gd name="connsiteX2" fmla="*/ 0 w 1498600"/>
                <a:gd name="connsiteY2" fmla="*/ 77120 h 1122687"/>
                <a:gd name="connsiteX3" fmla="*/ 1498600 w 1498600"/>
                <a:gd name="connsiteY3" fmla="*/ 1117600 h 1122687"/>
                <a:gd name="connsiteX0" fmla="*/ 1498600 w 1504941"/>
                <a:gd name="connsiteY0" fmla="*/ 1117600 h 1122687"/>
                <a:gd name="connsiteX1" fmla="*/ 796319 w 1504941"/>
                <a:gd name="connsiteY1" fmla="*/ 0 h 1122687"/>
                <a:gd name="connsiteX2" fmla="*/ 0 w 1504941"/>
                <a:gd name="connsiteY2" fmla="*/ 77120 h 1122687"/>
                <a:gd name="connsiteX3" fmla="*/ 1498600 w 1504941"/>
                <a:gd name="connsiteY3" fmla="*/ 1117600 h 1122687"/>
                <a:gd name="connsiteX0" fmla="*/ 1498600 w 1514907"/>
                <a:gd name="connsiteY0" fmla="*/ 1117600 h 1122687"/>
                <a:gd name="connsiteX1" fmla="*/ 796319 w 1514907"/>
                <a:gd name="connsiteY1" fmla="*/ 0 h 1122687"/>
                <a:gd name="connsiteX2" fmla="*/ 0 w 1514907"/>
                <a:gd name="connsiteY2" fmla="*/ 77120 h 1122687"/>
                <a:gd name="connsiteX3" fmla="*/ 1498600 w 1514907"/>
                <a:gd name="connsiteY3" fmla="*/ 1117600 h 1122687"/>
                <a:gd name="connsiteX0" fmla="*/ 1498600 w 1527654"/>
                <a:gd name="connsiteY0" fmla="*/ 1117600 h 1122687"/>
                <a:gd name="connsiteX1" fmla="*/ 796319 w 1527654"/>
                <a:gd name="connsiteY1" fmla="*/ 0 h 1122687"/>
                <a:gd name="connsiteX2" fmla="*/ 0 w 1527654"/>
                <a:gd name="connsiteY2" fmla="*/ 77120 h 1122687"/>
                <a:gd name="connsiteX3" fmla="*/ 1498600 w 1527654"/>
                <a:gd name="connsiteY3" fmla="*/ 1117600 h 1122687"/>
                <a:gd name="connsiteX0" fmla="*/ 1498600 w 1527654"/>
                <a:gd name="connsiteY0" fmla="*/ 1117600 h 1135911"/>
                <a:gd name="connsiteX1" fmla="*/ 796319 w 1527654"/>
                <a:gd name="connsiteY1" fmla="*/ 0 h 1135911"/>
                <a:gd name="connsiteX2" fmla="*/ 0 w 1527654"/>
                <a:gd name="connsiteY2" fmla="*/ 77120 h 1135911"/>
                <a:gd name="connsiteX3" fmla="*/ 1498600 w 1527654"/>
                <a:gd name="connsiteY3" fmla="*/ 1117600 h 1135911"/>
                <a:gd name="connsiteX0" fmla="*/ 1498600 w 1532064"/>
                <a:gd name="connsiteY0" fmla="*/ 1117600 h 1135911"/>
                <a:gd name="connsiteX1" fmla="*/ 796319 w 1532064"/>
                <a:gd name="connsiteY1" fmla="*/ 0 h 1135911"/>
                <a:gd name="connsiteX2" fmla="*/ 0 w 1532064"/>
                <a:gd name="connsiteY2" fmla="*/ 77120 h 1135911"/>
                <a:gd name="connsiteX3" fmla="*/ 1498600 w 1532064"/>
                <a:gd name="connsiteY3" fmla="*/ 1117600 h 1135911"/>
                <a:gd name="connsiteX0" fmla="*/ 1498600 w 1532064"/>
                <a:gd name="connsiteY0" fmla="*/ 1117600 h 1150870"/>
                <a:gd name="connsiteX1" fmla="*/ 796319 w 1532064"/>
                <a:gd name="connsiteY1" fmla="*/ 0 h 1150870"/>
                <a:gd name="connsiteX2" fmla="*/ 0 w 1532064"/>
                <a:gd name="connsiteY2" fmla="*/ 77120 h 1150870"/>
                <a:gd name="connsiteX3" fmla="*/ 1498600 w 1532064"/>
                <a:gd name="connsiteY3" fmla="*/ 1117600 h 1150870"/>
                <a:gd name="connsiteX0" fmla="*/ 1772898 w 1806362"/>
                <a:gd name="connsiteY0" fmla="*/ 1117600 h 1157672"/>
                <a:gd name="connsiteX1" fmla="*/ 1070617 w 1806362"/>
                <a:gd name="connsiteY1" fmla="*/ 0 h 1157672"/>
                <a:gd name="connsiteX2" fmla="*/ 0 w 1806362"/>
                <a:gd name="connsiteY2" fmla="*/ 252931 h 1157672"/>
                <a:gd name="connsiteX3" fmla="*/ 1772898 w 1806362"/>
                <a:gd name="connsiteY3" fmla="*/ 1117600 h 1157672"/>
                <a:gd name="connsiteX0" fmla="*/ 1772898 w 1797588"/>
                <a:gd name="connsiteY0" fmla="*/ 1134098 h 1174170"/>
                <a:gd name="connsiteX1" fmla="*/ 785185 w 1797588"/>
                <a:gd name="connsiteY1" fmla="*/ 0 h 1174170"/>
                <a:gd name="connsiteX2" fmla="*/ 0 w 1797588"/>
                <a:gd name="connsiteY2" fmla="*/ 269429 h 1174170"/>
                <a:gd name="connsiteX3" fmla="*/ 1772898 w 1797588"/>
                <a:gd name="connsiteY3" fmla="*/ 1134098 h 1174170"/>
                <a:gd name="connsiteX0" fmla="*/ 1805685 w 1829650"/>
                <a:gd name="connsiteY0" fmla="*/ 1089269 h 1131529"/>
                <a:gd name="connsiteX1" fmla="*/ 785185 w 1829650"/>
                <a:gd name="connsiteY1" fmla="*/ 0 h 1131529"/>
                <a:gd name="connsiteX2" fmla="*/ 0 w 1829650"/>
                <a:gd name="connsiteY2" fmla="*/ 269429 h 1131529"/>
                <a:gd name="connsiteX3" fmla="*/ 1805685 w 1829650"/>
                <a:gd name="connsiteY3" fmla="*/ 1089269 h 1131529"/>
                <a:gd name="connsiteX0" fmla="*/ 1805685 w 1834881"/>
                <a:gd name="connsiteY0" fmla="*/ 1089269 h 1131529"/>
                <a:gd name="connsiteX1" fmla="*/ 785185 w 1834881"/>
                <a:gd name="connsiteY1" fmla="*/ 0 h 1131529"/>
                <a:gd name="connsiteX2" fmla="*/ 0 w 1834881"/>
                <a:gd name="connsiteY2" fmla="*/ 269429 h 1131529"/>
                <a:gd name="connsiteX3" fmla="*/ 1805685 w 1834881"/>
                <a:gd name="connsiteY3" fmla="*/ 1089269 h 1131529"/>
                <a:gd name="connsiteX0" fmla="*/ 1805685 w 1834881"/>
                <a:gd name="connsiteY0" fmla="*/ 1089269 h 1131958"/>
                <a:gd name="connsiteX1" fmla="*/ 785185 w 1834881"/>
                <a:gd name="connsiteY1" fmla="*/ 0 h 1131958"/>
                <a:gd name="connsiteX2" fmla="*/ 0 w 1834881"/>
                <a:gd name="connsiteY2" fmla="*/ 269429 h 1131958"/>
                <a:gd name="connsiteX3" fmla="*/ 1805685 w 1834881"/>
                <a:gd name="connsiteY3" fmla="*/ 1089269 h 1131958"/>
                <a:gd name="connsiteX0" fmla="*/ 1805685 w 1834881"/>
                <a:gd name="connsiteY0" fmla="*/ 1089269 h 1121194"/>
                <a:gd name="connsiteX1" fmla="*/ 785185 w 1834881"/>
                <a:gd name="connsiteY1" fmla="*/ 0 h 1121194"/>
                <a:gd name="connsiteX2" fmla="*/ 0 w 1834881"/>
                <a:gd name="connsiteY2" fmla="*/ 269429 h 1121194"/>
                <a:gd name="connsiteX3" fmla="*/ 1805685 w 1834881"/>
                <a:gd name="connsiteY3" fmla="*/ 1089269 h 112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881" h="1121194">
                  <a:moveTo>
                    <a:pt x="1805685" y="1089269"/>
                  </a:moveTo>
                  <a:cubicBezTo>
                    <a:pt x="1993866" y="964386"/>
                    <a:pt x="1227755" y="917623"/>
                    <a:pt x="785185" y="0"/>
                  </a:cubicBezTo>
                  <a:lnTo>
                    <a:pt x="0" y="269429"/>
                  </a:lnTo>
                  <a:cubicBezTo>
                    <a:pt x="204296" y="675759"/>
                    <a:pt x="1215151" y="1265115"/>
                    <a:pt x="1805685" y="1089269"/>
                  </a:cubicBezTo>
                  <a:close/>
                </a:path>
              </a:pathLst>
            </a:custGeom>
            <a:solidFill>
              <a:srgbClr val="D4976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10">
              <a:extLst>
                <a:ext uri="{FF2B5EF4-FFF2-40B4-BE49-F238E27FC236}">
                  <a16:creationId xmlns:a16="http://schemas.microsoft.com/office/drawing/2014/main" id="{1D498609-AEC6-424F-B9A9-B32A2329FDF4}"/>
                </a:ext>
              </a:extLst>
            </p:cNvPr>
            <p:cNvSpPr/>
            <p:nvPr/>
          </p:nvSpPr>
          <p:spPr>
            <a:xfrm>
              <a:off x="7972425" y="4343400"/>
              <a:ext cx="1905000" cy="696985"/>
            </a:xfrm>
            <a:custGeom>
              <a:avLst/>
              <a:gdLst>
                <a:gd name="connsiteX0" fmla="*/ 0 w 438150"/>
                <a:gd name="connsiteY0" fmla="*/ 0 h 571500"/>
                <a:gd name="connsiteX1" fmla="*/ 438150 w 438150"/>
                <a:gd name="connsiteY1" fmla="*/ 0 h 571500"/>
                <a:gd name="connsiteX2" fmla="*/ 438150 w 438150"/>
                <a:gd name="connsiteY2" fmla="*/ 571500 h 571500"/>
                <a:gd name="connsiteX3" fmla="*/ 0 w 438150"/>
                <a:gd name="connsiteY3" fmla="*/ 571500 h 571500"/>
                <a:gd name="connsiteX4" fmla="*/ 0 w 438150"/>
                <a:gd name="connsiteY4" fmla="*/ 0 h 571500"/>
                <a:gd name="connsiteX0" fmla="*/ 0 w 1905000"/>
                <a:gd name="connsiteY0" fmla="*/ 0 h 571500"/>
                <a:gd name="connsiteX1" fmla="*/ 438150 w 1905000"/>
                <a:gd name="connsiteY1" fmla="*/ 0 h 571500"/>
                <a:gd name="connsiteX2" fmla="*/ 1905000 w 1905000"/>
                <a:gd name="connsiteY2" fmla="*/ 171450 h 571500"/>
                <a:gd name="connsiteX3" fmla="*/ 0 w 1905000"/>
                <a:gd name="connsiteY3" fmla="*/ 571500 h 571500"/>
                <a:gd name="connsiteX4" fmla="*/ 0 w 1905000"/>
                <a:gd name="connsiteY4" fmla="*/ 0 h 571500"/>
                <a:gd name="connsiteX0" fmla="*/ 0 w 1905000"/>
                <a:gd name="connsiteY0" fmla="*/ 0 h 616113"/>
                <a:gd name="connsiteX1" fmla="*/ 438150 w 1905000"/>
                <a:gd name="connsiteY1" fmla="*/ 0 h 616113"/>
                <a:gd name="connsiteX2" fmla="*/ 1905000 w 1905000"/>
                <a:gd name="connsiteY2" fmla="*/ 171450 h 616113"/>
                <a:gd name="connsiteX3" fmla="*/ 0 w 1905000"/>
                <a:gd name="connsiteY3" fmla="*/ 571500 h 616113"/>
                <a:gd name="connsiteX4" fmla="*/ 0 w 1905000"/>
                <a:gd name="connsiteY4" fmla="*/ 0 h 616113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905000 w 1905000"/>
                <a:gd name="connsiteY2" fmla="*/ 171450 h 726139"/>
                <a:gd name="connsiteX3" fmla="*/ 0 w 1905000"/>
                <a:gd name="connsiteY3" fmla="*/ 571500 h 726139"/>
                <a:gd name="connsiteX4" fmla="*/ 0 w 1905000"/>
                <a:gd name="connsiteY4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583055 w 1905000"/>
                <a:gd name="connsiteY2" fmla="*/ 220980 h 726139"/>
                <a:gd name="connsiteX3" fmla="*/ 1905000 w 1905000"/>
                <a:gd name="connsiteY3" fmla="*/ 171450 h 726139"/>
                <a:gd name="connsiteX4" fmla="*/ 0 w 1905000"/>
                <a:gd name="connsiteY4" fmla="*/ 571500 h 726139"/>
                <a:gd name="connsiteX5" fmla="*/ 0 w 1905000"/>
                <a:gd name="connsiteY5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696985"/>
                <a:gd name="connsiteX1" fmla="*/ 438150 w 1905000"/>
                <a:gd name="connsiteY1" fmla="*/ 0 h 696985"/>
                <a:gd name="connsiteX2" fmla="*/ 1644015 w 1905000"/>
                <a:gd name="connsiteY2" fmla="*/ 76200 h 696985"/>
                <a:gd name="connsiteX3" fmla="*/ 1583055 w 1905000"/>
                <a:gd name="connsiteY3" fmla="*/ 220980 h 696985"/>
                <a:gd name="connsiteX4" fmla="*/ 1905000 w 1905000"/>
                <a:gd name="connsiteY4" fmla="*/ 171450 h 696985"/>
                <a:gd name="connsiteX5" fmla="*/ 0 w 1905000"/>
                <a:gd name="connsiteY5" fmla="*/ 571500 h 696985"/>
                <a:gd name="connsiteX6" fmla="*/ 0 w 1905000"/>
                <a:gd name="connsiteY6" fmla="*/ 0 h 69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0" h="696985">
                  <a:moveTo>
                    <a:pt x="0" y="0"/>
                  </a:moveTo>
                  <a:lnTo>
                    <a:pt x="438150" y="0"/>
                  </a:lnTo>
                  <a:cubicBezTo>
                    <a:pt x="676592" y="227330"/>
                    <a:pt x="1399857" y="191770"/>
                    <a:pt x="1644015" y="76200"/>
                  </a:cubicBezTo>
                  <a:cubicBezTo>
                    <a:pt x="1834833" y="113030"/>
                    <a:pt x="1511618" y="191135"/>
                    <a:pt x="1583055" y="220980"/>
                  </a:cubicBezTo>
                  <a:cubicBezTo>
                    <a:pt x="1659890" y="288290"/>
                    <a:pt x="1828165" y="104140"/>
                    <a:pt x="1905000" y="171450"/>
                  </a:cubicBezTo>
                  <a:cubicBezTo>
                    <a:pt x="1628140" y="861060"/>
                    <a:pt x="246380" y="727710"/>
                    <a:pt x="0" y="5715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4976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2">
              <a:extLst>
                <a:ext uri="{FF2B5EF4-FFF2-40B4-BE49-F238E27FC236}">
                  <a16:creationId xmlns:a16="http://schemas.microsoft.com/office/drawing/2014/main" id="{5464463C-C265-487F-8A4C-F08AE5E9187C}"/>
                </a:ext>
              </a:extLst>
            </p:cNvPr>
            <p:cNvSpPr/>
            <p:nvPr/>
          </p:nvSpPr>
          <p:spPr>
            <a:xfrm>
              <a:off x="3603521" y="894745"/>
              <a:ext cx="5208329" cy="4685821"/>
            </a:xfrm>
            <a:custGeom>
              <a:avLst/>
              <a:gdLst>
                <a:gd name="connsiteX0" fmla="*/ 0 w 1959428"/>
                <a:gd name="connsiteY0" fmla="*/ 0 h 3904343"/>
                <a:gd name="connsiteX1" fmla="*/ 1959428 w 1959428"/>
                <a:gd name="connsiteY1" fmla="*/ 0 h 3904343"/>
                <a:gd name="connsiteX2" fmla="*/ 1959428 w 1959428"/>
                <a:gd name="connsiteY2" fmla="*/ 3904343 h 3904343"/>
                <a:gd name="connsiteX3" fmla="*/ 0 w 1959428"/>
                <a:gd name="connsiteY3" fmla="*/ 3904343 h 3904343"/>
                <a:gd name="connsiteX4" fmla="*/ 0 w 1959428"/>
                <a:gd name="connsiteY4" fmla="*/ 0 h 3904343"/>
                <a:gd name="connsiteX0" fmla="*/ 0 w 2394856"/>
                <a:gd name="connsiteY0" fmla="*/ 1422400 h 3904343"/>
                <a:gd name="connsiteX1" fmla="*/ 2394856 w 2394856"/>
                <a:gd name="connsiteY1" fmla="*/ 0 h 3904343"/>
                <a:gd name="connsiteX2" fmla="*/ 2394856 w 2394856"/>
                <a:gd name="connsiteY2" fmla="*/ 3904343 h 3904343"/>
                <a:gd name="connsiteX3" fmla="*/ 435428 w 2394856"/>
                <a:gd name="connsiteY3" fmla="*/ 3904343 h 3904343"/>
                <a:gd name="connsiteX4" fmla="*/ 0 w 2394856"/>
                <a:gd name="connsiteY4" fmla="*/ 1422400 h 3904343"/>
                <a:gd name="connsiteX0" fmla="*/ 0 w 2394856"/>
                <a:gd name="connsiteY0" fmla="*/ 362857 h 2844800"/>
                <a:gd name="connsiteX1" fmla="*/ 2090056 w 2394856"/>
                <a:gd name="connsiteY1" fmla="*/ 0 h 2844800"/>
                <a:gd name="connsiteX2" fmla="*/ 2394856 w 2394856"/>
                <a:gd name="connsiteY2" fmla="*/ 2844800 h 2844800"/>
                <a:gd name="connsiteX3" fmla="*/ 435428 w 2394856"/>
                <a:gd name="connsiteY3" fmla="*/ 2844800 h 2844800"/>
                <a:gd name="connsiteX4" fmla="*/ 0 w 2394856"/>
                <a:gd name="connsiteY4" fmla="*/ 362857 h 2844800"/>
                <a:gd name="connsiteX0" fmla="*/ 0 w 2394856"/>
                <a:gd name="connsiteY0" fmla="*/ 1992818 h 4474761"/>
                <a:gd name="connsiteX1" fmla="*/ 2090056 w 2394856"/>
                <a:gd name="connsiteY1" fmla="*/ 1629961 h 4474761"/>
                <a:gd name="connsiteX2" fmla="*/ 2394856 w 2394856"/>
                <a:gd name="connsiteY2" fmla="*/ 4474761 h 4474761"/>
                <a:gd name="connsiteX3" fmla="*/ 435428 w 2394856"/>
                <a:gd name="connsiteY3" fmla="*/ 4474761 h 4474761"/>
                <a:gd name="connsiteX4" fmla="*/ 0 w 2394856"/>
                <a:gd name="connsiteY4" fmla="*/ 1992818 h 4474761"/>
                <a:gd name="connsiteX0" fmla="*/ 108246 w 2503102"/>
                <a:gd name="connsiteY0" fmla="*/ 2269429 h 4751372"/>
                <a:gd name="connsiteX1" fmla="*/ 2198302 w 2503102"/>
                <a:gd name="connsiteY1" fmla="*/ 1906572 h 4751372"/>
                <a:gd name="connsiteX2" fmla="*/ 2503102 w 2503102"/>
                <a:gd name="connsiteY2" fmla="*/ 4751372 h 4751372"/>
                <a:gd name="connsiteX3" fmla="*/ 543674 w 2503102"/>
                <a:gd name="connsiteY3" fmla="*/ 4751372 h 4751372"/>
                <a:gd name="connsiteX4" fmla="*/ 108246 w 2503102"/>
                <a:gd name="connsiteY4" fmla="*/ 2269429 h 4751372"/>
                <a:gd name="connsiteX0" fmla="*/ 94806 w 2489662"/>
                <a:gd name="connsiteY0" fmla="*/ 2110094 h 4592037"/>
                <a:gd name="connsiteX1" fmla="*/ 2184862 w 2489662"/>
                <a:gd name="connsiteY1" fmla="*/ 1747237 h 4592037"/>
                <a:gd name="connsiteX2" fmla="*/ 2489662 w 2489662"/>
                <a:gd name="connsiteY2" fmla="*/ 4592037 h 4592037"/>
                <a:gd name="connsiteX3" fmla="*/ 530234 w 2489662"/>
                <a:gd name="connsiteY3" fmla="*/ 4592037 h 4592037"/>
                <a:gd name="connsiteX4" fmla="*/ 94806 w 2489662"/>
                <a:gd name="connsiteY4" fmla="*/ 2110094 h 4592037"/>
                <a:gd name="connsiteX0" fmla="*/ 164427 w 2559283"/>
                <a:gd name="connsiteY0" fmla="*/ 2208237 h 4690180"/>
                <a:gd name="connsiteX1" fmla="*/ 2254483 w 2559283"/>
                <a:gd name="connsiteY1" fmla="*/ 1845380 h 4690180"/>
                <a:gd name="connsiteX2" fmla="*/ 2559283 w 2559283"/>
                <a:gd name="connsiteY2" fmla="*/ 4690180 h 4690180"/>
                <a:gd name="connsiteX3" fmla="*/ 599855 w 2559283"/>
                <a:gd name="connsiteY3" fmla="*/ 4690180 h 4690180"/>
                <a:gd name="connsiteX4" fmla="*/ 164427 w 2559283"/>
                <a:gd name="connsiteY4" fmla="*/ 2208237 h 4690180"/>
                <a:gd name="connsiteX0" fmla="*/ 228702 w 2623558"/>
                <a:gd name="connsiteY0" fmla="*/ 2208237 h 4690180"/>
                <a:gd name="connsiteX1" fmla="*/ 2318758 w 2623558"/>
                <a:gd name="connsiteY1" fmla="*/ 1845380 h 4690180"/>
                <a:gd name="connsiteX2" fmla="*/ 2623558 w 2623558"/>
                <a:gd name="connsiteY2" fmla="*/ 4690180 h 4690180"/>
                <a:gd name="connsiteX3" fmla="*/ 664130 w 2623558"/>
                <a:gd name="connsiteY3" fmla="*/ 4690180 h 4690180"/>
                <a:gd name="connsiteX4" fmla="*/ 228702 w 2623558"/>
                <a:gd name="connsiteY4" fmla="*/ 2208237 h 4690180"/>
                <a:gd name="connsiteX0" fmla="*/ 228702 w 5214358"/>
                <a:gd name="connsiteY0" fmla="*/ 2208237 h 4690180"/>
                <a:gd name="connsiteX1" fmla="*/ 2318758 w 5214358"/>
                <a:gd name="connsiteY1" fmla="*/ 1845380 h 4690180"/>
                <a:gd name="connsiteX2" fmla="*/ 5214358 w 5214358"/>
                <a:gd name="connsiteY2" fmla="*/ 3832930 h 4690180"/>
                <a:gd name="connsiteX3" fmla="*/ 664130 w 5214358"/>
                <a:gd name="connsiteY3" fmla="*/ 4690180 h 4690180"/>
                <a:gd name="connsiteX4" fmla="*/ 228702 w 5214358"/>
                <a:gd name="connsiteY4" fmla="*/ 2208237 h 4690180"/>
                <a:gd name="connsiteX0" fmla="*/ 228702 w 5214358"/>
                <a:gd name="connsiteY0" fmla="*/ 2208237 h 4690180"/>
                <a:gd name="connsiteX1" fmla="*/ 2318758 w 5214358"/>
                <a:gd name="connsiteY1" fmla="*/ 1845380 h 4690180"/>
                <a:gd name="connsiteX2" fmla="*/ 5214358 w 5214358"/>
                <a:gd name="connsiteY2" fmla="*/ 3832930 h 4690180"/>
                <a:gd name="connsiteX3" fmla="*/ 664130 w 5214358"/>
                <a:gd name="connsiteY3" fmla="*/ 4690180 h 4690180"/>
                <a:gd name="connsiteX4" fmla="*/ 228702 w 5214358"/>
                <a:gd name="connsiteY4" fmla="*/ 2208237 h 4690180"/>
                <a:gd name="connsiteX0" fmla="*/ 228702 w 5223296"/>
                <a:gd name="connsiteY0" fmla="*/ 2208237 h 4690180"/>
                <a:gd name="connsiteX1" fmla="*/ 2318758 w 5223296"/>
                <a:gd name="connsiteY1" fmla="*/ 1845380 h 4690180"/>
                <a:gd name="connsiteX2" fmla="*/ 5214358 w 5223296"/>
                <a:gd name="connsiteY2" fmla="*/ 3832930 h 4690180"/>
                <a:gd name="connsiteX3" fmla="*/ 664130 w 5223296"/>
                <a:gd name="connsiteY3" fmla="*/ 4690180 h 4690180"/>
                <a:gd name="connsiteX4" fmla="*/ 228702 w 5223296"/>
                <a:gd name="connsiteY4" fmla="*/ 2208237 h 4690180"/>
                <a:gd name="connsiteX0" fmla="*/ 206740 w 5201334"/>
                <a:gd name="connsiteY0" fmla="*/ 2208237 h 4537780"/>
                <a:gd name="connsiteX1" fmla="*/ 2296796 w 5201334"/>
                <a:gd name="connsiteY1" fmla="*/ 1845380 h 4537780"/>
                <a:gd name="connsiteX2" fmla="*/ 5192396 w 5201334"/>
                <a:gd name="connsiteY2" fmla="*/ 3832930 h 4537780"/>
                <a:gd name="connsiteX3" fmla="*/ 794568 w 5201334"/>
                <a:gd name="connsiteY3" fmla="*/ 4537780 h 4537780"/>
                <a:gd name="connsiteX4" fmla="*/ 206740 w 5201334"/>
                <a:gd name="connsiteY4" fmla="*/ 2208237 h 4537780"/>
                <a:gd name="connsiteX0" fmla="*/ 213735 w 5208329"/>
                <a:gd name="connsiteY0" fmla="*/ 2208237 h 4537780"/>
                <a:gd name="connsiteX1" fmla="*/ 2303791 w 5208329"/>
                <a:gd name="connsiteY1" fmla="*/ 1845380 h 4537780"/>
                <a:gd name="connsiteX2" fmla="*/ 5199391 w 5208329"/>
                <a:gd name="connsiteY2" fmla="*/ 3832930 h 4537780"/>
                <a:gd name="connsiteX3" fmla="*/ 801563 w 5208329"/>
                <a:gd name="connsiteY3" fmla="*/ 4537780 h 4537780"/>
                <a:gd name="connsiteX4" fmla="*/ 213735 w 5208329"/>
                <a:gd name="connsiteY4" fmla="*/ 2208237 h 4537780"/>
                <a:gd name="connsiteX0" fmla="*/ 213735 w 5208329"/>
                <a:gd name="connsiteY0" fmla="*/ 2208237 h 4660343"/>
                <a:gd name="connsiteX1" fmla="*/ 2303791 w 5208329"/>
                <a:gd name="connsiteY1" fmla="*/ 1845380 h 4660343"/>
                <a:gd name="connsiteX2" fmla="*/ 5199391 w 5208329"/>
                <a:gd name="connsiteY2" fmla="*/ 3832930 h 4660343"/>
                <a:gd name="connsiteX3" fmla="*/ 801563 w 5208329"/>
                <a:gd name="connsiteY3" fmla="*/ 4537780 h 4660343"/>
                <a:gd name="connsiteX4" fmla="*/ 213735 w 5208329"/>
                <a:gd name="connsiteY4" fmla="*/ 2208237 h 4660343"/>
                <a:gd name="connsiteX0" fmla="*/ 213735 w 5208329"/>
                <a:gd name="connsiteY0" fmla="*/ 2208237 h 4726289"/>
                <a:gd name="connsiteX1" fmla="*/ 2303791 w 5208329"/>
                <a:gd name="connsiteY1" fmla="*/ 1845380 h 4726289"/>
                <a:gd name="connsiteX2" fmla="*/ 5199391 w 5208329"/>
                <a:gd name="connsiteY2" fmla="*/ 3832930 h 4726289"/>
                <a:gd name="connsiteX3" fmla="*/ 801563 w 5208329"/>
                <a:gd name="connsiteY3" fmla="*/ 4537780 h 4726289"/>
                <a:gd name="connsiteX4" fmla="*/ 213735 w 5208329"/>
                <a:gd name="connsiteY4" fmla="*/ 2208237 h 4726289"/>
                <a:gd name="connsiteX0" fmla="*/ 213735 w 5208329"/>
                <a:gd name="connsiteY0" fmla="*/ 2208237 h 4726289"/>
                <a:gd name="connsiteX1" fmla="*/ 2303791 w 5208329"/>
                <a:gd name="connsiteY1" fmla="*/ 1845380 h 4726289"/>
                <a:gd name="connsiteX2" fmla="*/ 5199391 w 5208329"/>
                <a:gd name="connsiteY2" fmla="*/ 3832930 h 4726289"/>
                <a:gd name="connsiteX3" fmla="*/ 801563 w 5208329"/>
                <a:gd name="connsiteY3" fmla="*/ 4537780 h 4726289"/>
                <a:gd name="connsiteX4" fmla="*/ 213735 w 5208329"/>
                <a:gd name="connsiteY4" fmla="*/ 2208237 h 4726289"/>
                <a:gd name="connsiteX0" fmla="*/ 213735 w 5208329"/>
                <a:gd name="connsiteY0" fmla="*/ 2133771 h 4651823"/>
                <a:gd name="connsiteX1" fmla="*/ 2303791 w 5208329"/>
                <a:gd name="connsiteY1" fmla="*/ 1770914 h 4651823"/>
                <a:gd name="connsiteX2" fmla="*/ 5199391 w 5208329"/>
                <a:gd name="connsiteY2" fmla="*/ 3758464 h 4651823"/>
                <a:gd name="connsiteX3" fmla="*/ 801563 w 5208329"/>
                <a:gd name="connsiteY3" fmla="*/ 4463314 h 4651823"/>
                <a:gd name="connsiteX4" fmla="*/ 213735 w 5208329"/>
                <a:gd name="connsiteY4" fmla="*/ 2133771 h 4651823"/>
                <a:gd name="connsiteX0" fmla="*/ 213735 w 5208329"/>
                <a:gd name="connsiteY0" fmla="*/ 2216663 h 4734715"/>
                <a:gd name="connsiteX1" fmla="*/ 2303791 w 5208329"/>
                <a:gd name="connsiteY1" fmla="*/ 1853806 h 4734715"/>
                <a:gd name="connsiteX2" fmla="*/ 5199391 w 5208329"/>
                <a:gd name="connsiteY2" fmla="*/ 3841356 h 4734715"/>
                <a:gd name="connsiteX3" fmla="*/ 801563 w 5208329"/>
                <a:gd name="connsiteY3" fmla="*/ 4546206 h 4734715"/>
                <a:gd name="connsiteX4" fmla="*/ 213735 w 5208329"/>
                <a:gd name="connsiteY4" fmla="*/ 2216663 h 4734715"/>
                <a:gd name="connsiteX0" fmla="*/ 213735 w 5208329"/>
                <a:gd name="connsiteY0" fmla="*/ 2159633 h 4677685"/>
                <a:gd name="connsiteX1" fmla="*/ 2303791 w 5208329"/>
                <a:gd name="connsiteY1" fmla="*/ 1796776 h 4677685"/>
                <a:gd name="connsiteX2" fmla="*/ 5199391 w 5208329"/>
                <a:gd name="connsiteY2" fmla="*/ 3784326 h 4677685"/>
                <a:gd name="connsiteX3" fmla="*/ 801563 w 5208329"/>
                <a:gd name="connsiteY3" fmla="*/ 4489176 h 4677685"/>
                <a:gd name="connsiteX4" fmla="*/ 213735 w 5208329"/>
                <a:gd name="connsiteY4" fmla="*/ 2159633 h 4677685"/>
                <a:gd name="connsiteX0" fmla="*/ 213735 w 5208329"/>
                <a:gd name="connsiteY0" fmla="*/ 2167769 h 4685821"/>
                <a:gd name="connsiteX1" fmla="*/ 2303791 w 5208329"/>
                <a:gd name="connsiteY1" fmla="*/ 1804912 h 4685821"/>
                <a:gd name="connsiteX2" fmla="*/ 5199391 w 5208329"/>
                <a:gd name="connsiteY2" fmla="*/ 3792462 h 4685821"/>
                <a:gd name="connsiteX3" fmla="*/ 801563 w 5208329"/>
                <a:gd name="connsiteY3" fmla="*/ 4497312 h 4685821"/>
                <a:gd name="connsiteX4" fmla="*/ 213735 w 5208329"/>
                <a:gd name="connsiteY4" fmla="*/ 2167769 h 4685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8329" h="4685821">
                  <a:moveTo>
                    <a:pt x="213735" y="2167769"/>
                  </a:moveTo>
                  <a:cubicBezTo>
                    <a:pt x="-532844" y="208945"/>
                    <a:pt x="1677863" y="-1359808"/>
                    <a:pt x="2303791" y="1804912"/>
                  </a:cubicBezTo>
                  <a:cubicBezTo>
                    <a:pt x="2849891" y="2486479"/>
                    <a:pt x="5377191" y="2882295"/>
                    <a:pt x="5199391" y="3792462"/>
                  </a:cubicBezTo>
                  <a:cubicBezTo>
                    <a:pt x="4438298" y="4541762"/>
                    <a:pt x="2438956" y="4948162"/>
                    <a:pt x="801563" y="4497312"/>
                  </a:cubicBezTo>
                  <a:cubicBezTo>
                    <a:pt x="599270" y="4298648"/>
                    <a:pt x="-441222" y="4766733"/>
                    <a:pt x="213735" y="2167769"/>
                  </a:cubicBezTo>
                  <a:close/>
                </a:path>
              </a:pathLst>
            </a:custGeom>
            <a:solidFill>
              <a:srgbClr val="D4976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31">
              <a:extLst>
                <a:ext uri="{FF2B5EF4-FFF2-40B4-BE49-F238E27FC236}">
                  <a16:creationId xmlns:a16="http://schemas.microsoft.com/office/drawing/2014/main" id="{4116F8CB-C3F3-4B30-9B6B-5247E7CD4B9D}"/>
                </a:ext>
              </a:extLst>
            </p:cNvPr>
            <p:cNvSpPr/>
            <p:nvPr/>
          </p:nvSpPr>
          <p:spPr>
            <a:xfrm rot="11781574">
              <a:off x="4656845" y="2167809"/>
              <a:ext cx="425121" cy="1119172"/>
            </a:xfrm>
            <a:custGeom>
              <a:avLst/>
              <a:gdLst>
                <a:gd name="connsiteX0" fmla="*/ 0 w 271671"/>
                <a:gd name="connsiteY0" fmla="*/ 1117600 h 1117600"/>
                <a:gd name="connsiteX1" fmla="*/ 135836 w 271671"/>
                <a:gd name="connsiteY1" fmla="*/ 0 h 1117600"/>
                <a:gd name="connsiteX2" fmla="*/ 271671 w 271671"/>
                <a:gd name="connsiteY2" fmla="*/ 1117600 h 1117600"/>
                <a:gd name="connsiteX3" fmla="*/ 0 w 271671"/>
                <a:gd name="connsiteY3" fmla="*/ 1117600 h 1117600"/>
                <a:gd name="connsiteX0" fmla="*/ 0 w 478830"/>
                <a:gd name="connsiteY0" fmla="*/ 1117600 h 1117600"/>
                <a:gd name="connsiteX1" fmla="*/ 135836 w 478830"/>
                <a:gd name="connsiteY1" fmla="*/ 0 h 1117600"/>
                <a:gd name="connsiteX2" fmla="*/ 478830 w 478830"/>
                <a:gd name="connsiteY2" fmla="*/ 1056789 h 1117600"/>
                <a:gd name="connsiteX3" fmla="*/ 0 w 478830"/>
                <a:gd name="connsiteY3" fmla="*/ 1117600 h 1117600"/>
                <a:gd name="connsiteX0" fmla="*/ 129343 w 342994"/>
                <a:gd name="connsiteY0" fmla="*/ 1119172 h 1119172"/>
                <a:gd name="connsiteX1" fmla="*/ 0 w 342994"/>
                <a:gd name="connsiteY1" fmla="*/ 0 h 1119172"/>
                <a:gd name="connsiteX2" fmla="*/ 342994 w 342994"/>
                <a:gd name="connsiteY2" fmla="*/ 1056789 h 1119172"/>
                <a:gd name="connsiteX3" fmla="*/ 129343 w 342994"/>
                <a:gd name="connsiteY3" fmla="*/ 1119172 h 1119172"/>
                <a:gd name="connsiteX0" fmla="*/ 151571 w 365222"/>
                <a:gd name="connsiteY0" fmla="*/ 1119172 h 1119172"/>
                <a:gd name="connsiteX1" fmla="*/ 22228 w 365222"/>
                <a:gd name="connsiteY1" fmla="*/ 0 h 1119172"/>
                <a:gd name="connsiteX2" fmla="*/ 365222 w 365222"/>
                <a:gd name="connsiteY2" fmla="*/ 1056789 h 1119172"/>
                <a:gd name="connsiteX3" fmla="*/ 151571 w 365222"/>
                <a:gd name="connsiteY3" fmla="*/ 1119172 h 1119172"/>
                <a:gd name="connsiteX0" fmla="*/ 211470 w 425121"/>
                <a:gd name="connsiteY0" fmla="*/ 1119172 h 1119172"/>
                <a:gd name="connsiteX1" fmla="*/ 82127 w 425121"/>
                <a:gd name="connsiteY1" fmla="*/ 0 h 1119172"/>
                <a:gd name="connsiteX2" fmla="*/ 425121 w 425121"/>
                <a:gd name="connsiteY2" fmla="*/ 1056789 h 1119172"/>
                <a:gd name="connsiteX3" fmla="*/ 211470 w 425121"/>
                <a:gd name="connsiteY3" fmla="*/ 1119172 h 1119172"/>
                <a:gd name="connsiteX0" fmla="*/ 211470 w 425121"/>
                <a:gd name="connsiteY0" fmla="*/ 1119172 h 1119172"/>
                <a:gd name="connsiteX1" fmla="*/ 82127 w 425121"/>
                <a:gd name="connsiteY1" fmla="*/ 0 h 1119172"/>
                <a:gd name="connsiteX2" fmla="*/ 425121 w 425121"/>
                <a:gd name="connsiteY2" fmla="*/ 1056789 h 1119172"/>
                <a:gd name="connsiteX3" fmla="*/ 211470 w 425121"/>
                <a:gd name="connsiteY3" fmla="*/ 1119172 h 1119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121" h="1119172">
                  <a:moveTo>
                    <a:pt x="211470" y="1119172"/>
                  </a:moveTo>
                  <a:cubicBezTo>
                    <a:pt x="-60266" y="733812"/>
                    <a:pt x="-30934" y="246836"/>
                    <a:pt x="82127" y="0"/>
                  </a:cubicBezTo>
                  <a:cubicBezTo>
                    <a:pt x="128374" y="345777"/>
                    <a:pt x="310790" y="704526"/>
                    <a:pt x="425121" y="1056789"/>
                  </a:cubicBezTo>
                  <a:lnTo>
                    <a:pt x="211470" y="1119172"/>
                  </a:lnTo>
                  <a:close/>
                </a:path>
              </a:pathLst>
            </a:custGeom>
            <a:solidFill>
              <a:srgbClr val="FBFC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31">
              <a:extLst>
                <a:ext uri="{FF2B5EF4-FFF2-40B4-BE49-F238E27FC236}">
                  <a16:creationId xmlns:a16="http://schemas.microsoft.com/office/drawing/2014/main" id="{539E6C61-EAD1-43DE-88D2-796B81F36760}"/>
                </a:ext>
              </a:extLst>
            </p:cNvPr>
            <p:cNvSpPr/>
            <p:nvPr/>
          </p:nvSpPr>
          <p:spPr>
            <a:xfrm rot="9818426" flipH="1">
              <a:off x="3808663" y="2190835"/>
              <a:ext cx="425121" cy="1119172"/>
            </a:xfrm>
            <a:custGeom>
              <a:avLst/>
              <a:gdLst>
                <a:gd name="connsiteX0" fmla="*/ 0 w 271671"/>
                <a:gd name="connsiteY0" fmla="*/ 1117600 h 1117600"/>
                <a:gd name="connsiteX1" fmla="*/ 135836 w 271671"/>
                <a:gd name="connsiteY1" fmla="*/ 0 h 1117600"/>
                <a:gd name="connsiteX2" fmla="*/ 271671 w 271671"/>
                <a:gd name="connsiteY2" fmla="*/ 1117600 h 1117600"/>
                <a:gd name="connsiteX3" fmla="*/ 0 w 271671"/>
                <a:gd name="connsiteY3" fmla="*/ 1117600 h 1117600"/>
                <a:gd name="connsiteX0" fmla="*/ 0 w 478830"/>
                <a:gd name="connsiteY0" fmla="*/ 1117600 h 1117600"/>
                <a:gd name="connsiteX1" fmla="*/ 135836 w 478830"/>
                <a:gd name="connsiteY1" fmla="*/ 0 h 1117600"/>
                <a:gd name="connsiteX2" fmla="*/ 478830 w 478830"/>
                <a:gd name="connsiteY2" fmla="*/ 1056789 h 1117600"/>
                <a:gd name="connsiteX3" fmla="*/ 0 w 478830"/>
                <a:gd name="connsiteY3" fmla="*/ 1117600 h 1117600"/>
                <a:gd name="connsiteX0" fmla="*/ 129343 w 342994"/>
                <a:gd name="connsiteY0" fmla="*/ 1119172 h 1119172"/>
                <a:gd name="connsiteX1" fmla="*/ 0 w 342994"/>
                <a:gd name="connsiteY1" fmla="*/ 0 h 1119172"/>
                <a:gd name="connsiteX2" fmla="*/ 342994 w 342994"/>
                <a:gd name="connsiteY2" fmla="*/ 1056789 h 1119172"/>
                <a:gd name="connsiteX3" fmla="*/ 129343 w 342994"/>
                <a:gd name="connsiteY3" fmla="*/ 1119172 h 1119172"/>
                <a:gd name="connsiteX0" fmla="*/ 151571 w 365222"/>
                <a:gd name="connsiteY0" fmla="*/ 1119172 h 1119172"/>
                <a:gd name="connsiteX1" fmla="*/ 22228 w 365222"/>
                <a:gd name="connsiteY1" fmla="*/ 0 h 1119172"/>
                <a:gd name="connsiteX2" fmla="*/ 365222 w 365222"/>
                <a:gd name="connsiteY2" fmla="*/ 1056789 h 1119172"/>
                <a:gd name="connsiteX3" fmla="*/ 151571 w 365222"/>
                <a:gd name="connsiteY3" fmla="*/ 1119172 h 1119172"/>
                <a:gd name="connsiteX0" fmla="*/ 211470 w 425121"/>
                <a:gd name="connsiteY0" fmla="*/ 1119172 h 1119172"/>
                <a:gd name="connsiteX1" fmla="*/ 82127 w 425121"/>
                <a:gd name="connsiteY1" fmla="*/ 0 h 1119172"/>
                <a:gd name="connsiteX2" fmla="*/ 425121 w 425121"/>
                <a:gd name="connsiteY2" fmla="*/ 1056789 h 1119172"/>
                <a:gd name="connsiteX3" fmla="*/ 211470 w 425121"/>
                <a:gd name="connsiteY3" fmla="*/ 1119172 h 1119172"/>
                <a:gd name="connsiteX0" fmla="*/ 211470 w 425121"/>
                <a:gd name="connsiteY0" fmla="*/ 1119172 h 1119172"/>
                <a:gd name="connsiteX1" fmla="*/ 82127 w 425121"/>
                <a:gd name="connsiteY1" fmla="*/ 0 h 1119172"/>
                <a:gd name="connsiteX2" fmla="*/ 425121 w 425121"/>
                <a:gd name="connsiteY2" fmla="*/ 1056789 h 1119172"/>
                <a:gd name="connsiteX3" fmla="*/ 211470 w 425121"/>
                <a:gd name="connsiteY3" fmla="*/ 1119172 h 1119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121" h="1119172">
                  <a:moveTo>
                    <a:pt x="211470" y="1119172"/>
                  </a:moveTo>
                  <a:cubicBezTo>
                    <a:pt x="-60266" y="733812"/>
                    <a:pt x="-30934" y="246836"/>
                    <a:pt x="82127" y="0"/>
                  </a:cubicBezTo>
                  <a:cubicBezTo>
                    <a:pt x="128374" y="345777"/>
                    <a:pt x="310790" y="704526"/>
                    <a:pt x="425121" y="1056789"/>
                  </a:cubicBezTo>
                  <a:lnTo>
                    <a:pt x="211470" y="1119172"/>
                  </a:lnTo>
                  <a:close/>
                </a:path>
              </a:pathLst>
            </a:custGeom>
            <a:solidFill>
              <a:srgbClr val="FBFC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36">
              <a:extLst>
                <a:ext uri="{FF2B5EF4-FFF2-40B4-BE49-F238E27FC236}">
                  <a16:creationId xmlns:a16="http://schemas.microsoft.com/office/drawing/2014/main" id="{B3FEDC04-CD73-4A08-9065-5204F5F5871C}"/>
                </a:ext>
              </a:extLst>
            </p:cNvPr>
            <p:cNvSpPr/>
            <p:nvPr/>
          </p:nvSpPr>
          <p:spPr>
            <a:xfrm>
              <a:off x="5505450" y="4827345"/>
              <a:ext cx="1532064" cy="1150870"/>
            </a:xfrm>
            <a:custGeom>
              <a:avLst/>
              <a:gdLst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796319 w 796319"/>
                <a:gd name="connsiteY2" fmla="*/ 77120 h 77120"/>
                <a:gd name="connsiteX3" fmla="*/ 0 w 796319"/>
                <a:gd name="connsiteY3" fmla="*/ 77120 h 77120"/>
                <a:gd name="connsiteX4" fmla="*/ 0 w 796319"/>
                <a:gd name="connsiteY4" fmla="*/ 0 h 77120"/>
                <a:gd name="connsiteX0" fmla="*/ 0 w 796319"/>
                <a:gd name="connsiteY0" fmla="*/ 0 h 89820"/>
                <a:gd name="connsiteX1" fmla="*/ 796319 w 796319"/>
                <a:gd name="connsiteY1" fmla="*/ 0 h 89820"/>
                <a:gd name="connsiteX2" fmla="*/ 542319 w 796319"/>
                <a:gd name="connsiteY2" fmla="*/ 89820 h 89820"/>
                <a:gd name="connsiteX3" fmla="*/ 0 w 796319"/>
                <a:gd name="connsiteY3" fmla="*/ 77120 h 89820"/>
                <a:gd name="connsiteX4" fmla="*/ 0 w 796319"/>
                <a:gd name="connsiteY4" fmla="*/ 0 h 89820"/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0 w 796319"/>
                <a:gd name="connsiteY2" fmla="*/ 77120 h 77120"/>
                <a:gd name="connsiteX3" fmla="*/ 0 w 796319"/>
                <a:gd name="connsiteY3" fmla="*/ 0 h 77120"/>
                <a:gd name="connsiteX0" fmla="*/ 1498600 w 1498600"/>
                <a:gd name="connsiteY0" fmla="*/ 1117600 h 1117600"/>
                <a:gd name="connsiteX1" fmla="*/ 796319 w 1498600"/>
                <a:gd name="connsiteY1" fmla="*/ 0 h 1117600"/>
                <a:gd name="connsiteX2" fmla="*/ 0 w 1498600"/>
                <a:gd name="connsiteY2" fmla="*/ 77120 h 1117600"/>
                <a:gd name="connsiteX3" fmla="*/ 1498600 w 1498600"/>
                <a:gd name="connsiteY3" fmla="*/ 1117600 h 1117600"/>
                <a:gd name="connsiteX0" fmla="*/ 1498600 w 1498600"/>
                <a:gd name="connsiteY0" fmla="*/ 1117600 h 1122379"/>
                <a:gd name="connsiteX1" fmla="*/ 796319 w 1498600"/>
                <a:gd name="connsiteY1" fmla="*/ 0 h 1122379"/>
                <a:gd name="connsiteX2" fmla="*/ 0 w 1498600"/>
                <a:gd name="connsiteY2" fmla="*/ 77120 h 1122379"/>
                <a:gd name="connsiteX3" fmla="*/ 1498600 w 1498600"/>
                <a:gd name="connsiteY3" fmla="*/ 1117600 h 1122379"/>
                <a:gd name="connsiteX0" fmla="*/ 1498600 w 1498600"/>
                <a:gd name="connsiteY0" fmla="*/ 1117600 h 1122687"/>
                <a:gd name="connsiteX1" fmla="*/ 796319 w 1498600"/>
                <a:gd name="connsiteY1" fmla="*/ 0 h 1122687"/>
                <a:gd name="connsiteX2" fmla="*/ 0 w 1498600"/>
                <a:gd name="connsiteY2" fmla="*/ 77120 h 1122687"/>
                <a:gd name="connsiteX3" fmla="*/ 1498600 w 1498600"/>
                <a:gd name="connsiteY3" fmla="*/ 1117600 h 1122687"/>
                <a:gd name="connsiteX0" fmla="*/ 1498600 w 1504941"/>
                <a:gd name="connsiteY0" fmla="*/ 1117600 h 1122687"/>
                <a:gd name="connsiteX1" fmla="*/ 796319 w 1504941"/>
                <a:gd name="connsiteY1" fmla="*/ 0 h 1122687"/>
                <a:gd name="connsiteX2" fmla="*/ 0 w 1504941"/>
                <a:gd name="connsiteY2" fmla="*/ 77120 h 1122687"/>
                <a:gd name="connsiteX3" fmla="*/ 1498600 w 1504941"/>
                <a:gd name="connsiteY3" fmla="*/ 1117600 h 1122687"/>
                <a:gd name="connsiteX0" fmla="*/ 1498600 w 1514907"/>
                <a:gd name="connsiteY0" fmla="*/ 1117600 h 1122687"/>
                <a:gd name="connsiteX1" fmla="*/ 796319 w 1514907"/>
                <a:gd name="connsiteY1" fmla="*/ 0 h 1122687"/>
                <a:gd name="connsiteX2" fmla="*/ 0 w 1514907"/>
                <a:gd name="connsiteY2" fmla="*/ 77120 h 1122687"/>
                <a:gd name="connsiteX3" fmla="*/ 1498600 w 1514907"/>
                <a:gd name="connsiteY3" fmla="*/ 1117600 h 1122687"/>
                <a:gd name="connsiteX0" fmla="*/ 1498600 w 1527654"/>
                <a:gd name="connsiteY0" fmla="*/ 1117600 h 1122687"/>
                <a:gd name="connsiteX1" fmla="*/ 796319 w 1527654"/>
                <a:gd name="connsiteY1" fmla="*/ 0 h 1122687"/>
                <a:gd name="connsiteX2" fmla="*/ 0 w 1527654"/>
                <a:gd name="connsiteY2" fmla="*/ 77120 h 1122687"/>
                <a:gd name="connsiteX3" fmla="*/ 1498600 w 1527654"/>
                <a:gd name="connsiteY3" fmla="*/ 1117600 h 1122687"/>
                <a:gd name="connsiteX0" fmla="*/ 1498600 w 1527654"/>
                <a:gd name="connsiteY0" fmla="*/ 1117600 h 1135911"/>
                <a:gd name="connsiteX1" fmla="*/ 796319 w 1527654"/>
                <a:gd name="connsiteY1" fmla="*/ 0 h 1135911"/>
                <a:gd name="connsiteX2" fmla="*/ 0 w 1527654"/>
                <a:gd name="connsiteY2" fmla="*/ 77120 h 1135911"/>
                <a:gd name="connsiteX3" fmla="*/ 1498600 w 1527654"/>
                <a:gd name="connsiteY3" fmla="*/ 1117600 h 1135911"/>
                <a:gd name="connsiteX0" fmla="*/ 1498600 w 1532064"/>
                <a:gd name="connsiteY0" fmla="*/ 1117600 h 1135911"/>
                <a:gd name="connsiteX1" fmla="*/ 796319 w 1532064"/>
                <a:gd name="connsiteY1" fmla="*/ 0 h 1135911"/>
                <a:gd name="connsiteX2" fmla="*/ 0 w 1532064"/>
                <a:gd name="connsiteY2" fmla="*/ 77120 h 1135911"/>
                <a:gd name="connsiteX3" fmla="*/ 1498600 w 1532064"/>
                <a:gd name="connsiteY3" fmla="*/ 1117600 h 1135911"/>
                <a:gd name="connsiteX0" fmla="*/ 1498600 w 1532064"/>
                <a:gd name="connsiteY0" fmla="*/ 1117600 h 1150870"/>
                <a:gd name="connsiteX1" fmla="*/ 796319 w 1532064"/>
                <a:gd name="connsiteY1" fmla="*/ 0 h 1150870"/>
                <a:gd name="connsiteX2" fmla="*/ 0 w 1532064"/>
                <a:gd name="connsiteY2" fmla="*/ 77120 h 1150870"/>
                <a:gd name="connsiteX3" fmla="*/ 1498600 w 1532064"/>
                <a:gd name="connsiteY3" fmla="*/ 1117600 h 115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2064" h="1150870">
                  <a:moveTo>
                    <a:pt x="1498600" y="1117600"/>
                  </a:moveTo>
                  <a:cubicBezTo>
                    <a:pt x="1686781" y="992717"/>
                    <a:pt x="1030413" y="372533"/>
                    <a:pt x="796319" y="0"/>
                  </a:cubicBezTo>
                  <a:lnTo>
                    <a:pt x="0" y="77120"/>
                  </a:lnTo>
                  <a:cubicBezTo>
                    <a:pt x="4233" y="474747"/>
                    <a:pt x="675217" y="1329573"/>
                    <a:pt x="1498600" y="1117600"/>
                  </a:cubicBezTo>
                  <a:close/>
                </a:path>
              </a:pathLst>
            </a:custGeom>
            <a:solidFill>
              <a:srgbClr val="D4976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15">
              <a:extLst>
                <a:ext uri="{FF2B5EF4-FFF2-40B4-BE49-F238E27FC236}">
                  <a16:creationId xmlns:a16="http://schemas.microsoft.com/office/drawing/2014/main" id="{BB1DB36D-DA31-4C2E-BEDE-1C44EF9E8658}"/>
                </a:ext>
              </a:extLst>
            </p:cNvPr>
            <p:cNvSpPr/>
            <p:nvPr/>
          </p:nvSpPr>
          <p:spPr>
            <a:xfrm>
              <a:off x="3603062" y="1602409"/>
              <a:ext cx="1567530" cy="791289"/>
            </a:xfrm>
            <a:custGeom>
              <a:avLst/>
              <a:gdLst>
                <a:gd name="connsiteX0" fmla="*/ 0 w 1003300"/>
                <a:gd name="connsiteY0" fmla="*/ 0 h 152400"/>
                <a:gd name="connsiteX1" fmla="*/ 1003300 w 1003300"/>
                <a:gd name="connsiteY1" fmla="*/ 0 h 152400"/>
                <a:gd name="connsiteX2" fmla="*/ 1003300 w 1003300"/>
                <a:gd name="connsiteY2" fmla="*/ 152400 h 152400"/>
                <a:gd name="connsiteX3" fmla="*/ 0 w 1003300"/>
                <a:gd name="connsiteY3" fmla="*/ 152400 h 152400"/>
                <a:gd name="connsiteX4" fmla="*/ 0 w 1003300"/>
                <a:gd name="connsiteY4" fmla="*/ 0 h 152400"/>
                <a:gd name="connsiteX0" fmla="*/ 0 w 1003300"/>
                <a:gd name="connsiteY0" fmla="*/ 0 h 558800"/>
                <a:gd name="connsiteX1" fmla="*/ 1003300 w 1003300"/>
                <a:gd name="connsiteY1" fmla="*/ 0 h 558800"/>
                <a:gd name="connsiteX2" fmla="*/ 1003300 w 1003300"/>
                <a:gd name="connsiteY2" fmla="*/ 152400 h 558800"/>
                <a:gd name="connsiteX3" fmla="*/ 444500 w 1003300"/>
                <a:gd name="connsiteY3" fmla="*/ 558800 h 558800"/>
                <a:gd name="connsiteX4" fmla="*/ 0 w 1003300"/>
                <a:gd name="connsiteY4" fmla="*/ 0 h 558800"/>
                <a:gd name="connsiteX0" fmla="*/ 296745 w 1300045"/>
                <a:gd name="connsiteY0" fmla="*/ 0 h 565184"/>
                <a:gd name="connsiteX1" fmla="*/ 1300045 w 1300045"/>
                <a:gd name="connsiteY1" fmla="*/ 0 h 565184"/>
                <a:gd name="connsiteX2" fmla="*/ 1300045 w 1300045"/>
                <a:gd name="connsiteY2" fmla="*/ 152400 h 565184"/>
                <a:gd name="connsiteX3" fmla="*/ 741245 w 1300045"/>
                <a:gd name="connsiteY3" fmla="*/ 558800 h 565184"/>
                <a:gd name="connsiteX4" fmla="*/ 296745 w 1300045"/>
                <a:gd name="connsiteY4" fmla="*/ 0 h 565184"/>
                <a:gd name="connsiteX0" fmla="*/ 302697 w 1305997"/>
                <a:gd name="connsiteY0" fmla="*/ 0 h 735868"/>
                <a:gd name="connsiteX1" fmla="*/ 1305997 w 1305997"/>
                <a:gd name="connsiteY1" fmla="*/ 0 h 735868"/>
                <a:gd name="connsiteX2" fmla="*/ 1305997 w 1305997"/>
                <a:gd name="connsiteY2" fmla="*/ 152400 h 735868"/>
                <a:gd name="connsiteX3" fmla="*/ 747197 w 1305997"/>
                <a:gd name="connsiteY3" fmla="*/ 558800 h 735868"/>
                <a:gd name="connsiteX4" fmla="*/ 302697 w 1305997"/>
                <a:gd name="connsiteY4" fmla="*/ 0 h 735868"/>
                <a:gd name="connsiteX0" fmla="*/ 346637 w 1349937"/>
                <a:gd name="connsiteY0" fmla="*/ 0 h 707562"/>
                <a:gd name="connsiteX1" fmla="*/ 1349937 w 1349937"/>
                <a:gd name="connsiteY1" fmla="*/ 0 h 707562"/>
                <a:gd name="connsiteX2" fmla="*/ 1349937 w 1349937"/>
                <a:gd name="connsiteY2" fmla="*/ 152400 h 707562"/>
                <a:gd name="connsiteX3" fmla="*/ 791137 w 1349937"/>
                <a:gd name="connsiteY3" fmla="*/ 558800 h 707562"/>
                <a:gd name="connsiteX4" fmla="*/ 346637 w 1349937"/>
                <a:gd name="connsiteY4" fmla="*/ 0 h 707562"/>
                <a:gd name="connsiteX0" fmla="*/ 346637 w 1349937"/>
                <a:gd name="connsiteY0" fmla="*/ 0 h 707562"/>
                <a:gd name="connsiteX1" fmla="*/ 1349937 w 1349937"/>
                <a:gd name="connsiteY1" fmla="*/ 0 h 707562"/>
                <a:gd name="connsiteX2" fmla="*/ 791137 w 1349937"/>
                <a:gd name="connsiteY2" fmla="*/ 558800 h 707562"/>
                <a:gd name="connsiteX3" fmla="*/ 346637 w 1349937"/>
                <a:gd name="connsiteY3" fmla="*/ 0 h 707562"/>
                <a:gd name="connsiteX0" fmla="*/ 346637 w 1580253"/>
                <a:gd name="connsiteY0" fmla="*/ 0 h 707562"/>
                <a:gd name="connsiteX1" fmla="*/ 1349937 w 1580253"/>
                <a:gd name="connsiteY1" fmla="*/ 0 h 707562"/>
                <a:gd name="connsiteX2" fmla="*/ 791137 w 1580253"/>
                <a:gd name="connsiteY2" fmla="*/ 558800 h 707562"/>
                <a:gd name="connsiteX3" fmla="*/ 346637 w 1580253"/>
                <a:gd name="connsiteY3" fmla="*/ 0 h 707562"/>
                <a:gd name="connsiteX0" fmla="*/ 346637 w 1567530"/>
                <a:gd name="connsiteY0" fmla="*/ 0 h 717299"/>
                <a:gd name="connsiteX1" fmla="*/ 1349937 w 1567530"/>
                <a:gd name="connsiteY1" fmla="*/ 0 h 717299"/>
                <a:gd name="connsiteX2" fmla="*/ 791137 w 1567530"/>
                <a:gd name="connsiteY2" fmla="*/ 558800 h 717299"/>
                <a:gd name="connsiteX3" fmla="*/ 346637 w 1567530"/>
                <a:gd name="connsiteY3" fmla="*/ 0 h 717299"/>
                <a:gd name="connsiteX0" fmla="*/ 346637 w 1567530"/>
                <a:gd name="connsiteY0" fmla="*/ 39511 h 756810"/>
                <a:gd name="connsiteX1" fmla="*/ 1349937 w 1567530"/>
                <a:gd name="connsiteY1" fmla="*/ 39511 h 756810"/>
                <a:gd name="connsiteX2" fmla="*/ 791137 w 1567530"/>
                <a:gd name="connsiteY2" fmla="*/ 598311 h 756810"/>
                <a:gd name="connsiteX3" fmla="*/ 346637 w 1567530"/>
                <a:gd name="connsiteY3" fmla="*/ 39511 h 756810"/>
                <a:gd name="connsiteX0" fmla="*/ 346637 w 1567530"/>
                <a:gd name="connsiteY0" fmla="*/ 73990 h 791289"/>
                <a:gd name="connsiteX1" fmla="*/ 1349937 w 1567530"/>
                <a:gd name="connsiteY1" fmla="*/ 73990 h 791289"/>
                <a:gd name="connsiteX2" fmla="*/ 791137 w 1567530"/>
                <a:gd name="connsiteY2" fmla="*/ 632790 h 791289"/>
                <a:gd name="connsiteX3" fmla="*/ 346637 w 1567530"/>
                <a:gd name="connsiteY3" fmla="*/ 73990 h 79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7530" h="791289">
                  <a:moveTo>
                    <a:pt x="346637" y="73990"/>
                  </a:moveTo>
                  <a:cubicBezTo>
                    <a:pt x="744570" y="-33960"/>
                    <a:pt x="977404" y="-14910"/>
                    <a:pt x="1349937" y="73990"/>
                  </a:cubicBezTo>
                  <a:cubicBezTo>
                    <a:pt x="2039970" y="869857"/>
                    <a:pt x="875804" y="916423"/>
                    <a:pt x="791137" y="632790"/>
                  </a:cubicBezTo>
                  <a:cubicBezTo>
                    <a:pt x="604870" y="865623"/>
                    <a:pt x="-571996" y="920657"/>
                    <a:pt x="346637" y="73990"/>
                  </a:cubicBezTo>
                  <a:close/>
                </a:path>
              </a:pathLst>
            </a:custGeom>
            <a:solidFill>
              <a:srgbClr val="8D6E5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33">
              <a:extLst>
                <a:ext uri="{FF2B5EF4-FFF2-40B4-BE49-F238E27FC236}">
                  <a16:creationId xmlns:a16="http://schemas.microsoft.com/office/drawing/2014/main" id="{50CD5DBF-8585-4582-B051-647E88EDA29A}"/>
                </a:ext>
              </a:extLst>
            </p:cNvPr>
            <p:cNvSpPr/>
            <p:nvPr/>
          </p:nvSpPr>
          <p:spPr>
            <a:xfrm rot="10800000">
              <a:off x="4267792" y="1881856"/>
              <a:ext cx="212961" cy="210966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14400"/>
                <a:gd name="connsiteY0" fmla="*/ 457200 h 514350"/>
                <a:gd name="connsiteX1" fmla="*/ 457200 w 914400"/>
                <a:gd name="connsiteY1" fmla="*/ 0 h 514350"/>
                <a:gd name="connsiteX2" fmla="*/ 914400 w 914400"/>
                <a:gd name="connsiteY2" fmla="*/ 457200 h 514350"/>
                <a:gd name="connsiteX3" fmla="*/ 0 w 914400"/>
                <a:gd name="connsiteY3" fmla="*/ 457200 h 514350"/>
                <a:gd name="connsiteX0" fmla="*/ 3587 w 727487"/>
                <a:gd name="connsiteY0" fmla="*/ 457208 h 521829"/>
                <a:gd name="connsiteX1" fmla="*/ 460787 w 727487"/>
                <a:gd name="connsiteY1" fmla="*/ 8 h 521829"/>
                <a:gd name="connsiteX2" fmla="*/ 727487 w 727487"/>
                <a:gd name="connsiteY2" fmla="*/ 469908 h 521829"/>
                <a:gd name="connsiteX3" fmla="*/ 3587 w 727487"/>
                <a:gd name="connsiteY3" fmla="*/ 457208 h 521829"/>
                <a:gd name="connsiteX0" fmla="*/ 6063 w 526763"/>
                <a:gd name="connsiteY0" fmla="*/ 457208 h 521829"/>
                <a:gd name="connsiteX1" fmla="*/ 260063 w 526763"/>
                <a:gd name="connsiteY1" fmla="*/ 8 h 521829"/>
                <a:gd name="connsiteX2" fmla="*/ 526763 w 526763"/>
                <a:gd name="connsiteY2" fmla="*/ 469908 h 521829"/>
                <a:gd name="connsiteX3" fmla="*/ 6063 w 526763"/>
                <a:gd name="connsiteY3" fmla="*/ 457208 h 52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6763" h="521829">
                  <a:moveTo>
                    <a:pt x="6063" y="457208"/>
                  </a:moveTo>
                  <a:cubicBezTo>
                    <a:pt x="-38387" y="378891"/>
                    <a:pt x="173280" y="-2109"/>
                    <a:pt x="260063" y="8"/>
                  </a:cubicBezTo>
                  <a:cubicBezTo>
                    <a:pt x="346846" y="2125"/>
                    <a:pt x="526763" y="217403"/>
                    <a:pt x="526763" y="469908"/>
                  </a:cubicBezTo>
                  <a:cubicBezTo>
                    <a:pt x="450563" y="546108"/>
                    <a:pt x="50513" y="535525"/>
                    <a:pt x="6063" y="45720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2BA50D6D-4306-494A-A580-B9ABF67E273A}"/>
                </a:ext>
              </a:extLst>
            </p:cNvPr>
            <p:cNvSpPr/>
            <p:nvPr/>
          </p:nvSpPr>
          <p:spPr>
            <a:xfrm>
              <a:off x="4752069" y="1379580"/>
              <a:ext cx="298923" cy="2989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7F2574A2-21B0-4C4B-996E-16FB1C03BB1A}"/>
                </a:ext>
              </a:extLst>
            </p:cNvPr>
            <p:cNvSpPr/>
            <p:nvPr/>
          </p:nvSpPr>
          <p:spPr>
            <a:xfrm>
              <a:off x="3859380" y="1379745"/>
              <a:ext cx="298923" cy="2989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C66F0B7-93F3-466E-85D4-D49CA7376A7F}"/>
                </a:ext>
              </a:extLst>
            </p:cNvPr>
            <p:cNvSpPr/>
            <p:nvPr/>
          </p:nvSpPr>
          <p:spPr>
            <a:xfrm flipV="1">
              <a:off x="3970874" y="1431670"/>
              <a:ext cx="127707" cy="127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C064F92-B75F-4DA6-BB37-E7A74DCF7D67}"/>
                </a:ext>
              </a:extLst>
            </p:cNvPr>
            <p:cNvSpPr/>
            <p:nvPr/>
          </p:nvSpPr>
          <p:spPr>
            <a:xfrm flipV="1">
              <a:off x="4893455" y="1424009"/>
              <a:ext cx="127707" cy="127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1102333-C338-4F08-BBD2-66E359866D2D}"/>
                </a:ext>
              </a:extLst>
            </p:cNvPr>
            <p:cNvSpPr/>
            <p:nvPr/>
          </p:nvSpPr>
          <p:spPr>
            <a:xfrm>
              <a:off x="4738764" y="205352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6ED6CB3-6591-453F-8805-ED92D6A2645B}"/>
                </a:ext>
              </a:extLst>
            </p:cNvPr>
            <p:cNvSpPr/>
            <p:nvPr/>
          </p:nvSpPr>
          <p:spPr>
            <a:xfrm>
              <a:off x="4612468" y="205503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5AB3236-8B83-4557-9C2D-B6B1BE384D89}"/>
                </a:ext>
              </a:extLst>
            </p:cNvPr>
            <p:cNvSpPr/>
            <p:nvPr/>
          </p:nvSpPr>
          <p:spPr>
            <a:xfrm>
              <a:off x="4677281" y="201469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37C55EA-C883-4D85-B4C5-A0B44F966BB1}"/>
                </a:ext>
              </a:extLst>
            </p:cNvPr>
            <p:cNvSpPr/>
            <p:nvPr/>
          </p:nvSpPr>
          <p:spPr>
            <a:xfrm>
              <a:off x="4112584" y="201797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FFCCEE88-9C36-4E08-BB7C-931CB7A3C2F2}"/>
                </a:ext>
              </a:extLst>
            </p:cNvPr>
            <p:cNvSpPr/>
            <p:nvPr/>
          </p:nvSpPr>
          <p:spPr>
            <a:xfrm>
              <a:off x="4051101" y="197915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36">
              <a:extLst>
                <a:ext uri="{FF2B5EF4-FFF2-40B4-BE49-F238E27FC236}">
                  <a16:creationId xmlns:a16="http://schemas.microsoft.com/office/drawing/2014/main" id="{9314B6E4-2DD3-4BF8-82F3-20EF37F6FF99}"/>
                </a:ext>
              </a:extLst>
            </p:cNvPr>
            <p:cNvSpPr/>
            <p:nvPr/>
          </p:nvSpPr>
          <p:spPr>
            <a:xfrm rot="18230375">
              <a:off x="5171485" y="4316337"/>
              <a:ext cx="1532064" cy="1150870"/>
            </a:xfrm>
            <a:custGeom>
              <a:avLst/>
              <a:gdLst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796319 w 796319"/>
                <a:gd name="connsiteY2" fmla="*/ 77120 h 77120"/>
                <a:gd name="connsiteX3" fmla="*/ 0 w 796319"/>
                <a:gd name="connsiteY3" fmla="*/ 77120 h 77120"/>
                <a:gd name="connsiteX4" fmla="*/ 0 w 796319"/>
                <a:gd name="connsiteY4" fmla="*/ 0 h 77120"/>
                <a:gd name="connsiteX0" fmla="*/ 0 w 796319"/>
                <a:gd name="connsiteY0" fmla="*/ 0 h 89820"/>
                <a:gd name="connsiteX1" fmla="*/ 796319 w 796319"/>
                <a:gd name="connsiteY1" fmla="*/ 0 h 89820"/>
                <a:gd name="connsiteX2" fmla="*/ 542319 w 796319"/>
                <a:gd name="connsiteY2" fmla="*/ 89820 h 89820"/>
                <a:gd name="connsiteX3" fmla="*/ 0 w 796319"/>
                <a:gd name="connsiteY3" fmla="*/ 77120 h 89820"/>
                <a:gd name="connsiteX4" fmla="*/ 0 w 796319"/>
                <a:gd name="connsiteY4" fmla="*/ 0 h 89820"/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0 w 796319"/>
                <a:gd name="connsiteY2" fmla="*/ 77120 h 77120"/>
                <a:gd name="connsiteX3" fmla="*/ 0 w 796319"/>
                <a:gd name="connsiteY3" fmla="*/ 0 h 77120"/>
                <a:gd name="connsiteX0" fmla="*/ 1498600 w 1498600"/>
                <a:gd name="connsiteY0" fmla="*/ 1117600 h 1117600"/>
                <a:gd name="connsiteX1" fmla="*/ 796319 w 1498600"/>
                <a:gd name="connsiteY1" fmla="*/ 0 h 1117600"/>
                <a:gd name="connsiteX2" fmla="*/ 0 w 1498600"/>
                <a:gd name="connsiteY2" fmla="*/ 77120 h 1117600"/>
                <a:gd name="connsiteX3" fmla="*/ 1498600 w 1498600"/>
                <a:gd name="connsiteY3" fmla="*/ 1117600 h 1117600"/>
                <a:gd name="connsiteX0" fmla="*/ 1498600 w 1498600"/>
                <a:gd name="connsiteY0" fmla="*/ 1117600 h 1122379"/>
                <a:gd name="connsiteX1" fmla="*/ 796319 w 1498600"/>
                <a:gd name="connsiteY1" fmla="*/ 0 h 1122379"/>
                <a:gd name="connsiteX2" fmla="*/ 0 w 1498600"/>
                <a:gd name="connsiteY2" fmla="*/ 77120 h 1122379"/>
                <a:gd name="connsiteX3" fmla="*/ 1498600 w 1498600"/>
                <a:gd name="connsiteY3" fmla="*/ 1117600 h 1122379"/>
                <a:gd name="connsiteX0" fmla="*/ 1498600 w 1498600"/>
                <a:gd name="connsiteY0" fmla="*/ 1117600 h 1122687"/>
                <a:gd name="connsiteX1" fmla="*/ 796319 w 1498600"/>
                <a:gd name="connsiteY1" fmla="*/ 0 h 1122687"/>
                <a:gd name="connsiteX2" fmla="*/ 0 w 1498600"/>
                <a:gd name="connsiteY2" fmla="*/ 77120 h 1122687"/>
                <a:gd name="connsiteX3" fmla="*/ 1498600 w 1498600"/>
                <a:gd name="connsiteY3" fmla="*/ 1117600 h 1122687"/>
                <a:gd name="connsiteX0" fmla="*/ 1498600 w 1504941"/>
                <a:gd name="connsiteY0" fmla="*/ 1117600 h 1122687"/>
                <a:gd name="connsiteX1" fmla="*/ 796319 w 1504941"/>
                <a:gd name="connsiteY1" fmla="*/ 0 h 1122687"/>
                <a:gd name="connsiteX2" fmla="*/ 0 w 1504941"/>
                <a:gd name="connsiteY2" fmla="*/ 77120 h 1122687"/>
                <a:gd name="connsiteX3" fmla="*/ 1498600 w 1504941"/>
                <a:gd name="connsiteY3" fmla="*/ 1117600 h 1122687"/>
                <a:gd name="connsiteX0" fmla="*/ 1498600 w 1514907"/>
                <a:gd name="connsiteY0" fmla="*/ 1117600 h 1122687"/>
                <a:gd name="connsiteX1" fmla="*/ 796319 w 1514907"/>
                <a:gd name="connsiteY1" fmla="*/ 0 h 1122687"/>
                <a:gd name="connsiteX2" fmla="*/ 0 w 1514907"/>
                <a:gd name="connsiteY2" fmla="*/ 77120 h 1122687"/>
                <a:gd name="connsiteX3" fmla="*/ 1498600 w 1514907"/>
                <a:gd name="connsiteY3" fmla="*/ 1117600 h 1122687"/>
                <a:gd name="connsiteX0" fmla="*/ 1498600 w 1527654"/>
                <a:gd name="connsiteY0" fmla="*/ 1117600 h 1122687"/>
                <a:gd name="connsiteX1" fmla="*/ 796319 w 1527654"/>
                <a:gd name="connsiteY1" fmla="*/ 0 h 1122687"/>
                <a:gd name="connsiteX2" fmla="*/ 0 w 1527654"/>
                <a:gd name="connsiteY2" fmla="*/ 77120 h 1122687"/>
                <a:gd name="connsiteX3" fmla="*/ 1498600 w 1527654"/>
                <a:gd name="connsiteY3" fmla="*/ 1117600 h 1122687"/>
                <a:gd name="connsiteX0" fmla="*/ 1498600 w 1527654"/>
                <a:gd name="connsiteY0" fmla="*/ 1117600 h 1135911"/>
                <a:gd name="connsiteX1" fmla="*/ 796319 w 1527654"/>
                <a:gd name="connsiteY1" fmla="*/ 0 h 1135911"/>
                <a:gd name="connsiteX2" fmla="*/ 0 w 1527654"/>
                <a:gd name="connsiteY2" fmla="*/ 77120 h 1135911"/>
                <a:gd name="connsiteX3" fmla="*/ 1498600 w 1527654"/>
                <a:gd name="connsiteY3" fmla="*/ 1117600 h 1135911"/>
                <a:gd name="connsiteX0" fmla="*/ 1498600 w 1532064"/>
                <a:gd name="connsiteY0" fmla="*/ 1117600 h 1135911"/>
                <a:gd name="connsiteX1" fmla="*/ 796319 w 1532064"/>
                <a:gd name="connsiteY1" fmla="*/ 0 h 1135911"/>
                <a:gd name="connsiteX2" fmla="*/ 0 w 1532064"/>
                <a:gd name="connsiteY2" fmla="*/ 77120 h 1135911"/>
                <a:gd name="connsiteX3" fmla="*/ 1498600 w 1532064"/>
                <a:gd name="connsiteY3" fmla="*/ 1117600 h 1135911"/>
                <a:gd name="connsiteX0" fmla="*/ 1498600 w 1532064"/>
                <a:gd name="connsiteY0" fmla="*/ 1117600 h 1150870"/>
                <a:gd name="connsiteX1" fmla="*/ 796319 w 1532064"/>
                <a:gd name="connsiteY1" fmla="*/ 0 h 1150870"/>
                <a:gd name="connsiteX2" fmla="*/ 0 w 1532064"/>
                <a:gd name="connsiteY2" fmla="*/ 77120 h 1150870"/>
                <a:gd name="connsiteX3" fmla="*/ 1498600 w 1532064"/>
                <a:gd name="connsiteY3" fmla="*/ 1117600 h 115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2064" h="1150870">
                  <a:moveTo>
                    <a:pt x="1498600" y="1117600"/>
                  </a:moveTo>
                  <a:cubicBezTo>
                    <a:pt x="1686781" y="992717"/>
                    <a:pt x="1030413" y="372533"/>
                    <a:pt x="796319" y="0"/>
                  </a:cubicBezTo>
                  <a:lnTo>
                    <a:pt x="0" y="77120"/>
                  </a:lnTo>
                  <a:cubicBezTo>
                    <a:pt x="4233" y="474747"/>
                    <a:pt x="675217" y="1329573"/>
                    <a:pt x="1498600" y="1117600"/>
                  </a:cubicBezTo>
                  <a:close/>
                </a:path>
              </a:pathLst>
            </a:custGeom>
            <a:solidFill>
              <a:srgbClr val="D497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36">
              <a:extLst>
                <a:ext uri="{FF2B5EF4-FFF2-40B4-BE49-F238E27FC236}">
                  <a16:creationId xmlns:a16="http://schemas.microsoft.com/office/drawing/2014/main" id="{3E201BEB-E1CB-435B-93BC-07DCBBE9D878}"/>
                </a:ext>
              </a:extLst>
            </p:cNvPr>
            <p:cNvSpPr/>
            <p:nvPr/>
          </p:nvSpPr>
          <p:spPr>
            <a:xfrm rot="20274620">
              <a:off x="7356501" y="3976902"/>
              <a:ext cx="1532064" cy="1150870"/>
            </a:xfrm>
            <a:custGeom>
              <a:avLst/>
              <a:gdLst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796319 w 796319"/>
                <a:gd name="connsiteY2" fmla="*/ 77120 h 77120"/>
                <a:gd name="connsiteX3" fmla="*/ 0 w 796319"/>
                <a:gd name="connsiteY3" fmla="*/ 77120 h 77120"/>
                <a:gd name="connsiteX4" fmla="*/ 0 w 796319"/>
                <a:gd name="connsiteY4" fmla="*/ 0 h 77120"/>
                <a:gd name="connsiteX0" fmla="*/ 0 w 796319"/>
                <a:gd name="connsiteY0" fmla="*/ 0 h 89820"/>
                <a:gd name="connsiteX1" fmla="*/ 796319 w 796319"/>
                <a:gd name="connsiteY1" fmla="*/ 0 h 89820"/>
                <a:gd name="connsiteX2" fmla="*/ 542319 w 796319"/>
                <a:gd name="connsiteY2" fmla="*/ 89820 h 89820"/>
                <a:gd name="connsiteX3" fmla="*/ 0 w 796319"/>
                <a:gd name="connsiteY3" fmla="*/ 77120 h 89820"/>
                <a:gd name="connsiteX4" fmla="*/ 0 w 796319"/>
                <a:gd name="connsiteY4" fmla="*/ 0 h 89820"/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0 w 796319"/>
                <a:gd name="connsiteY2" fmla="*/ 77120 h 77120"/>
                <a:gd name="connsiteX3" fmla="*/ 0 w 796319"/>
                <a:gd name="connsiteY3" fmla="*/ 0 h 77120"/>
                <a:gd name="connsiteX0" fmla="*/ 1498600 w 1498600"/>
                <a:gd name="connsiteY0" fmla="*/ 1117600 h 1117600"/>
                <a:gd name="connsiteX1" fmla="*/ 796319 w 1498600"/>
                <a:gd name="connsiteY1" fmla="*/ 0 h 1117600"/>
                <a:gd name="connsiteX2" fmla="*/ 0 w 1498600"/>
                <a:gd name="connsiteY2" fmla="*/ 77120 h 1117600"/>
                <a:gd name="connsiteX3" fmla="*/ 1498600 w 1498600"/>
                <a:gd name="connsiteY3" fmla="*/ 1117600 h 1117600"/>
                <a:gd name="connsiteX0" fmla="*/ 1498600 w 1498600"/>
                <a:gd name="connsiteY0" fmla="*/ 1117600 h 1122379"/>
                <a:gd name="connsiteX1" fmla="*/ 796319 w 1498600"/>
                <a:gd name="connsiteY1" fmla="*/ 0 h 1122379"/>
                <a:gd name="connsiteX2" fmla="*/ 0 w 1498600"/>
                <a:gd name="connsiteY2" fmla="*/ 77120 h 1122379"/>
                <a:gd name="connsiteX3" fmla="*/ 1498600 w 1498600"/>
                <a:gd name="connsiteY3" fmla="*/ 1117600 h 1122379"/>
                <a:gd name="connsiteX0" fmla="*/ 1498600 w 1498600"/>
                <a:gd name="connsiteY0" fmla="*/ 1117600 h 1122687"/>
                <a:gd name="connsiteX1" fmla="*/ 796319 w 1498600"/>
                <a:gd name="connsiteY1" fmla="*/ 0 h 1122687"/>
                <a:gd name="connsiteX2" fmla="*/ 0 w 1498600"/>
                <a:gd name="connsiteY2" fmla="*/ 77120 h 1122687"/>
                <a:gd name="connsiteX3" fmla="*/ 1498600 w 1498600"/>
                <a:gd name="connsiteY3" fmla="*/ 1117600 h 1122687"/>
                <a:gd name="connsiteX0" fmla="*/ 1498600 w 1504941"/>
                <a:gd name="connsiteY0" fmla="*/ 1117600 h 1122687"/>
                <a:gd name="connsiteX1" fmla="*/ 796319 w 1504941"/>
                <a:gd name="connsiteY1" fmla="*/ 0 h 1122687"/>
                <a:gd name="connsiteX2" fmla="*/ 0 w 1504941"/>
                <a:gd name="connsiteY2" fmla="*/ 77120 h 1122687"/>
                <a:gd name="connsiteX3" fmla="*/ 1498600 w 1504941"/>
                <a:gd name="connsiteY3" fmla="*/ 1117600 h 1122687"/>
                <a:gd name="connsiteX0" fmla="*/ 1498600 w 1514907"/>
                <a:gd name="connsiteY0" fmla="*/ 1117600 h 1122687"/>
                <a:gd name="connsiteX1" fmla="*/ 796319 w 1514907"/>
                <a:gd name="connsiteY1" fmla="*/ 0 h 1122687"/>
                <a:gd name="connsiteX2" fmla="*/ 0 w 1514907"/>
                <a:gd name="connsiteY2" fmla="*/ 77120 h 1122687"/>
                <a:gd name="connsiteX3" fmla="*/ 1498600 w 1514907"/>
                <a:gd name="connsiteY3" fmla="*/ 1117600 h 1122687"/>
                <a:gd name="connsiteX0" fmla="*/ 1498600 w 1527654"/>
                <a:gd name="connsiteY0" fmla="*/ 1117600 h 1122687"/>
                <a:gd name="connsiteX1" fmla="*/ 796319 w 1527654"/>
                <a:gd name="connsiteY1" fmla="*/ 0 h 1122687"/>
                <a:gd name="connsiteX2" fmla="*/ 0 w 1527654"/>
                <a:gd name="connsiteY2" fmla="*/ 77120 h 1122687"/>
                <a:gd name="connsiteX3" fmla="*/ 1498600 w 1527654"/>
                <a:gd name="connsiteY3" fmla="*/ 1117600 h 1122687"/>
                <a:gd name="connsiteX0" fmla="*/ 1498600 w 1527654"/>
                <a:gd name="connsiteY0" fmla="*/ 1117600 h 1135911"/>
                <a:gd name="connsiteX1" fmla="*/ 796319 w 1527654"/>
                <a:gd name="connsiteY1" fmla="*/ 0 h 1135911"/>
                <a:gd name="connsiteX2" fmla="*/ 0 w 1527654"/>
                <a:gd name="connsiteY2" fmla="*/ 77120 h 1135911"/>
                <a:gd name="connsiteX3" fmla="*/ 1498600 w 1527654"/>
                <a:gd name="connsiteY3" fmla="*/ 1117600 h 1135911"/>
                <a:gd name="connsiteX0" fmla="*/ 1498600 w 1532064"/>
                <a:gd name="connsiteY0" fmla="*/ 1117600 h 1135911"/>
                <a:gd name="connsiteX1" fmla="*/ 796319 w 1532064"/>
                <a:gd name="connsiteY1" fmla="*/ 0 h 1135911"/>
                <a:gd name="connsiteX2" fmla="*/ 0 w 1532064"/>
                <a:gd name="connsiteY2" fmla="*/ 77120 h 1135911"/>
                <a:gd name="connsiteX3" fmla="*/ 1498600 w 1532064"/>
                <a:gd name="connsiteY3" fmla="*/ 1117600 h 1135911"/>
                <a:gd name="connsiteX0" fmla="*/ 1498600 w 1532064"/>
                <a:gd name="connsiteY0" fmla="*/ 1117600 h 1150870"/>
                <a:gd name="connsiteX1" fmla="*/ 796319 w 1532064"/>
                <a:gd name="connsiteY1" fmla="*/ 0 h 1150870"/>
                <a:gd name="connsiteX2" fmla="*/ 0 w 1532064"/>
                <a:gd name="connsiteY2" fmla="*/ 77120 h 1150870"/>
                <a:gd name="connsiteX3" fmla="*/ 1498600 w 1532064"/>
                <a:gd name="connsiteY3" fmla="*/ 1117600 h 115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2064" h="1150870">
                  <a:moveTo>
                    <a:pt x="1498600" y="1117600"/>
                  </a:moveTo>
                  <a:cubicBezTo>
                    <a:pt x="1686781" y="992717"/>
                    <a:pt x="1030413" y="372533"/>
                    <a:pt x="796319" y="0"/>
                  </a:cubicBezTo>
                  <a:lnTo>
                    <a:pt x="0" y="77120"/>
                  </a:lnTo>
                  <a:cubicBezTo>
                    <a:pt x="4233" y="474747"/>
                    <a:pt x="675217" y="1329573"/>
                    <a:pt x="1498600" y="1117600"/>
                  </a:cubicBezTo>
                  <a:close/>
                </a:path>
              </a:pathLst>
            </a:custGeom>
            <a:solidFill>
              <a:srgbClr val="D497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36">
              <a:extLst>
                <a:ext uri="{FF2B5EF4-FFF2-40B4-BE49-F238E27FC236}">
                  <a16:creationId xmlns:a16="http://schemas.microsoft.com/office/drawing/2014/main" id="{83E675F4-1882-4A70-B8D9-5F6385192456}"/>
                </a:ext>
              </a:extLst>
            </p:cNvPr>
            <p:cNvSpPr/>
            <p:nvPr/>
          </p:nvSpPr>
          <p:spPr>
            <a:xfrm rot="18283353">
              <a:off x="3334405" y="4483892"/>
              <a:ext cx="1532064" cy="835551"/>
            </a:xfrm>
            <a:custGeom>
              <a:avLst/>
              <a:gdLst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796319 w 796319"/>
                <a:gd name="connsiteY2" fmla="*/ 77120 h 77120"/>
                <a:gd name="connsiteX3" fmla="*/ 0 w 796319"/>
                <a:gd name="connsiteY3" fmla="*/ 77120 h 77120"/>
                <a:gd name="connsiteX4" fmla="*/ 0 w 796319"/>
                <a:gd name="connsiteY4" fmla="*/ 0 h 77120"/>
                <a:gd name="connsiteX0" fmla="*/ 0 w 796319"/>
                <a:gd name="connsiteY0" fmla="*/ 0 h 89820"/>
                <a:gd name="connsiteX1" fmla="*/ 796319 w 796319"/>
                <a:gd name="connsiteY1" fmla="*/ 0 h 89820"/>
                <a:gd name="connsiteX2" fmla="*/ 542319 w 796319"/>
                <a:gd name="connsiteY2" fmla="*/ 89820 h 89820"/>
                <a:gd name="connsiteX3" fmla="*/ 0 w 796319"/>
                <a:gd name="connsiteY3" fmla="*/ 77120 h 89820"/>
                <a:gd name="connsiteX4" fmla="*/ 0 w 796319"/>
                <a:gd name="connsiteY4" fmla="*/ 0 h 89820"/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0 w 796319"/>
                <a:gd name="connsiteY2" fmla="*/ 77120 h 77120"/>
                <a:gd name="connsiteX3" fmla="*/ 0 w 796319"/>
                <a:gd name="connsiteY3" fmla="*/ 0 h 77120"/>
                <a:gd name="connsiteX0" fmla="*/ 1498600 w 1498600"/>
                <a:gd name="connsiteY0" fmla="*/ 1117600 h 1117600"/>
                <a:gd name="connsiteX1" fmla="*/ 796319 w 1498600"/>
                <a:gd name="connsiteY1" fmla="*/ 0 h 1117600"/>
                <a:gd name="connsiteX2" fmla="*/ 0 w 1498600"/>
                <a:gd name="connsiteY2" fmla="*/ 77120 h 1117600"/>
                <a:gd name="connsiteX3" fmla="*/ 1498600 w 1498600"/>
                <a:gd name="connsiteY3" fmla="*/ 1117600 h 1117600"/>
                <a:gd name="connsiteX0" fmla="*/ 1498600 w 1498600"/>
                <a:gd name="connsiteY0" fmla="*/ 1117600 h 1122379"/>
                <a:gd name="connsiteX1" fmla="*/ 796319 w 1498600"/>
                <a:gd name="connsiteY1" fmla="*/ 0 h 1122379"/>
                <a:gd name="connsiteX2" fmla="*/ 0 w 1498600"/>
                <a:gd name="connsiteY2" fmla="*/ 77120 h 1122379"/>
                <a:gd name="connsiteX3" fmla="*/ 1498600 w 1498600"/>
                <a:gd name="connsiteY3" fmla="*/ 1117600 h 1122379"/>
                <a:gd name="connsiteX0" fmla="*/ 1498600 w 1498600"/>
                <a:gd name="connsiteY0" fmla="*/ 1117600 h 1122687"/>
                <a:gd name="connsiteX1" fmla="*/ 796319 w 1498600"/>
                <a:gd name="connsiteY1" fmla="*/ 0 h 1122687"/>
                <a:gd name="connsiteX2" fmla="*/ 0 w 1498600"/>
                <a:gd name="connsiteY2" fmla="*/ 77120 h 1122687"/>
                <a:gd name="connsiteX3" fmla="*/ 1498600 w 1498600"/>
                <a:gd name="connsiteY3" fmla="*/ 1117600 h 1122687"/>
                <a:gd name="connsiteX0" fmla="*/ 1498600 w 1504941"/>
                <a:gd name="connsiteY0" fmla="*/ 1117600 h 1122687"/>
                <a:gd name="connsiteX1" fmla="*/ 796319 w 1504941"/>
                <a:gd name="connsiteY1" fmla="*/ 0 h 1122687"/>
                <a:gd name="connsiteX2" fmla="*/ 0 w 1504941"/>
                <a:gd name="connsiteY2" fmla="*/ 77120 h 1122687"/>
                <a:gd name="connsiteX3" fmla="*/ 1498600 w 1504941"/>
                <a:gd name="connsiteY3" fmla="*/ 1117600 h 1122687"/>
                <a:gd name="connsiteX0" fmla="*/ 1498600 w 1514907"/>
                <a:gd name="connsiteY0" fmla="*/ 1117600 h 1122687"/>
                <a:gd name="connsiteX1" fmla="*/ 796319 w 1514907"/>
                <a:gd name="connsiteY1" fmla="*/ 0 h 1122687"/>
                <a:gd name="connsiteX2" fmla="*/ 0 w 1514907"/>
                <a:gd name="connsiteY2" fmla="*/ 77120 h 1122687"/>
                <a:gd name="connsiteX3" fmla="*/ 1498600 w 1514907"/>
                <a:gd name="connsiteY3" fmla="*/ 1117600 h 1122687"/>
                <a:gd name="connsiteX0" fmla="*/ 1498600 w 1527654"/>
                <a:gd name="connsiteY0" fmla="*/ 1117600 h 1122687"/>
                <a:gd name="connsiteX1" fmla="*/ 796319 w 1527654"/>
                <a:gd name="connsiteY1" fmla="*/ 0 h 1122687"/>
                <a:gd name="connsiteX2" fmla="*/ 0 w 1527654"/>
                <a:gd name="connsiteY2" fmla="*/ 77120 h 1122687"/>
                <a:gd name="connsiteX3" fmla="*/ 1498600 w 1527654"/>
                <a:gd name="connsiteY3" fmla="*/ 1117600 h 1122687"/>
                <a:gd name="connsiteX0" fmla="*/ 1498600 w 1527654"/>
                <a:gd name="connsiteY0" fmla="*/ 1117600 h 1135911"/>
                <a:gd name="connsiteX1" fmla="*/ 796319 w 1527654"/>
                <a:gd name="connsiteY1" fmla="*/ 0 h 1135911"/>
                <a:gd name="connsiteX2" fmla="*/ 0 w 1527654"/>
                <a:gd name="connsiteY2" fmla="*/ 77120 h 1135911"/>
                <a:gd name="connsiteX3" fmla="*/ 1498600 w 1527654"/>
                <a:gd name="connsiteY3" fmla="*/ 1117600 h 1135911"/>
                <a:gd name="connsiteX0" fmla="*/ 1498600 w 1532064"/>
                <a:gd name="connsiteY0" fmla="*/ 1117600 h 1135911"/>
                <a:gd name="connsiteX1" fmla="*/ 796319 w 1532064"/>
                <a:gd name="connsiteY1" fmla="*/ 0 h 1135911"/>
                <a:gd name="connsiteX2" fmla="*/ 0 w 1532064"/>
                <a:gd name="connsiteY2" fmla="*/ 77120 h 1135911"/>
                <a:gd name="connsiteX3" fmla="*/ 1498600 w 1532064"/>
                <a:gd name="connsiteY3" fmla="*/ 1117600 h 1135911"/>
                <a:gd name="connsiteX0" fmla="*/ 1498600 w 1532064"/>
                <a:gd name="connsiteY0" fmla="*/ 1117600 h 1150870"/>
                <a:gd name="connsiteX1" fmla="*/ 796319 w 1532064"/>
                <a:gd name="connsiteY1" fmla="*/ 0 h 1150870"/>
                <a:gd name="connsiteX2" fmla="*/ 0 w 1532064"/>
                <a:gd name="connsiteY2" fmla="*/ 77120 h 1150870"/>
                <a:gd name="connsiteX3" fmla="*/ 1498600 w 1532064"/>
                <a:gd name="connsiteY3" fmla="*/ 1117600 h 115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2064" h="1150870">
                  <a:moveTo>
                    <a:pt x="1498600" y="1117600"/>
                  </a:moveTo>
                  <a:cubicBezTo>
                    <a:pt x="1686781" y="992717"/>
                    <a:pt x="1030413" y="372533"/>
                    <a:pt x="796319" y="0"/>
                  </a:cubicBezTo>
                  <a:lnTo>
                    <a:pt x="0" y="77120"/>
                  </a:lnTo>
                  <a:cubicBezTo>
                    <a:pt x="4233" y="474747"/>
                    <a:pt x="675217" y="1329573"/>
                    <a:pt x="1498600" y="1117600"/>
                  </a:cubicBezTo>
                  <a:close/>
                </a:path>
              </a:pathLst>
            </a:custGeom>
            <a:solidFill>
              <a:srgbClr val="D497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FFA91C31-0B77-4A61-A2B7-FB9106EE052F}"/>
                </a:ext>
              </a:extLst>
            </p:cNvPr>
            <p:cNvSpPr/>
            <p:nvPr/>
          </p:nvSpPr>
          <p:spPr>
            <a:xfrm rot="20687640">
              <a:off x="4749738" y="1903727"/>
              <a:ext cx="787400" cy="65499"/>
            </a:xfrm>
            <a:custGeom>
              <a:avLst/>
              <a:gdLst>
                <a:gd name="connsiteX0" fmla="*/ 0 w 787400"/>
                <a:gd name="connsiteY0" fmla="*/ 65499 h 65499"/>
                <a:gd name="connsiteX1" fmla="*/ 241300 w 787400"/>
                <a:gd name="connsiteY1" fmla="*/ 1999 h 65499"/>
                <a:gd name="connsiteX2" fmla="*/ 787400 w 787400"/>
                <a:gd name="connsiteY2" fmla="*/ 14699 h 65499"/>
                <a:gd name="connsiteX3" fmla="*/ 787400 w 787400"/>
                <a:gd name="connsiteY3" fmla="*/ 14699 h 6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400" h="65499">
                  <a:moveTo>
                    <a:pt x="0" y="65499"/>
                  </a:moveTo>
                  <a:cubicBezTo>
                    <a:pt x="55033" y="37982"/>
                    <a:pt x="110067" y="10466"/>
                    <a:pt x="241300" y="1999"/>
                  </a:cubicBezTo>
                  <a:cubicBezTo>
                    <a:pt x="372533" y="-6468"/>
                    <a:pt x="787400" y="14699"/>
                    <a:pt x="787400" y="14699"/>
                  </a:cubicBezTo>
                  <a:lnTo>
                    <a:pt x="787400" y="1469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8390CC0-4072-451D-9DA2-B92805CCC397}"/>
                </a:ext>
              </a:extLst>
            </p:cNvPr>
            <p:cNvSpPr/>
            <p:nvPr/>
          </p:nvSpPr>
          <p:spPr>
            <a:xfrm>
              <a:off x="4767426" y="1998053"/>
              <a:ext cx="927100" cy="77120"/>
            </a:xfrm>
            <a:custGeom>
              <a:avLst/>
              <a:gdLst>
                <a:gd name="connsiteX0" fmla="*/ 0 w 787400"/>
                <a:gd name="connsiteY0" fmla="*/ 65499 h 65499"/>
                <a:gd name="connsiteX1" fmla="*/ 241300 w 787400"/>
                <a:gd name="connsiteY1" fmla="*/ 1999 h 65499"/>
                <a:gd name="connsiteX2" fmla="*/ 787400 w 787400"/>
                <a:gd name="connsiteY2" fmla="*/ 14699 h 65499"/>
                <a:gd name="connsiteX3" fmla="*/ 787400 w 787400"/>
                <a:gd name="connsiteY3" fmla="*/ 14699 h 6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400" h="65499">
                  <a:moveTo>
                    <a:pt x="0" y="65499"/>
                  </a:moveTo>
                  <a:cubicBezTo>
                    <a:pt x="55033" y="37982"/>
                    <a:pt x="110067" y="10466"/>
                    <a:pt x="241300" y="1999"/>
                  </a:cubicBezTo>
                  <a:cubicBezTo>
                    <a:pt x="372533" y="-6468"/>
                    <a:pt x="787400" y="14699"/>
                    <a:pt x="787400" y="14699"/>
                  </a:cubicBezTo>
                  <a:lnTo>
                    <a:pt x="787400" y="1469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FBB13F8-7EEA-40C2-93B1-95F090E0F1B4}"/>
                </a:ext>
              </a:extLst>
            </p:cNvPr>
            <p:cNvSpPr/>
            <p:nvPr/>
          </p:nvSpPr>
          <p:spPr>
            <a:xfrm rot="700285" flipV="1">
              <a:off x="4760085" y="2159056"/>
              <a:ext cx="799395" cy="66497"/>
            </a:xfrm>
            <a:custGeom>
              <a:avLst/>
              <a:gdLst>
                <a:gd name="connsiteX0" fmla="*/ 0 w 787400"/>
                <a:gd name="connsiteY0" fmla="*/ 65499 h 65499"/>
                <a:gd name="connsiteX1" fmla="*/ 241300 w 787400"/>
                <a:gd name="connsiteY1" fmla="*/ 1999 h 65499"/>
                <a:gd name="connsiteX2" fmla="*/ 787400 w 787400"/>
                <a:gd name="connsiteY2" fmla="*/ 14699 h 65499"/>
                <a:gd name="connsiteX3" fmla="*/ 787400 w 787400"/>
                <a:gd name="connsiteY3" fmla="*/ 14699 h 6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400" h="65499">
                  <a:moveTo>
                    <a:pt x="0" y="65499"/>
                  </a:moveTo>
                  <a:cubicBezTo>
                    <a:pt x="55033" y="37982"/>
                    <a:pt x="110067" y="10466"/>
                    <a:pt x="241300" y="1999"/>
                  </a:cubicBezTo>
                  <a:cubicBezTo>
                    <a:pt x="372533" y="-6468"/>
                    <a:pt x="787400" y="14699"/>
                    <a:pt x="787400" y="14699"/>
                  </a:cubicBezTo>
                  <a:lnTo>
                    <a:pt x="787400" y="1469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750B81F-5A78-4052-B7DC-429AB345A7AB}"/>
                </a:ext>
              </a:extLst>
            </p:cNvPr>
            <p:cNvSpPr/>
            <p:nvPr/>
          </p:nvSpPr>
          <p:spPr>
            <a:xfrm rot="648597" flipH="1">
              <a:off x="3237311" y="1909959"/>
              <a:ext cx="787400" cy="65499"/>
            </a:xfrm>
            <a:custGeom>
              <a:avLst/>
              <a:gdLst>
                <a:gd name="connsiteX0" fmla="*/ 0 w 787400"/>
                <a:gd name="connsiteY0" fmla="*/ 65499 h 65499"/>
                <a:gd name="connsiteX1" fmla="*/ 241300 w 787400"/>
                <a:gd name="connsiteY1" fmla="*/ 1999 h 65499"/>
                <a:gd name="connsiteX2" fmla="*/ 787400 w 787400"/>
                <a:gd name="connsiteY2" fmla="*/ 14699 h 65499"/>
                <a:gd name="connsiteX3" fmla="*/ 787400 w 787400"/>
                <a:gd name="connsiteY3" fmla="*/ 14699 h 6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400" h="65499">
                  <a:moveTo>
                    <a:pt x="0" y="65499"/>
                  </a:moveTo>
                  <a:cubicBezTo>
                    <a:pt x="55033" y="37982"/>
                    <a:pt x="110067" y="10466"/>
                    <a:pt x="241300" y="1999"/>
                  </a:cubicBezTo>
                  <a:cubicBezTo>
                    <a:pt x="372533" y="-6468"/>
                    <a:pt x="787400" y="14699"/>
                    <a:pt x="787400" y="14699"/>
                  </a:cubicBezTo>
                  <a:lnTo>
                    <a:pt x="787400" y="1469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610E068-5A8C-46B8-A016-AA83F2C2972B}"/>
                </a:ext>
              </a:extLst>
            </p:cNvPr>
            <p:cNvSpPr/>
            <p:nvPr/>
          </p:nvSpPr>
          <p:spPr>
            <a:xfrm rot="21092179" flipH="1">
              <a:off x="3086594" y="2039329"/>
              <a:ext cx="927100" cy="77120"/>
            </a:xfrm>
            <a:custGeom>
              <a:avLst/>
              <a:gdLst>
                <a:gd name="connsiteX0" fmla="*/ 0 w 787400"/>
                <a:gd name="connsiteY0" fmla="*/ 65499 h 65499"/>
                <a:gd name="connsiteX1" fmla="*/ 241300 w 787400"/>
                <a:gd name="connsiteY1" fmla="*/ 1999 h 65499"/>
                <a:gd name="connsiteX2" fmla="*/ 787400 w 787400"/>
                <a:gd name="connsiteY2" fmla="*/ 14699 h 65499"/>
                <a:gd name="connsiteX3" fmla="*/ 787400 w 787400"/>
                <a:gd name="connsiteY3" fmla="*/ 14699 h 6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400" h="65499">
                  <a:moveTo>
                    <a:pt x="0" y="65499"/>
                  </a:moveTo>
                  <a:cubicBezTo>
                    <a:pt x="55033" y="37982"/>
                    <a:pt x="110067" y="10466"/>
                    <a:pt x="241300" y="1999"/>
                  </a:cubicBezTo>
                  <a:cubicBezTo>
                    <a:pt x="372533" y="-6468"/>
                    <a:pt x="787400" y="14699"/>
                    <a:pt x="787400" y="14699"/>
                  </a:cubicBezTo>
                  <a:lnTo>
                    <a:pt x="787400" y="1469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A6A4EE3-AFDA-4DFF-A818-04F759286068}"/>
                </a:ext>
              </a:extLst>
            </p:cNvPr>
            <p:cNvSpPr/>
            <p:nvPr/>
          </p:nvSpPr>
          <p:spPr>
            <a:xfrm rot="20899715" flipH="1" flipV="1">
              <a:off x="3228483" y="2131151"/>
              <a:ext cx="799395" cy="66497"/>
            </a:xfrm>
            <a:custGeom>
              <a:avLst/>
              <a:gdLst>
                <a:gd name="connsiteX0" fmla="*/ 0 w 787400"/>
                <a:gd name="connsiteY0" fmla="*/ 65499 h 65499"/>
                <a:gd name="connsiteX1" fmla="*/ 241300 w 787400"/>
                <a:gd name="connsiteY1" fmla="*/ 1999 h 65499"/>
                <a:gd name="connsiteX2" fmla="*/ 787400 w 787400"/>
                <a:gd name="connsiteY2" fmla="*/ 14699 h 65499"/>
                <a:gd name="connsiteX3" fmla="*/ 787400 w 787400"/>
                <a:gd name="connsiteY3" fmla="*/ 14699 h 6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400" h="65499">
                  <a:moveTo>
                    <a:pt x="0" y="65499"/>
                  </a:moveTo>
                  <a:cubicBezTo>
                    <a:pt x="55033" y="37982"/>
                    <a:pt x="110067" y="10466"/>
                    <a:pt x="241300" y="1999"/>
                  </a:cubicBezTo>
                  <a:cubicBezTo>
                    <a:pt x="372533" y="-6468"/>
                    <a:pt x="787400" y="14699"/>
                    <a:pt x="787400" y="14699"/>
                  </a:cubicBezTo>
                  <a:lnTo>
                    <a:pt x="787400" y="1469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F40744A-9295-4102-9DB2-3990C8BB8DEB}"/>
                </a:ext>
              </a:extLst>
            </p:cNvPr>
            <p:cNvSpPr/>
            <p:nvPr/>
          </p:nvSpPr>
          <p:spPr>
            <a:xfrm>
              <a:off x="3983787" y="202487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C4B6E51-40FC-4C8D-838B-AF0866098A96}"/>
              </a:ext>
            </a:extLst>
          </p:cNvPr>
          <p:cNvGrpSpPr/>
          <p:nvPr/>
        </p:nvGrpSpPr>
        <p:grpSpPr>
          <a:xfrm rot="18952837" flipH="1">
            <a:off x="7300260" y="843065"/>
            <a:ext cx="3077156" cy="1556838"/>
            <a:chOff x="2475914" y="1868829"/>
            <a:chExt cx="7599598" cy="3844896"/>
          </a:xfrm>
        </p:grpSpPr>
        <p:sp>
          <p:nvSpPr>
            <p:cNvPr id="115" name="Rectangle 20">
              <a:extLst>
                <a:ext uri="{FF2B5EF4-FFF2-40B4-BE49-F238E27FC236}">
                  <a16:creationId xmlns:a16="http://schemas.microsoft.com/office/drawing/2014/main" id="{082B7A33-DFE6-45A4-AD11-60256AEC5029}"/>
                </a:ext>
              </a:extLst>
            </p:cNvPr>
            <p:cNvSpPr/>
            <p:nvPr/>
          </p:nvSpPr>
          <p:spPr>
            <a:xfrm rot="4143027">
              <a:off x="4197943" y="3977632"/>
              <a:ext cx="2458451" cy="1013735"/>
            </a:xfrm>
            <a:custGeom>
              <a:avLst/>
              <a:gdLst>
                <a:gd name="connsiteX0" fmla="*/ 0 w 890731"/>
                <a:gd name="connsiteY0" fmla="*/ 0 h 303004"/>
                <a:gd name="connsiteX1" fmla="*/ 890731 w 890731"/>
                <a:gd name="connsiteY1" fmla="*/ 0 h 303004"/>
                <a:gd name="connsiteX2" fmla="*/ 890731 w 890731"/>
                <a:gd name="connsiteY2" fmla="*/ 303004 h 303004"/>
                <a:gd name="connsiteX3" fmla="*/ 0 w 890731"/>
                <a:gd name="connsiteY3" fmla="*/ 303004 h 303004"/>
                <a:gd name="connsiteX4" fmla="*/ 0 w 890731"/>
                <a:gd name="connsiteY4" fmla="*/ 0 h 303004"/>
                <a:gd name="connsiteX0" fmla="*/ 0 w 1655078"/>
                <a:gd name="connsiteY0" fmla="*/ 0 h 303004"/>
                <a:gd name="connsiteX1" fmla="*/ 890731 w 1655078"/>
                <a:gd name="connsiteY1" fmla="*/ 0 h 303004"/>
                <a:gd name="connsiteX2" fmla="*/ 1655078 w 1655078"/>
                <a:gd name="connsiteY2" fmla="*/ 184148 h 303004"/>
                <a:gd name="connsiteX3" fmla="*/ 0 w 1655078"/>
                <a:gd name="connsiteY3" fmla="*/ 303004 h 303004"/>
                <a:gd name="connsiteX4" fmla="*/ 0 w 1655078"/>
                <a:gd name="connsiteY4" fmla="*/ 0 h 303004"/>
                <a:gd name="connsiteX0" fmla="*/ 0 w 1655078"/>
                <a:gd name="connsiteY0" fmla="*/ 367531 h 670535"/>
                <a:gd name="connsiteX1" fmla="*/ 1173148 w 1655078"/>
                <a:gd name="connsiteY1" fmla="*/ 0 h 670535"/>
                <a:gd name="connsiteX2" fmla="*/ 1655078 w 1655078"/>
                <a:gd name="connsiteY2" fmla="*/ 551679 h 670535"/>
                <a:gd name="connsiteX3" fmla="*/ 0 w 1655078"/>
                <a:gd name="connsiteY3" fmla="*/ 670535 h 670535"/>
                <a:gd name="connsiteX4" fmla="*/ 0 w 1655078"/>
                <a:gd name="connsiteY4" fmla="*/ 367531 h 670535"/>
                <a:gd name="connsiteX0" fmla="*/ 0 w 1891852"/>
                <a:gd name="connsiteY0" fmla="*/ 367531 h 670535"/>
                <a:gd name="connsiteX1" fmla="*/ 1173148 w 1891852"/>
                <a:gd name="connsiteY1" fmla="*/ 0 h 670535"/>
                <a:gd name="connsiteX2" fmla="*/ 1655078 w 1891852"/>
                <a:gd name="connsiteY2" fmla="*/ 551679 h 670535"/>
                <a:gd name="connsiteX3" fmla="*/ 0 w 1891852"/>
                <a:gd name="connsiteY3" fmla="*/ 670535 h 670535"/>
                <a:gd name="connsiteX4" fmla="*/ 0 w 1891852"/>
                <a:gd name="connsiteY4" fmla="*/ 367531 h 670535"/>
                <a:gd name="connsiteX0" fmla="*/ 0 w 1992269"/>
                <a:gd name="connsiteY0" fmla="*/ 367531 h 670535"/>
                <a:gd name="connsiteX1" fmla="*/ 1173148 w 1992269"/>
                <a:gd name="connsiteY1" fmla="*/ 0 h 670535"/>
                <a:gd name="connsiteX2" fmla="*/ 1655078 w 1992269"/>
                <a:gd name="connsiteY2" fmla="*/ 551679 h 670535"/>
                <a:gd name="connsiteX3" fmla="*/ 0 w 1992269"/>
                <a:gd name="connsiteY3" fmla="*/ 670535 h 670535"/>
                <a:gd name="connsiteX4" fmla="*/ 0 w 1992269"/>
                <a:gd name="connsiteY4" fmla="*/ 367531 h 670535"/>
                <a:gd name="connsiteX0" fmla="*/ 0 w 1992269"/>
                <a:gd name="connsiteY0" fmla="*/ 367531 h 826142"/>
                <a:gd name="connsiteX1" fmla="*/ 1173148 w 1992269"/>
                <a:gd name="connsiteY1" fmla="*/ 0 h 826142"/>
                <a:gd name="connsiteX2" fmla="*/ 1655078 w 1992269"/>
                <a:gd name="connsiteY2" fmla="*/ 551679 h 826142"/>
                <a:gd name="connsiteX3" fmla="*/ 0 w 1992269"/>
                <a:gd name="connsiteY3" fmla="*/ 670535 h 826142"/>
                <a:gd name="connsiteX4" fmla="*/ 0 w 1992269"/>
                <a:gd name="connsiteY4" fmla="*/ 367531 h 826142"/>
                <a:gd name="connsiteX0" fmla="*/ 466182 w 2458451"/>
                <a:gd name="connsiteY0" fmla="*/ 367531 h 921924"/>
                <a:gd name="connsiteX1" fmla="*/ 1639330 w 2458451"/>
                <a:gd name="connsiteY1" fmla="*/ 0 h 921924"/>
                <a:gd name="connsiteX2" fmla="*/ 2121260 w 2458451"/>
                <a:gd name="connsiteY2" fmla="*/ 551679 h 921924"/>
                <a:gd name="connsiteX3" fmla="*/ 0 w 2458451"/>
                <a:gd name="connsiteY3" fmla="*/ 896857 h 921924"/>
                <a:gd name="connsiteX4" fmla="*/ 466182 w 2458451"/>
                <a:gd name="connsiteY4" fmla="*/ 367531 h 921924"/>
                <a:gd name="connsiteX0" fmla="*/ 466182 w 2458451"/>
                <a:gd name="connsiteY0" fmla="*/ 367531 h 995897"/>
                <a:gd name="connsiteX1" fmla="*/ 1639330 w 2458451"/>
                <a:gd name="connsiteY1" fmla="*/ 0 h 995897"/>
                <a:gd name="connsiteX2" fmla="*/ 2121260 w 2458451"/>
                <a:gd name="connsiteY2" fmla="*/ 551679 h 995897"/>
                <a:gd name="connsiteX3" fmla="*/ 0 w 2458451"/>
                <a:gd name="connsiteY3" fmla="*/ 896857 h 995897"/>
                <a:gd name="connsiteX4" fmla="*/ 466182 w 2458451"/>
                <a:gd name="connsiteY4" fmla="*/ 367531 h 995897"/>
                <a:gd name="connsiteX0" fmla="*/ 466182 w 2458451"/>
                <a:gd name="connsiteY0" fmla="*/ 367531 h 976043"/>
                <a:gd name="connsiteX1" fmla="*/ 1639330 w 2458451"/>
                <a:gd name="connsiteY1" fmla="*/ 0 h 976043"/>
                <a:gd name="connsiteX2" fmla="*/ 2121260 w 2458451"/>
                <a:gd name="connsiteY2" fmla="*/ 551679 h 976043"/>
                <a:gd name="connsiteX3" fmla="*/ 469461 w 2458451"/>
                <a:gd name="connsiteY3" fmla="*/ 933636 h 976043"/>
                <a:gd name="connsiteX4" fmla="*/ 0 w 2458451"/>
                <a:gd name="connsiteY4" fmla="*/ 896857 h 976043"/>
                <a:gd name="connsiteX5" fmla="*/ 466182 w 2458451"/>
                <a:gd name="connsiteY5" fmla="*/ 367531 h 976043"/>
                <a:gd name="connsiteX0" fmla="*/ 466182 w 2458451"/>
                <a:gd name="connsiteY0" fmla="*/ 367531 h 1013547"/>
                <a:gd name="connsiteX1" fmla="*/ 1639330 w 2458451"/>
                <a:gd name="connsiteY1" fmla="*/ 0 h 1013547"/>
                <a:gd name="connsiteX2" fmla="*/ 2121260 w 2458451"/>
                <a:gd name="connsiteY2" fmla="*/ 551679 h 1013547"/>
                <a:gd name="connsiteX3" fmla="*/ 469461 w 2458451"/>
                <a:gd name="connsiteY3" fmla="*/ 933636 h 1013547"/>
                <a:gd name="connsiteX4" fmla="*/ 0 w 2458451"/>
                <a:gd name="connsiteY4" fmla="*/ 896857 h 1013547"/>
                <a:gd name="connsiteX5" fmla="*/ 466182 w 2458451"/>
                <a:gd name="connsiteY5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719 h 1013735"/>
                <a:gd name="connsiteX1" fmla="*/ 1071047 w 2458451"/>
                <a:gd name="connsiteY1" fmla="*/ 227004 h 1013735"/>
                <a:gd name="connsiteX2" fmla="*/ 1639330 w 2458451"/>
                <a:gd name="connsiteY2" fmla="*/ 188 h 1013735"/>
                <a:gd name="connsiteX3" fmla="*/ 2121260 w 2458451"/>
                <a:gd name="connsiteY3" fmla="*/ 551867 h 1013735"/>
                <a:gd name="connsiteX4" fmla="*/ 469461 w 2458451"/>
                <a:gd name="connsiteY4" fmla="*/ 933824 h 1013735"/>
                <a:gd name="connsiteX5" fmla="*/ 0 w 2458451"/>
                <a:gd name="connsiteY5" fmla="*/ 897045 h 1013735"/>
                <a:gd name="connsiteX6" fmla="*/ 466182 w 2458451"/>
                <a:gd name="connsiteY6" fmla="*/ 367719 h 101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8451" h="1013735">
                  <a:moveTo>
                    <a:pt x="466182" y="367719"/>
                  </a:moveTo>
                  <a:cubicBezTo>
                    <a:pt x="677468" y="301383"/>
                    <a:pt x="859761" y="293340"/>
                    <a:pt x="1071047" y="227004"/>
                  </a:cubicBezTo>
                  <a:cubicBezTo>
                    <a:pt x="1252340" y="75635"/>
                    <a:pt x="1468880" y="-4416"/>
                    <a:pt x="1639330" y="188"/>
                  </a:cubicBezTo>
                  <a:cubicBezTo>
                    <a:pt x="3017025" y="70264"/>
                    <a:pt x="2274749" y="481390"/>
                    <a:pt x="2121260" y="551867"/>
                  </a:cubicBezTo>
                  <a:cubicBezTo>
                    <a:pt x="1927763" y="716511"/>
                    <a:pt x="784600" y="1203830"/>
                    <a:pt x="469461" y="933824"/>
                  </a:cubicBezTo>
                  <a:cubicBezTo>
                    <a:pt x="115918" y="991354"/>
                    <a:pt x="2028" y="1000433"/>
                    <a:pt x="0" y="897045"/>
                  </a:cubicBezTo>
                  <a:lnTo>
                    <a:pt x="466182" y="367719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7">
              <a:extLst>
                <a:ext uri="{FF2B5EF4-FFF2-40B4-BE49-F238E27FC236}">
                  <a16:creationId xmlns:a16="http://schemas.microsoft.com/office/drawing/2014/main" id="{DF1D1C15-099B-414A-A48E-1028BB5B067D}"/>
                </a:ext>
              </a:extLst>
            </p:cNvPr>
            <p:cNvSpPr/>
            <p:nvPr/>
          </p:nvSpPr>
          <p:spPr>
            <a:xfrm>
              <a:off x="2475914" y="1878239"/>
              <a:ext cx="7599598" cy="2825118"/>
            </a:xfrm>
            <a:custGeom>
              <a:avLst/>
              <a:gdLst>
                <a:gd name="connsiteX0" fmla="*/ 0 w 4557333"/>
                <a:gd name="connsiteY0" fmla="*/ 0 h 1268088"/>
                <a:gd name="connsiteX1" fmla="*/ 4557333 w 4557333"/>
                <a:gd name="connsiteY1" fmla="*/ 0 h 1268088"/>
                <a:gd name="connsiteX2" fmla="*/ 4557333 w 4557333"/>
                <a:gd name="connsiteY2" fmla="*/ 1268088 h 1268088"/>
                <a:gd name="connsiteX3" fmla="*/ 0 w 4557333"/>
                <a:gd name="connsiteY3" fmla="*/ 1268088 h 1268088"/>
                <a:gd name="connsiteX4" fmla="*/ 0 w 4557333"/>
                <a:gd name="connsiteY4" fmla="*/ 0 h 1268088"/>
                <a:gd name="connsiteX0" fmla="*/ 609600 w 4557333"/>
                <a:gd name="connsiteY0" fmla="*/ 0 h 1496688"/>
                <a:gd name="connsiteX1" fmla="*/ 4557333 w 4557333"/>
                <a:gd name="connsiteY1" fmla="*/ 228600 h 1496688"/>
                <a:gd name="connsiteX2" fmla="*/ 4557333 w 4557333"/>
                <a:gd name="connsiteY2" fmla="*/ 1496688 h 1496688"/>
                <a:gd name="connsiteX3" fmla="*/ 0 w 4557333"/>
                <a:gd name="connsiteY3" fmla="*/ 1496688 h 1496688"/>
                <a:gd name="connsiteX4" fmla="*/ 609600 w 4557333"/>
                <a:gd name="connsiteY4" fmla="*/ 0 h 1496688"/>
                <a:gd name="connsiteX0" fmla="*/ 304800 w 4252533"/>
                <a:gd name="connsiteY0" fmla="*/ 0 h 1496688"/>
                <a:gd name="connsiteX1" fmla="*/ 4252533 w 4252533"/>
                <a:gd name="connsiteY1" fmla="*/ 228600 h 1496688"/>
                <a:gd name="connsiteX2" fmla="*/ 4252533 w 4252533"/>
                <a:gd name="connsiteY2" fmla="*/ 1496688 h 1496688"/>
                <a:gd name="connsiteX3" fmla="*/ 0 w 4252533"/>
                <a:gd name="connsiteY3" fmla="*/ 1001388 h 1496688"/>
                <a:gd name="connsiteX4" fmla="*/ 304800 w 4252533"/>
                <a:gd name="connsiteY4" fmla="*/ 0 h 1496688"/>
                <a:gd name="connsiteX0" fmla="*/ 317500 w 4265233"/>
                <a:gd name="connsiteY0" fmla="*/ 0 h 1496688"/>
                <a:gd name="connsiteX1" fmla="*/ 4265233 w 4265233"/>
                <a:gd name="connsiteY1" fmla="*/ 228600 h 1496688"/>
                <a:gd name="connsiteX2" fmla="*/ 4265233 w 4265233"/>
                <a:gd name="connsiteY2" fmla="*/ 1496688 h 1496688"/>
                <a:gd name="connsiteX3" fmla="*/ 0 w 4265233"/>
                <a:gd name="connsiteY3" fmla="*/ 1026788 h 1496688"/>
                <a:gd name="connsiteX4" fmla="*/ 317500 w 4265233"/>
                <a:gd name="connsiteY4" fmla="*/ 0 h 1496688"/>
                <a:gd name="connsiteX0" fmla="*/ 877533 w 4825266"/>
                <a:gd name="connsiteY0" fmla="*/ 0 h 1496688"/>
                <a:gd name="connsiteX1" fmla="*/ 4825266 w 4825266"/>
                <a:gd name="connsiteY1" fmla="*/ 228600 h 1496688"/>
                <a:gd name="connsiteX2" fmla="*/ 4825266 w 4825266"/>
                <a:gd name="connsiteY2" fmla="*/ 1496688 h 1496688"/>
                <a:gd name="connsiteX3" fmla="*/ 560033 w 4825266"/>
                <a:gd name="connsiteY3" fmla="*/ 1026788 h 1496688"/>
                <a:gd name="connsiteX4" fmla="*/ 877533 w 4825266"/>
                <a:gd name="connsiteY4" fmla="*/ 0 h 1496688"/>
                <a:gd name="connsiteX0" fmla="*/ 902286 w 4850019"/>
                <a:gd name="connsiteY0" fmla="*/ 0 h 1496688"/>
                <a:gd name="connsiteX1" fmla="*/ 4850019 w 4850019"/>
                <a:gd name="connsiteY1" fmla="*/ 228600 h 1496688"/>
                <a:gd name="connsiteX2" fmla="*/ 4850019 w 4850019"/>
                <a:gd name="connsiteY2" fmla="*/ 1496688 h 1496688"/>
                <a:gd name="connsiteX3" fmla="*/ 584786 w 4850019"/>
                <a:gd name="connsiteY3" fmla="*/ 1026788 h 1496688"/>
                <a:gd name="connsiteX4" fmla="*/ 902286 w 4850019"/>
                <a:gd name="connsiteY4" fmla="*/ 0 h 1496688"/>
                <a:gd name="connsiteX0" fmla="*/ 902286 w 5827919"/>
                <a:gd name="connsiteY0" fmla="*/ 546100 h 2042788"/>
                <a:gd name="connsiteX1" fmla="*/ 5827919 w 5827919"/>
                <a:gd name="connsiteY1" fmla="*/ 0 h 2042788"/>
                <a:gd name="connsiteX2" fmla="*/ 4850019 w 5827919"/>
                <a:gd name="connsiteY2" fmla="*/ 2042788 h 2042788"/>
                <a:gd name="connsiteX3" fmla="*/ 584786 w 5827919"/>
                <a:gd name="connsiteY3" fmla="*/ 1572888 h 2042788"/>
                <a:gd name="connsiteX4" fmla="*/ 902286 w 5827919"/>
                <a:gd name="connsiteY4" fmla="*/ 546100 h 2042788"/>
                <a:gd name="connsiteX0" fmla="*/ 902286 w 5954919"/>
                <a:gd name="connsiteY0" fmla="*/ 546100 h 1572888"/>
                <a:gd name="connsiteX1" fmla="*/ 5827919 w 5954919"/>
                <a:gd name="connsiteY1" fmla="*/ 0 h 1572888"/>
                <a:gd name="connsiteX2" fmla="*/ 5954919 w 5954919"/>
                <a:gd name="connsiteY2" fmla="*/ 252088 h 1572888"/>
                <a:gd name="connsiteX3" fmla="*/ 584786 w 5954919"/>
                <a:gd name="connsiteY3" fmla="*/ 1572888 h 1572888"/>
                <a:gd name="connsiteX4" fmla="*/ 902286 w 5954919"/>
                <a:gd name="connsiteY4" fmla="*/ 546100 h 1572888"/>
                <a:gd name="connsiteX0" fmla="*/ 902286 w 5954919"/>
                <a:gd name="connsiteY0" fmla="*/ 546100 h 1572888"/>
                <a:gd name="connsiteX1" fmla="*/ 5827919 w 5954919"/>
                <a:gd name="connsiteY1" fmla="*/ 0 h 1572888"/>
                <a:gd name="connsiteX2" fmla="*/ 5954919 w 5954919"/>
                <a:gd name="connsiteY2" fmla="*/ 252088 h 1572888"/>
                <a:gd name="connsiteX3" fmla="*/ 584786 w 5954919"/>
                <a:gd name="connsiteY3" fmla="*/ 1572888 h 1572888"/>
                <a:gd name="connsiteX4" fmla="*/ 902286 w 5954919"/>
                <a:gd name="connsiteY4" fmla="*/ 546100 h 1572888"/>
                <a:gd name="connsiteX0" fmla="*/ 902286 w 5954919"/>
                <a:gd name="connsiteY0" fmla="*/ 584200 h 1610988"/>
                <a:gd name="connsiteX1" fmla="*/ 5827919 w 5954919"/>
                <a:gd name="connsiteY1" fmla="*/ 0 h 1610988"/>
                <a:gd name="connsiteX2" fmla="*/ 5954919 w 5954919"/>
                <a:gd name="connsiteY2" fmla="*/ 290188 h 1610988"/>
                <a:gd name="connsiteX3" fmla="*/ 584786 w 5954919"/>
                <a:gd name="connsiteY3" fmla="*/ 1610988 h 1610988"/>
                <a:gd name="connsiteX4" fmla="*/ 902286 w 5954919"/>
                <a:gd name="connsiteY4" fmla="*/ 584200 h 1610988"/>
                <a:gd name="connsiteX0" fmla="*/ 902286 w 5985399"/>
                <a:gd name="connsiteY0" fmla="*/ 584200 h 1610988"/>
                <a:gd name="connsiteX1" fmla="*/ 5827919 w 5985399"/>
                <a:gd name="connsiteY1" fmla="*/ 0 h 1610988"/>
                <a:gd name="connsiteX2" fmla="*/ 5985399 w 5985399"/>
                <a:gd name="connsiteY2" fmla="*/ 282568 h 1610988"/>
                <a:gd name="connsiteX3" fmla="*/ 584786 w 5985399"/>
                <a:gd name="connsiteY3" fmla="*/ 1610988 h 1610988"/>
                <a:gd name="connsiteX4" fmla="*/ 902286 w 5985399"/>
                <a:gd name="connsiteY4" fmla="*/ 584200 h 1610988"/>
                <a:gd name="connsiteX0" fmla="*/ 902286 w 5985399"/>
                <a:gd name="connsiteY0" fmla="*/ 584200 h 1845089"/>
                <a:gd name="connsiteX1" fmla="*/ 5827919 w 5985399"/>
                <a:gd name="connsiteY1" fmla="*/ 0 h 1845089"/>
                <a:gd name="connsiteX2" fmla="*/ 5985399 w 5985399"/>
                <a:gd name="connsiteY2" fmla="*/ 282568 h 1845089"/>
                <a:gd name="connsiteX3" fmla="*/ 584786 w 5985399"/>
                <a:gd name="connsiteY3" fmla="*/ 1610988 h 1845089"/>
                <a:gd name="connsiteX4" fmla="*/ 902286 w 5985399"/>
                <a:gd name="connsiteY4" fmla="*/ 584200 h 1845089"/>
                <a:gd name="connsiteX0" fmla="*/ 902286 w 5985399"/>
                <a:gd name="connsiteY0" fmla="*/ 584200 h 2087156"/>
                <a:gd name="connsiteX1" fmla="*/ 5827919 w 5985399"/>
                <a:gd name="connsiteY1" fmla="*/ 0 h 2087156"/>
                <a:gd name="connsiteX2" fmla="*/ 5985399 w 5985399"/>
                <a:gd name="connsiteY2" fmla="*/ 282568 h 2087156"/>
                <a:gd name="connsiteX3" fmla="*/ 584786 w 5985399"/>
                <a:gd name="connsiteY3" fmla="*/ 1610988 h 2087156"/>
                <a:gd name="connsiteX4" fmla="*/ 902286 w 5985399"/>
                <a:gd name="connsiteY4" fmla="*/ 584200 h 2087156"/>
                <a:gd name="connsiteX0" fmla="*/ 902286 w 6769687"/>
                <a:gd name="connsiteY0" fmla="*/ 1107854 h 2610810"/>
                <a:gd name="connsiteX1" fmla="*/ 5827919 w 6769687"/>
                <a:gd name="connsiteY1" fmla="*/ 523654 h 2610810"/>
                <a:gd name="connsiteX2" fmla="*/ 6769687 w 6769687"/>
                <a:gd name="connsiteY2" fmla="*/ 2952 h 2610810"/>
                <a:gd name="connsiteX3" fmla="*/ 5985399 w 6769687"/>
                <a:gd name="connsiteY3" fmla="*/ 806222 h 2610810"/>
                <a:gd name="connsiteX4" fmla="*/ 584786 w 6769687"/>
                <a:gd name="connsiteY4" fmla="*/ 2134642 h 2610810"/>
                <a:gd name="connsiteX5" fmla="*/ 902286 w 6769687"/>
                <a:gd name="connsiteY5" fmla="*/ 1107854 h 2610810"/>
                <a:gd name="connsiteX0" fmla="*/ 902286 w 7588448"/>
                <a:gd name="connsiteY0" fmla="*/ 1107854 h 2610810"/>
                <a:gd name="connsiteX1" fmla="*/ 5827919 w 7588448"/>
                <a:gd name="connsiteY1" fmla="*/ 523654 h 2610810"/>
                <a:gd name="connsiteX2" fmla="*/ 6769687 w 7588448"/>
                <a:gd name="connsiteY2" fmla="*/ 2952 h 2610810"/>
                <a:gd name="connsiteX3" fmla="*/ 7569787 w 7588448"/>
                <a:gd name="connsiteY3" fmla="*/ 1044352 h 2610810"/>
                <a:gd name="connsiteX4" fmla="*/ 5985399 w 7588448"/>
                <a:gd name="connsiteY4" fmla="*/ 806222 h 2610810"/>
                <a:gd name="connsiteX5" fmla="*/ 584786 w 7588448"/>
                <a:gd name="connsiteY5" fmla="*/ 2134642 h 2610810"/>
                <a:gd name="connsiteX6" fmla="*/ 902286 w 7588448"/>
                <a:gd name="connsiteY6" fmla="*/ 1107854 h 2610810"/>
                <a:gd name="connsiteX0" fmla="*/ 902286 w 7583936"/>
                <a:gd name="connsiteY0" fmla="*/ 1108326 h 2611282"/>
                <a:gd name="connsiteX1" fmla="*/ 5827919 w 7583936"/>
                <a:gd name="connsiteY1" fmla="*/ 524126 h 2611282"/>
                <a:gd name="connsiteX2" fmla="*/ 6769687 w 7583936"/>
                <a:gd name="connsiteY2" fmla="*/ 3424 h 2611282"/>
                <a:gd name="connsiteX3" fmla="*/ 6439486 w 7583936"/>
                <a:gd name="connsiteY3" fmla="*/ 460624 h 2611282"/>
                <a:gd name="connsiteX4" fmla="*/ 7569787 w 7583936"/>
                <a:gd name="connsiteY4" fmla="*/ 1044824 h 2611282"/>
                <a:gd name="connsiteX5" fmla="*/ 5985399 w 7583936"/>
                <a:gd name="connsiteY5" fmla="*/ 806694 h 2611282"/>
                <a:gd name="connsiteX6" fmla="*/ 584786 w 7583936"/>
                <a:gd name="connsiteY6" fmla="*/ 2135114 h 2611282"/>
                <a:gd name="connsiteX7" fmla="*/ 902286 w 7583936"/>
                <a:gd name="connsiteY7" fmla="*/ 1108326 h 2611282"/>
                <a:gd name="connsiteX0" fmla="*/ 902286 w 7583936"/>
                <a:gd name="connsiteY0" fmla="*/ 1109371 h 2612327"/>
                <a:gd name="connsiteX1" fmla="*/ 5827919 w 7583936"/>
                <a:gd name="connsiteY1" fmla="*/ 525171 h 2612327"/>
                <a:gd name="connsiteX2" fmla="*/ 6769687 w 7583936"/>
                <a:gd name="connsiteY2" fmla="*/ 4469 h 2612327"/>
                <a:gd name="connsiteX3" fmla="*/ 6439486 w 7583936"/>
                <a:gd name="connsiteY3" fmla="*/ 461669 h 2612327"/>
                <a:gd name="connsiteX4" fmla="*/ 7569787 w 7583936"/>
                <a:gd name="connsiteY4" fmla="*/ 1045869 h 2612327"/>
                <a:gd name="connsiteX5" fmla="*/ 5985399 w 7583936"/>
                <a:gd name="connsiteY5" fmla="*/ 807739 h 2612327"/>
                <a:gd name="connsiteX6" fmla="*/ 584786 w 7583936"/>
                <a:gd name="connsiteY6" fmla="*/ 2136159 h 2612327"/>
                <a:gd name="connsiteX7" fmla="*/ 902286 w 7583936"/>
                <a:gd name="connsiteY7" fmla="*/ 1109371 h 2612327"/>
                <a:gd name="connsiteX0" fmla="*/ 902286 w 7583936"/>
                <a:gd name="connsiteY0" fmla="*/ 1275148 h 2778104"/>
                <a:gd name="connsiteX1" fmla="*/ 5827919 w 7583936"/>
                <a:gd name="connsiteY1" fmla="*/ 690948 h 2778104"/>
                <a:gd name="connsiteX2" fmla="*/ 6769687 w 7583936"/>
                <a:gd name="connsiteY2" fmla="*/ 170246 h 2778104"/>
                <a:gd name="connsiteX3" fmla="*/ 6439486 w 7583936"/>
                <a:gd name="connsiteY3" fmla="*/ 627446 h 2778104"/>
                <a:gd name="connsiteX4" fmla="*/ 7569787 w 7583936"/>
                <a:gd name="connsiteY4" fmla="*/ 1211646 h 2778104"/>
                <a:gd name="connsiteX5" fmla="*/ 5985399 w 7583936"/>
                <a:gd name="connsiteY5" fmla="*/ 973516 h 2778104"/>
                <a:gd name="connsiteX6" fmla="*/ 584786 w 7583936"/>
                <a:gd name="connsiteY6" fmla="*/ 2301936 h 2778104"/>
                <a:gd name="connsiteX7" fmla="*/ 902286 w 7583936"/>
                <a:gd name="connsiteY7" fmla="*/ 1275148 h 2778104"/>
                <a:gd name="connsiteX0" fmla="*/ 902286 w 7583936"/>
                <a:gd name="connsiteY0" fmla="*/ 1275148 h 2778104"/>
                <a:gd name="connsiteX1" fmla="*/ 5827919 w 7583936"/>
                <a:gd name="connsiteY1" fmla="*/ 690948 h 2778104"/>
                <a:gd name="connsiteX2" fmla="*/ 6769687 w 7583936"/>
                <a:gd name="connsiteY2" fmla="*/ 170246 h 2778104"/>
                <a:gd name="connsiteX3" fmla="*/ 6439486 w 7583936"/>
                <a:gd name="connsiteY3" fmla="*/ 627446 h 2778104"/>
                <a:gd name="connsiteX4" fmla="*/ 7569787 w 7583936"/>
                <a:gd name="connsiteY4" fmla="*/ 1211646 h 2778104"/>
                <a:gd name="connsiteX5" fmla="*/ 5985399 w 7583936"/>
                <a:gd name="connsiteY5" fmla="*/ 973516 h 2778104"/>
                <a:gd name="connsiteX6" fmla="*/ 584786 w 7583936"/>
                <a:gd name="connsiteY6" fmla="*/ 2301936 h 2778104"/>
                <a:gd name="connsiteX7" fmla="*/ 902286 w 7583936"/>
                <a:gd name="connsiteY7" fmla="*/ 1275148 h 2778104"/>
                <a:gd name="connsiteX0" fmla="*/ 902286 w 7583936"/>
                <a:gd name="connsiteY0" fmla="*/ 1482140 h 2985096"/>
                <a:gd name="connsiteX1" fmla="*/ 5827919 w 7583936"/>
                <a:gd name="connsiteY1" fmla="*/ 897940 h 2985096"/>
                <a:gd name="connsiteX2" fmla="*/ 6795087 w 7583936"/>
                <a:gd name="connsiteY2" fmla="*/ 148638 h 2985096"/>
                <a:gd name="connsiteX3" fmla="*/ 6439486 w 7583936"/>
                <a:gd name="connsiteY3" fmla="*/ 834438 h 2985096"/>
                <a:gd name="connsiteX4" fmla="*/ 7569787 w 7583936"/>
                <a:gd name="connsiteY4" fmla="*/ 1418638 h 2985096"/>
                <a:gd name="connsiteX5" fmla="*/ 5985399 w 7583936"/>
                <a:gd name="connsiteY5" fmla="*/ 1180508 h 2985096"/>
                <a:gd name="connsiteX6" fmla="*/ 584786 w 7583936"/>
                <a:gd name="connsiteY6" fmla="*/ 2508928 h 2985096"/>
                <a:gd name="connsiteX7" fmla="*/ 902286 w 7583936"/>
                <a:gd name="connsiteY7" fmla="*/ 1482140 h 2985096"/>
                <a:gd name="connsiteX0" fmla="*/ 902286 w 7599598"/>
                <a:gd name="connsiteY0" fmla="*/ 1482140 h 2985096"/>
                <a:gd name="connsiteX1" fmla="*/ 5827919 w 7599598"/>
                <a:gd name="connsiteY1" fmla="*/ 897940 h 2985096"/>
                <a:gd name="connsiteX2" fmla="*/ 6795087 w 7599598"/>
                <a:gd name="connsiteY2" fmla="*/ 148638 h 2985096"/>
                <a:gd name="connsiteX3" fmla="*/ 6439486 w 7599598"/>
                <a:gd name="connsiteY3" fmla="*/ 834438 h 2985096"/>
                <a:gd name="connsiteX4" fmla="*/ 7569787 w 7599598"/>
                <a:gd name="connsiteY4" fmla="*/ 1418638 h 2985096"/>
                <a:gd name="connsiteX5" fmla="*/ 5985399 w 7599598"/>
                <a:gd name="connsiteY5" fmla="*/ 1180508 h 2985096"/>
                <a:gd name="connsiteX6" fmla="*/ 584786 w 7599598"/>
                <a:gd name="connsiteY6" fmla="*/ 2508928 h 2985096"/>
                <a:gd name="connsiteX7" fmla="*/ 902286 w 7599598"/>
                <a:gd name="connsiteY7" fmla="*/ 1482140 h 2985096"/>
                <a:gd name="connsiteX0" fmla="*/ 902286 w 7599598"/>
                <a:gd name="connsiteY0" fmla="*/ 1482140 h 2985096"/>
                <a:gd name="connsiteX1" fmla="*/ 5827919 w 7599598"/>
                <a:gd name="connsiteY1" fmla="*/ 897940 h 2985096"/>
                <a:gd name="connsiteX2" fmla="*/ 6795087 w 7599598"/>
                <a:gd name="connsiteY2" fmla="*/ 148638 h 2985096"/>
                <a:gd name="connsiteX3" fmla="*/ 6439486 w 7599598"/>
                <a:gd name="connsiteY3" fmla="*/ 834438 h 2985096"/>
                <a:gd name="connsiteX4" fmla="*/ 7569787 w 7599598"/>
                <a:gd name="connsiteY4" fmla="*/ 1418638 h 2985096"/>
                <a:gd name="connsiteX5" fmla="*/ 5985399 w 7599598"/>
                <a:gd name="connsiteY5" fmla="*/ 1180508 h 2985096"/>
                <a:gd name="connsiteX6" fmla="*/ 584786 w 7599598"/>
                <a:gd name="connsiteY6" fmla="*/ 2508928 h 2985096"/>
                <a:gd name="connsiteX7" fmla="*/ 902286 w 7599598"/>
                <a:gd name="connsiteY7" fmla="*/ 1482140 h 2985096"/>
                <a:gd name="connsiteX0" fmla="*/ 902286 w 7599598"/>
                <a:gd name="connsiteY0" fmla="*/ 1470497 h 2973453"/>
                <a:gd name="connsiteX1" fmla="*/ 5827919 w 7599598"/>
                <a:gd name="connsiteY1" fmla="*/ 886297 h 2973453"/>
                <a:gd name="connsiteX2" fmla="*/ 6795087 w 7599598"/>
                <a:gd name="connsiteY2" fmla="*/ 149695 h 2973453"/>
                <a:gd name="connsiteX3" fmla="*/ 6439486 w 7599598"/>
                <a:gd name="connsiteY3" fmla="*/ 822795 h 2973453"/>
                <a:gd name="connsiteX4" fmla="*/ 7569787 w 7599598"/>
                <a:gd name="connsiteY4" fmla="*/ 1406995 h 2973453"/>
                <a:gd name="connsiteX5" fmla="*/ 5985399 w 7599598"/>
                <a:gd name="connsiteY5" fmla="*/ 1168865 h 2973453"/>
                <a:gd name="connsiteX6" fmla="*/ 584786 w 7599598"/>
                <a:gd name="connsiteY6" fmla="*/ 2497285 h 2973453"/>
                <a:gd name="connsiteX7" fmla="*/ 902286 w 7599598"/>
                <a:gd name="connsiteY7" fmla="*/ 1470497 h 2973453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8264 h 2841220"/>
                <a:gd name="connsiteX1" fmla="*/ 5827919 w 7599598"/>
                <a:gd name="connsiteY1" fmla="*/ 754064 h 2841220"/>
                <a:gd name="connsiteX2" fmla="*/ 6795087 w 7599598"/>
                <a:gd name="connsiteY2" fmla="*/ 17462 h 2841220"/>
                <a:gd name="connsiteX3" fmla="*/ 6439486 w 7599598"/>
                <a:gd name="connsiteY3" fmla="*/ 690562 h 2841220"/>
                <a:gd name="connsiteX4" fmla="*/ 7569787 w 7599598"/>
                <a:gd name="connsiteY4" fmla="*/ 1274762 h 2841220"/>
                <a:gd name="connsiteX5" fmla="*/ 5985399 w 7599598"/>
                <a:gd name="connsiteY5" fmla="*/ 1036632 h 2841220"/>
                <a:gd name="connsiteX6" fmla="*/ 584786 w 7599598"/>
                <a:gd name="connsiteY6" fmla="*/ 2365052 h 2841220"/>
                <a:gd name="connsiteX7" fmla="*/ 902286 w 7599598"/>
                <a:gd name="connsiteY7" fmla="*/ 1338264 h 2841220"/>
                <a:gd name="connsiteX0" fmla="*/ 902286 w 7599598"/>
                <a:gd name="connsiteY0" fmla="*/ 1338264 h 2841220"/>
                <a:gd name="connsiteX1" fmla="*/ 5827919 w 7599598"/>
                <a:gd name="connsiteY1" fmla="*/ 754064 h 2841220"/>
                <a:gd name="connsiteX2" fmla="*/ 6795087 w 7599598"/>
                <a:gd name="connsiteY2" fmla="*/ 17462 h 2841220"/>
                <a:gd name="connsiteX3" fmla="*/ 6439486 w 7599598"/>
                <a:gd name="connsiteY3" fmla="*/ 690562 h 2841220"/>
                <a:gd name="connsiteX4" fmla="*/ 7569787 w 7599598"/>
                <a:gd name="connsiteY4" fmla="*/ 1274762 h 2841220"/>
                <a:gd name="connsiteX5" fmla="*/ 5985399 w 7599598"/>
                <a:gd name="connsiteY5" fmla="*/ 1036632 h 2841220"/>
                <a:gd name="connsiteX6" fmla="*/ 584786 w 7599598"/>
                <a:gd name="connsiteY6" fmla="*/ 2365052 h 2841220"/>
                <a:gd name="connsiteX7" fmla="*/ 902286 w 7599598"/>
                <a:gd name="connsiteY7" fmla="*/ 1338264 h 2841220"/>
                <a:gd name="connsiteX0" fmla="*/ 902286 w 7599598"/>
                <a:gd name="connsiteY0" fmla="*/ 1321499 h 2824455"/>
                <a:gd name="connsiteX1" fmla="*/ 5827919 w 7599598"/>
                <a:gd name="connsiteY1" fmla="*/ 737299 h 2824455"/>
                <a:gd name="connsiteX2" fmla="*/ 6795087 w 7599598"/>
                <a:gd name="connsiteY2" fmla="*/ 697 h 2824455"/>
                <a:gd name="connsiteX3" fmla="*/ 6439486 w 7599598"/>
                <a:gd name="connsiteY3" fmla="*/ 673797 h 2824455"/>
                <a:gd name="connsiteX4" fmla="*/ 7569787 w 7599598"/>
                <a:gd name="connsiteY4" fmla="*/ 1257997 h 2824455"/>
                <a:gd name="connsiteX5" fmla="*/ 5985399 w 7599598"/>
                <a:gd name="connsiteY5" fmla="*/ 1019867 h 2824455"/>
                <a:gd name="connsiteX6" fmla="*/ 584786 w 7599598"/>
                <a:gd name="connsiteY6" fmla="*/ 2348287 h 2824455"/>
                <a:gd name="connsiteX7" fmla="*/ 902286 w 7599598"/>
                <a:gd name="connsiteY7" fmla="*/ 1321499 h 2824455"/>
                <a:gd name="connsiteX0" fmla="*/ 902286 w 7599598"/>
                <a:gd name="connsiteY0" fmla="*/ 1322162 h 2825118"/>
                <a:gd name="connsiteX1" fmla="*/ 5827919 w 7599598"/>
                <a:gd name="connsiteY1" fmla="*/ 737962 h 2825118"/>
                <a:gd name="connsiteX2" fmla="*/ 6795087 w 7599598"/>
                <a:gd name="connsiteY2" fmla="*/ 1360 h 2825118"/>
                <a:gd name="connsiteX3" fmla="*/ 6439486 w 7599598"/>
                <a:gd name="connsiteY3" fmla="*/ 674460 h 2825118"/>
                <a:gd name="connsiteX4" fmla="*/ 7569787 w 7599598"/>
                <a:gd name="connsiteY4" fmla="*/ 1258660 h 2825118"/>
                <a:gd name="connsiteX5" fmla="*/ 5985399 w 7599598"/>
                <a:gd name="connsiteY5" fmla="*/ 1020530 h 2825118"/>
                <a:gd name="connsiteX6" fmla="*/ 584786 w 7599598"/>
                <a:gd name="connsiteY6" fmla="*/ 2348950 h 2825118"/>
                <a:gd name="connsiteX7" fmla="*/ 902286 w 7599598"/>
                <a:gd name="connsiteY7" fmla="*/ 1322162 h 2825118"/>
                <a:gd name="connsiteX0" fmla="*/ 902286 w 7599598"/>
                <a:gd name="connsiteY0" fmla="*/ 1322162 h 2825118"/>
                <a:gd name="connsiteX1" fmla="*/ 5827919 w 7599598"/>
                <a:gd name="connsiteY1" fmla="*/ 737962 h 2825118"/>
                <a:gd name="connsiteX2" fmla="*/ 6795087 w 7599598"/>
                <a:gd name="connsiteY2" fmla="*/ 1360 h 2825118"/>
                <a:gd name="connsiteX3" fmla="*/ 6439486 w 7599598"/>
                <a:gd name="connsiteY3" fmla="*/ 674460 h 2825118"/>
                <a:gd name="connsiteX4" fmla="*/ 7569787 w 7599598"/>
                <a:gd name="connsiteY4" fmla="*/ 1258660 h 2825118"/>
                <a:gd name="connsiteX5" fmla="*/ 5985399 w 7599598"/>
                <a:gd name="connsiteY5" fmla="*/ 1020530 h 2825118"/>
                <a:gd name="connsiteX6" fmla="*/ 584786 w 7599598"/>
                <a:gd name="connsiteY6" fmla="*/ 2348950 h 2825118"/>
                <a:gd name="connsiteX7" fmla="*/ 902286 w 7599598"/>
                <a:gd name="connsiteY7" fmla="*/ 1322162 h 282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99598" h="2825118">
                  <a:moveTo>
                    <a:pt x="902286" y="1322162"/>
                  </a:moveTo>
                  <a:cubicBezTo>
                    <a:pt x="2544164" y="1140129"/>
                    <a:pt x="2372481" y="1918215"/>
                    <a:pt x="5827919" y="737962"/>
                  </a:cubicBezTo>
                  <a:cubicBezTo>
                    <a:pt x="5705808" y="160111"/>
                    <a:pt x="6802898" y="-17689"/>
                    <a:pt x="6795087" y="1360"/>
                  </a:cubicBezTo>
                  <a:cubicBezTo>
                    <a:pt x="6822931" y="43693"/>
                    <a:pt x="7017336" y="500893"/>
                    <a:pt x="6439486" y="674460"/>
                  </a:cubicBezTo>
                  <a:cubicBezTo>
                    <a:pt x="7271336" y="467027"/>
                    <a:pt x="7723785" y="1171348"/>
                    <a:pt x="7569787" y="1258660"/>
                  </a:cubicBezTo>
                  <a:cubicBezTo>
                    <a:pt x="7041658" y="1179283"/>
                    <a:pt x="6391608" y="1358987"/>
                    <a:pt x="5985399" y="1020530"/>
                  </a:cubicBezTo>
                  <a:cubicBezTo>
                    <a:pt x="3537495" y="3825537"/>
                    <a:pt x="1013390" y="2584323"/>
                    <a:pt x="584786" y="2348950"/>
                  </a:cubicBezTo>
                  <a:cubicBezTo>
                    <a:pt x="-795281" y="1397087"/>
                    <a:pt x="669453" y="1397725"/>
                    <a:pt x="902286" y="1322162"/>
                  </a:cubicBezTo>
                  <a:close/>
                </a:path>
              </a:pathLst>
            </a:custGeom>
            <a:solidFill>
              <a:srgbClr val="0B07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8">
              <a:extLst>
                <a:ext uri="{FF2B5EF4-FFF2-40B4-BE49-F238E27FC236}">
                  <a16:creationId xmlns:a16="http://schemas.microsoft.com/office/drawing/2014/main" id="{8421C434-158A-4A58-BBBC-291B8ADC1898}"/>
                </a:ext>
              </a:extLst>
            </p:cNvPr>
            <p:cNvSpPr/>
            <p:nvPr/>
          </p:nvSpPr>
          <p:spPr>
            <a:xfrm>
              <a:off x="2480171" y="3490515"/>
              <a:ext cx="5095694" cy="1239447"/>
            </a:xfrm>
            <a:custGeom>
              <a:avLst/>
              <a:gdLst>
                <a:gd name="connsiteX0" fmla="*/ 0 w 933607"/>
                <a:gd name="connsiteY0" fmla="*/ 0 h 482674"/>
                <a:gd name="connsiteX1" fmla="*/ 933607 w 933607"/>
                <a:gd name="connsiteY1" fmla="*/ 0 h 482674"/>
                <a:gd name="connsiteX2" fmla="*/ 933607 w 933607"/>
                <a:gd name="connsiteY2" fmla="*/ 482674 h 482674"/>
                <a:gd name="connsiteX3" fmla="*/ 0 w 933607"/>
                <a:gd name="connsiteY3" fmla="*/ 482674 h 482674"/>
                <a:gd name="connsiteX4" fmla="*/ 0 w 933607"/>
                <a:gd name="connsiteY4" fmla="*/ 0 h 482674"/>
                <a:gd name="connsiteX0" fmla="*/ 617220 w 933607"/>
                <a:gd name="connsiteY0" fmla="*/ 0 h 566494"/>
                <a:gd name="connsiteX1" fmla="*/ 933607 w 933607"/>
                <a:gd name="connsiteY1" fmla="*/ 83820 h 566494"/>
                <a:gd name="connsiteX2" fmla="*/ 933607 w 933607"/>
                <a:gd name="connsiteY2" fmla="*/ 566494 h 566494"/>
                <a:gd name="connsiteX3" fmla="*/ 0 w 933607"/>
                <a:gd name="connsiteY3" fmla="*/ 566494 h 566494"/>
                <a:gd name="connsiteX4" fmla="*/ 617220 w 933607"/>
                <a:gd name="connsiteY4" fmla="*/ 0 h 566494"/>
                <a:gd name="connsiteX0" fmla="*/ 441960 w 758347"/>
                <a:gd name="connsiteY0" fmla="*/ 0 h 566494"/>
                <a:gd name="connsiteX1" fmla="*/ 758347 w 758347"/>
                <a:gd name="connsiteY1" fmla="*/ 83820 h 566494"/>
                <a:gd name="connsiteX2" fmla="*/ 758347 w 758347"/>
                <a:gd name="connsiteY2" fmla="*/ 566494 h 566494"/>
                <a:gd name="connsiteX3" fmla="*/ 0 w 758347"/>
                <a:gd name="connsiteY3" fmla="*/ 566494 h 566494"/>
                <a:gd name="connsiteX4" fmla="*/ 441960 w 758347"/>
                <a:gd name="connsiteY4" fmla="*/ 0 h 566494"/>
                <a:gd name="connsiteX0" fmla="*/ 855769 w 1172156"/>
                <a:gd name="connsiteY0" fmla="*/ 0 h 566494"/>
                <a:gd name="connsiteX1" fmla="*/ 1172156 w 1172156"/>
                <a:gd name="connsiteY1" fmla="*/ 83820 h 566494"/>
                <a:gd name="connsiteX2" fmla="*/ 1172156 w 1172156"/>
                <a:gd name="connsiteY2" fmla="*/ 566494 h 566494"/>
                <a:gd name="connsiteX3" fmla="*/ 413809 w 1172156"/>
                <a:gd name="connsiteY3" fmla="*/ 566494 h 566494"/>
                <a:gd name="connsiteX4" fmla="*/ 855769 w 1172156"/>
                <a:gd name="connsiteY4" fmla="*/ 0 h 566494"/>
                <a:gd name="connsiteX0" fmla="*/ 906105 w 1222492"/>
                <a:gd name="connsiteY0" fmla="*/ 81109 h 647603"/>
                <a:gd name="connsiteX1" fmla="*/ 1222492 w 1222492"/>
                <a:gd name="connsiteY1" fmla="*/ 164929 h 647603"/>
                <a:gd name="connsiteX2" fmla="*/ 1222492 w 1222492"/>
                <a:gd name="connsiteY2" fmla="*/ 647603 h 647603"/>
                <a:gd name="connsiteX3" fmla="*/ 464145 w 1222492"/>
                <a:gd name="connsiteY3" fmla="*/ 647603 h 647603"/>
                <a:gd name="connsiteX4" fmla="*/ 906105 w 1222492"/>
                <a:gd name="connsiteY4" fmla="*/ 81109 h 64760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1222492 w 5085832"/>
                <a:gd name="connsiteY2" fmla="*/ 647603 h 647603"/>
                <a:gd name="connsiteX3" fmla="*/ 464145 w 5085832"/>
                <a:gd name="connsiteY3" fmla="*/ 647603 h 647603"/>
                <a:gd name="connsiteX4" fmla="*/ 906105 w 5085832"/>
                <a:gd name="connsiteY4" fmla="*/ 81109 h 647603"/>
                <a:gd name="connsiteX0" fmla="*/ 906105 w 5085832"/>
                <a:gd name="connsiteY0" fmla="*/ 81109 h 921923"/>
                <a:gd name="connsiteX1" fmla="*/ 5085832 w 5085832"/>
                <a:gd name="connsiteY1" fmla="*/ 279229 h 921923"/>
                <a:gd name="connsiteX2" fmla="*/ 3036052 w 5085832"/>
                <a:gd name="connsiteY2" fmla="*/ 921923 h 921923"/>
                <a:gd name="connsiteX3" fmla="*/ 464145 w 5085832"/>
                <a:gd name="connsiteY3" fmla="*/ 647603 h 921923"/>
                <a:gd name="connsiteX4" fmla="*/ 906105 w 5085832"/>
                <a:gd name="connsiteY4" fmla="*/ 81109 h 92192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464145 w 5085832"/>
                <a:gd name="connsiteY2" fmla="*/ 647603 h 647603"/>
                <a:gd name="connsiteX3" fmla="*/ 906105 w 5085832"/>
                <a:gd name="connsiteY3" fmla="*/ 81109 h 64760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464145 w 5085832"/>
                <a:gd name="connsiteY2" fmla="*/ 647603 h 647603"/>
                <a:gd name="connsiteX3" fmla="*/ 906105 w 5085832"/>
                <a:gd name="connsiteY3" fmla="*/ 81109 h 647603"/>
                <a:gd name="connsiteX0" fmla="*/ 906105 w 5085832"/>
                <a:gd name="connsiteY0" fmla="*/ 81109 h 1132288"/>
                <a:gd name="connsiteX1" fmla="*/ 5085832 w 5085832"/>
                <a:gd name="connsiteY1" fmla="*/ 279229 h 1132288"/>
                <a:gd name="connsiteX2" fmla="*/ 464145 w 5085832"/>
                <a:gd name="connsiteY2" fmla="*/ 647603 h 1132288"/>
                <a:gd name="connsiteX3" fmla="*/ 906105 w 5085832"/>
                <a:gd name="connsiteY3" fmla="*/ 81109 h 113228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18349 w 5098076"/>
                <a:gd name="connsiteY0" fmla="*/ 75644 h 1232996"/>
                <a:gd name="connsiteX1" fmla="*/ 5098076 w 5098076"/>
                <a:gd name="connsiteY1" fmla="*/ 273764 h 1232996"/>
                <a:gd name="connsiteX2" fmla="*/ 460514 w 5098076"/>
                <a:gd name="connsiteY2" fmla="*/ 661188 h 1232996"/>
                <a:gd name="connsiteX3" fmla="*/ 918349 w 5098076"/>
                <a:gd name="connsiteY3" fmla="*/ 75644 h 1232996"/>
                <a:gd name="connsiteX0" fmla="*/ 918349 w 5098076"/>
                <a:gd name="connsiteY0" fmla="*/ 75644 h 1230449"/>
                <a:gd name="connsiteX1" fmla="*/ 5098076 w 5098076"/>
                <a:gd name="connsiteY1" fmla="*/ 264239 h 1230449"/>
                <a:gd name="connsiteX2" fmla="*/ 460514 w 5098076"/>
                <a:gd name="connsiteY2" fmla="*/ 661188 h 1230449"/>
                <a:gd name="connsiteX3" fmla="*/ 918349 w 5098076"/>
                <a:gd name="connsiteY3" fmla="*/ 75644 h 1230449"/>
                <a:gd name="connsiteX0" fmla="*/ 918349 w 5098076"/>
                <a:gd name="connsiteY0" fmla="*/ 75644 h 1227922"/>
                <a:gd name="connsiteX1" fmla="*/ 5098076 w 5098076"/>
                <a:gd name="connsiteY1" fmla="*/ 254714 h 1227922"/>
                <a:gd name="connsiteX2" fmla="*/ 460514 w 5098076"/>
                <a:gd name="connsiteY2" fmla="*/ 661188 h 1227922"/>
                <a:gd name="connsiteX3" fmla="*/ 918349 w 5098076"/>
                <a:gd name="connsiteY3" fmla="*/ 75644 h 1227922"/>
                <a:gd name="connsiteX0" fmla="*/ 918349 w 5095694"/>
                <a:gd name="connsiteY0" fmla="*/ 75644 h 1224791"/>
                <a:gd name="connsiteX1" fmla="*/ 5095694 w 5095694"/>
                <a:gd name="connsiteY1" fmla="*/ 242807 h 1224791"/>
                <a:gd name="connsiteX2" fmla="*/ 460514 w 5095694"/>
                <a:gd name="connsiteY2" fmla="*/ 661188 h 1224791"/>
                <a:gd name="connsiteX3" fmla="*/ 918349 w 5095694"/>
                <a:gd name="connsiteY3" fmla="*/ 75644 h 1224791"/>
                <a:gd name="connsiteX0" fmla="*/ 918349 w 5095694"/>
                <a:gd name="connsiteY0" fmla="*/ 75644 h 1239447"/>
                <a:gd name="connsiteX1" fmla="*/ 5095694 w 5095694"/>
                <a:gd name="connsiteY1" fmla="*/ 242807 h 1239447"/>
                <a:gd name="connsiteX2" fmla="*/ 460514 w 5095694"/>
                <a:gd name="connsiteY2" fmla="*/ 661188 h 1239447"/>
                <a:gd name="connsiteX3" fmla="*/ 918349 w 5095694"/>
                <a:gd name="connsiteY3" fmla="*/ 75644 h 123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5694" h="1239447">
                  <a:moveTo>
                    <a:pt x="918349" y="75644"/>
                  </a:moveTo>
                  <a:cubicBezTo>
                    <a:pt x="1244791" y="179784"/>
                    <a:pt x="2132732" y="1388347"/>
                    <a:pt x="5095694" y="242807"/>
                  </a:cubicBezTo>
                  <a:cubicBezTo>
                    <a:pt x="4297129" y="879471"/>
                    <a:pt x="2481136" y="1887137"/>
                    <a:pt x="460514" y="661188"/>
                  </a:cubicBezTo>
                  <a:cubicBezTo>
                    <a:pt x="-626606" y="-144863"/>
                    <a:pt x="496709" y="-32705"/>
                    <a:pt x="918349" y="7564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57F0997-1965-4B8E-B720-B832D4E61F50}"/>
                </a:ext>
              </a:extLst>
            </p:cNvPr>
            <p:cNvSpPr/>
            <p:nvPr/>
          </p:nvSpPr>
          <p:spPr>
            <a:xfrm>
              <a:off x="3431453" y="3575246"/>
              <a:ext cx="3794070" cy="726811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4146327"/>
                <a:gd name="connsiteY0" fmla="*/ 0 h 810486"/>
                <a:gd name="connsiteX1" fmla="*/ 3512914 w 4146327"/>
                <a:gd name="connsiteY1" fmla="*/ 434340 h 810486"/>
                <a:gd name="connsiteX2" fmla="*/ 4146327 w 4146327"/>
                <a:gd name="connsiteY2" fmla="*/ 193833 h 810486"/>
                <a:gd name="connsiteX0" fmla="*/ 94 w 3786758"/>
                <a:gd name="connsiteY0" fmla="*/ 0 h 810486"/>
                <a:gd name="connsiteX1" fmla="*/ 3512914 w 3786758"/>
                <a:gd name="connsiteY1" fmla="*/ 434340 h 810486"/>
                <a:gd name="connsiteX2" fmla="*/ 3786758 w 3786758"/>
                <a:gd name="connsiteY2" fmla="*/ 303370 h 810486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0" fmla="*/ 86 w 3787887"/>
                <a:gd name="connsiteY0" fmla="*/ 0 h 735493"/>
                <a:gd name="connsiteX1" fmla="*/ 3787888 w 3787887"/>
                <a:gd name="connsiteY1" fmla="*/ 305587 h 735493"/>
                <a:gd name="connsiteX0" fmla="*/ 86 w 3794070"/>
                <a:gd name="connsiteY0" fmla="*/ 0 h 726811"/>
                <a:gd name="connsiteX1" fmla="*/ 3794070 w 3794070"/>
                <a:gd name="connsiteY1" fmla="*/ 289712 h 726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94070" h="726811">
                  <a:moveTo>
                    <a:pt x="86" y="0"/>
                  </a:moveTo>
                  <a:cubicBezTo>
                    <a:pt x="-17694" y="975360"/>
                    <a:pt x="2752670" y="861212"/>
                    <a:pt x="3794070" y="28971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D50EE0A-8A2B-46A3-A9D3-0902E3468A14}"/>
                </a:ext>
              </a:extLst>
            </p:cNvPr>
            <p:cNvSpPr/>
            <p:nvPr/>
          </p:nvSpPr>
          <p:spPr>
            <a:xfrm>
              <a:off x="3104064" y="3517590"/>
              <a:ext cx="4433907" cy="982810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5714 w 4439621"/>
                <a:gd name="connsiteY0" fmla="*/ 0 h 445779"/>
                <a:gd name="connsiteX1" fmla="*/ 4439621 w 4439621"/>
                <a:gd name="connsiteY1" fmla="*/ 259473 h 445779"/>
                <a:gd name="connsiteX0" fmla="*/ 0 w 4433907"/>
                <a:gd name="connsiteY0" fmla="*/ 0 h 747560"/>
                <a:gd name="connsiteX1" fmla="*/ 4433907 w 4433907"/>
                <a:gd name="connsiteY1" fmla="*/ 259473 h 747560"/>
                <a:gd name="connsiteX0" fmla="*/ 0 w 4433907"/>
                <a:gd name="connsiteY0" fmla="*/ 0 h 982810"/>
                <a:gd name="connsiteX1" fmla="*/ 4433907 w 4433907"/>
                <a:gd name="connsiteY1" fmla="*/ 259473 h 98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3907" h="982810">
                  <a:moveTo>
                    <a:pt x="0" y="0"/>
                  </a:moveTo>
                  <a:cubicBezTo>
                    <a:pt x="218015" y="1370186"/>
                    <a:pt x="3183358" y="1163840"/>
                    <a:pt x="4433907" y="25947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EFDC3707-7486-46D2-A32B-C02FDF8029BB}"/>
                </a:ext>
              </a:extLst>
            </p:cNvPr>
            <p:cNvSpPr/>
            <p:nvPr/>
          </p:nvSpPr>
          <p:spPr>
            <a:xfrm>
              <a:off x="2873652" y="3496850"/>
              <a:ext cx="4158743" cy="1109656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11147 w 2944847"/>
                <a:gd name="connsiteY0" fmla="*/ 0 h 1052093"/>
                <a:gd name="connsiteX1" fmla="*/ 2944847 w 2944847"/>
                <a:gd name="connsiteY1" fmla="*/ 1005840 h 1052093"/>
                <a:gd name="connsiteX0" fmla="*/ 0 w 2933700"/>
                <a:gd name="connsiteY0" fmla="*/ 0 h 1068214"/>
                <a:gd name="connsiteX1" fmla="*/ 2933700 w 2933700"/>
                <a:gd name="connsiteY1" fmla="*/ 1005840 h 1068214"/>
                <a:gd name="connsiteX0" fmla="*/ 12180 w 2945880"/>
                <a:gd name="connsiteY0" fmla="*/ 0 h 1061539"/>
                <a:gd name="connsiteX1" fmla="*/ 2945880 w 2945880"/>
                <a:gd name="connsiteY1" fmla="*/ 1005840 h 1061539"/>
                <a:gd name="connsiteX0" fmla="*/ 11785 w 2999460"/>
                <a:gd name="connsiteY0" fmla="*/ 0 h 1064469"/>
                <a:gd name="connsiteX1" fmla="*/ 2999460 w 2999460"/>
                <a:gd name="connsiteY1" fmla="*/ 1009015 h 1064469"/>
                <a:gd name="connsiteX0" fmla="*/ 6902 w 4160083"/>
                <a:gd name="connsiteY0" fmla="*/ 0 h 719393"/>
                <a:gd name="connsiteX1" fmla="*/ 4160082 w 4160083"/>
                <a:gd name="connsiteY1" fmla="*/ 607278 h 719393"/>
                <a:gd name="connsiteX0" fmla="*/ 6810 w 4159990"/>
                <a:gd name="connsiteY0" fmla="*/ 0 h 1045079"/>
                <a:gd name="connsiteX1" fmla="*/ 4159990 w 4159990"/>
                <a:gd name="connsiteY1" fmla="*/ 607278 h 1045079"/>
                <a:gd name="connsiteX0" fmla="*/ 7224 w 4160404"/>
                <a:gd name="connsiteY0" fmla="*/ 0 h 1070211"/>
                <a:gd name="connsiteX1" fmla="*/ 4160404 w 4160404"/>
                <a:gd name="connsiteY1" fmla="*/ 607278 h 1070211"/>
                <a:gd name="connsiteX0" fmla="*/ 5563 w 4158743"/>
                <a:gd name="connsiteY0" fmla="*/ 0 h 1109656"/>
                <a:gd name="connsiteX1" fmla="*/ 4158743 w 4158743"/>
                <a:gd name="connsiteY1" fmla="*/ 607278 h 110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58743" h="1109656">
                  <a:moveTo>
                    <a:pt x="5563" y="0"/>
                  </a:moveTo>
                  <a:cubicBezTo>
                    <a:pt x="-133887" y="942154"/>
                    <a:pt x="2378666" y="1618067"/>
                    <a:pt x="4158743" y="60727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BD91F64-D7A4-4E46-8145-FEFCA8A00842}"/>
                </a:ext>
              </a:extLst>
            </p:cNvPr>
            <p:cNvSpPr/>
            <p:nvPr/>
          </p:nvSpPr>
          <p:spPr>
            <a:xfrm>
              <a:off x="2670335" y="3490587"/>
              <a:ext cx="3303975" cy="1182542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11147 w 2944847"/>
                <a:gd name="connsiteY0" fmla="*/ 0 h 1052093"/>
                <a:gd name="connsiteX1" fmla="*/ 2944847 w 2944847"/>
                <a:gd name="connsiteY1" fmla="*/ 1005840 h 1052093"/>
                <a:gd name="connsiteX0" fmla="*/ 0 w 2933700"/>
                <a:gd name="connsiteY0" fmla="*/ 0 h 1068214"/>
                <a:gd name="connsiteX1" fmla="*/ 2933700 w 2933700"/>
                <a:gd name="connsiteY1" fmla="*/ 1005840 h 1068214"/>
                <a:gd name="connsiteX0" fmla="*/ 12180 w 2945880"/>
                <a:gd name="connsiteY0" fmla="*/ 0 h 1061539"/>
                <a:gd name="connsiteX1" fmla="*/ 2945880 w 2945880"/>
                <a:gd name="connsiteY1" fmla="*/ 1005840 h 1061539"/>
                <a:gd name="connsiteX0" fmla="*/ 10444 w 3210844"/>
                <a:gd name="connsiteY0" fmla="*/ 0 h 1054516"/>
                <a:gd name="connsiteX1" fmla="*/ 3210844 w 3210844"/>
                <a:gd name="connsiteY1" fmla="*/ 998220 h 1054516"/>
                <a:gd name="connsiteX0" fmla="*/ 10360 w 3210760"/>
                <a:gd name="connsiteY0" fmla="*/ 0 h 1082488"/>
                <a:gd name="connsiteX1" fmla="*/ 3210760 w 3210760"/>
                <a:gd name="connsiteY1" fmla="*/ 998220 h 1082488"/>
                <a:gd name="connsiteX0" fmla="*/ 10104 w 3258129"/>
                <a:gd name="connsiteY0" fmla="*/ 0 h 1140152"/>
                <a:gd name="connsiteX1" fmla="*/ 3258129 w 3258129"/>
                <a:gd name="connsiteY1" fmla="*/ 1061720 h 1140152"/>
                <a:gd name="connsiteX0" fmla="*/ 9842 w 3309198"/>
                <a:gd name="connsiteY0" fmla="*/ 0 h 1148400"/>
                <a:gd name="connsiteX1" fmla="*/ 3309198 w 3309198"/>
                <a:gd name="connsiteY1" fmla="*/ 1070737 h 1148400"/>
                <a:gd name="connsiteX0" fmla="*/ 10386 w 3309742"/>
                <a:gd name="connsiteY0" fmla="*/ 0 h 1186383"/>
                <a:gd name="connsiteX1" fmla="*/ 3309742 w 3309742"/>
                <a:gd name="connsiteY1" fmla="*/ 1070737 h 1186383"/>
                <a:gd name="connsiteX0" fmla="*/ 10383 w 3309739"/>
                <a:gd name="connsiteY0" fmla="*/ 0 h 1180204"/>
                <a:gd name="connsiteX1" fmla="*/ 3309739 w 3309739"/>
                <a:gd name="connsiteY1" fmla="*/ 1070737 h 1180204"/>
                <a:gd name="connsiteX0" fmla="*/ 2949 w 3302305"/>
                <a:gd name="connsiteY0" fmla="*/ 0 h 1173633"/>
                <a:gd name="connsiteX1" fmla="*/ 3302305 w 3302305"/>
                <a:gd name="connsiteY1" fmla="*/ 1070737 h 1173633"/>
                <a:gd name="connsiteX0" fmla="*/ 2946 w 3303974"/>
                <a:gd name="connsiteY0" fmla="*/ 0 h 1182541"/>
                <a:gd name="connsiteX1" fmla="*/ 3303974 w 3303974"/>
                <a:gd name="connsiteY1" fmla="*/ 1080528 h 118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3974" h="1182541">
                  <a:moveTo>
                    <a:pt x="2946" y="0"/>
                  </a:moveTo>
                  <a:cubicBezTo>
                    <a:pt x="-78984" y="695826"/>
                    <a:pt x="1561119" y="1463135"/>
                    <a:pt x="3303974" y="108052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A4F81EF-B656-412A-AFD5-9195E17EBE90}"/>
                </a:ext>
              </a:extLst>
            </p:cNvPr>
            <p:cNvSpPr/>
            <p:nvPr/>
          </p:nvSpPr>
          <p:spPr>
            <a:xfrm>
              <a:off x="3991548" y="3240960"/>
              <a:ext cx="660349" cy="6603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20">
              <a:extLst>
                <a:ext uri="{FF2B5EF4-FFF2-40B4-BE49-F238E27FC236}">
                  <a16:creationId xmlns:a16="http://schemas.microsoft.com/office/drawing/2014/main" id="{C9C30C1B-70BD-45C5-B166-8587A5BB7453}"/>
                </a:ext>
              </a:extLst>
            </p:cNvPr>
            <p:cNvSpPr/>
            <p:nvPr/>
          </p:nvSpPr>
          <p:spPr>
            <a:xfrm rot="14125111">
              <a:off x="4420748" y="2591187"/>
              <a:ext cx="2458451" cy="1013735"/>
            </a:xfrm>
            <a:custGeom>
              <a:avLst/>
              <a:gdLst>
                <a:gd name="connsiteX0" fmla="*/ 0 w 890731"/>
                <a:gd name="connsiteY0" fmla="*/ 0 h 303004"/>
                <a:gd name="connsiteX1" fmla="*/ 890731 w 890731"/>
                <a:gd name="connsiteY1" fmla="*/ 0 h 303004"/>
                <a:gd name="connsiteX2" fmla="*/ 890731 w 890731"/>
                <a:gd name="connsiteY2" fmla="*/ 303004 h 303004"/>
                <a:gd name="connsiteX3" fmla="*/ 0 w 890731"/>
                <a:gd name="connsiteY3" fmla="*/ 303004 h 303004"/>
                <a:gd name="connsiteX4" fmla="*/ 0 w 890731"/>
                <a:gd name="connsiteY4" fmla="*/ 0 h 303004"/>
                <a:gd name="connsiteX0" fmla="*/ 0 w 1655078"/>
                <a:gd name="connsiteY0" fmla="*/ 0 h 303004"/>
                <a:gd name="connsiteX1" fmla="*/ 890731 w 1655078"/>
                <a:gd name="connsiteY1" fmla="*/ 0 h 303004"/>
                <a:gd name="connsiteX2" fmla="*/ 1655078 w 1655078"/>
                <a:gd name="connsiteY2" fmla="*/ 184148 h 303004"/>
                <a:gd name="connsiteX3" fmla="*/ 0 w 1655078"/>
                <a:gd name="connsiteY3" fmla="*/ 303004 h 303004"/>
                <a:gd name="connsiteX4" fmla="*/ 0 w 1655078"/>
                <a:gd name="connsiteY4" fmla="*/ 0 h 303004"/>
                <a:gd name="connsiteX0" fmla="*/ 0 w 1655078"/>
                <a:gd name="connsiteY0" fmla="*/ 367531 h 670535"/>
                <a:gd name="connsiteX1" fmla="*/ 1173148 w 1655078"/>
                <a:gd name="connsiteY1" fmla="*/ 0 h 670535"/>
                <a:gd name="connsiteX2" fmla="*/ 1655078 w 1655078"/>
                <a:gd name="connsiteY2" fmla="*/ 551679 h 670535"/>
                <a:gd name="connsiteX3" fmla="*/ 0 w 1655078"/>
                <a:gd name="connsiteY3" fmla="*/ 670535 h 670535"/>
                <a:gd name="connsiteX4" fmla="*/ 0 w 1655078"/>
                <a:gd name="connsiteY4" fmla="*/ 367531 h 670535"/>
                <a:gd name="connsiteX0" fmla="*/ 0 w 1891852"/>
                <a:gd name="connsiteY0" fmla="*/ 367531 h 670535"/>
                <a:gd name="connsiteX1" fmla="*/ 1173148 w 1891852"/>
                <a:gd name="connsiteY1" fmla="*/ 0 h 670535"/>
                <a:gd name="connsiteX2" fmla="*/ 1655078 w 1891852"/>
                <a:gd name="connsiteY2" fmla="*/ 551679 h 670535"/>
                <a:gd name="connsiteX3" fmla="*/ 0 w 1891852"/>
                <a:gd name="connsiteY3" fmla="*/ 670535 h 670535"/>
                <a:gd name="connsiteX4" fmla="*/ 0 w 1891852"/>
                <a:gd name="connsiteY4" fmla="*/ 367531 h 670535"/>
                <a:gd name="connsiteX0" fmla="*/ 0 w 1992269"/>
                <a:gd name="connsiteY0" fmla="*/ 367531 h 670535"/>
                <a:gd name="connsiteX1" fmla="*/ 1173148 w 1992269"/>
                <a:gd name="connsiteY1" fmla="*/ 0 h 670535"/>
                <a:gd name="connsiteX2" fmla="*/ 1655078 w 1992269"/>
                <a:gd name="connsiteY2" fmla="*/ 551679 h 670535"/>
                <a:gd name="connsiteX3" fmla="*/ 0 w 1992269"/>
                <a:gd name="connsiteY3" fmla="*/ 670535 h 670535"/>
                <a:gd name="connsiteX4" fmla="*/ 0 w 1992269"/>
                <a:gd name="connsiteY4" fmla="*/ 367531 h 670535"/>
                <a:gd name="connsiteX0" fmla="*/ 0 w 1992269"/>
                <a:gd name="connsiteY0" fmla="*/ 367531 h 826142"/>
                <a:gd name="connsiteX1" fmla="*/ 1173148 w 1992269"/>
                <a:gd name="connsiteY1" fmla="*/ 0 h 826142"/>
                <a:gd name="connsiteX2" fmla="*/ 1655078 w 1992269"/>
                <a:gd name="connsiteY2" fmla="*/ 551679 h 826142"/>
                <a:gd name="connsiteX3" fmla="*/ 0 w 1992269"/>
                <a:gd name="connsiteY3" fmla="*/ 670535 h 826142"/>
                <a:gd name="connsiteX4" fmla="*/ 0 w 1992269"/>
                <a:gd name="connsiteY4" fmla="*/ 367531 h 826142"/>
                <a:gd name="connsiteX0" fmla="*/ 466182 w 2458451"/>
                <a:gd name="connsiteY0" fmla="*/ 367531 h 921924"/>
                <a:gd name="connsiteX1" fmla="*/ 1639330 w 2458451"/>
                <a:gd name="connsiteY1" fmla="*/ 0 h 921924"/>
                <a:gd name="connsiteX2" fmla="*/ 2121260 w 2458451"/>
                <a:gd name="connsiteY2" fmla="*/ 551679 h 921924"/>
                <a:gd name="connsiteX3" fmla="*/ 0 w 2458451"/>
                <a:gd name="connsiteY3" fmla="*/ 896857 h 921924"/>
                <a:gd name="connsiteX4" fmla="*/ 466182 w 2458451"/>
                <a:gd name="connsiteY4" fmla="*/ 367531 h 921924"/>
                <a:gd name="connsiteX0" fmla="*/ 466182 w 2458451"/>
                <a:gd name="connsiteY0" fmla="*/ 367531 h 995897"/>
                <a:gd name="connsiteX1" fmla="*/ 1639330 w 2458451"/>
                <a:gd name="connsiteY1" fmla="*/ 0 h 995897"/>
                <a:gd name="connsiteX2" fmla="*/ 2121260 w 2458451"/>
                <a:gd name="connsiteY2" fmla="*/ 551679 h 995897"/>
                <a:gd name="connsiteX3" fmla="*/ 0 w 2458451"/>
                <a:gd name="connsiteY3" fmla="*/ 896857 h 995897"/>
                <a:gd name="connsiteX4" fmla="*/ 466182 w 2458451"/>
                <a:gd name="connsiteY4" fmla="*/ 367531 h 995897"/>
                <a:gd name="connsiteX0" fmla="*/ 466182 w 2458451"/>
                <a:gd name="connsiteY0" fmla="*/ 367531 h 976043"/>
                <a:gd name="connsiteX1" fmla="*/ 1639330 w 2458451"/>
                <a:gd name="connsiteY1" fmla="*/ 0 h 976043"/>
                <a:gd name="connsiteX2" fmla="*/ 2121260 w 2458451"/>
                <a:gd name="connsiteY2" fmla="*/ 551679 h 976043"/>
                <a:gd name="connsiteX3" fmla="*/ 469461 w 2458451"/>
                <a:gd name="connsiteY3" fmla="*/ 933636 h 976043"/>
                <a:gd name="connsiteX4" fmla="*/ 0 w 2458451"/>
                <a:gd name="connsiteY4" fmla="*/ 896857 h 976043"/>
                <a:gd name="connsiteX5" fmla="*/ 466182 w 2458451"/>
                <a:gd name="connsiteY5" fmla="*/ 367531 h 976043"/>
                <a:gd name="connsiteX0" fmla="*/ 466182 w 2458451"/>
                <a:gd name="connsiteY0" fmla="*/ 367531 h 1013547"/>
                <a:gd name="connsiteX1" fmla="*/ 1639330 w 2458451"/>
                <a:gd name="connsiteY1" fmla="*/ 0 h 1013547"/>
                <a:gd name="connsiteX2" fmla="*/ 2121260 w 2458451"/>
                <a:gd name="connsiteY2" fmla="*/ 551679 h 1013547"/>
                <a:gd name="connsiteX3" fmla="*/ 469461 w 2458451"/>
                <a:gd name="connsiteY3" fmla="*/ 933636 h 1013547"/>
                <a:gd name="connsiteX4" fmla="*/ 0 w 2458451"/>
                <a:gd name="connsiteY4" fmla="*/ 896857 h 1013547"/>
                <a:gd name="connsiteX5" fmla="*/ 466182 w 2458451"/>
                <a:gd name="connsiteY5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719 h 1013735"/>
                <a:gd name="connsiteX1" fmla="*/ 1071047 w 2458451"/>
                <a:gd name="connsiteY1" fmla="*/ 227004 h 1013735"/>
                <a:gd name="connsiteX2" fmla="*/ 1639330 w 2458451"/>
                <a:gd name="connsiteY2" fmla="*/ 188 h 1013735"/>
                <a:gd name="connsiteX3" fmla="*/ 2121260 w 2458451"/>
                <a:gd name="connsiteY3" fmla="*/ 551867 h 1013735"/>
                <a:gd name="connsiteX4" fmla="*/ 469461 w 2458451"/>
                <a:gd name="connsiteY4" fmla="*/ 933824 h 1013735"/>
                <a:gd name="connsiteX5" fmla="*/ 0 w 2458451"/>
                <a:gd name="connsiteY5" fmla="*/ 897045 h 1013735"/>
                <a:gd name="connsiteX6" fmla="*/ 466182 w 2458451"/>
                <a:gd name="connsiteY6" fmla="*/ 367719 h 101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8451" h="1013735">
                  <a:moveTo>
                    <a:pt x="466182" y="367719"/>
                  </a:moveTo>
                  <a:cubicBezTo>
                    <a:pt x="677468" y="301383"/>
                    <a:pt x="859761" y="293340"/>
                    <a:pt x="1071047" y="227004"/>
                  </a:cubicBezTo>
                  <a:cubicBezTo>
                    <a:pt x="1252340" y="75635"/>
                    <a:pt x="1468880" y="-4416"/>
                    <a:pt x="1639330" y="188"/>
                  </a:cubicBezTo>
                  <a:cubicBezTo>
                    <a:pt x="3017025" y="70264"/>
                    <a:pt x="2274749" y="481390"/>
                    <a:pt x="2121260" y="551867"/>
                  </a:cubicBezTo>
                  <a:cubicBezTo>
                    <a:pt x="1927763" y="716511"/>
                    <a:pt x="784600" y="1203830"/>
                    <a:pt x="469461" y="933824"/>
                  </a:cubicBezTo>
                  <a:cubicBezTo>
                    <a:pt x="115918" y="991354"/>
                    <a:pt x="2028" y="1000433"/>
                    <a:pt x="0" y="897045"/>
                  </a:cubicBezTo>
                  <a:lnTo>
                    <a:pt x="466182" y="367719"/>
                  </a:lnTo>
                  <a:close/>
                </a:path>
              </a:pathLst>
            </a:custGeom>
            <a:solidFill>
              <a:srgbClr val="0B07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271CE4A-C59C-4CF1-93D2-98FC4515EF93}"/>
                </a:ext>
              </a:extLst>
            </p:cNvPr>
            <p:cNvSpPr/>
            <p:nvPr/>
          </p:nvSpPr>
          <p:spPr>
            <a:xfrm rot="21171380">
              <a:off x="5011496" y="3281134"/>
              <a:ext cx="2152338" cy="734356"/>
            </a:xfrm>
            <a:prstGeom prst="ellipse">
              <a:avLst/>
            </a:prstGeom>
            <a:solidFill>
              <a:srgbClr val="0B07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C72B7627-8B72-4081-9E7F-ECCAEBD82AEB}"/>
                </a:ext>
              </a:extLst>
            </p:cNvPr>
            <p:cNvSpPr/>
            <p:nvPr/>
          </p:nvSpPr>
          <p:spPr>
            <a:xfrm>
              <a:off x="4083014" y="3316367"/>
              <a:ext cx="379245" cy="3792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BD21B532-0D47-4D7D-B66E-5A3D6D3EAE3C}"/>
                </a:ext>
              </a:extLst>
            </p:cNvPr>
            <p:cNvSpPr/>
            <p:nvPr/>
          </p:nvSpPr>
          <p:spPr>
            <a:xfrm>
              <a:off x="4222236" y="3467231"/>
              <a:ext cx="169080" cy="169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7CA4DE9-BE9E-44C4-984C-72BCC29B4743}"/>
                </a:ext>
              </a:extLst>
            </p:cNvPr>
            <p:cNvSpPr/>
            <p:nvPr/>
          </p:nvSpPr>
          <p:spPr>
            <a:xfrm>
              <a:off x="4201539" y="3451841"/>
              <a:ext cx="36103" cy="361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6C4BB6A-0CD7-4B16-9D3C-1C2FACA717CA}"/>
              </a:ext>
            </a:extLst>
          </p:cNvPr>
          <p:cNvSpPr/>
          <p:nvPr/>
        </p:nvSpPr>
        <p:spPr>
          <a:xfrm rot="21145486" flipV="1">
            <a:off x="6892119" y="1550329"/>
            <a:ext cx="5075627" cy="924917"/>
          </a:xfrm>
          <a:custGeom>
            <a:avLst/>
            <a:gdLst>
              <a:gd name="connsiteX0" fmla="*/ 0 w 3098800"/>
              <a:gd name="connsiteY0" fmla="*/ 203200 h 713951"/>
              <a:gd name="connsiteX1" fmla="*/ 304800 w 3098800"/>
              <a:gd name="connsiteY1" fmla="*/ 660400 h 713951"/>
              <a:gd name="connsiteX2" fmla="*/ 939800 w 3098800"/>
              <a:gd name="connsiteY2" fmla="*/ 647700 h 713951"/>
              <a:gd name="connsiteX3" fmla="*/ 1536700 w 3098800"/>
              <a:gd name="connsiteY3" fmla="*/ 342900 h 713951"/>
              <a:gd name="connsiteX4" fmla="*/ 2489200 w 3098800"/>
              <a:gd name="connsiteY4" fmla="*/ 558800 h 713951"/>
              <a:gd name="connsiteX5" fmla="*/ 2908300 w 3098800"/>
              <a:gd name="connsiteY5" fmla="*/ 685800 h 713951"/>
              <a:gd name="connsiteX6" fmla="*/ 3098800 w 3098800"/>
              <a:gd name="connsiteY6" fmla="*/ 0 h 713951"/>
              <a:gd name="connsiteX7" fmla="*/ 3098800 w 3098800"/>
              <a:gd name="connsiteY7" fmla="*/ 0 h 713951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2908300 w 3098800"/>
              <a:gd name="connsiteY4" fmla="*/ 685800 h 703213"/>
              <a:gd name="connsiteX5" fmla="*/ 3098800 w 3098800"/>
              <a:gd name="connsiteY5" fmla="*/ 0 h 703213"/>
              <a:gd name="connsiteX6" fmla="*/ 3098800 w 3098800"/>
              <a:gd name="connsiteY6" fmla="*/ 0 h 703213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3098800 w 3098800"/>
              <a:gd name="connsiteY4" fmla="*/ 0 h 703213"/>
              <a:gd name="connsiteX5" fmla="*/ 3098800 w 3098800"/>
              <a:gd name="connsiteY5" fmla="*/ 0 h 703213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3098800 w 3098800"/>
              <a:gd name="connsiteY4" fmla="*/ 0 h 703213"/>
              <a:gd name="connsiteX5" fmla="*/ 3098800 w 3098800"/>
              <a:gd name="connsiteY5" fmla="*/ 0 h 70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8800" h="703213">
                <a:moveTo>
                  <a:pt x="0" y="203200"/>
                </a:moveTo>
                <a:cubicBezTo>
                  <a:pt x="74083" y="394758"/>
                  <a:pt x="148167" y="586317"/>
                  <a:pt x="304800" y="660400"/>
                </a:cubicBezTo>
                <a:cubicBezTo>
                  <a:pt x="461433" y="734483"/>
                  <a:pt x="734483" y="700617"/>
                  <a:pt x="939800" y="647700"/>
                </a:cubicBezTo>
                <a:cubicBezTo>
                  <a:pt x="1145117" y="594783"/>
                  <a:pt x="1176867" y="450850"/>
                  <a:pt x="1536700" y="342900"/>
                </a:cubicBezTo>
                <a:cubicBezTo>
                  <a:pt x="1896533" y="234950"/>
                  <a:pt x="2355850" y="768350"/>
                  <a:pt x="3098800" y="0"/>
                </a:cubicBezTo>
                <a:lnTo>
                  <a:pt x="3098800" y="0"/>
                </a:lnTo>
              </a:path>
            </a:pathLst>
          </a:custGeom>
          <a:gradFill flip="none" rotWithShape="1">
            <a:gsLst>
              <a:gs pos="0">
                <a:schemeClr val="bg1"/>
              </a:gs>
              <a:gs pos="60000">
                <a:srgbClr val="30AEFF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861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361867" y="722319"/>
            <a:ext cx="567304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dirty="0">
                <a:solidFill>
                  <a:srgbClr val="ED7D31">
                    <a:lumMod val="75000"/>
                  </a:srgbClr>
                </a:solidFill>
                <a:latin typeface="Arial Black" panose="020B0A04020102020204" pitchFamily="34" charset="0"/>
              </a:rPr>
              <a:t>W</a:t>
            </a:r>
            <a:r>
              <a:rPr kumimoji="0" lang="en-US" sz="8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endy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splashes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0B0754"/>
                </a:solidFill>
                <a:effectLst/>
                <a:uLnTx/>
                <a:uFillTx/>
                <a:latin typeface="Arial Black" panose="020B0A04020102020204" pitchFamily="34" charset="0"/>
              </a:rPr>
              <a:t>w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ater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 Black" panose="020B0A04020102020204" pitchFamily="34" charset="0"/>
              </a:rPr>
              <a:t>w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ith her tail.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30B0EA-6973-46A6-BBF1-848BE565C9D3}"/>
              </a:ext>
            </a:extLst>
          </p:cNvPr>
          <p:cNvSpPr/>
          <p:nvPr/>
        </p:nvSpPr>
        <p:spPr>
          <a:xfrm>
            <a:off x="-16094" y="3416106"/>
            <a:ext cx="5814142" cy="3441894"/>
          </a:xfrm>
          <a:prstGeom prst="rect">
            <a:avLst/>
          </a:prstGeom>
          <a:gradFill>
            <a:gsLst>
              <a:gs pos="0">
                <a:srgbClr val="FFDC9D"/>
              </a:gs>
              <a:gs pos="79000">
                <a:srgbClr val="FFB42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C50E3-948A-4D99-8B49-98C7AD0A95E4}"/>
              </a:ext>
            </a:extLst>
          </p:cNvPr>
          <p:cNvSpPr/>
          <p:nvPr/>
        </p:nvSpPr>
        <p:spPr>
          <a:xfrm>
            <a:off x="-12988" y="-4842"/>
            <a:ext cx="5820792" cy="1438568"/>
          </a:xfrm>
          <a:prstGeom prst="rect">
            <a:avLst/>
          </a:prstGeom>
          <a:gradFill>
            <a:gsLst>
              <a:gs pos="0">
                <a:srgbClr val="C0F3FD"/>
              </a:gs>
              <a:gs pos="79000">
                <a:srgbClr val="01CBF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2C86370-9A36-4AA2-B602-7302060E038F}"/>
              </a:ext>
            </a:extLst>
          </p:cNvPr>
          <p:cNvSpPr/>
          <p:nvPr/>
        </p:nvSpPr>
        <p:spPr>
          <a:xfrm>
            <a:off x="3588303" y="-14834"/>
            <a:ext cx="879602" cy="291300"/>
          </a:xfrm>
          <a:custGeom>
            <a:avLst/>
            <a:gdLst>
              <a:gd name="connsiteX0" fmla="*/ 10853 w 879602"/>
              <a:gd name="connsiteY0" fmla="*/ 0 h 309104"/>
              <a:gd name="connsiteX1" fmla="*/ 868534 w 879602"/>
              <a:gd name="connsiteY1" fmla="*/ 0 h 309104"/>
              <a:gd name="connsiteX2" fmla="*/ 877887 w 879602"/>
              <a:gd name="connsiteY2" fmla="*/ 15760 h 309104"/>
              <a:gd name="connsiteX3" fmla="*/ 439802 w 879602"/>
              <a:gd name="connsiteY3" fmla="*/ 307841 h 309104"/>
              <a:gd name="connsiteX4" fmla="*/ 1716 w 879602"/>
              <a:gd name="connsiteY4" fmla="*/ 14979 h 309104"/>
              <a:gd name="connsiteX5" fmla="*/ 10853 w 879602"/>
              <a:gd name="connsiteY5" fmla="*/ 0 h 309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9602" h="309104">
                <a:moveTo>
                  <a:pt x="10853" y="0"/>
                </a:moveTo>
                <a:lnTo>
                  <a:pt x="868534" y="0"/>
                </a:lnTo>
                <a:lnTo>
                  <a:pt x="877887" y="15760"/>
                </a:lnTo>
                <a:cubicBezTo>
                  <a:pt x="896587" y="105066"/>
                  <a:pt x="763204" y="327844"/>
                  <a:pt x="439802" y="307841"/>
                </a:cubicBezTo>
                <a:cubicBezTo>
                  <a:pt x="116400" y="287839"/>
                  <a:pt x="-16983" y="97982"/>
                  <a:pt x="1716" y="14979"/>
                </a:cubicBezTo>
                <a:lnTo>
                  <a:pt x="10853" y="0"/>
                </a:lnTo>
                <a:close/>
              </a:path>
            </a:pathLst>
          </a:custGeom>
          <a:solidFill>
            <a:srgbClr val="FFD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49">
            <a:extLst>
              <a:ext uri="{FF2B5EF4-FFF2-40B4-BE49-F238E27FC236}">
                <a16:creationId xmlns:a16="http://schemas.microsoft.com/office/drawing/2014/main" id="{FF14140D-32C7-43A0-B69E-19A90017AD15}"/>
              </a:ext>
            </a:extLst>
          </p:cNvPr>
          <p:cNvSpPr/>
          <p:nvPr/>
        </p:nvSpPr>
        <p:spPr>
          <a:xfrm>
            <a:off x="-3106" y="1576737"/>
            <a:ext cx="5827132" cy="2460262"/>
          </a:xfrm>
          <a:custGeom>
            <a:avLst/>
            <a:gdLst>
              <a:gd name="connsiteX0" fmla="*/ 0 w 6585743"/>
              <a:gd name="connsiteY0" fmla="*/ 0 h 2449833"/>
              <a:gd name="connsiteX1" fmla="*/ 6585743 w 6585743"/>
              <a:gd name="connsiteY1" fmla="*/ 0 h 2449833"/>
              <a:gd name="connsiteX2" fmla="*/ 6585743 w 6585743"/>
              <a:gd name="connsiteY2" fmla="*/ 2449833 h 2449833"/>
              <a:gd name="connsiteX3" fmla="*/ 0 w 6585743"/>
              <a:gd name="connsiteY3" fmla="*/ 2449833 h 2449833"/>
              <a:gd name="connsiteX4" fmla="*/ 0 w 6585743"/>
              <a:gd name="connsiteY4" fmla="*/ 0 h 2449833"/>
              <a:gd name="connsiteX0" fmla="*/ 0 w 6585743"/>
              <a:gd name="connsiteY0" fmla="*/ 0 h 2449833"/>
              <a:gd name="connsiteX1" fmla="*/ 6585743 w 6585743"/>
              <a:gd name="connsiteY1" fmla="*/ 0 h 2449833"/>
              <a:gd name="connsiteX2" fmla="*/ 6585743 w 6585743"/>
              <a:gd name="connsiteY2" fmla="*/ 2449833 h 2449833"/>
              <a:gd name="connsiteX3" fmla="*/ 153987 w 6585743"/>
              <a:gd name="connsiteY3" fmla="*/ 2420554 h 2449833"/>
              <a:gd name="connsiteX4" fmla="*/ 0 w 6585743"/>
              <a:gd name="connsiteY4" fmla="*/ 2449833 h 2449833"/>
              <a:gd name="connsiteX5" fmla="*/ 0 w 6585743"/>
              <a:gd name="connsiteY5" fmla="*/ 0 h 2449833"/>
              <a:gd name="connsiteX0" fmla="*/ 0 w 6585743"/>
              <a:gd name="connsiteY0" fmla="*/ 0 h 2487229"/>
              <a:gd name="connsiteX1" fmla="*/ 6585743 w 6585743"/>
              <a:gd name="connsiteY1" fmla="*/ 0 h 2487229"/>
              <a:gd name="connsiteX2" fmla="*/ 6585743 w 6585743"/>
              <a:gd name="connsiteY2" fmla="*/ 2449833 h 2487229"/>
              <a:gd name="connsiteX3" fmla="*/ 525462 w 6585743"/>
              <a:gd name="connsiteY3" fmla="*/ 2487229 h 2487229"/>
              <a:gd name="connsiteX4" fmla="*/ 153987 w 6585743"/>
              <a:gd name="connsiteY4" fmla="*/ 2420554 h 2487229"/>
              <a:gd name="connsiteX5" fmla="*/ 0 w 6585743"/>
              <a:gd name="connsiteY5" fmla="*/ 2449833 h 2487229"/>
              <a:gd name="connsiteX6" fmla="*/ 0 w 6585743"/>
              <a:gd name="connsiteY6" fmla="*/ 0 h 2487229"/>
              <a:gd name="connsiteX0" fmla="*/ 0 w 6585743"/>
              <a:gd name="connsiteY0" fmla="*/ 0 h 2487229"/>
              <a:gd name="connsiteX1" fmla="*/ 6585743 w 6585743"/>
              <a:gd name="connsiteY1" fmla="*/ 0 h 2487229"/>
              <a:gd name="connsiteX2" fmla="*/ 6585743 w 6585743"/>
              <a:gd name="connsiteY2" fmla="*/ 2449833 h 2487229"/>
              <a:gd name="connsiteX3" fmla="*/ 1068387 w 6585743"/>
              <a:gd name="connsiteY3" fmla="*/ 2430079 h 2487229"/>
              <a:gd name="connsiteX4" fmla="*/ 525462 w 6585743"/>
              <a:gd name="connsiteY4" fmla="*/ 2487229 h 2487229"/>
              <a:gd name="connsiteX5" fmla="*/ 153987 w 6585743"/>
              <a:gd name="connsiteY5" fmla="*/ 2420554 h 2487229"/>
              <a:gd name="connsiteX6" fmla="*/ 0 w 6585743"/>
              <a:gd name="connsiteY6" fmla="*/ 2449833 h 2487229"/>
              <a:gd name="connsiteX7" fmla="*/ 0 w 6585743"/>
              <a:gd name="connsiteY7" fmla="*/ 0 h 2487229"/>
              <a:gd name="connsiteX0" fmla="*/ 0 w 6585743"/>
              <a:gd name="connsiteY0" fmla="*/ 0 h 2525678"/>
              <a:gd name="connsiteX1" fmla="*/ 6585743 w 6585743"/>
              <a:gd name="connsiteY1" fmla="*/ 0 h 2525678"/>
              <a:gd name="connsiteX2" fmla="*/ 6585743 w 6585743"/>
              <a:gd name="connsiteY2" fmla="*/ 2449833 h 2525678"/>
              <a:gd name="connsiteX3" fmla="*/ 1535112 w 6585743"/>
              <a:gd name="connsiteY3" fmla="*/ 2525329 h 2525678"/>
              <a:gd name="connsiteX4" fmla="*/ 1068387 w 6585743"/>
              <a:gd name="connsiteY4" fmla="*/ 2430079 h 2525678"/>
              <a:gd name="connsiteX5" fmla="*/ 525462 w 6585743"/>
              <a:gd name="connsiteY5" fmla="*/ 2487229 h 2525678"/>
              <a:gd name="connsiteX6" fmla="*/ 153987 w 6585743"/>
              <a:gd name="connsiteY6" fmla="*/ 2420554 h 2525678"/>
              <a:gd name="connsiteX7" fmla="*/ 0 w 6585743"/>
              <a:gd name="connsiteY7" fmla="*/ 2449833 h 2525678"/>
              <a:gd name="connsiteX8" fmla="*/ 0 w 6585743"/>
              <a:gd name="connsiteY8" fmla="*/ 0 h 2525678"/>
              <a:gd name="connsiteX0" fmla="*/ 0 w 6585743"/>
              <a:gd name="connsiteY0" fmla="*/ 0 h 2648866"/>
              <a:gd name="connsiteX1" fmla="*/ 6585743 w 6585743"/>
              <a:gd name="connsiteY1" fmla="*/ 0 h 2648866"/>
              <a:gd name="connsiteX2" fmla="*/ 6585743 w 6585743"/>
              <a:gd name="connsiteY2" fmla="*/ 2449833 h 2648866"/>
              <a:gd name="connsiteX3" fmla="*/ 2563812 w 6585743"/>
              <a:gd name="connsiteY3" fmla="*/ 2506278 h 2648866"/>
              <a:gd name="connsiteX4" fmla="*/ 1535112 w 6585743"/>
              <a:gd name="connsiteY4" fmla="*/ 2525329 h 2648866"/>
              <a:gd name="connsiteX5" fmla="*/ 1068387 w 6585743"/>
              <a:gd name="connsiteY5" fmla="*/ 2430079 h 2648866"/>
              <a:gd name="connsiteX6" fmla="*/ 525462 w 6585743"/>
              <a:gd name="connsiteY6" fmla="*/ 2487229 h 2648866"/>
              <a:gd name="connsiteX7" fmla="*/ 153987 w 6585743"/>
              <a:gd name="connsiteY7" fmla="*/ 2420554 h 2648866"/>
              <a:gd name="connsiteX8" fmla="*/ 0 w 6585743"/>
              <a:gd name="connsiteY8" fmla="*/ 2449833 h 2648866"/>
              <a:gd name="connsiteX9" fmla="*/ 0 w 6585743"/>
              <a:gd name="connsiteY9" fmla="*/ 0 h 2648866"/>
              <a:gd name="connsiteX0" fmla="*/ 0 w 6585743"/>
              <a:gd name="connsiteY0" fmla="*/ 0 h 2685948"/>
              <a:gd name="connsiteX1" fmla="*/ 6585743 w 6585743"/>
              <a:gd name="connsiteY1" fmla="*/ 0 h 2685948"/>
              <a:gd name="connsiteX2" fmla="*/ 6585743 w 6585743"/>
              <a:gd name="connsiteY2" fmla="*/ 2449833 h 2685948"/>
              <a:gd name="connsiteX3" fmla="*/ 3830637 w 6585743"/>
              <a:gd name="connsiteY3" fmla="*/ 2601528 h 2685948"/>
              <a:gd name="connsiteX4" fmla="*/ 2563812 w 6585743"/>
              <a:gd name="connsiteY4" fmla="*/ 2506278 h 2685948"/>
              <a:gd name="connsiteX5" fmla="*/ 1535112 w 6585743"/>
              <a:gd name="connsiteY5" fmla="*/ 2525329 h 2685948"/>
              <a:gd name="connsiteX6" fmla="*/ 1068387 w 6585743"/>
              <a:gd name="connsiteY6" fmla="*/ 2430079 h 2685948"/>
              <a:gd name="connsiteX7" fmla="*/ 525462 w 6585743"/>
              <a:gd name="connsiteY7" fmla="*/ 2487229 h 2685948"/>
              <a:gd name="connsiteX8" fmla="*/ 153987 w 6585743"/>
              <a:gd name="connsiteY8" fmla="*/ 2420554 h 2685948"/>
              <a:gd name="connsiteX9" fmla="*/ 0 w 6585743"/>
              <a:gd name="connsiteY9" fmla="*/ 2449833 h 2685948"/>
              <a:gd name="connsiteX10" fmla="*/ 0 w 6585743"/>
              <a:gd name="connsiteY10" fmla="*/ 0 h 2685948"/>
              <a:gd name="connsiteX0" fmla="*/ 0 w 6585743"/>
              <a:gd name="connsiteY0" fmla="*/ 0 h 2684135"/>
              <a:gd name="connsiteX1" fmla="*/ 6585743 w 6585743"/>
              <a:gd name="connsiteY1" fmla="*/ 0 h 2684135"/>
              <a:gd name="connsiteX2" fmla="*/ 6585743 w 6585743"/>
              <a:gd name="connsiteY2" fmla="*/ 2449833 h 2684135"/>
              <a:gd name="connsiteX3" fmla="*/ 4945062 w 6585743"/>
              <a:gd name="connsiteY3" fmla="*/ 2592003 h 2684135"/>
              <a:gd name="connsiteX4" fmla="*/ 3830637 w 6585743"/>
              <a:gd name="connsiteY4" fmla="*/ 2601528 h 2684135"/>
              <a:gd name="connsiteX5" fmla="*/ 2563812 w 6585743"/>
              <a:gd name="connsiteY5" fmla="*/ 2506278 h 2684135"/>
              <a:gd name="connsiteX6" fmla="*/ 1535112 w 6585743"/>
              <a:gd name="connsiteY6" fmla="*/ 2525329 h 2684135"/>
              <a:gd name="connsiteX7" fmla="*/ 1068387 w 6585743"/>
              <a:gd name="connsiteY7" fmla="*/ 2430079 h 2684135"/>
              <a:gd name="connsiteX8" fmla="*/ 525462 w 6585743"/>
              <a:gd name="connsiteY8" fmla="*/ 2487229 h 2684135"/>
              <a:gd name="connsiteX9" fmla="*/ 153987 w 6585743"/>
              <a:gd name="connsiteY9" fmla="*/ 2420554 h 2684135"/>
              <a:gd name="connsiteX10" fmla="*/ 0 w 6585743"/>
              <a:gd name="connsiteY10" fmla="*/ 2449833 h 2684135"/>
              <a:gd name="connsiteX11" fmla="*/ 0 w 6585743"/>
              <a:gd name="connsiteY11" fmla="*/ 0 h 2684135"/>
              <a:gd name="connsiteX0" fmla="*/ 0 w 6585743"/>
              <a:gd name="connsiteY0" fmla="*/ 0 h 2684135"/>
              <a:gd name="connsiteX1" fmla="*/ 6585743 w 6585743"/>
              <a:gd name="connsiteY1" fmla="*/ 0 h 2684135"/>
              <a:gd name="connsiteX2" fmla="*/ 6585743 w 6585743"/>
              <a:gd name="connsiteY2" fmla="*/ 2449833 h 2684135"/>
              <a:gd name="connsiteX3" fmla="*/ 4945062 w 6585743"/>
              <a:gd name="connsiteY3" fmla="*/ 2592003 h 2684135"/>
              <a:gd name="connsiteX4" fmla="*/ 3830637 w 6585743"/>
              <a:gd name="connsiteY4" fmla="*/ 2601528 h 2684135"/>
              <a:gd name="connsiteX5" fmla="*/ 2563812 w 6585743"/>
              <a:gd name="connsiteY5" fmla="*/ 2506278 h 2684135"/>
              <a:gd name="connsiteX6" fmla="*/ 1535112 w 6585743"/>
              <a:gd name="connsiteY6" fmla="*/ 2525329 h 2684135"/>
              <a:gd name="connsiteX7" fmla="*/ 1068387 w 6585743"/>
              <a:gd name="connsiteY7" fmla="*/ 2430079 h 2684135"/>
              <a:gd name="connsiteX8" fmla="*/ 525462 w 6585743"/>
              <a:gd name="connsiteY8" fmla="*/ 2487229 h 2684135"/>
              <a:gd name="connsiteX9" fmla="*/ 0 w 6585743"/>
              <a:gd name="connsiteY9" fmla="*/ 2449833 h 2684135"/>
              <a:gd name="connsiteX10" fmla="*/ 0 w 6585743"/>
              <a:gd name="connsiteY10" fmla="*/ 0 h 2684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85743" h="2684135">
                <a:moveTo>
                  <a:pt x="0" y="0"/>
                </a:moveTo>
                <a:lnTo>
                  <a:pt x="6585743" y="0"/>
                </a:lnTo>
                <a:lnTo>
                  <a:pt x="6585743" y="2449833"/>
                </a:lnTo>
                <a:cubicBezTo>
                  <a:pt x="6299596" y="2892946"/>
                  <a:pt x="5404246" y="2566720"/>
                  <a:pt x="4945062" y="2592003"/>
                </a:cubicBezTo>
                <a:cubicBezTo>
                  <a:pt x="4485878" y="2617286"/>
                  <a:pt x="4214812" y="2626928"/>
                  <a:pt x="3830637" y="2601528"/>
                </a:cubicBezTo>
                <a:cubicBezTo>
                  <a:pt x="3446462" y="2576128"/>
                  <a:pt x="2946399" y="2512628"/>
                  <a:pt x="2563812" y="2506278"/>
                </a:cubicBezTo>
                <a:cubicBezTo>
                  <a:pt x="2181225" y="2499928"/>
                  <a:pt x="1784349" y="2539616"/>
                  <a:pt x="1535112" y="2525329"/>
                </a:cubicBezTo>
                <a:lnTo>
                  <a:pt x="1068387" y="2430079"/>
                </a:lnTo>
                <a:lnTo>
                  <a:pt x="525462" y="2487229"/>
                </a:lnTo>
                <a:lnTo>
                  <a:pt x="0" y="244983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097BCD-05D2-4F3C-A457-6559BDC54818}"/>
              </a:ext>
            </a:extLst>
          </p:cNvPr>
          <p:cNvGrpSpPr/>
          <p:nvPr/>
        </p:nvGrpSpPr>
        <p:grpSpPr>
          <a:xfrm>
            <a:off x="-29877" y="680990"/>
            <a:ext cx="5843836" cy="840081"/>
            <a:chOff x="130" y="660682"/>
            <a:chExt cx="5860743" cy="840081"/>
          </a:xfrm>
        </p:grpSpPr>
        <p:sp>
          <p:nvSpPr>
            <p:cNvPr id="15" name="Rectangle 72">
              <a:extLst>
                <a:ext uri="{FF2B5EF4-FFF2-40B4-BE49-F238E27FC236}">
                  <a16:creationId xmlns:a16="http://schemas.microsoft.com/office/drawing/2014/main" id="{47C906DB-323D-4594-A87B-AB4E0CB15CED}"/>
                </a:ext>
              </a:extLst>
            </p:cNvPr>
            <p:cNvSpPr/>
            <p:nvPr/>
          </p:nvSpPr>
          <p:spPr>
            <a:xfrm>
              <a:off x="130" y="660682"/>
              <a:ext cx="5860742" cy="801002"/>
            </a:xfrm>
            <a:custGeom>
              <a:avLst/>
              <a:gdLst>
                <a:gd name="connsiteX0" fmla="*/ 0 w 7239586"/>
                <a:gd name="connsiteY0" fmla="*/ 0 h 1615459"/>
                <a:gd name="connsiteX1" fmla="*/ 7239586 w 7239586"/>
                <a:gd name="connsiteY1" fmla="*/ 0 h 1615459"/>
                <a:gd name="connsiteX2" fmla="*/ 7239586 w 7239586"/>
                <a:gd name="connsiteY2" fmla="*/ 1615459 h 1615459"/>
                <a:gd name="connsiteX3" fmla="*/ 0 w 7239586"/>
                <a:gd name="connsiteY3" fmla="*/ 1615459 h 1615459"/>
                <a:gd name="connsiteX4" fmla="*/ 0 w 7239586"/>
                <a:gd name="connsiteY4" fmla="*/ 0 h 1615459"/>
                <a:gd name="connsiteX0" fmla="*/ 107950 w 7239586"/>
                <a:gd name="connsiteY0" fmla="*/ 0 h 1939309"/>
                <a:gd name="connsiteX1" fmla="*/ 7239586 w 7239586"/>
                <a:gd name="connsiteY1" fmla="*/ 323850 h 1939309"/>
                <a:gd name="connsiteX2" fmla="*/ 7239586 w 7239586"/>
                <a:gd name="connsiteY2" fmla="*/ 1939309 h 1939309"/>
                <a:gd name="connsiteX3" fmla="*/ 0 w 7239586"/>
                <a:gd name="connsiteY3" fmla="*/ 1939309 h 1939309"/>
                <a:gd name="connsiteX4" fmla="*/ 107950 w 7239586"/>
                <a:gd name="connsiteY4" fmla="*/ 0 h 1939309"/>
                <a:gd name="connsiteX0" fmla="*/ 107950 w 7239586"/>
                <a:gd name="connsiteY0" fmla="*/ 0 h 1939309"/>
                <a:gd name="connsiteX1" fmla="*/ 487655 w 7239586"/>
                <a:gd name="connsiteY1" fmla="*/ 35681 h 1939309"/>
                <a:gd name="connsiteX2" fmla="*/ 7239586 w 7239586"/>
                <a:gd name="connsiteY2" fmla="*/ 323850 h 1939309"/>
                <a:gd name="connsiteX3" fmla="*/ 7239586 w 7239586"/>
                <a:gd name="connsiteY3" fmla="*/ 1939309 h 1939309"/>
                <a:gd name="connsiteX4" fmla="*/ 0 w 7239586"/>
                <a:gd name="connsiteY4" fmla="*/ 1939309 h 1939309"/>
                <a:gd name="connsiteX5" fmla="*/ 107950 w 7239586"/>
                <a:gd name="connsiteY5" fmla="*/ 0 h 1939309"/>
                <a:gd name="connsiteX0" fmla="*/ 107950 w 7239586"/>
                <a:gd name="connsiteY0" fmla="*/ 59569 h 1998878"/>
                <a:gd name="connsiteX1" fmla="*/ 487655 w 7239586"/>
                <a:gd name="connsiteY1" fmla="*/ 95250 h 1998878"/>
                <a:gd name="connsiteX2" fmla="*/ 735305 w 7239586"/>
                <a:gd name="connsiteY2" fmla="*/ 0 h 1998878"/>
                <a:gd name="connsiteX3" fmla="*/ 7239586 w 7239586"/>
                <a:gd name="connsiteY3" fmla="*/ 383419 h 1998878"/>
                <a:gd name="connsiteX4" fmla="*/ 7239586 w 7239586"/>
                <a:gd name="connsiteY4" fmla="*/ 1998878 h 1998878"/>
                <a:gd name="connsiteX5" fmla="*/ 0 w 7239586"/>
                <a:gd name="connsiteY5" fmla="*/ 1998878 h 1998878"/>
                <a:gd name="connsiteX6" fmla="*/ 107950 w 7239586"/>
                <a:gd name="connsiteY6" fmla="*/ 59569 h 19988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7239586 w 7239586"/>
                <a:gd name="connsiteY4" fmla="*/ 446919 h 2062378"/>
                <a:gd name="connsiteX5" fmla="*/ 7239586 w 7239586"/>
                <a:gd name="connsiteY5" fmla="*/ 2062378 h 2062378"/>
                <a:gd name="connsiteX6" fmla="*/ 0 w 7239586"/>
                <a:gd name="connsiteY6" fmla="*/ 2062378 h 2062378"/>
                <a:gd name="connsiteX7" fmla="*/ 107950 w 7239586"/>
                <a:gd name="connsiteY7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7239586 w 7239586"/>
                <a:gd name="connsiteY5" fmla="*/ 446919 h 2062378"/>
                <a:gd name="connsiteX6" fmla="*/ 7239586 w 7239586"/>
                <a:gd name="connsiteY6" fmla="*/ 2062378 h 2062378"/>
                <a:gd name="connsiteX7" fmla="*/ 0 w 7239586"/>
                <a:gd name="connsiteY7" fmla="*/ 2062378 h 2062378"/>
                <a:gd name="connsiteX8" fmla="*/ 107950 w 7239586"/>
                <a:gd name="connsiteY8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7239586 w 7239586"/>
                <a:gd name="connsiteY6" fmla="*/ 446919 h 2062378"/>
                <a:gd name="connsiteX7" fmla="*/ 7239586 w 7239586"/>
                <a:gd name="connsiteY7" fmla="*/ 2062378 h 2062378"/>
                <a:gd name="connsiteX8" fmla="*/ 0 w 7239586"/>
                <a:gd name="connsiteY8" fmla="*/ 2062378 h 2062378"/>
                <a:gd name="connsiteX9" fmla="*/ 107950 w 7239586"/>
                <a:gd name="connsiteY9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1802105 w 7239586"/>
                <a:gd name="connsiteY6" fmla="*/ 12700 h 2062378"/>
                <a:gd name="connsiteX7" fmla="*/ 7239586 w 7239586"/>
                <a:gd name="connsiteY7" fmla="*/ 446919 h 2062378"/>
                <a:gd name="connsiteX8" fmla="*/ 7239586 w 7239586"/>
                <a:gd name="connsiteY8" fmla="*/ 2062378 h 2062378"/>
                <a:gd name="connsiteX9" fmla="*/ 0 w 7239586"/>
                <a:gd name="connsiteY9" fmla="*/ 2062378 h 2062378"/>
                <a:gd name="connsiteX10" fmla="*/ 107950 w 7239586"/>
                <a:gd name="connsiteY10" fmla="*/ 123069 h 2062378"/>
                <a:gd name="connsiteX0" fmla="*/ 107950 w 7239586"/>
                <a:gd name="connsiteY0" fmla="*/ 269415 h 2208724"/>
                <a:gd name="connsiteX1" fmla="*/ 487655 w 7239586"/>
                <a:gd name="connsiteY1" fmla="*/ 305096 h 2208724"/>
                <a:gd name="connsiteX2" fmla="*/ 735305 w 7239586"/>
                <a:gd name="connsiteY2" fmla="*/ 209846 h 2208724"/>
                <a:gd name="connsiteX3" fmla="*/ 925805 w 7239586"/>
                <a:gd name="connsiteY3" fmla="*/ 146346 h 2208724"/>
                <a:gd name="connsiteX4" fmla="*/ 1440155 w 7239586"/>
                <a:gd name="connsiteY4" fmla="*/ 165396 h 2208724"/>
                <a:gd name="connsiteX5" fmla="*/ 1637005 w 7239586"/>
                <a:gd name="connsiteY5" fmla="*/ 178096 h 2208724"/>
                <a:gd name="connsiteX6" fmla="*/ 1802105 w 7239586"/>
                <a:gd name="connsiteY6" fmla="*/ 159046 h 2208724"/>
                <a:gd name="connsiteX7" fmla="*/ 2011655 w 7239586"/>
                <a:gd name="connsiteY7" fmla="*/ 296 h 2208724"/>
                <a:gd name="connsiteX8" fmla="*/ 7239586 w 7239586"/>
                <a:gd name="connsiteY8" fmla="*/ 593265 h 2208724"/>
                <a:gd name="connsiteX9" fmla="*/ 7239586 w 7239586"/>
                <a:gd name="connsiteY9" fmla="*/ 2208724 h 2208724"/>
                <a:gd name="connsiteX10" fmla="*/ 0 w 7239586"/>
                <a:gd name="connsiteY10" fmla="*/ 2208724 h 2208724"/>
                <a:gd name="connsiteX11" fmla="*/ 107950 w 7239586"/>
                <a:gd name="connsiteY11" fmla="*/ 269415 h 2208724"/>
                <a:gd name="connsiteX0" fmla="*/ 107950 w 7239586"/>
                <a:gd name="connsiteY0" fmla="*/ 396329 h 2335638"/>
                <a:gd name="connsiteX1" fmla="*/ 487655 w 7239586"/>
                <a:gd name="connsiteY1" fmla="*/ 432010 h 2335638"/>
                <a:gd name="connsiteX2" fmla="*/ 735305 w 7239586"/>
                <a:gd name="connsiteY2" fmla="*/ 336760 h 2335638"/>
                <a:gd name="connsiteX3" fmla="*/ 925805 w 7239586"/>
                <a:gd name="connsiteY3" fmla="*/ 273260 h 2335638"/>
                <a:gd name="connsiteX4" fmla="*/ 1440155 w 7239586"/>
                <a:gd name="connsiteY4" fmla="*/ 292310 h 2335638"/>
                <a:gd name="connsiteX5" fmla="*/ 1637005 w 7239586"/>
                <a:gd name="connsiteY5" fmla="*/ 305010 h 2335638"/>
                <a:gd name="connsiteX6" fmla="*/ 1802105 w 7239586"/>
                <a:gd name="connsiteY6" fmla="*/ 285960 h 2335638"/>
                <a:gd name="connsiteX7" fmla="*/ 2011655 w 7239586"/>
                <a:gd name="connsiteY7" fmla="*/ 127210 h 2335638"/>
                <a:gd name="connsiteX8" fmla="*/ 2291055 w 7239586"/>
                <a:gd name="connsiteY8" fmla="*/ 210 h 2335638"/>
                <a:gd name="connsiteX9" fmla="*/ 7239586 w 7239586"/>
                <a:gd name="connsiteY9" fmla="*/ 720179 h 2335638"/>
                <a:gd name="connsiteX10" fmla="*/ 7239586 w 7239586"/>
                <a:gd name="connsiteY10" fmla="*/ 2335638 h 2335638"/>
                <a:gd name="connsiteX11" fmla="*/ 0 w 7239586"/>
                <a:gd name="connsiteY11" fmla="*/ 2335638 h 2335638"/>
                <a:gd name="connsiteX12" fmla="*/ 107950 w 7239586"/>
                <a:gd name="connsiteY12" fmla="*/ 396329 h 233563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7239586 w 7239586"/>
                <a:gd name="connsiteY10" fmla="*/ 779229 h 2394688"/>
                <a:gd name="connsiteX11" fmla="*/ 7239586 w 7239586"/>
                <a:gd name="connsiteY11" fmla="*/ 2394688 h 2394688"/>
                <a:gd name="connsiteX12" fmla="*/ 0 w 7239586"/>
                <a:gd name="connsiteY12" fmla="*/ 2394688 h 2394688"/>
                <a:gd name="connsiteX13" fmla="*/ 107950 w 7239586"/>
                <a:gd name="connsiteY1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7239586 w 7239586"/>
                <a:gd name="connsiteY11" fmla="*/ 779229 h 2394688"/>
                <a:gd name="connsiteX12" fmla="*/ 7239586 w 7239586"/>
                <a:gd name="connsiteY12" fmla="*/ 2394688 h 2394688"/>
                <a:gd name="connsiteX13" fmla="*/ 0 w 7239586"/>
                <a:gd name="connsiteY13" fmla="*/ 2394688 h 2394688"/>
                <a:gd name="connsiteX14" fmla="*/ 107950 w 7239586"/>
                <a:gd name="connsiteY1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7239586 w 7239586"/>
                <a:gd name="connsiteY12" fmla="*/ 779229 h 2394688"/>
                <a:gd name="connsiteX13" fmla="*/ 7239586 w 7239586"/>
                <a:gd name="connsiteY13" fmla="*/ 2394688 h 2394688"/>
                <a:gd name="connsiteX14" fmla="*/ 0 w 7239586"/>
                <a:gd name="connsiteY14" fmla="*/ 2394688 h 2394688"/>
                <a:gd name="connsiteX15" fmla="*/ 107950 w 7239586"/>
                <a:gd name="connsiteY1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7239586 w 7239586"/>
                <a:gd name="connsiteY13" fmla="*/ 779229 h 2394688"/>
                <a:gd name="connsiteX14" fmla="*/ 7239586 w 7239586"/>
                <a:gd name="connsiteY14" fmla="*/ 2394688 h 2394688"/>
                <a:gd name="connsiteX15" fmla="*/ 0 w 7239586"/>
                <a:gd name="connsiteY15" fmla="*/ 2394688 h 2394688"/>
                <a:gd name="connsiteX16" fmla="*/ 107950 w 7239586"/>
                <a:gd name="connsiteY16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7239586 w 7239586"/>
                <a:gd name="connsiteY14" fmla="*/ 779229 h 2394688"/>
                <a:gd name="connsiteX15" fmla="*/ 7239586 w 7239586"/>
                <a:gd name="connsiteY15" fmla="*/ 2394688 h 2394688"/>
                <a:gd name="connsiteX16" fmla="*/ 0 w 7239586"/>
                <a:gd name="connsiteY16" fmla="*/ 2394688 h 2394688"/>
                <a:gd name="connsiteX17" fmla="*/ 107950 w 7239586"/>
                <a:gd name="connsiteY17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7239586 w 7239586"/>
                <a:gd name="connsiteY15" fmla="*/ 779229 h 2394688"/>
                <a:gd name="connsiteX16" fmla="*/ 7239586 w 7239586"/>
                <a:gd name="connsiteY16" fmla="*/ 2394688 h 2394688"/>
                <a:gd name="connsiteX17" fmla="*/ 0 w 7239586"/>
                <a:gd name="connsiteY17" fmla="*/ 2394688 h 2394688"/>
                <a:gd name="connsiteX18" fmla="*/ 107950 w 7239586"/>
                <a:gd name="connsiteY18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7239586 w 7239586"/>
                <a:gd name="connsiteY16" fmla="*/ 779229 h 2394688"/>
                <a:gd name="connsiteX17" fmla="*/ 7239586 w 7239586"/>
                <a:gd name="connsiteY17" fmla="*/ 2394688 h 2394688"/>
                <a:gd name="connsiteX18" fmla="*/ 0 w 7239586"/>
                <a:gd name="connsiteY18" fmla="*/ 2394688 h 2394688"/>
                <a:gd name="connsiteX19" fmla="*/ 107950 w 7239586"/>
                <a:gd name="connsiteY19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7239586 w 7239586"/>
                <a:gd name="connsiteY17" fmla="*/ 779229 h 2394688"/>
                <a:gd name="connsiteX18" fmla="*/ 7239586 w 7239586"/>
                <a:gd name="connsiteY18" fmla="*/ 2394688 h 2394688"/>
                <a:gd name="connsiteX19" fmla="*/ 0 w 7239586"/>
                <a:gd name="connsiteY19" fmla="*/ 2394688 h 2394688"/>
                <a:gd name="connsiteX20" fmla="*/ 107950 w 7239586"/>
                <a:gd name="connsiteY20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7239586 w 7239586"/>
                <a:gd name="connsiteY18" fmla="*/ 779229 h 2394688"/>
                <a:gd name="connsiteX19" fmla="*/ 7239586 w 7239586"/>
                <a:gd name="connsiteY19" fmla="*/ 2394688 h 2394688"/>
                <a:gd name="connsiteX20" fmla="*/ 0 w 7239586"/>
                <a:gd name="connsiteY20" fmla="*/ 2394688 h 2394688"/>
                <a:gd name="connsiteX21" fmla="*/ 107950 w 7239586"/>
                <a:gd name="connsiteY21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7239586 w 7239586"/>
                <a:gd name="connsiteY19" fmla="*/ 779229 h 2394688"/>
                <a:gd name="connsiteX20" fmla="*/ 7239586 w 7239586"/>
                <a:gd name="connsiteY20" fmla="*/ 2394688 h 2394688"/>
                <a:gd name="connsiteX21" fmla="*/ 0 w 7239586"/>
                <a:gd name="connsiteY21" fmla="*/ 2394688 h 2394688"/>
                <a:gd name="connsiteX22" fmla="*/ 107950 w 7239586"/>
                <a:gd name="connsiteY22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7239586 w 7239586"/>
                <a:gd name="connsiteY20" fmla="*/ 779229 h 2394688"/>
                <a:gd name="connsiteX21" fmla="*/ 7239586 w 7239586"/>
                <a:gd name="connsiteY21" fmla="*/ 2394688 h 2394688"/>
                <a:gd name="connsiteX22" fmla="*/ 0 w 7239586"/>
                <a:gd name="connsiteY22" fmla="*/ 2394688 h 2394688"/>
                <a:gd name="connsiteX23" fmla="*/ 107950 w 7239586"/>
                <a:gd name="connsiteY2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7239586 w 7239586"/>
                <a:gd name="connsiteY21" fmla="*/ 779229 h 2394688"/>
                <a:gd name="connsiteX22" fmla="*/ 7239586 w 7239586"/>
                <a:gd name="connsiteY22" fmla="*/ 2394688 h 2394688"/>
                <a:gd name="connsiteX23" fmla="*/ 0 w 7239586"/>
                <a:gd name="connsiteY23" fmla="*/ 2394688 h 2394688"/>
                <a:gd name="connsiteX24" fmla="*/ 107950 w 7239586"/>
                <a:gd name="connsiteY2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7239586 w 7239586"/>
                <a:gd name="connsiteY22" fmla="*/ 779229 h 2394688"/>
                <a:gd name="connsiteX23" fmla="*/ 7239586 w 7239586"/>
                <a:gd name="connsiteY23" fmla="*/ 2394688 h 2394688"/>
                <a:gd name="connsiteX24" fmla="*/ 0 w 7239586"/>
                <a:gd name="connsiteY24" fmla="*/ 2394688 h 2394688"/>
                <a:gd name="connsiteX25" fmla="*/ 107950 w 7239586"/>
                <a:gd name="connsiteY2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6545555 w 7239586"/>
                <a:gd name="connsiteY22" fmla="*/ 33860 h 2394688"/>
                <a:gd name="connsiteX23" fmla="*/ 7239586 w 7239586"/>
                <a:gd name="connsiteY23" fmla="*/ 779229 h 2394688"/>
                <a:gd name="connsiteX24" fmla="*/ 7239586 w 7239586"/>
                <a:gd name="connsiteY24" fmla="*/ 2394688 h 2394688"/>
                <a:gd name="connsiteX25" fmla="*/ 0 w 7239586"/>
                <a:gd name="connsiteY25" fmla="*/ 2394688 h 2394688"/>
                <a:gd name="connsiteX26" fmla="*/ 107950 w 7239586"/>
                <a:gd name="connsiteY26" fmla="*/ 455379 h 2394688"/>
                <a:gd name="connsiteX0" fmla="*/ 107950 w 7239586"/>
                <a:gd name="connsiteY0" fmla="*/ 576389 h 2515698"/>
                <a:gd name="connsiteX1" fmla="*/ 487655 w 7239586"/>
                <a:gd name="connsiteY1" fmla="*/ 612070 h 2515698"/>
                <a:gd name="connsiteX2" fmla="*/ 735305 w 7239586"/>
                <a:gd name="connsiteY2" fmla="*/ 516820 h 2515698"/>
                <a:gd name="connsiteX3" fmla="*/ 925805 w 7239586"/>
                <a:gd name="connsiteY3" fmla="*/ 453320 h 2515698"/>
                <a:gd name="connsiteX4" fmla="*/ 1440155 w 7239586"/>
                <a:gd name="connsiteY4" fmla="*/ 472370 h 2515698"/>
                <a:gd name="connsiteX5" fmla="*/ 1637005 w 7239586"/>
                <a:gd name="connsiteY5" fmla="*/ 485070 h 2515698"/>
                <a:gd name="connsiteX6" fmla="*/ 1802105 w 7239586"/>
                <a:gd name="connsiteY6" fmla="*/ 466020 h 2515698"/>
                <a:gd name="connsiteX7" fmla="*/ 2011655 w 7239586"/>
                <a:gd name="connsiteY7" fmla="*/ 307270 h 2515698"/>
                <a:gd name="connsiteX8" fmla="*/ 2291055 w 7239586"/>
                <a:gd name="connsiteY8" fmla="*/ 180270 h 2515698"/>
                <a:gd name="connsiteX9" fmla="*/ 2646655 w 7239586"/>
                <a:gd name="connsiteY9" fmla="*/ 123120 h 2515698"/>
                <a:gd name="connsiteX10" fmla="*/ 2957805 w 7239586"/>
                <a:gd name="connsiteY10" fmla="*/ 281870 h 2515698"/>
                <a:gd name="connsiteX11" fmla="*/ 3135605 w 7239586"/>
                <a:gd name="connsiteY11" fmla="*/ 605720 h 2515698"/>
                <a:gd name="connsiteX12" fmla="*/ 3446755 w 7239586"/>
                <a:gd name="connsiteY12" fmla="*/ 669220 h 2515698"/>
                <a:gd name="connsiteX13" fmla="*/ 3707105 w 7239586"/>
                <a:gd name="connsiteY13" fmla="*/ 605720 h 2515698"/>
                <a:gd name="connsiteX14" fmla="*/ 3999205 w 7239586"/>
                <a:gd name="connsiteY14" fmla="*/ 554920 h 2515698"/>
                <a:gd name="connsiteX15" fmla="*/ 4450055 w 7239586"/>
                <a:gd name="connsiteY15" fmla="*/ 523170 h 2515698"/>
                <a:gd name="connsiteX16" fmla="*/ 4697705 w 7239586"/>
                <a:gd name="connsiteY16" fmla="*/ 618420 h 2515698"/>
                <a:gd name="connsiteX17" fmla="*/ 4939005 w 7239586"/>
                <a:gd name="connsiteY17" fmla="*/ 440620 h 2515698"/>
                <a:gd name="connsiteX18" fmla="*/ 5085055 w 7239586"/>
                <a:gd name="connsiteY18" fmla="*/ 351720 h 2515698"/>
                <a:gd name="connsiteX19" fmla="*/ 5497805 w 7239586"/>
                <a:gd name="connsiteY19" fmla="*/ 275520 h 2515698"/>
                <a:gd name="connsiteX20" fmla="*/ 5923255 w 7239586"/>
                <a:gd name="connsiteY20" fmla="*/ 396170 h 2515698"/>
                <a:gd name="connsiteX21" fmla="*/ 6253455 w 7239586"/>
                <a:gd name="connsiteY21" fmla="*/ 408870 h 2515698"/>
                <a:gd name="connsiteX22" fmla="*/ 6545555 w 7239586"/>
                <a:gd name="connsiteY22" fmla="*/ 154870 h 2515698"/>
                <a:gd name="connsiteX23" fmla="*/ 7021805 w 7239586"/>
                <a:gd name="connsiteY23" fmla="*/ 21520 h 2515698"/>
                <a:gd name="connsiteX24" fmla="*/ 7239586 w 7239586"/>
                <a:gd name="connsiteY24" fmla="*/ 900239 h 2515698"/>
                <a:gd name="connsiteX25" fmla="*/ 7239586 w 7239586"/>
                <a:gd name="connsiteY25" fmla="*/ 2515698 h 2515698"/>
                <a:gd name="connsiteX26" fmla="*/ 0 w 7239586"/>
                <a:gd name="connsiteY26" fmla="*/ 2515698 h 2515698"/>
                <a:gd name="connsiteX27" fmla="*/ 107950 w 7239586"/>
                <a:gd name="connsiteY27" fmla="*/ 576389 h 2515698"/>
                <a:gd name="connsiteX0" fmla="*/ 107950 w 7383755"/>
                <a:gd name="connsiteY0" fmla="*/ 576389 h 2515698"/>
                <a:gd name="connsiteX1" fmla="*/ 487655 w 7383755"/>
                <a:gd name="connsiteY1" fmla="*/ 612070 h 2515698"/>
                <a:gd name="connsiteX2" fmla="*/ 735305 w 7383755"/>
                <a:gd name="connsiteY2" fmla="*/ 516820 h 2515698"/>
                <a:gd name="connsiteX3" fmla="*/ 925805 w 7383755"/>
                <a:gd name="connsiteY3" fmla="*/ 453320 h 2515698"/>
                <a:gd name="connsiteX4" fmla="*/ 1440155 w 7383755"/>
                <a:gd name="connsiteY4" fmla="*/ 472370 h 2515698"/>
                <a:gd name="connsiteX5" fmla="*/ 1637005 w 7383755"/>
                <a:gd name="connsiteY5" fmla="*/ 485070 h 2515698"/>
                <a:gd name="connsiteX6" fmla="*/ 1802105 w 7383755"/>
                <a:gd name="connsiteY6" fmla="*/ 466020 h 2515698"/>
                <a:gd name="connsiteX7" fmla="*/ 2011655 w 7383755"/>
                <a:gd name="connsiteY7" fmla="*/ 307270 h 2515698"/>
                <a:gd name="connsiteX8" fmla="*/ 2291055 w 7383755"/>
                <a:gd name="connsiteY8" fmla="*/ 180270 h 2515698"/>
                <a:gd name="connsiteX9" fmla="*/ 2646655 w 7383755"/>
                <a:gd name="connsiteY9" fmla="*/ 123120 h 2515698"/>
                <a:gd name="connsiteX10" fmla="*/ 2957805 w 7383755"/>
                <a:gd name="connsiteY10" fmla="*/ 281870 h 2515698"/>
                <a:gd name="connsiteX11" fmla="*/ 3135605 w 7383755"/>
                <a:gd name="connsiteY11" fmla="*/ 605720 h 2515698"/>
                <a:gd name="connsiteX12" fmla="*/ 3446755 w 7383755"/>
                <a:gd name="connsiteY12" fmla="*/ 669220 h 2515698"/>
                <a:gd name="connsiteX13" fmla="*/ 3707105 w 7383755"/>
                <a:gd name="connsiteY13" fmla="*/ 605720 h 2515698"/>
                <a:gd name="connsiteX14" fmla="*/ 3999205 w 7383755"/>
                <a:gd name="connsiteY14" fmla="*/ 554920 h 2515698"/>
                <a:gd name="connsiteX15" fmla="*/ 4450055 w 7383755"/>
                <a:gd name="connsiteY15" fmla="*/ 523170 h 2515698"/>
                <a:gd name="connsiteX16" fmla="*/ 4697705 w 7383755"/>
                <a:gd name="connsiteY16" fmla="*/ 618420 h 2515698"/>
                <a:gd name="connsiteX17" fmla="*/ 4939005 w 7383755"/>
                <a:gd name="connsiteY17" fmla="*/ 440620 h 2515698"/>
                <a:gd name="connsiteX18" fmla="*/ 5085055 w 7383755"/>
                <a:gd name="connsiteY18" fmla="*/ 351720 h 2515698"/>
                <a:gd name="connsiteX19" fmla="*/ 5497805 w 7383755"/>
                <a:gd name="connsiteY19" fmla="*/ 275520 h 2515698"/>
                <a:gd name="connsiteX20" fmla="*/ 5923255 w 7383755"/>
                <a:gd name="connsiteY20" fmla="*/ 396170 h 2515698"/>
                <a:gd name="connsiteX21" fmla="*/ 6253455 w 7383755"/>
                <a:gd name="connsiteY21" fmla="*/ 408870 h 2515698"/>
                <a:gd name="connsiteX22" fmla="*/ 6545555 w 7383755"/>
                <a:gd name="connsiteY22" fmla="*/ 154870 h 2515698"/>
                <a:gd name="connsiteX23" fmla="*/ 7021805 w 7383755"/>
                <a:gd name="connsiteY23" fmla="*/ 21520 h 2515698"/>
                <a:gd name="connsiteX24" fmla="*/ 7383755 w 7383755"/>
                <a:gd name="connsiteY24" fmla="*/ 212020 h 2515698"/>
                <a:gd name="connsiteX25" fmla="*/ 7239586 w 7383755"/>
                <a:gd name="connsiteY25" fmla="*/ 900239 h 2515698"/>
                <a:gd name="connsiteX26" fmla="*/ 7239586 w 7383755"/>
                <a:gd name="connsiteY26" fmla="*/ 2515698 h 2515698"/>
                <a:gd name="connsiteX27" fmla="*/ 0 w 7383755"/>
                <a:gd name="connsiteY27" fmla="*/ 2515698 h 2515698"/>
                <a:gd name="connsiteX28" fmla="*/ 107950 w 7383755"/>
                <a:gd name="connsiteY28" fmla="*/ 576389 h 2515698"/>
                <a:gd name="connsiteX0" fmla="*/ 107950 w 7601620"/>
                <a:gd name="connsiteY0" fmla="*/ 576389 h 2515698"/>
                <a:gd name="connsiteX1" fmla="*/ 487655 w 7601620"/>
                <a:gd name="connsiteY1" fmla="*/ 612070 h 2515698"/>
                <a:gd name="connsiteX2" fmla="*/ 735305 w 7601620"/>
                <a:gd name="connsiteY2" fmla="*/ 516820 h 2515698"/>
                <a:gd name="connsiteX3" fmla="*/ 925805 w 7601620"/>
                <a:gd name="connsiteY3" fmla="*/ 453320 h 2515698"/>
                <a:gd name="connsiteX4" fmla="*/ 1440155 w 7601620"/>
                <a:gd name="connsiteY4" fmla="*/ 472370 h 2515698"/>
                <a:gd name="connsiteX5" fmla="*/ 1637005 w 7601620"/>
                <a:gd name="connsiteY5" fmla="*/ 485070 h 2515698"/>
                <a:gd name="connsiteX6" fmla="*/ 1802105 w 7601620"/>
                <a:gd name="connsiteY6" fmla="*/ 466020 h 2515698"/>
                <a:gd name="connsiteX7" fmla="*/ 2011655 w 7601620"/>
                <a:gd name="connsiteY7" fmla="*/ 307270 h 2515698"/>
                <a:gd name="connsiteX8" fmla="*/ 2291055 w 7601620"/>
                <a:gd name="connsiteY8" fmla="*/ 180270 h 2515698"/>
                <a:gd name="connsiteX9" fmla="*/ 2646655 w 7601620"/>
                <a:gd name="connsiteY9" fmla="*/ 123120 h 2515698"/>
                <a:gd name="connsiteX10" fmla="*/ 2957805 w 7601620"/>
                <a:gd name="connsiteY10" fmla="*/ 281870 h 2515698"/>
                <a:gd name="connsiteX11" fmla="*/ 3135605 w 7601620"/>
                <a:gd name="connsiteY11" fmla="*/ 605720 h 2515698"/>
                <a:gd name="connsiteX12" fmla="*/ 3446755 w 7601620"/>
                <a:gd name="connsiteY12" fmla="*/ 669220 h 2515698"/>
                <a:gd name="connsiteX13" fmla="*/ 3707105 w 7601620"/>
                <a:gd name="connsiteY13" fmla="*/ 605720 h 2515698"/>
                <a:gd name="connsiteX14" fmla="*/ 3999205 w 7601620"/>
                <a:gd name="connsiteY14" fmla="*/ 554920 h 2515698"/>
                <a:gd name="connsiteX15" fmla="*/ 4450055 w 7601620"/>
                <a:gd name="connsiteY15" fmla="*/ 523170 h 2515698"/>
                <a:gd name="connsiteX16" fmla="*/ 4697705 w 7601620"/>
                <a:gd name="connsiteY16" fmla="*/ 618420 h 2515698"/>
                <a:gd name="connsiteX17" fmla="*/ 4939005 w 7601620"/>
                <a:gd name="connsiteY17" fmla="*/ 440620 h 2515698"/>
                <a:gd name="connsiteX18" fmla="*/ 5085055 w 7601620"/>
                <a:gd name="connsiteY18" fmla="*/ 351720 h 2515698"/>
                <a:gd name="connsiteX19" fmla="*/ 5497805 w 7601620"/>
                <a:gd name="connsiteY19" fmla="*/ 275520 h 2515698"/>
                <a:gd name="connsiteX20" fmla="*/ 5923255 w 7601620"/>
                <a:gd name="connsiteY20" fmla="*/ 396170 h 2515698"/>
                <a:gd name="connsiteX21" fmla="*/ 6253455 w 7601620"/>
                <a:gd name="connsiteY21" fmla="*/ 408870 h 2515698"/>
                <a:gd name="connsiteX22" fmla="*/ 6545555 w 7601620"/>
                <a:gd name="connsiteY22" fmla="*/ 154870 h 2515698"/>
                <a:gd name="connsiteX23" fmla="*/ 7021805 w 7601620"/>
                <a:gd name="connsiteY23" fmla="*/ 21520 h 2515698"/>
                <a:gd name="connsiteX24" fmla="*/ 7383755 w 7601620"/>
                <a:gd name="connsiteY24" fmla="*/ 212020 h 2515698"/>
                <a:gd name="connsiteX25" fmla="*/ 7599655 w 7601620"/>
                <a:gd name="connsiteY25" fmla="*/ 262820 h 2515698"/>
                <a:gd name="connsiteX26" fmla="*/ 7239586 w 7601620"/>
                <a:gd name="connsiteY26" fmla="*/ 900239 h 2515698"/>
                <a:gd name="connsiteX27" fmla="*/ 7239586 w 7601620"/>
                <a:gd name="connsiteY27" fmla="*/ 2515698 h 2515698"/>
                <a:gd name="connsiteX28" fmla="*/ 0 w 7601620"/>
                <a:gd name="connsiteY28" fmla="*/ 2515698 h 2515698"/>
                <a:gd name="connsiteX29" fmla="*/ 107950 w 7601620"/>
                <a:gd name="connsiteY29" fmla="*/ 576389 h 2515698"/>
                <a:gd name="connsiteX0" fmla="*/ 107950 w 7922378"/>
                <a:gd name="connsiteY0" fmla="*/ 606667 h 2545976"/>
                <a:gd name="connsiteX1" fmla="*/ 487655 w 7922378"/>
                <a:gd name="connsiteY1" fmla="*/ 642348 h 2545976"/>
                <a:gd name="connsiteX2" fmla="*/ 735305 w 7922378"/>
                <a:gd name="connsiteY2" fmla="*/ 547098 h 2545976"/>
                <a:gd name="connsiteX3" fmla="*/ 925805 w 7922378"/>
                <a:gd name="connsiteY3" fmla="*/ 483598 h 2545976"/>
                <a:gd name="connsiteX4" fmla="*/ 1440155 w 7922378"/>
                <a:gd name="connsiteY4" fmla="*/ 502648 h 2545976"/>
                <a:gd name="connsiteX5" fmla="*/ 1637005 w 7922378"/>
                <a:gd name="connsiteY5" fmla="*/ 515348 h 2545976"/>
                <a:gd name="connsiteX6" fmla="*/ 1802105 w 7922378"/>
                <a:gd name="connsiteY6" fmla="*/ 496298 h 2545976"/>
                <a:gd name="connsiteX7" fmla="*/ 2011655 w 7922378"/>
                <a:gd name="connsiteY7" fmla="*/ 337548 h 2545976"/>
                <a:gd name="connsiteX8" fmla="*/ 2291055 w 7922378"/>
                <a:gd name="connsiteY8" fmla="*/ 210548 h 2545976"/>
                <a:gd name="connsiteX9" fmla="*/ 2646655 w 7922378"/>
                <a:gd name="connsiteY9" fmla="*/ 153398 h 2545976"/>
                <a:gd name="connsiteX10" fmla="*/ 2957805 w 7922378"/>
                <a:gd name="connsiteY10" fmla="*/ 312148 h 2545976"/>
                <a:gd name="connsiteX11" fmla="*/ 3135605 w 7922378"/>
                <a:gd name="connsiteY11" fmla="*/ 635998 h 2545976"/>
                <a:gd name="connsiteX12" fmla="*/ 3446755 w 7922378"/>
                <a:gd name="connsiteY12" fmla="*/ 699498 h 2545976"/>
                <a:gd name="connsiteX13" fmla="*/ 3707105 w 7922378"/>
                <a:gd name="connsiteY13" fmla="*/ 635998 h 2545976"/>
                <a:gd name="connsiteX14" fmla="*/ 3999205 w 7922378"/>
                <a:gd name="connsiteY14" fmla="*/ 585198 h 2545976"/>
                <a:gd name="connsiteX15" fmla="*/ 4450055 w 7922378"/>
                <a:gd name="connsiteY15" fmla="*/ 553448 h 2545976"/>
                <a:gd name="connsiteX16" fmla="*/ 4697705 w 7922378"/>
                <a:gd name="connsiteY16" fmla="*/ 648698 h 2545976"/>
                <a:gd name="connsiteX17" fmla="*/ 4939005 w 7922378"/>
                <a:gd name="connsiteY17" fmla="*/ 470898 h 2545976"/>
                <a:gd name="connsiteX18" fmla="*/ 5085055 w 7922378"/>
                <a:gd name="connsiteY18" fmla="*/ 381998 h 2545976"/>
                <a:gd name="connsiteX19" fmla="*/ 5497805 w 7922378"/>
                <a:gd name="connsiteY19" fmla="*/ 305798 h 2545976"/>
                <a:gd name="connsiteX20" fmla="*/ 5923255 w 7922378"/>
                <a:gd name="connsiteY20" fmla="*/ 426448 h 2545976"/>
                <a:gd name="connsiteX21" fmla="*/ 6253455 w 7922378"/>
                <a:gd name="connsiteY21" fmla="*/ 439148 h 2545976"/>
                <a:gd name="connsiteX22" fmla="*/ 6545555 w 7922378"/>
                <a:gd name="connsiteY22" fmla="*/ 185148 h 2545976"/>
                <a:gd name="connsiteX23" fmla="*/ 7021805 w 7922378"/>
                <a:gd name="connsiteY23" fmla="*/ 51798 h 2545976"/>
                <a:gd name="connsiteX24" fmla="*/ 7383755 w 7922378"/>
                <a:gd name="connsiteY24" fmla="*/ 242298 h 2545976"/>
                <a:gd name="connsiteX25" fmla="*/ 7599655 w 7922378"/>
                <a:gd name="connsiteY25" fmla="*/ 293098 h 2545976"/>
                <a:gd name="connsiteX26" fmla="*/ 7917154 w 7922378"/>
                <a:gd name="connsiteY26" fmla="*/ 13698 h 2545976"/>
                <a:gd name="connsiteX27" fmla="*/ 7239586 w 7922378"/>
                <a:gd name="connsiteY27" fmla="*/ 930517 h 2545976"/>
                <a:gd name="connsiteX28" fmla="*/ 7239586 w 7922378"/>
                <a:gd name="connsiteY28" fmla="*/ 2545976 h 2545976"/>
                <a:gd name="connsiteX29" fmla="*/ 0 w 7922378"/>
                <a:gd name="connsiteY29" fmla="*/ 2545976 h 2545976"/>
                <a:gd name="connsiteX30" fmla="*/ 107950 w 7922378"/>
                <a:gd name="connsiteY30" fmla="*/ 606667 h 2545976"/>
                <a:gd name="connsiteX0" fmla="*/ 107950 w 8377980"/>
                <a:gd name="connsiteY0" fmla="*/ 606667 h 2545976"/>
                <a:gd name="connsiteX1" fmla="*/ 487655 w 8377980"/>
                <a:gd name="connsiteY1" fmla="*/ 642348 h 2545976"/>
                <a:gd name="connsiteX2" fmla="*/ 735305 w 8377980"/>
                <a:gd name="connsiteY2" fmla="*/ 547098 h 2545976"/>
                <a:gd name="connsiteX3" fmla="*/ 925805 w 8377980"/>
                <a:gd name="connsiteY3" fmla="*/ 483598 h 2545976"/>
                <a:gd name="connsiteX4" fmla="*/ 1440155 w 8377980"/>
                <a:gd name="connsiteY4" fmla="*/ 502648 h 2545976"/>
                <a:gd name="connsiteX5" fmla="*/ 1637005 w 8377980"/>
                <a:gd name="connsiteY5" fmla="*/ 515348 h 2545976"/>
                <a:gd name="connsiteX6" fmla="*/ 1802105 w 8377980"/>
                <a:gd name="connsiteY6" fmla="*/ 496298 h 2545976"/>
                <a:gd name="connsiteX7" fmla="*/ 2011655 w 8377980"/>
                <a:gd name="connsiteY7" fmla="*/ 337548 h 2545976"/>
                <a:gd name="connsiteX8" fmla="*/ 2291055 w 8377980"/>
                <a:gd name="connsiteY8" fmla="*/ 210548 h 2545976"/>
                <a:gd name="connsiteX9" fmla="*/ 2646655 w 8377980"/>
                <a:gd name="connsiteY9" fmla="*/ 153398 h 2545976"/>
                <a:gd name="connsiteX10" fmla="*/ 2957805 w 8377980"/>
                <a:gd name="connsiteY10" fmla="*/ 312148 h 2545976"/>
                <a:gd name="connsiteX11" fmla="*/ 3135605 w 8377980"/>
                <a:gd name="connsiteY11" fmla="*/ 635998 h 2545976"/>
                <a:gd name="connsiteX12" fmla="*/ 3446755 w 8377980"/>
                <a:gd name="connsiteY12" fmla="*/ 699498 h 2545976"/>
                <a:gd name="connsiteX13" fmla="*/ 3707105 w 8377980"/>
                <a:gd name="connsiteY13" fmla="*/ 635998 h 2545976"/>
                <a:gd name="connsiteX14" fmla="*/ 3999205 w 8377980"/>
                <a:gd name="connsiteY14" fmla="*/ 585198 h 2545976"/>
                <a:gd name="connsiteX15" fmla="*/ 4450055 w 8377980"/>
                <a:gd name="connsiteY15" fmla="*/ 553448 h 2545976"/>
                <a:gd name="connsiteX16" fmla="*/ 4697705 w 8377980"/>
                <a:gd name="connsiteY16" fmla="*/ 648698 h 2545976"/>
                <a:gd name="connsiteX17" fmla="*/ 4939005 w 8377980"/>
                <a:gd name="connsiteY17" fmla="*/ 470898 h 2545976"/>
                <a:gd name="connsiteX18" fmla="*/ 5085055 w 8377980"/>
                <a:gd name="connsiteY18" fmla="*/ 381998 h 2545976"/>
                <a:gd name="connsiteX19" fmla="*/ 5497805 w 8377980"/>
                <a:gd name="connsiteY19" fmla="*/ 305798 h 2545976"/>
                <a:gd name="connsiteX20" fmla="*/ 5923255 w 8377980"/>
                <a:gd name="connsiteY20" fmla="*/ 426448 h 2545976"/>
                <a:gd name="connsiteX21" fmla="*/ 6253455 w 8377980"/>
                <a:gd name="connsiteY21" fmla="*/ 439148 h 2545976"/>
                <a:gd name="connsiteX22" fmla="*/ 6545555 w 8377980"/>
                <a:gd name="connsiteY22" fmla="*/ 185148 h 2545976"/>
                <a:gd name="connsiteX23" fmla="*/ 7021805 w 8377980"/>
                <a:gd name="connsiteY23" fmla="*/ 51798 h 2545976"/>
                <a:gd name="connsiteX24" fmla="*/ 7383755 w 8377980"/>
                <a:gd name="connsiteY24" fmla="*/ 242298 h 2545976"/>
                <a:gd name="connsiteX25" fmla="*/ 7599655 w 8377980"/>
                <a:gd name="connsiteY25" fmla="*/ 293098 h 2545976"/>
                <a:gd name="connsiteX26" fmla="*/ 7917154 w 8377980"/>
                <a:gd name="connsiteY26" fmla="*/ 13698 h 2545976"/>
                <a:gd name="connsiteX27" fmla="*/ 8361654 w 8377980"/>
                <a:gd name="connsiteY27" fmla="*/ 159748 h 2545976"/>
                <a:gd name="connsiteX28" fmla="*/ 7239586 w 8377980"/>
                <a:gd name="connsiteY28" fmla="*/ 930517 h 2545976"/>
                <a:gd name="connsiteX29" fmla="*/ 7239586 w 8377980"/>
                <a:gd name="connsiteY29" fmla="*/ 2545976 h 2545976"/>
                <a:gd name="connsiteX30" fmla="*/ 0 w 8377980"/>
                <a:gd name="connsiteY30" fmla="*/ 2545976 h 2545976"/>
                <a:gd name="connsiteX31" fmla="*/ 107950 w 8377980"/>
                <a:gd name="connsiteY31" fmla="*/ 606667 h 2545976"/>
                <a:gd name="connsiteX0" fmla="*/ 107950 w 8722393"/>
                <a:gd name="connsiteY0" fmla="*/ 606667 h 2545976"/>
                <a:gd name="connsiteX1" fmla="*/ 487655 w 8722393"/>
                <a:gd name="connsiteY1" fmla="*/ 642348 h 2545976"/>
                <a:gd name="connsiteX2" fmla="*/ 735305 w 8722393"/>
                <a:gd name="connsiteY2" fmla="*/ 547098 h 2545976"/>
                <a:gd name="connsiteX3" fmla="*/ 925805 w 8722393"/>
                <a:gd name="connsiteY3" fmla="*/ 483598 h 2545976"/>
                <a:gd name="connsiteX4" fmla="*/ 1440155 w 8722393"/>
                <a:gd name="connsiteY4" fmla="*/ 502648 h 2545976"/>
                <a:gd name="connsiteX5" fmla="*/ 1637005 w 8722393"/>
                <a:gd name="connsiteY5" fmla="*/ 515348 h 2545976"/>
                <a:gd name="connsiteX6" fmla="*/ 1802105 w 8722393"/>
                <a:gd name="connsiteY6" fmla="*/ 496298 h 2545976"/>
                <a:gd name="connsiteX7" fmla="*/ 2011655 w 8722393"/>
                <a:gd name="connsiteY7" fmla="*/ 337548 h 2545976"/>
                <a:gd name="connsiteX8" fmla="*/ 2291055 w 8722393"/>
                <a:gd name="connsiteY8" fmla="*/ 210548 h 2545976"/>
                <a:gd name="connsiteX9" fmla="*/ 2646655 w 8722393"/>
                <a:gd name="connsiteY9" fmla="*/ 153398 h 2545976"/>
                <a:gd name="connsiteX10" fmla="*/ 2957805 w 8722393"/>
                <a:gd name="connsiteY10" fmla="*/ 312148 h 2545976"/>
                <a:gd name="connsiteX11" fmla="*/ 3135605 w 8722393"/>
                <a:gd name="connsiteY11" fmla="*/ 635998 h 2545976"/>
                <a:gd name="connsiteX12" fmla="*/ 3446755 w 8722393"/>
                <a:gd name="connsiteY12" fmla="*/ 699498 h 2545976"/>
                <a:gd name="connsiteX13" fmla="*/ 3707105 w 8722393"/>
                <a:gd name="connsiteY13" fmla="*/ 635998 h 2545976"/>
                <a:gd name="connsiteX14" fmla="*/ 3999205 w 8722393"/>
                <a:gd name="connsiteY14" fmla="*/ 585198 h 2545976"/>
                <a:gd name="connsiteX15" fmla="*/ 4450055 w 8722393"/>
                <a:gd name="connsiteY15" fmla="*/ 553448 h 2545976"/>
                <a:gd name="connsiteX16" fmla="*/ 4697705 w 8722393"/>
                <a:gd name="connsiteY16" fmla="*/ 648698 h 2545976"/>
                <a:gd name="connsiteX17" fmla="*/ 4939005 w 8722393"/>
                <a:gd name="connsiteY17" fmla="*/ 470898 h 2545976"/>
                <a:gd name="connsiteX18" fmla="*/ 5085055 w 8722393"/>
                <a:gd name="connsiteY18" fmla="*/ 381998 h 2545976"/>
                <a:gd name="connsiteX19" fmla="*/ 5497805 w 8722393"/>
                <a:gd name="connsiteY19" fmla="*/ 305798 h 2545976"/>
                <a:gd name="connsiteX20" fmla="*/ 5923255 w 8722393"/>
                <a:gd name="connsiteY20" fmla="*/ 426448 h 2545976"/>
                <a:gd name="connsiteX21" fmla="*/ 6253455 w 8722393"/>
                <a:gd name="connsiteY21" fmla="*/ 439148 h 2545976"/>
                <a:gd name="connsiteX22" fmla="*/ 6545555 w 8722393"/>
                <a:gd name="connsiteY22" fmla="*/ 185148 h 2545976"/>
                <a:gd name="connsiteX23" fmla="*/ 7021805 w 8722393"/>
                <a:gd name="connsiteY23" fmla="*/ 51798 h 2545976"/>
                <a:gd name="connsiteX24" fmla="*/ 7383755 w 8722393"/>
                <a:gd name="connsiteY24" fmla="*/ 242298 h 2545976"/>
                <a:gd name="connsiteX25" fmla="*/ 7599655 w 8722393"/>
                <a:gd name="connsiteY25" fmla="*/ 293098 h 2545976"/>
                <a:gd name="connsiteX26" fmla="*/ 7917154 w 8722393"/>
                <a:gd name="connsiteY26" fmla="*/ 13698 h 2545976"/>
                <a:gd name="connsiteX27" fmla="*/ 8361654 w 8722393"/>
                <a:gd name="connsiteY27" fmla="*/ 159748 h 2545976"/>
                <a:gd name="connsiteX28" fmla="*/ 8717254 w 8722393"/>
                <a:gd name="connsiteY28" fmla="*/ 204198 h 2545976"/>
                <a:gd name="connsiteX29" fmla="*/ 7239586 w 8722393"/>
                <a:gd name="connsiteY29" fmla="*/ 930517 h 2545976"/>
                <a:gd name="connsiteX30" fmla="*/ 7239586 w 8722393"/>
                <a:gd name="connsiteY30" fmla="*/ 2545976 h 2545976"/>
                <a:gd name="connsiteX31" fmla="*/ 0 w 8722393"/>
                <a:gd name="connsiteY31" fmla="*/ 2545976 h 2545976"/>
                <a:gd name="connsiteX32" fmla="*/ 107950 w 8722393"/>
                <a:gd name="connsiteY32" fmla="*/ 606667 h 2545976"/>
                <a:gd name="connsiteX0" fmla="*/ 107950 w 9177085"/>
                <a:gd name="connsiteY0" fmla="*/ 606667 h 2545976"/>
                <a:gd name="connsiteX1" fmla="*/ 487655 w 9177085"/>
                <a:gd name="connsiteY1" fmla="*/ 642348 h 2545976"/>
                <a:gd name="connsiteX2" fmla="*/ 735305 w 9177085"/>
                <a:gd name="connsiteY2" fmla="*/ 547098 h 2545976"/>
                <a:gd name="connsiteX3" fmla="*/ 925805 w 9177085"/>
                <a:gd name="connsiteY3" fmla="*/ 483598 h 2545976"/>
                <a:gd name="connsiteX4" fmla="*/ 1440155 w 9177085"/>
                <a:gd name="connsiteY4" fmla="*/ 502648 h 2545976"/>
                <a:gd name="connsiteX5" fmla="*/ 1637005 w 9177085"/>
                <a:gd name="connsiteY5" fmla="*/ 515348 h 2545976"/>
                <a:gd name="connsiteX6" fmla="*/ 1802105 w 9177085"/>
                <a:gd name="connsiteY6" fmla="*/ 496298 h 2545976"/>
                <a:gd name="connsiteX7" fmla="*/ 2011655 w 9177085"/>
                <a:gd name="connsiteY7" fmla="*/ 337548 h 2545976"/>
                <a:gd name="connsiteX8" fmla="*/ 2291055 w 9177085"/>
                <a:gd name="connsiteY8" fmla="*/ 210548 h 2545976"/>
                <a:gd name="connsiteX9" fmla="*/ 2646655 w 9177085"/>
                <a:gd name="connsiteY9" fmla="*/ 153398 h 2545976"/>
                <a:gd name="connsiteX10" fmla="*/ 2957805 w 9177085"/>
                <a:gd name="connsiteY10" fmla="*/ 312148 h 2545976"/>
                <a:gd name="connsiteX11" fmla="*/ 3135605 w 9177085"/>
                <a:gd name="connsiteY11" fmla="*/ 635998 h 2545976"/>
                <a:gd name="connsiteX12" fmla="*/ 3446755 w 9177085"/>
                <a:gd name="connsiteY12" fmla="*/ 699498 h 2545976"/>
                <a:gd name="connsiteX13" fmla="*/ 3707105 w 9177085"/>
                <a:gd name="connsiteY13" fmla="*/ 635998 h 2545976"/>
                <a:gd name="connsiteX14" fmla="*/ 3999205 w 9177085"/>
                <a:gd name="connsiteY14" fmla="*/ 585198 h 2545976"/>
                <a:gd name="connsiteX15" fmla="*/ 4450055 w 9177085"/>
                <a:gd name="connsiteY15" fmla="*/ 553448 h 2545976"/>
                <a:gd name="connsiteX16" fmla="*/ 4697705 w 9177085"/>
                <a:gd name="connsiteY16" fmla="*/ 648698 h 2545976"/>
                <a:gd name="connsiteX17" fmla="*/ 4939005 w 9177085"/>
                <a:gd name="connsiteY17" fmla="*/ 470898 h 2545976"/>
                <a:gd name="connsiteX18" fmla="*/ 5085055 w 9177085"/>
                <a:gd name="connsiteY18" fmla="*/ 381998 h 2545976"/>
                <a:gd name="connsiteX19" fmla="*/ 5497805 w 9177085"/>
                <a:gd name="connsiteY19" fmla="*/ 305798 h 2545976"/>
                <a:gd name="connsiteX20" fmla="*/ 5923255 w 9177085"/>
                <a:gd name="connsiteY20" fmla="*/ 426448 h 2545976"/>
                <a:gd name="connsiteX21" fmla="*/ 6253455 w 9177085"/>
                <a:gd name="connsiteY21" fmla="*/ 439148 h 2545976"/>
                <a:gd name="connsiteX22" fmla="*/ 6545555 w 9177085"/>
                <a:gd name="connsiteY22" fmla="*/ 185148 h 2545976"/>
                <a:gd name="connsiteX23" fmla="*/ 7021805 w 9177085"/>
                <a:gd name="connsiteY23" fmla="*/ 51798 h 2545976"/>
                <a:gd name="connsiteX24" fmla="*/ 7383755 w 9177085"/>
                <a:gd name="connsiteY24" fmla="*/ 242298 h 2545976"/>
                <a:gd name="connsiteX25" fmla="*/ 7599655 w 9177085"/>
                <a:gd name="connsiteY25" fmla="*/ 293098 h 2545976"/>
                <a:gd name="connsiteX26" fmla="*/ 7917154 w 9177085"/>
                <a:gd name="connsiteY26" fmla="*/ 13698 h 2545976"/>
                <a:gd name="connsiteX27" fmla="*/ 8361654 w 9177085"/>
                <a:gd name="connsiteY27" fmla="*/ 159748 h 2545976"/>
                <a:gd name="connsiteX28" fmla="*/ 8717254 w 9177085"/>
                <a:gd name="connsiteY28" fmla="*/ 204198 h 2545976"/>
                <a:gd name="connsiteX29" fmla="*/ 9168104 w 9177085"/>
                <a:gd name="connsiteY29" fmla="*/ 77198 h 2545976"/>
                <a:gd name="connsiteX30" fmla="*/ 7239586 w 9177085"/>
                <a:gd name="connsiteY30" fmla="*/ 930517 h 2545976"/>
                <a:gd name="connsiteX31" fmla="*/ 7239586 w 9177085"/>
                <a:gd name="connsiteY31" fmla="*/ 2545976 h 2545976"/>
                <a:gd name="connsiteX32" fmla="*/ 0 w 9177085"/>
                <a:gd name="connsiteY32" fmla="*/ 2545976 h 2545976"/>
                <a:gd name="connsiteX33" fmla="*/ 107950 w 9177085"/>
                <a:gd name="connsiteY33" fmla="*/ 606667 h 2545976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2790258 h 2790258"/>
                <a:gd name="connsiteX32" fmla="*/ 0 w 9598084"/>
                <a:gd name="connsiteY32" fmla="*/ 2790258 h 2790258"/>
                <a:gd name="connsiteX33" fmla="*/ 107950 w 9598084"/>
                <a:gd name="connsiteY33" fmla="*/ 850949 h 2790258"/>
                <a:gd name="connsiteX0" fmla="*/ 107950 w 10205373"/>
                <a:gd name="connsiteY0" fmla="*/ 850949 h 2790258"/>
                <a:gd name="connsiteX1" fmla="*/ 487655 w 10205373"/>
                <a:gd name="connsiteY1" fmla="*/ 886630 h 2790258"/>
                <a:gd name="connsiteX2" fmla="*/ 735305 w 10205373"/>
                <a:gd name="connsiteY2" fmla="*/ 791380 h 2790258"/>
                <a:gd name="connsiteX3" fmla="*/ 925805 w 10205373"/>
                <a:gd name="connsiteY3" fmla="*/ 727880 h 2790258"/>
                <a:gd name="connsiteX4" fmla="*/ 1440155 w 10205373"/>
                <a:gd name="connsiteY4" fmla="*/ 746930 h 2790258"/>
                <a:gd name="connsiteX5" fmla="*/ 1637005 w 10205373"/>
                <a:gd name="connsiteY5" fmla="*/ 759630 h 2790258"/>
                <a:gd name="connsiteX6" fmla="*/ 1802105 w 10205373"/>
                <a:gd name="connsiteY6" fmla="*/ 740580 h 2790258"/>
                <a:gd name="connsiteX7" fmla="*/ 2011655 w 10205373"/>
                <a:gd name="connsiteY7" fmla="*/ 581830 h 2790258"/>
                <a:gd name="connsiteX8" fmla="*/ 2291055 w 10205373"/>
                <a:gd name="connsiteY8" fmla="*/ 454830 h 2790258"/>
                <a:gd name="connsiteX9" fmla="*/ 2646655 w 10205373"/>
                <a:gd name="connsiteY9" fmla="*/ 397680 h 2790258"/>
                <a:gd name="connsiteX10" fmla="*/ 2957805 w 10205373"/>
                <a:gd name="connsiteY10" fmla="*/ 556430 h 2790258"/>
                <a:gd name="connsiteX11" fmla="*/ 3135605 w 10205373"/>
                <a:gd name="connsiteY11" fmla="*/ 880280 h 2790258"/>
                <a:gd name="connsiteX12" fmla="*/ 3446755 w 10205373"/>
                <a:gd name="connsiteY12" fmla="*/ 943780 h 2790258"/>
                <a:gd name="connsiteX13" fmla="*/ 3707105 w 10205373"/>
                <a:gd name="connsiteY13" fmla="*/ 880280 h 2790258"/>
                <a:gd name="connsiteX14" fmla="*/ 3999205 w 10205373"/>
                <a:gd name="connsiteY14" fmla="*/ 829480 h 2790258"/>
                <a:gd name="connsiteX15" fmla="*/ 4450055 w 10205373"/>
                <a:gd name="connsiteY15" fmla="*/ 797730 h 2790258"/>
                <a:gd name="connsiteX16" fmla="*/ 4697705 w 10205373"/>
                <a:gd name="connsiteY16" fmla="*/ 892980 h 2790258"/>
                <a:gd name="connsiteX17" fmla="*/ 4939005 w 10205373"/>
                <a:gd name="connsiteY17" fmla="*/ 715180 h 2790258"/>
                <a:gd name="connsiteX18" fmla="*/ 5085055 w 10205373"/>
                <a:gd name="connsiteY18" fmla="*/ 626280 h 2790258"/>
                <a:gd name="connsiteX19" fmla="*/ 5497805 w 10205373"/>
                <a:gd name="connsiteY19" fmla="*/ 550080 h 2790258"/>
                <a:gd name="connsiteX20" fmla="*/ 5923255 w 10205373"/>
                <a:gd name="connsiteY20" fmla="*/ 670730 h 2790258"/>
                <a:gd name="connsiteX21" fmla="*/ 6253455 w 10205373"/>
                <a:gd name="connsiteY21" fmla="*/ 683430 h 2790258"/>
                <a:gd name="connsiteX22" fmla="*/ 6545555 w 10205373"/>
                <a:gd name="connsiteY22" fmla="*/ 429430 h 2790258"/>
                <a:gd name="connsiteX23" fmla="*/ 7021805 w 10205373"/>
                <a:gd name="connsiteY23" fmla="*/ 296080 h 2790258"/>
                <a:gd name="connsiteX24" fmla="*/ 7383755 w 10205373"/>
                <a:gd name="connsiteY24" fmla="*/ 486580 h 2790258"/>
                <a:gd name="connsiteX25" fmla="*/ 7599655 w 10205373"/>
                <a:gd name="connsiteY25" fmla="*/ 537380 h 2790258"/>
                <a:gd name="connsiteX26" fmla="*/ 7917154 w 10205373"/>
                <a:gd name="connsiteY26" fmla="*/ 257980 h 2790258"/>
                <a:gd name="connsiteX27" fmla="*/ 8361654 w 10205373"/>
                <a:gd name="connsiteY27" fmla="*/ 404030 h 2790258"/>
                <a:gd name="connsiteX28" fmla="*/ 8717254 w 10205373"/>
                <a:gd name="connsiteY28" fmla="*/ 448480 h 2790258"/>
                <a:gd name="connsiteX29" fmla="*/ 9168104 w 10205373"/>
                <a:gd name="connsiteY29" fmla="*/ 321480 h 2790258"/>
                <a:gd name="connsiteX30" fmla="*/ 9587204 w 10205373"/>
                <a:gd name="connsiteY30" fmla="*/ 3980 h 2790258"/>
                <a:gd name="connsiteX31" fmla="*/ 9554161 w 10205373"/>
                <a:gd name="connsiteY31" fmla="*/ 1161483 h 2790258"/>
                <a:gd name="connsiteX32" fmla="*/ 0 w 10205373"/>
                <a:gd name="connsiteY32" fmla="*/ 2790258 h 2790258"/>
                <a:gd name="connsiteX33" fmla="*/ 107950 w 10205373"/>
                <a:gd name="connsiteY33" fmla="*/ 850949 h 27902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68441 h 1207550"/>
                <a:gd name="connsiteX1" fmla="*/ 478130 w 10195848"/>
                <a:gd name="connsiteY1" fmla="*/ 904122 h 1207550"/>
                <a:gd name="connsiteX2" fmla="*/ 725780 w 10195848"/>
                <a:gd name="connsiteY2" fmla="*/ 808872 h 1207550"/>
                <a:gd name="connsiteX3" fmla="*/ 916280 w 10195848"/>
                <a:gd name="connsiteY3" fmla="*/ 745372 h 1207550"/>
                <a:gd name="connsiteX4" fmla="*/ 1430630 w 10195848"/>
                <a:gd name="connsiteY4" fmla="*/ 764422 h 1207550"/>
                <a:gd name="connsiteX5" fmla="*/ 1627480 w 10195848"/>
                <a:gd name="connsiteY5" fmla="*/ 808872 h 1207550"/>
                <a:gd name="connsiteX6" fmla="*/ 1792580 w 10195848"/>
                <a:gd name="connsiteY6" fmla="*/ 758072 h 1207550"/>
                <a:gd name="connsiteX7" fmla="*/ 2002130 w 10195848"/>
                <a:gd name="connsiteY7" fmla="*/ 599322 h 1207550"/>
                <a:gd name="connsiteX8" fmla="*/ 2281530 w 10195848"/>
                <a:gd name="connsiteY8" fmla="*/ 472322 h 1207550"/>
                <a:gd name="connsiteX9" fmla="*/ 2637130 w 10195848"/>
                <a:gd name="connsiteY9" fmla="*/ 415172 h 1207550"/>
                <a:gd name="connsiteX10" fmla="*/ 2916530 w 10195848"/>
                <a:gd name="connsiteY10" fmla="*/ 624722 h 1207550"/>
                <a:gd name="connsiteX11" fmla="*/ 3113380 w 10195848"/>
                <a:gd name="connsiteY11" fmla="*/ 910472 h 1207550"/>
                <a:gd name="connsiteX12" fmla="*/ 3437230 w 10195848"/>
                <a:gd name="connsiteY12" fmla="*/ 961272 h 1207550"/>
                <a:gd name="connsiteX13" fmla="*/ 3697580 w 10195848"/>
                <a:gd name="connsiteY13" fmla="*/ 897772 h 1207550"/>
                <a:gd name="connsiteX14" fmla="*/ 3989680 w 10195848"/>
                <a:gd name="connsiteY14" fmla="*/ 846972 h 1207550"/>
                <a:gd name="connsiteX15" fmla="*/ 4440530 w 10195848"/>
                <a:gd name="connsiteY15" fmla="*/ 815222 h 1207550"/>
                <a:gd name="connsiteX16" fmla="*/ 4688180 w 10195848"/>
                <a:gd name="connsiteY16" fmla="*/ 910472 h 1207550"/>
                <a:gd name="connsiteX17" fmla="*/ 4929480 w 10195848"/>
                <a:gd name="connsiteY17" fmla="*/ 732672 h 1207550"/>
                <a:gd name="connsiteX18" fmla="*/ 5075530 w 10195848"/>
                <a:gd name="connsiteY18" fmla="*/ 643772 h 1207550"/>
                <a:gd name="connsiteX19" fmla="*/ 5488280 w 10195848"/>
                <a:gd name="connsiteY19" fmla="*/ 567572 h 1207550"/>
                <a:gd name="connsiteX20" fmla="*/ 5913730 w 10195848"/>
                <a:gd name="connsiteY20" fmla="*/ 688222 h 1207550"/>
                <a:gd name="connsiteX21" fmla="*/ 6243930 w 10195848"/>
                <a:gd name="connsiteY21" fmla="*/ 700922 h 1207550"/>
                <a:gd name="connsiteX22" fmla="*/ 6536030 w 10195848"/>
                <a:gd name="connsiteY22" fmla="*/ 446922 h 1207550"/>
                <a:gd name="connsiteX23" fmla="*/ 7012280 w 10195848"/>
                <a:gd name="connsiteY23" fmla="*/ 313572 h 1207550"/>
                <a:gd name="connsiteX24" fmla="*/ 7374230 w 10195848"/>
                <a:gd name="connsiteY24" fmla="*/ 504072 h 1207550"/>
                <a:gd name="connsiteX25" fmla="*/ 7590130 w 10195848"/>
                <a:gd name="connsiteY25" fmla="*/ 554872 h 1207550"/>
                <a:gd name="connsiteX26" fmla="*/ 7907629 w 10195848"/>
                <a:gd name="connsiteY26" fmla="*/ 281822 h 1207550"/>
                <a:gd name="connsiteX27" fmla="*/ 8358479 w 10195848"/>
                <a:gd name="connsiteY27" fmla="*/ 377072 h 1207550"/>
                <a:gd name="connsiteX28" fmla="*/ 8707729 w 10195848"/>
                <a:gd name="connsiteY28" fmla="*/ 465972 h 1207550"/>
                <a:gd name="connsiteX29" fmla="*/ 9177629 w 10195848"/>
                <a:gd name="connsiteY29" fmla="*/ 326272 h 1207550"/>
                <a:gd name="connsiteX30" fmla="*/ 9577679 w 10195848"/>
                <a:gd name="connsiteY30" fmla="*/ 21472 h 1207550"/>
                <a:gd name="connsiteX31" fmla="*/ 9544636 w 10195848"/>
                <a:gd name="connsiteY31" fmla="*/ 1178975 h 1207550"/>
                <a:gd name="connsiteX32" fmla="*/ 0 w 10195848"/>
                <a:gd name="connsiteY32" fmla="*/ 1207550 h 1207550"/>
                <a:gd name="connsiteX33" fmla="*/ 98425 w 10195848"/>
                <a:gd name="connsiteY33" fmla="*/ 868441 h 1207550"/>
                <a:gd name="connsiteX0" fmla="*/ 98425 w 10237381"/>
                <a:gd name="connsiteY0" fmla="*/ 868441 h 1207550"/>
                <a:gd name="connsiteX1" fmla="*/ 478130 w 10237381"/>
                <a:gd name="connsiteY1" fmla="*/ 904122 h 1207550"/>
                <a:gd name="connsiteX2" fmla="*/ 725780 w 10237381"/>
                <a:gd name="connsiteY2" fmla="*/ 808872 h 1207550"/>
                <a:gd name="connsiteX3" fmla="*/ 916280 w 10237381"/>
                <a:gd name="connsiteY3" fmla="*/ 745372 h 1207550"/>
                <a:gd name="connsiteX4" fmla="*/ 1430630 w 10237381"/>
                <a:gd name="connsiteY4" fmla="*/ 764422 h 1207550"/>
                <a:gd name="connsiteX5" fmla="*/ 1627480 w 10237381"/>
                <a:gd name="connsiteY5" fmla="*/ 808872 h 1207550"/>
                <a:gd name="connsiteX6" fmla="*/ 1792580 w 10237381"/>
                <a:gd name="connsiteY6" fmla="*/ 758072 h 1207550"/>
                <a:gd name="connsiteX7" fmla="*/ 2002130 w 10237381"/>
                <a:gd name="connsiteY7" fmla="*/ 599322 h 1207550"/>
                <a:gd name="connsiteX8" fmla="*/ 2281530 w 10237381"/>
                <a:gd name="connsiteY8" fmla="*/ 472322 h 1207550"/>
                <a:gd name="connsiteX9" fmla="*/ 2637130 w 10237381"/>
                <a:gd name="connsiteY9" fmla="*/ 415172 h 1207550"/>
                <a:gd name="connsiteX10" fmla="*/ 2916530 w 10237381"/>
                <a:gd name="connsiteY10" fmla="*/ 624722 h 1207550"/>
                <a:gd name="connsiteX11" fmla="*/ 3113380 w 10237381"/>
                <a:gd name="connsiteY11" fmla="*/ 910472 h 1207550"/>
                <a:gd name="connsiteX12" fmla="*/ 3437230 w 10237381"/>
                <a:gd name="connsiteY12" fmla="*/ 961272 h 1207550"/>
                <a:gd name="connsiteX13" fmla="*/ 3697580 w 10237381"/>
                <a:gd name="connsiteY13" fmla="*/ 897772 h 1207550"/>
                <a:gd name="connsiteX14" fmla="*/ 3989680 w 10237381"/>
                <a:gd name="connsiteY14" fmla="*/ 846972 h 1207550"/>
                <a:gd name="connsiteX15" fmla="*/ 4440530 w 10237381"/>
                <a:gd name="connsiteY15" fmla="*/ 815222 h 1207550"/>
                <a:gd name="connsiteX16" fmla="*/ 4688180 w 10237381"/>
                <a:gd name="connsiteY16" fmla="*/ 910472 h 1207550"/>
                <a:gd name="connsiteX17" fmla="*/ 4929480 w 10237381"/>
                <a:gd name="connsiteY17" fmla="*/ 732672 h 1207550"/>
                <a:gd name="connsiteX18" fmla="*/ 5075530 w 10237381"/>
                <a:gd name="connsiteY18" fmla="*/ 643772 h 1207550"/>
                <a:gd name="connsiteX19" fmla="*/ 5488280 w 10237381"/>
                <a:gd name="connsiteY19" fmla="*/ 567572 h 1207550"/>
                <a:gd name="connsiteX20" fmla="*/ 5913730 w 10237381"/>
                <a:gd name="connsiteY20" fmla="*/ 688222 h 1207550"/>
                <a:gd name="connsiteX21" fmla="*/ 6243930 w 10237381"/>
                <a:gd name="connsiteY21" fmla="*/ 700922 h 1207550"/>
                <a:gd name="connsiteX22" fmla="*/ 6536030 w 10237381"/>
                <a:gd name="connsiteY22" fmla="*/ 446922 h 1207550"/>
                <a:gd name="connsiteX23" fmla="*/ 7012280 w 10237381"/>
                <a:gd name="connsiteY23" fmla="*/ 313572 h 1207550"/>
                <a:gd name="connsiteX24" fmla="*/ 7374230 w 10237381"/>
                <a:gd name="connsiteY24" fmla="*/ 504072 h 1207550"/>
                <a:gd name="connsiteX25" fmla="*/ 7590130 w 10237381"/>
                <a:gd name="connsiteY25" fmla="*/ 554872 h 1207550"/>
                <a:gd name="connsiteX26" fmla="*/ 7907629 w 10237381"/>
                <a:gd name="connsiteY26" fmla="*/ 281822 h 1207550"/>
                <a:gd name="connsiteX27" fmla="*/ 8358479 w 10237381"/>
                <a:gd name="connsiteY27" fmla="*/ 377072 h 1207550"/>
                <a:gd name="connsiteX28" fmla="*/ 8707729 w 10237381"/>
                <a:gd name="connsiteY28" fmla="*/ 465972 h 1207550"/>
                <a:gd name="connsiteX29" fmla="*/ 9177629 w 10237381"/>
                <a:gd name="connsiteY29" fmla="*/ 326272 h 1207550"/>
                <a:gd name="connsiteX30" fmla="*/ 9577679 w 10237381"/>
                <a:gd name="connsiteY30" fmla="*/ 21472 h 1207550"/>
                <a:gd name="connsiteX31" fmla="*/ 9544636 w 10237381"/>
                <a:gd name="connsiteY31" fmla="*/ 1178975 h 1207550"/>
                <a:gd name="connsiteX32" fmla="*/ 0 w 10237381"/>
                <a:gd name="connsiteY32" fmla="*/ 1207550 h 1207550"/>
                <a:gd name="connsiteX33" fmla="*/ 98425 w 10237381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44636 w 9590416"/>
                <a:gd name="connsiteY31" fmla="*/ 1178975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607647"/>
                <a:gd name="connsiteY0" fmla="*/ 868441 h 1207550"/>
                <a:gd name="connsiteX1" fmla="*/ 478130 w 9607647"/>
                <a:gd name="connsiteY1" fmla="*/ 904122 h 1207550"/>
                <a:gd name="connsiteX2" fmla="*/ 725780 w 9607647"/>
                <a:gd name="connsiteY2" fmla="*/ 808872 h 1207550"/>
                <a:gd name="connsiteX3" fmla="*/ 916280 w 9607647"/>
                <a:gd name="connsiteY3" fmla="*/ 745372 h 1207550"/>
                <a:gd name="connsiteX4" fmla="*/ 1430630 w 9607647"/>
                <a:gd name="connsiteY4" fmla="*/ 764422 h 1207550"/>
                <a:gd name="connsiteX5" fmla="*/ 1627480 w 9607647"/>
                <a:gd name="connsiteY5" fmla="*/ 808872 h 1207550"/>
                <a:gd name="connsiteX6" fmla="*/ 1792580 w 9607647"/>
                <a:gd name="connsiteY6" fmla="*/ 758072 h 1207550"/>
                <a:gd name="connsiteX7" fmla="*/ 2002130 w 9607647"/>
                <a:gd name="connsiteY7" fmla="*/ 599322 h 1207550"/>
                <a:gd name="connsiteX8" fmla="*/ 2281530 w 9607647"/>
                <a:gd name="connsiteY8" fmla="*/ 472322 h 1207550"/>
                <a:gd name="connsiteX9" fmla="*/ 2637130 w 9607647"/>
                <a:gd name="connsiteY9" fmla="*/ 415172 h 1207550"/>
                <a:gd name="connsiteX10" fmla="*/ 2916530 w 9607647"/>
                <a:gd name="connsiteY10" fmla="*/ 624722 h 1207550"/>
                <a:gd name="connsiteX11" fmla="*/ 3113380 w 9607647"/>
                <a:gd name="connsiteY11" fmla="*/ 910472 h 1207550"/>
                <a:gd name="connsiteX12" fmla="*/ 3437230 w 9607647"/>
                <a:gd name="connsiteY12" fmla="*/ 961272 h 1207550"/>
                <a:gd name="connsiteX13" fmla="*/ 3697580 w 9607647"/>
                <a:gd name="connsiteY13" fmla="*/ 897772 h 1207550"/>
                <a:gd name="connsiteX14" fmla="*/ 3989680 w 9607647"/>
                <a:gd name="connsiteY14" fmla="*/ 846972 h 1207550"/>
                <a:gd name="connsiteX15" fmla="*/ 4440530 w 9607647"/>
                <a:gd name="connsiteY15" fmla="*/ 815222 h 1207550"/>
                <a:gd name="connsiteX16" fmla="*/ 4688180 w 9607647"/>
                <a:gd name="connsiteY16" fmla="*/ 910472 h 1207550"/>
                <a:gd name="connsiteX17" fmla="*/ 4929480 w 9607647"/>
                <a:gd name="connsiteY17" fmla="*/ 732672 h 1207550"/>
                <a:gd name="connsiteX18" fmla="*/ 5075530 w 9607647"/>
                <a:gd name="connsiteY18" fmla="*/ 643772 h 1207550"/>
                <a:gd name="connsiteX19" fmla="*/ 5488280 w 9607647"/>
                <a:gd name="connsiteY19" fmla="*/ 567572 h 1207550"/>
                <a:gd name="connsiteX20" fmla="*/ 5913730 w 9607647"/>
                <a:gd name="connsiteY20" fmla="*/ 688222 h 1207550"/>
                <a:gd name="connsiteX21" fmla="*/ 6243930 w 9607647"/>
                <a:gd name="connsiteY21" fmla="*/ 700922 h 1207550"/>
                <a:gd name="connsiteX22" fmla="*/ 6536030 w 9607647"/>
                <a:gd name="connsiteY22" fmla="*/ 446922 h 1207550"/>
                <a:gd name="connsiteX23" fmla="*/ 7012280 w 9607647"/>
                <a:gd name="connsiteY23" fmla="*/ 313572 h 1207550"/>
                <a:gd name="connsiteX24" fmla="*/ 7374230 w 9607647"/>
                <a:gd name="connsiteY24" fmla="*/ 504072 h 1207550"/>
                <a:gd name="connsiteX25" fmla="*/ 7590130 w 9607647"/>
                <a:gd name="connsiteY25" fmla="*/ 554872 h 1207550"/>
                <a:gd name="connsiteX26" fmla="*/ 7907629 w 9607647"/>
                <a:gd name="connsiteY26" fmla="*/ 281822 h 1207550"/>
                <a:gd name="connsiteX27" fmla="*/ 8358479 w 9607647"/>
                <a:gd name="connsiteY27" fmla="*/ 377072 h 1207550"/>
                <a:gd name="connsiteX28" fmla="*/ 8707729 w 9607647"/>
                <a:gd name="connsiteY28" fmla="*/ 465972 h 1207550"/>
                <a:gd name="connsiteX29" fmla="*/ 9177629 w 9607647"/>
                <a:gd name="connsiteY29" fmla="*/ 326272 h 1207550"/>
                <a:gd name="connsiteX30" fmla="*/ 9577679 w 9607647"/>
                <a:gd name="connsiteY30" fmla="*/ 21472 h 1207550"/>
                <a:gd name="connsiteX31" fmla="*/ 9544636 w 9607647"/>
                <a:gd name="connsiteY31" fmla="*/ 1178975 h 1207550"/>
                <a:gd name="connsiteX32" fmla="*/ 0 w 9607647"/>
                <a:gd name="connsiteY32" fmla="*/ 1207550 h 1207550"/>
                <a:gd name="connsiteX33" fmla="*/ 98425 w 9607647"/>
                <a:gd name="connsiteY33" fmla="*/ 868441 h 1207550"/>
                <a:gd name="connsiteX0" fmla="*/ 98425 w 9627443"/>
                <a:gd name="connsiteY0" fmla="*/ 868441 h 1207550"/>
                <a:gd name="connsiteX1" fmla="*/ 478130 w 9627443"/>
                <a:gd name="connsiteY1" fmla="*/ 904122 h 1207550"/>
                <a:gd name="connsiteX2" fmla="*/ 725780 w 9627443"/>
                <a:gd name="connsiteY2" fmla="*/ 808872 h 1207550"/>
                <a:gd name="connsiteX3" fmla="*/ 916280 w 9627443"/>
                <a:gd name="connsiteY3" fmla="*/ 745372 h 1207550"/>
                <a:gd name="connsiteX4" fmla="*/ 1430630 w 9627443"/>
                <a:gd name="connsiteY4" fmla="*/ 764422 h 1207550"/>
                <a:gd name="connsiteX5" fmla="*/ 1627480 w 9627443"/>
                <a:gd name="connsiteY5" fmla="*/ 808872 h 1207550"/>
                <a:gd name="connsiteX6" fmla="*/ 1792580 w 9627443"/>
                <a:gd name="connsiteY6" fmla="*/ 758072 h 1207550"/>
                <a:gd name="connsiteX7" fmla="*/ 2002130 w 9627443"/>
                <a:gd name="connsiteY7" fmla="*/ 599322 h 1207550"/>
                <a:gd name="connsiteX8" fmla="*/ 2281530 w 9627443"/>
                <a:gd name="connsiteY8" fmla="*/ 472322 h 1207550"/>
                <a:gd name="connsiteX9" fmla="*/ 2637130 w 9627443"/>
                <a:gd name="connsiteY9" fmla="*/ 415172 h 1207550"/>
                <a:gd name="connsiteX10" fmla="*/ 2916530 w 9627443"/>
                <a:gd name="connsiteY10" fmla="*/ 624722 h 1207550"/>
                <a:gd name="connsiteX11" fmla="*/ 3113380 w 9627443"/>
                <a:gd name="connsiteY11" fmla="*/ 910472 h 1207550"/>
                <a:gd name="connsiteX12" fmla="*/ 3437230 w 9627443"/>
                <a:gd name="connsiteY12" fmla="*/ 961272 h 1207550"/>
                <a:gd name="connsiteX13" fmla="*/ 3697580 w 9627443"/>
                <a:gd name="connsiteY13" fmla="*/ 897772 h 1207550"/>
                <a:gd name="connsiteX14" fmla="*/ 3989680 w 9627443"/>
                <a:gd name="connsiteY14" fmla="*/ 846972 h 1207550"/>
                <a:gd name="connsiteX15" fmla="*/ 4440530 w 9627443"/>
                <a:gd name="connsiteY15" fmla="*/ 815222 h 1207550"/>
                <a:gd name="connsiteX16" fmla="*/ 4688180 w 9627443"/>
                <a:gd name="connsiteY16" fmla="*/ 910472 h 1207550"/>
                <a:gd name="connsiteX17" fmla="*/ 4929480 w 9627443"/>
                <a:gd name="connsiteY17" fmla="*/ 732672 h 1207550"/>
                <a:gd name="connsiteX18" fmla="*/ 5075530 w 9627443"/>
                <a:gd name="connsiteY18" fmla="*/ 643772 h 1207550"/>
                <a:gd name="connsiteX19" fmla="*/ 5488280 w 9627443"/>
                <a:gd name="connsiteY19" fmla="*/ 567572 h 1207550"/>
                <a:gd name="connsiteX20" fmla="*/ 5913730 w 9627443"/>
                <a:gd name="connsiteY20" fmla="*/ 688222 h 1207550"/>
                <a:gd name="connsiteX21" fmla="*/ 6243930 w 9627443"/>
                <a:gd name="connsiteY21" fmla="*/ 700922 h 1207550"/>
                <a:gd name="connsiteX22" fmla="*/ 6536030 w 9627443"/>
                <a:gd name="connsiteY22" fmla="*/ 446922 h 1207550"/>
                <a:gd name="connsiteX23" fmla="*/ 7012280 w 9627443"/>
                <a:gd name="connsiteY23" fmla="*/ 313572 h 1207550"/>
                <a:gd name="connsiteX24" fmla="*/ 7374230 w 9627443"/>
                <a:gd name="connsiteY24" fmla="*/ 504072 h 1207550"/>
                <a:gd name="connsiteX25" fmla="*/ 7590130 w 9627443"/>
                <a:gd name="connsiteY25" fmla="*/ 554872 h 1207550"/>
                <a:gd name="connsiteX26" fmla="*/ 7907629 w 9627443"/>
                <a:gd name="connsiteY26" fmla="*/ 281822 h 1207550"/>
                <a:gd name="connsiteX27" fmla="*/ 8358479 w 9627443"/>
                <a:gd name="connsiteY27" fmla="*/ 377072 h 1207550"/>
                <a:gd name="connsiteX28" fmla="*/ 8707729 w 9627443"/>
                <a:gd name="connsiteY28" fmla="*/ 465972 h 1207550"/>
                <a:gd name="connsiteX29" fmla="*/ 9177629 w 9627443"/>
                <a:gd name="connsiteY29" fmla="*/ 326272 h 1207550"/>
                <a:gd name="connsiteX30" fmla="*/ 9577679 w 9627443"/>
                <a:gd name="connsiteY30" fmla="*/ 21472 h 1207550"/>
                <a:gd name="connsiteX31" fmla="*/ 9572374 w 9627443"/>
                <a:gd name="connsiteY31" fmla="*/ 1178974 h 1207550"/>
                <a:gd name="connsiteX32" fmla="*/ 0 w 9627443"/>
                <a:gd name="connsiteY32" fmla="*/ 1207550 h 1207550"/>
                <a:gd name="connsiteX33" fmla="*/ 98425 w 9627443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72374 w 9590416"/>
                <a:gd name="connsiteY31" fmla="*/ 1178974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594572"/>
                <a:gd name="connsiteY0" fmla="*/ 868441 h 1207550"/>
                <a:gd name="connsiteX1" fmla="*/ 478130 w 9594572"/>
                <a:gd name="connsiteY1" fmla="*/ 904122 h 1207550"/>
                <a:gd name="connsiteX2" fmla="*/ 725780 w 9594572"/>
                <a:gd name="connsiteY2" fmla="*/ 808872 h 1207550"/>
                <a:gd name="connsiteX3" fmla="*/ 916280 w 9594572"/>
                <a:gd name="connsiteY3" fmla="*/ 745372 h 1207550"/>
                <a:gd name="connsiteX4" fmla="*/ 1430630 w 9594572"/>
                <a:gd name="connsiteY4" fmla="*/ 764422 h 1207550"/>
                <a:gd name="connsiteX5" fmla="*/ 1627480 w 9594572"/>
                <a:gd name="connsiteY5" fmla="*/ 808872 h 1207550"/>
                <a:gd name="connsiteX6" fmla="*/ 1792580 w 9594572"/>
                <a:gd name="connsiteY6" fmla="*/ 758072 h 1207550"/>
                <a:gd name="connsiteX7" fmla="*/ 2002130 w 9594572"/>
                <a:gd name="connsiteY7" fmla="*/ 599322 h 1207550"/>
                <a:gd name="connsiteX8" fmla="*/ 2281530 w 9594572"/>
                <a:gd name="connsiteY8" fmla="*/ 472322 h 1207550"/>
                <a:gd name="connsiteX9" fmla="*/ 2637130 w 9594572"/>
                <a:gd name="connsiteY9" fmla="*/ 415172 h 1207550"/>
                <a:gd name="connsiteX10" fmla="*/ 2916530 w 9594572"/>
                <a:gd name="connsiteY10" fmla="*/ 624722 h 1207550"/>
                <a:gd name="connsiteX11" fmla="*/ 3113380 w 9594572"/>
                <a:gd name="connsiteY11" fmla="*/ 910472 h 1207550"/>
                <a:gd name="connsiteX12" fmla="*/ 3437230 w 9594572"/>
                <a:gd name="connsiteY12" fmla="*/ 961272 h 1207550"/>
                <a:gd name="connsiteX13" fmla="*/ 3697580 w 9594572"/>
                <a:gd name="connsiteY13" fmla="*/ 897772 h 1207550"/>
                <a:gd name="connsiteX14" fmla="*/ 3989680 w 9594572"/>
                <a:gd name="connsiteY14" fmla="*/ 846972 h 1207550"/>
                <a:gd name="connsiteX15" fmla="*/ 4440530 w 9594572"/>
                <a:gd name="connsiteY15" fmla="*/ 815222 h 1207550"/>
                <a:gd name="connsiteX16" fmla="*/ 4688180 w 9594572"/>
                <a:gd name="connsiteY16" fmla="*/ 910472 h 1207550"/>
                <a:gd name="connsiteX17" fmla="*/ 4929480 w 9594572"/>
                <a:gd name="connsiteY17" fmla="*/ 732672 h 1207550"/>
                <a:gd name="connsiteX18" fmla="*/ 5075530 w 9594572"/>
                <a:gd name="connsiteY18" fmla="*/ 643772 h 1207550"/>
                <a:gd name="connsiteX19" fmla="*/ 5488280 w 9594572"/>
                <a:gd name="connsiteY19" fmla="*/ 567572 h 1207550"/>
                <a:gd name="connsiteX20" fmla="*/ 5913730 w 9594572"/>
                <a:gd name="connsiteY20" fmla="*/ 688222 h 1207550"/>
                <a:gd name="connsiteX21" fmla="*/ 6243930 w 9594572"/>
                <a:gd name="connsiteY21" fmla="*/ 700922 h 1207550"/>
                <a:gd name="connsiteX22" fmla="*/ 6536030 w 9594572"/>
                <a:gd name="connsiteY22" fmla="*/ 446922 h 1207550"/>
                <a:gd name="connsiteX23" fmla="*/ 7012280 w 9594572"/>
                <a:gd name="connsiteY23" fmla="*/ 313572 h 1207550"/>
                <a:gd name="connsiteX24" fmla="*/ 7374230 w 9594572"/>
                <a:gd name="connsiteY24" fmla="*/ 504072 h 1207550"/>
                <a:gd name="connsiteX25" fmla="*/ 7590130 w 9594572"/>
                <a:gd name="connsiteY25" fmla="*/ 554872 h 1207550"/>
                <a:gd name="connsiteX26" fmla="*/ 7907629 w 9594572"/>
                <a:gd name="connsiteY26" fmla="*/ 281822 h 1207550"/>
                <a:gd name="connsiteX27" fmla="*/ 8358479 w 9594572"/>
                <a:gd name="connsiteY27" fmla="*/ 377072 h 1207550"/>
                <a:gd name="connsiteX28" fmla="*/ 8707729 w 9594572"/>
                <a:gd name="connsiteY28" fmla="*/ 465972 h 1207550"/>
                <a:gd name="connsiteX29" fmla="*/ 9177629 w 9594572"/>
                <a:gd name="connsiteY29" fmla="*/ 326272 h 1207550"/>
                <a:gd name="connsiteX30" fmla="*/ 9577679 w 9594572"/>
                <a:gd name="connsiteY30" fmla="*/ 21472 h 1207550"/>
                <a:gd name="connsiteX31" fmla="*/ 9590866 w 9594572"/>
                <a:gd name="connsiteY31" fmla="*/ 1178974 h 1207550"/>
                <a:gd name="connsiteX32" fmla="*/ 0 w 9594572"/>
                <a:gd name="connsiteY32" fmla="*/ 1207550 h 1207550"/>
                <a:gd name="connsiteX33" fmla="*/ 98425 w 9594572"/>
                <a:gd name="connsiteY33" fmla="*/ 868441 h 1207550"/>
                <a:gd name="connsiteX0" fmla="*/ 98425 w 9590866"/>
                <a:gd name="connsiteY0" fmla="*/ 868441 h 1207550"/>
                <a:gd name="connsiteX1" fmla="*/ 478130 w 9590866"/>
                <a:gd name="connsiteY1" fmla="*/ 904122 h 1207550"/>
                <a:gd name="connsiteX2" fmla="*/ 725780 w 9590866"/>
                <a:gd name="connsiteY2" fmla="*/ 808872 h 1207550"/>
                <a:gd name="connsiteX3" fmla="*/ 916280 w 9590866"/>
                <a:gd name="connsiteY3" fmla="*/ 745372 h 1207550"/>
                <a:gd name="connsiteX4" fmla="*/ 1430630 w 9590866"/>
                <a:gd name="connsiteY4" fmla="*/ 764422 h 1207550"/>
                <a:gd name="connsiteX5" fmla="*/ 1627480 w 9590866"/>
                <a:gd name="connsiteY5" fmla="*/ 808872 h 1207550"/>
                <a:gd name="connsiteX6" fmla="*/ 1792580 w 9590866"/>
                <a:gd name="connsiteY6" fmla="*/ 758072 h 1207550"/>
                <a:gd name="connsiteX7" fmla="*/ 2002130 w 9590866"/>
                <a:gd name="connsiteY7" fmla="*/ 599322 h 1207550"/>
                <a:gd name="connsiteX8" fmla="*/ 2281530 w 9590866"/>
                <a:gd name="connsiteY8" fmla="*/ 472322 h 1207550"/>
                <a:gd name="connsiteX9" fmla="*/ 2637130 w 9590866"/>
                <a:gd name="connsiteY9" fmla="*/ 415172 h 1207550"/>
                <a:gd name="connsiteX10" fmla="*/ 2916530 w 9590866"/>
                <a:gd name="connsiteY10" fmla="*/ 624722 h 1207550"/>
                <a:gd name="connsiteX11" fmla="*/ 3113380 w 9590866"/>
                <a:gd name="connsiteY11" fmla="*/ 910472 h 1207550"/>
                <a:gd name="connsiteX12" fmla="*/ 3437230 w 9590866"/>
                <a:gd name="connsiteY12" fmla="*/ 961272 h 1207550"/>
                <a:gd name="connsiteX13" fmla="*/ 3697580 w 9590866"/>
                <a:gd name="connsiteY13" fmla="*/ 897772 h 1207550"/>
                <a:gd name="connsiteX14" fmla="*/ 3989680 w 9590866"/>
                <a:gd name="connsiteY14" fmla="*/ 846972 h 1207550"/>
                <a:gd name="connsiteX15" fmla="*/ 4440530 w 9590866"/>
                <a:gd name="connsiteY15" fmla="*/ 815222 h 1207550"/>
                <a:gd name="connsiteX16" fmla="*/ 4688180 w 9590866"/>
                <a:gd name="connsiteY16" fmla="*/ 910472 h 1207550"/>
                <a:gd name="connsiteX17" fmla="*/ 4929480 w 9590866"/>
                <a:gd name="connsiteY17" fmla="*/ 732672 h 1207550"/>
                <a:gd name="connsiteX18" fmla="*/ 5075530 w 9590866"/>
                <a:gd name="connsiteY18" fmla="*/ 643772 h 1207550"/>
                <a:gd name="connsiteX19" fmla="*/ 5488280 w 9590866"/>
                <a:gd name="connsiteY19" fmla="*/ 567572 h 1207550"/>
                <a:gd name="connsiteX20" fmla="*/ 5913730 w 9590866"/>
                <a:gd name="connsiteY20" fmla="*/ 688222 h 1207550"/>
                <a:gd name="connsiteX21" fmla="*/ 6243930 w 9590866"/>
                <a:gd name="connsiteY21" fmla="*/ 700922 h 1207550"/>
                <a:gd name="connsiteX22" fmla="*/ 6536030 w 9590866"/>
                <a:gd name="connsiteY22" fmla="*/ 446922 h 1207550"/>
                <a:gd name="connsiteX23" fmla="*/ 7012280 w 9590866"/>
                <a:gd name="connsiteY23" fmla="*/ 313572 h 1207550"/>
                <a:gd name="connsiteX24" fmla="*/ 7374230 w 9590866"/>
                <a:gd name="connsiteY24" fmla="*/ 504072 h 1207550"/>
                <a:gd name="connsiteX25" fmla="*/ 7590130 w 9590866"/>
                <a:gd name="connsiteY25" fmla="*/ 554872 h 1207550"/>
                <a:gd name="connsiteX26" fmla="*/ 7907629 w 9590866"/>
                <a:gd name="connsiteY26" fmla="*/ 281822 h 1207550"/>
                <a:gd name="connsiteX27" fmla="*/ 8358479 w 9590866"/>
                <a:gd name="connsiteY27" fmla="*/ 377072 h 1207550"/>
                <a:gd name="connsiteX28" fmla="*/ 8707729 w 9590866"/>
                <a:gd name="connsiteY28" fmla="*/ 465972 h 1207550"/>
                <a:gd name="connsiteX29" fmla="*/ 9177629 w 9590866"/>
                <a:gd name="connsiteY29" fmla="*/ 326272 h 1207550"/>
                <a:gd name="connsiteX30" fmla="*/ 9577679 w 9590866"/>
                <a:gd name="connsiteY30" fmla="*/ 21472 h 1207550"/>
                <a:gd name="connsiteX31" fmla="*/ 9590866 w 9590866"/>
                <a:gd name="connsiteY31" fmla="*/ 1178974 h 1207550"/>
                <a:gd name="connsiteX32" fmla="*/ 0 w 9590866"/>
                <a:gd name="connsiteY32" fmla="*/ 1207550 h 1207550"/>
                <a:gd name="connsiteX33" fmla="*/ 98425 w 9590866"/>
                <a:gd name="connsiteY33" fmla="*/ 868441 h 1207550"/>
                <a:gd name="connsiteX0" fmla="*/ 98425 w 9591791"/>
                <a:gd name="connsiteY0" fmla="*/ 868441 h 1207550"/>
                <a:gd name="connsiteX1" fmla="*/ 478130 w 9591791"/>
                <a:gd name="connsiteY1" fmla="*/ 904122 h 1207550"/>
                <a:gd name="connsiteX2" fmla="*/ 725780 w 9591791"/>
                <a:gd name="connsiteY2" fmla="*/ 808872 h 1207550"/>
                <a:gd name="connsiteX3" fmla="*/ 916280 w 9591791"/>
                <a:gd name="connsiteY3" fmla="*/ 745372 h 1207550"/>
                <a:gd name="connsiteX4" fmla="*/ 1430630 w 9591791"/>
                <a:gd name="connsiteY4" fmla="*/ 764422 h 1207550"/>
                <a:gd name="connsiteX5" fmla="*/ 1627480 w 9591791"/>
                <a:gd name="connsiteY5" fmla="*/ 808872 h 1207550"/>
                <a:gd name="connsiteX6" fmla="*/ 1792580 w 9591791"/>
                <a:gd name="connsiteY6" fmla="*/ 758072 h 1207550"/>
                <a:gd name="connsiteX7" fmla="*/ 2002130 w 9591791"/>
                <a:gd name="connsiteY7" fmla="*/ 599322 h 1207550"/>
                <a:gd name="connsiteX8" fmla="*/ 2281530 w 9591791"/>
                <a:gd name="connsiteY8" fmla="*/ 472322 h 1207550"/>
                <a:gd name="connsiteX9" fmla="*/ 2637130 w 9591791"/>
                <a:gd name="connsiteY9" fmla="*/ 415172 h 1207550"/>
                <a:gd name="connsiteX10" fmla="*/ 2916530 w 9591791"/>
                <a:gd name="connsiteY10" fmla="*/ 624722 h 1207550"/>
                <a:gd name="connsiteX11" fmla="*/ 3113380 w 9591791"/>
                <a:gd name="connsiteY11" fmla="*/ 910472 h 1207550"/>
                <a:gd name="connsiteX12" fmla="*/ 3437230 w 9591791"/>
                <a:gd name="connsiteY12" fmla="*/ 961272 h 1207550"/>
                <a:gd name="connsiteX13" fmla="*/ 3697580 w 9591791"/>
                <a:gd name="connsiteY13" fmla="*/ 897772 h 1207550"/>
                <a:gd name="connsiteX14" fmla="*/ 3989680 w 9591791"/>
                <a:gd name="connsiteY14" fmla="*/ 846972 h 1207550"/>
                <a:gd name="connsiteX15" fmla="*/ 4440530 w 9591791"/>
                <a:gd name="connsiteY15" fmla="*/ 815222 h 1207550"/>
                <a:gd name="connsiteX16" fmla="*/ 4688180 w 9591791"/>
                <a:gd name="connsiteY16" fmla="*/ 910472 h 1207550"/>
                <a:gd name="connsiteX17" fmla="*/ 4929480 w 9591791"/>
                <a:gd name="connsiteY17" fmla="*/ 732672 h 1207550"/>
                <a:gd name="connsiteX18" fmla="*/ 5075530 w 9591791"/>
                <a:gd name="connsiteY18" fmla="*/ 643772 h 1207550"/>
                <a:gd name="connsiteX19" fmla="*/ 5488280 w 9591791"/>
                <a:gd name="connsiteY19" fmla="*/ 567572 h 1207550"/>
                <a:gd name="connsiteX20" fmla="*/ 5913730 w 9591791"/>
                <a:gd name="connsiteY20" fmla="*/ 688222 h 1207550"/>
                <a:gd name="connsiteX21" fmla="*/ 6243930 w 9591791"/>
                <a:gd name="connsiteY21" fmla="*/ 700922 h 1207550"/>
                <a:gd name="connsiteX22" fmla="*/ 6536030 w 9591791"/>
                <a:gd name="connsiteY22" fmla="*/ 446922 h 1207550"/>
                <a:gd name="connsiteX23" fmla="*/ 7012280 w 9591791"/>
                <a:gd name="connsiteY23" fmla="*/ 313572 h 1207550"/>
                <a:gd name="connsiteX24" fmla="*/ 7374230 w 9591791"/>
                <a:gd name="connsiteY24" fmla="*/ 504072 h 1207550"/>
                <a:gd name="connsiteX25" fmla="*/ 7590130 w 9591791"/>
                <a:gd name="connsiteY25" fmla="*/ 554872 h 1207550"/>
                <a:gd name="connsiteX26" fmla="*/ 7907629 w 9591791"/>
                <a:gd name="connsiteY26" fmla="*/ 281822 h 1207550"/>
                <a:gd name="connsiteX27" fmla="*/ 8358479 w 9591791"/>
                <a:gd name="connsiteY27" fmla="*/ 377072 h 1207550"/>
                <a:gd name="connsiteX28" fmla="*/ 8707729 w 9591791"/>
                <a:gd name="connsiteY28" fmla="*/ 465972 h 1207550"/>
                <a:gd name="connsiteX29" fmla="*/ 9177629 w 9591791"/>
                <a:gd name="connsiteY29" fmla="*/ 326272 h 1207550"/>
                <a:gd name="connsiteX30" fmla="*/ 9577679 w 9591791"/>
                <a:gd name="connsiteY30" fmla="*/ 21472 h 1207550"/>
                <a:gd name="connsiteX31" fmla="*/ 9590866 w 9591791"/>
                <a:gd name="connsiteY31" fmla="*/ 1178974 h 1207550"/>
                <a:gd name="connsiteX32" fmla="*/ 0 w 9591791"/>
                <a:gd name="connsiteY32" fmla="*/ 1207550 h 1207550"/>
                <a:gd name="connsiteX33" fmla="*/ 98425 w 9591791"/>
                <a:gd name="connsiteY33" fmla="*/ 868441 h 1207550"/>
                <a:gd name="connsiteX0" fmla="*/ 98425 w 9601903"/>
                <a:gd name="connsiteY0" fmla="*/ 868441 h 1207550"/>
                <a:gd name="connsiteX1" fmla="*/ 478130 w 9601903"/>
                <a:gd name="connsiteY1" fmla="*/ 904122 h 1207550"/>
                <a:gd name="connsiteX2" fmla="*/ 725780 w 9601903"/>
                <a:gd name="connsiteY2" fmla="*/ 808872 h 1207550"/>
                <a:gd name="connsiteX3" fmla="*/ 916280 w 9601903"/>
                <a:gd name="connsiteY3" fmla="*/ 745372 h 1207550"/>
                <a:gd name="connsiteX4" fmla="*/ 1430630 w 9601903"/>
                <a:gd name="connsiteY4" fmla="*/ 764422 h 1207550"/>
                <a:gd name="connsiteX5" fmla="*/ 1627480 w 9601903"/>
                <a:gd name="connsiteY5" fmla="*/ 808872 h 1207550"/>
                <a:gd name="connsiteX6" fmla="*/ 1792580 w 9601903"/>
                <a:gd name="connsiteY6" fmla="*/ 758072 h 1207550"/>
                <a:gd name="connsiteX7" fmla="*/ 2002130 w 9601903"/>
                <a:gd name="connsiteY7" fmla="*/ 599322 h 1207550"/>
                <a:gd name="connsiteX8" fmla="*/ 2281530 w 9601903"/>
                <a:gd name="connsiteY8" fmla="*/ 472322 h 1207550"/>
                <a:gd name="connsiteX9" fmla="*/ 2637130 w 9601903"/>
                <a:gd name="connsiteY9" fmla="*/ 415172 h 1207550"/>
                <a:gd name="connsiteX10" fmla="*/ 2916530 w 9601903"/>
                <a:gd name="connsiteY10" fmla="*/ 624722 h 1207550"/>
                <a:gd name="connsiteX11" fmla="*/ 3113380 w 9601903"/>
                <a:gd name="connsiteY11" fmla="*/ 910472 h 1207550"/>
                <a:gd name="connsiteX12" fmla="*/ 3437230 w 9601903"/>
                <a:gd name="connsiteY12" fmla="*/ 961272 h 1207550"/>
                <a:gd name="connsiteX13" fmla="*/ 3697580 w 9601903"/>
                <a:gd name="connsiteY13" fmla="*/ 897772 h 1207550"/>
                <a:gd name="connsiteX14" fmla="*/ 3989680 w 9601903"/>
                <a:gd name="connsiteY14" fmla="*/ 846972 h 1207550"/>
                <a:gd name="connsiteX15" fmla="*/ 4440530 w 9601903"/>
                <a:gd name="connsiteY15" fmla="*/ 815222 h 1207550"/>
                <a:gd name="connsiteX16" fmla="*/ 4688180 w 9601903"/>
                <a:gd name="connsiteY16" fmla="*/ 910472 h 1207550"/>
                <a:gd name="connsiteX17" fmla="*/ 4929480 w 9601903"/>
                <a:gd name="connsiteY17" fmla="*/ 732672 h 1207550"/>
                <a:gd name="connsiteX18" fmla="*/ 5075530 w 9601903"/>
                <a:gd name="connsiteY18" fmla="*/ 643772 h 1207550"/>
                <a:gd name="connsiteX19" fmla="*/ 5488280 w 9601903"/>
                <a:gd name="connsiteY19" fmla="*/ 567572 h 1207550"/>
                <a:gd name="connsiteX20" fmla="*/ 5913730 w 9601903"/>
                <a:gd name="connsiteY20" fmla="*/ 688222 h 1207550"/>
                <a:gd name="connsiteX21" fmla="*/ 6243930 w 9601903"/>
                <a:gd name="connsiteY21" fmla="*/ 700922 h 1207550"/>
                <a:gd name="connsiteX22" fmla="*/ 6536030 w 9601903"/>
                <a:gd name="connsiteY22" fmla="*/ 446922 h 1207550"/>
                <a:gd name="connsiteX23" fmla="*/ 7012280 w 9601903"/>
                <a:gd name="connsiteY23" fmla="*/ 313572 h 1207550"/>
                <a:gd name="connsiteX24" fmla="*/ 7374230 w 9601903"/>
                <a:gd name="connsiteY24" fmla="*/ 504072 h 1207550"/>
                <a:gd name="connsiteX25" fmla="*/ 7590130 w 9601903"/>
                <a:gd name="connsiteY25" fmla="*/ 554872 h 1207550"/>
                <a:gd name="connsiteX26" fmla="*/ 7907629 w 9601903"/>
                <a:gd name="connsiteY26" fmla="*/ 281822 h 1207550"/>
                <a:gd name="connsiteX27" fmla="*/ 8358479 w 9601903"/>
                <a:gd name="connsiteY27" fmla="*/ 377072 h 1207550"/>
                <a:gd name="connsiteX28" fmla="*/ 8707729 w 9601903"/>
                <a:gd name="connsiteY28" fmla="*/ 465972 h 1207550"/>
                <a:gd name="connsiteX29" fmla="*/ 9177629 w 9601903"/>
                <a:gd name="connsiteY29" fmla="*/ 326272 h 1207550"/>
                <a:gd name="connsiteX30" fmla="*/ 9589418 w 9601903"/>
                <a:gd name="connsiteY30" fmla="*/ 21472 h 1207550"/>
                <a:gd name="connsiteX31" fmla="*/ 9590866 w 9601903"/>
                <a:gd name="connsiteY31" fmla="*/ 1178974 h 1207550"/>
                <a:gd name="connsiteX32" fmla="*/ 0 w 9601903"/>
                <a:gd name="connsiteY32" fmla="*/ 1207550 h 1207550"/>
                <a:gd name="connsiteX33" fmla="*/ 98425 w 9601903"/>
                <a:gd name="connsiteY33" fmla="*/ 868441 h 120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601903" h="1207550">
                  <a:moveTo>
                    <a:pt x="98425" y="868441"/>
                  </a:moveTo>
                  <a:cubicBezTo>
                    <a:pt x="328710" y="733226"/>
                    <a:pt x="425645" y="852012"/>
                    <a:pt x="478130" y="904122"/>
                  </a:cubicBezTo>
                  <a:cubicBezTo>
                    <a:pt x="537397" y="825805"/>
                    <a:pt x="641113" y="766539"/>
                    <a:pt x="725780" y="808872"/>
                  </a:cubicBezTo>
                  <a:cubicBezTo>
                    <a:pt x="757530" y="694572"/>
                    <a:pt x="846430" y="700922"/>
                    <a:pt x="916280" y="745372"/>
                  </a:cubicBezTo>
                  <a:cubicBezTo>
                    <a:pt x="1142763" y="506189"/>
                    <a:pt x="1375597" y="616255"/>
                    <a:pt x="1430630" y="764422"/>
                  </a:cubicBezTo>
                  <a:cubicBezTo>
                    <a:pt x="1521647" y="669172"/>
                    <a:pt x="1587263" y="732672"/>
                    <a:pt x="1627480" y="808872"/>
                  </a:cubicBezTo>
                  <a:cubicBezTo>
                    <a:pt x="1661347" y="741139"/>
                    <a:pt x="1726963" y="755955"/>
                    <a:pt x="1792580" y="758072"/>
                  </a:cubicBezTo>
                  <a:cubicBezTo>
                    <a:pt x="1796813" y="563339"/>
                    <a:pt x="1902647" y="590855"/>
                    <a:pt x="2002130" y="599322"/>
                  </a:cubicBezTo>
                  <a:cubicBezTo>
                    <a:pt x="2008480" y="554872"/>
                    <a:pt x="2110080" y="364372"/>
                    <a:pt x="2281530" y="472322"/>
                  </a:cubicBezTo>
                  <a:cubicBezTo>
                    <a:pt x="2330213" y="228905"/>
                    <a:pt x="2620197" y="302989"/>
                    <a:pt x="2637130" y="415172"/>
                  </a:cubicBezTo>
                  <a:cubicBezTo>
                    <a:pt x="2778947" y="343205"/>
                    <a:pt x="3009663" y="449039"/>
                    <a:pt x="2916530" y="624722"/>
                  </a:cubicBezTo>
                  <a:cubicBezTo>
                    <a:pt x="3111263" y="620489"/>
                    <a:pt x="3128197" y="794055"/>
                    <a:pt x="3113380" y="910472"/>
                  </a:cubicBezTo>
                  <a:cubicBezTo>
                    <a:pt x="3193813" y="846972"/>
                    <a:pt x="3350447" y="808872"/>
                    <a:pt x="3437230" y="961272"/>
                  </a:cubicBezTo>
                  <a:cubicBezTo>
                    <a:pt x="3475330" y="927405"/>
                    <a:pt x="3589630" y="785589"/>
                    <a:pt x="3697580" y="897772"/>
                  </a:cubicBezTo>
                  <a:cubicBezTo>
                    <a:pt x="3769547" y="753839"/>
                    <a:pt x="3936763" y="762305"/>
                    <a:pt x="3989680" y="846972"/>
                  </a:cubicBezTo>
                  <a:cubicBezTo>
                    <a:pt x="4148430" y="550639"/>
                    <a:pt x="4434180" y="648005"/>
                    <a:pt x="4440530" y="815222"/>
                  </a:cubicBezTo>
                  <a:cubicBezTo>
                    <a:pt x="4605630" y="751722"/>
                    <a:pt x="4662780" y="872372"/>
                    <a:pt x="4688180" y="910472"/>
                  </a:cubicBezTo>
                  <a:cubicBezTo>
                    <a:pt x="4686063" y="715739"/>
                    <a:pt x="4849047" y="724205"/>
                    <a:pt x="4929480" y="732672"/>
                  </a:cubicBezTo>
                  <a:cubicBezTo>
                    <a:pt x="4912547" y="673405"/>
                    <a:pt x="4927363" y="576039"/>
                    <a:pt x="5075530" y="643772"/>
                  </a:cubicBezTo>
                  <a:cubicBezTo>
                    <a:pt x="5086113" y="434222"/>
                    <a:pt x="5363397" y="408822"/>
                    <a:pt x="5488280" y="567572"/>
                  </a:cubicBezTo>
                  <a:cubicBezTo>
                    <a:pt x="5575063" y="402472"/>
                    <a:pt x="5915847" y="427872"/>
                    <a:pt x="5913730" y="688222"/>
                  </a:cubicBezTo>
                  <a:cubicBezTo>
                    <a:pt x="6023797" y="563339"/>
                    <a:pt x="6178313" y="590855"/>
                    <a:pt x="6243930" y="700922"/>
                  </a:cubicBezTo>
                  <a:cubicBezTo>
                    <a:pt x="6220647" y="317805"/>
                    <a:pt x="6451363" y="366489"/>
                    <a:pt x="6536030" y="446922"/>
                  </a:cubicBezTo>
                  <a:cubicBezTo>
                    <a:pt x="6459830" y="68039"/>
                    <a:pt x="6967830" y="146355"/>
                    <a:pt x="7012280" y="313572"/>
                  </a:cubicBezTo>
                  <a:cubicBezTo>
                    <a:pt x="7143513" y="216205"/>
                    <a:pt x="7344597" y="366489"/>
                    <a:pt x="7374230" y="504072"/>
                  </a:cubicBezTo>
                  <a:cubicBezTo>
                    <a:pt x="7441963" y="480789"/>
                    <a:pt x="7566847" y="413055"/>
                    <a:pt x="7590130" y="554872"/>
                  </a:cubicBezTo>
                  <a:cubicBezTo>
                    <a:pt x="7513930" y="254305"/>
                    <a:pt x="7945729" y="226789"/>
                    <a:pt x="7907629" y="281822"/>
                  </a:cubicBezTo>
                  <a:cubicBezTo>
                    <a:pt x="8049446" y="65922"/>
                    <a:pt x="8445262" y="250072"/>
                    <a:pt x="8358479" y="377072"/>
                  </a:cubicBezTo>
                  <a:cubicBezTo>
                    <a:pt x="8629412" y="247955"/>
                    <a:pt x="8709846" y="429989"/>
                    <a:pt x="8707729" y="465972"/>
                  </a:cubicBezTo>
                  <a:cubicBezTo>
                    <a:pt x="8915162" y="175989"/>
                    <a:pt x="9243246" y="286055"/>
                    <a:pt x="9177629" y="326272"/>
                  </a:cubicBezTo>
                  <a:cubicBezTo>
                    <a:pt x="9160696" y="-18745"/>
                    <a:pt x="9688901" y="-27211"/>
                    <a:pt x="9589418" y="21472"/>
                  </a:cubicBezTo>
                  <a:cubicBezTo>
                    <a:pt x="9577215" y="591408"/>
                    <a:pt x="9597546" y="1006141"/>
                    <a:pt x="9590866" y="1178974"/>
                  </a:cubicBezTo>
                  <a:lnTo>
                    <a:pt x="0" y="1207550"/>
                  </a:lnTo>
                  <a:cubicBezTo>
                    <a:pt x="32808" y="1094514"/>
                    <a:pt x="-10583" y="648102"/>
                    <a:pt x="98425" y="86844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72">
              <a:extLst>
                <a:ext uri="{FF2B5EF4-FFF2-40B4-BE49-F238E27FC236}">
                  <a16:creationId xmlns:a16="http://schemas.microsoft.com/office/drawing/2014/main" id="{53170E6A-1579-4A12-B2A1-2D09C3E21CCE}"/>
                </a:ext>
              </a:extLst>
            </p:cNvPr>
            <p:cNvSpPr/>
            <p:nvPr/>
          </p:nvSpPr>
          <p:spPr>
            <a:xfrm>
              <a:off x="132" y="701734"/>
              <a:ext cx="5860741" cy="799029"/>
            </a:xfrm>
            <a:custGeom>
              <a:avLst/>
              <a:gdLst>
                <a:gd name="connsiteX0" fmla="*/ 0 w 7239586"/>
                <a:gd name="connsiteY0" fmla="*/ 0 h 1615459"/>
                <a:gd name="connsiteX1" fmla="*/ 7239586 w 7239586"/>
                <a:gd name="connsiteY1" fmla="*/ 0 h 1615459"/>
                <a:gd name="connsiteX2" fmla="*/ 7239586 w 7239586"/>
                <a:gd name="connsiteY2" fmla="*/ 1615459 h 1615459"/>
                <a:gd name="connsiteX3" fmla="*/ 0 w 7239586"/>
                <a:gd name="connsiteY3" fmla="*/ 1615459 h 1615459"/>
                <a:gd name="connsiteX4" fmla="*/ 0 w 7239586"/>
                <a:gd name="connsiteY4" fmla="*/ 0 h 1615459"/>
                <a:gd name="connsiteX0" fmla="*/ 107950 w 7239586"/>
                <a:gd name="connsiteY0" fmla="*/ 0 h 1939309"/>
                <a:gd name="connsiteX1" fmla="*/ 7239586 w 7239586"/>
                <a:gd name="connsiteY1" fmla="*/ 323850 h 1939309"/>
                <a:gd name="connsiteX2" fmla="*/ 7239586 w 7239586"/>
                <a:gd name="connsiteY2" fmla="*/ 1939309 h 1939309"/>
                <a:gd name="connsiteX3" fmla="*/ 0 w 7239586"/>
                <a:gd name="connsiteY3" fmla="*/ 1939309 h 1939309"/>
                <a:gd name="connsiteX4" fmla="*/ 107950 w 7239586"/>
                <a:gd name="connsiteY4" fmla="*/ 0 h 1939309"/>
                <a:gd name="connsiteX0" fmla="*/ 107950 w 7239586"/>
                <a:gd name="connsiteY0" fmla="*/ 0 h 1939309"/>
                <a:gd name="connsiteX1" fmla="*/ 487655 w 7239586"/>
                <a:gd name="connsiteY1" fmla="*/ 35681 h 1939309"/>
                <a:gd name="connsiteX2" fmla="*/ 7239586 w 7239586"/>
                <a:gd name="connsiteY2" fmla="*/ 323850 h 1939309"/>
                <a:gd name="connsiteX3" fmla="*/ 7239586 w 7239586"/>
                <a:gd name="connsiteY3" fmla="*/ 1939309 h 1939309"/>
                <a:gd name="connsiteX4" fmla="*/ 0 w 7239586"/>
                <a:gd name="connsiteY4" fmla="*/ 1939309 h 1939309"/>
                <a:gd name="connsiteX5" fmla="*/ 107950 w 7239586"/>
                <a:gd name="connsiteY5" fmla="*/ 0 h 1939309"/>
                <a:gd name="connsiteX0" fmla="*/ 107950 w 7239586"/>
                <a:gd name="connsiteY0" fmla="*/ 59569 h 1998878"/>
                <a:gd name="connsiteX1" fmla="*/ 487655 w 7239586"/>
                <a:gd name="connsiteY1" fmla="*/ 95250 h 1998878"/>
                <a:gd name="connsiteX2" fmla="*/ 735305 w 7239586"/>
                <a:gd name="connsiteY2" fmla="*/ 0 h 1998878"/>
                <a:gd name="connsiteX3" fmla="*/ 7239586 w 7239586"/>
                <a:gd name="connsiteY3" fmla="*/ 383419 h 1998878"/>
                <a:gd name="connsiteX4" fmla="*/ 7239586 w 7239586"/>
                <a:gd name="connsiteY4" fmla="*/ 1998878 h 1998878"/>
                <a:gd name="connsiteX5" fmla="*/ 0 w 7239586"/>
                <a:gd name="connsiteY5" fmla="*/ 1998878 h 1998878"/>
                <a:gd name="connsiteX6" fmla="*/ 107950 w 7239586"/>
                <a:gd name="connsiteY6" fmla="*/ 59569 h 19988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7239586 w 7239586"/>
                <a:gd name="connsiteY4" fmla="*/ 446919 h 2062378"/>
                <a:gd name="connsiteX5" fmla="*/ 7239586 w 7239586"/>
                <a:gd name="connsiteY5" fmla="*/ 2062378 h 2062378"/>
                <a:gd name="connsiteX6" fmla="*/ 0 w 7239586"/>
                <a:gd name="connsiteY6" fmla="*/ 2062378 h 2062378"/>
                <a:gd name="connsiteX7" fmla="*/ 107950 w 7239586"/>
                <a:gd name="connsiteY7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7239586 w 7239586"/>
                <a:gd name="connsiteY5" fmla="*/ 446919 h 2062378"/>
                <a:gd name="connsiteX6" fmla="*/ 7239586 w 7239586"/>
                <a:gd name="connsiteY6" fmla="*/ 2062378 h 2062378"/>
                <a:gd name="connsiteX7" fmla="*/ 0 w 7239586"/>
                <a:gd name="connsiteY7" fmla="*/ 2062378 h 2062378"/>
                <a:gd name="connsiteX8" fmla="*/ 107950 w 7239586"/>
                <a:gd name="connsiteY8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7239586 w 7239586"/>
                <a:gd name="connsiteY6" fmla="*/ 446919 h 2062378"/>
                <a:gd name="connsiteX7" fmla="*/ 7239586 w 7239586"/>
                <a:gd name="connsiteY7" fmla="*/ 2062378 h 2062378"/>
                <a:gd name="connsiteX8" fmla="*/ 0 w 7239586"/>
                <a:gd name="connsiteY8" fmla="*/ 2062378 h 2062378"/>
                <a:gd name="connsiteX9" fmla="*/ 107950 w 7239586"/>
                <a:gd name="connsiteY9" fmla="*/ 123069 h 2062378"/>
                <a:gd name="connsiteX0" fmla="*/ 107950 w 7239586"/>
                <a:gd name="connsiteY0" fmla="*/ 123069 h 2062378"/>
                <a:gd name="connsiteX1" fmla="*/ 487655 w 7239586"/>
                <a:gd name="connsiteY1" fmla="*/ 158750 h 2062378"/>
                <a:gd name="connsiteX2" fmla="*/ 735305 w 7239586"/>
                <a:gd name="connsiteY2" fmla="*/ 63500 h 2062378"/>
                <a:gd name="connsiteX3" fmla="*/ 925805 w 7239586"/>
                <a:gd name="connsiteY3" fmla="*/ 0 h 2062378"/>
                <a:gd name="connsiteX4" fmla="*/ 1440155 w 7239586"/>
                <a:gd name="connsiteY4" fmla="*/ 19050 h 2062378"/>
                <a:gd name="connsiteX5" fmla="*/ 1637005 w 7239586"/>
                <a:gd name="connsiteY5" fmla="*/ 31750 h 2062378"/>
                <a:gd name="connsiteX6" fmla="*/ 1802105 w 7239586"/>
                <a:gd name="connsiteY6" fmla="*/ 12700 h 2062378"/>
                <a:gd name="connsiteX7" fmla="*/ 7239586 w 7239586"/>
                <a:gd name="connsiteY7" fmla="*/ 446919 h 2062378"/>
                <a:gd name="connsiteX8" fmla="*/ 7239586 w 7239586"/>
                <a:gd name="connsiteY8" fmla="*/ 2062378 h 2062378"/>
                <a:gd name="connsiteX9" fmla="*/ 0 w 7239586"/>
                <a:gd name="connsiteY9" fmla="*/ 2062378 h 2062378"/>
                <a:gd name="connsiteX10" fmla="*/ 107950 w 7239586"/>
                <a:gd name="connsiteY10" fmla="*/ 123069 h 2062378"/>
                <a:gd name="connsiteX0" fmla="*/ 107950 w 7239586"/>
                <a:gd name="connsiteY0" fmla="*/ 269415 h 2208724"/>
                <a:gd name="connsiteX1" fmla="*/ 487655 w 7239586"/>
                <a:gd name="connsiteY1" fmla="*/ 305096 h 2208724"/>
                <a:gd name="connsiteX2" fmla="*/ 735305 w 7239586"/>
                <a:gd name="connsiteY2" fmla="*/ 209846 h 2208724"/>
                <a:gd name="connsiteX3" fmla="*/ 925805 w 7239586"/>
                <a:gd name="connsiteY3" fmla="*/ 146346 h 2208724"/>
                <a:gd name="connsiteX4" fmla="*/ 1440155 w 7239586"/>
                <a:gd name="connsiteY4" fmla="*/ 165396 h 2208724"/>
                <a:gd name="connsiteX5" fmla="*/ 1637005 w 7239586"/>
                <a:gd name="connsiteY5" fmla="*/ 178096 h 2208724"/>
                <a:gd name="connsiteX6" fmla="*/ 1802105 w 7239586"/>
                <a:gd name="connsiteY6" fmla="*/ 159046 h 2208724"/>
                <a:gd name="connsiteX7" fmla="*/ 2011655 w 7239586"/>
                <a:gd name="connsiteY7" fmla="*/ 296 h 2208724"/>
                <a:gd name="connsiteX8" fmla="*/ 7239586 w 7239586"/>
                <a:gd name="connsiteY8" fmla="*/ 593265 h 2208724"/>
                <a:gd name="connsiteX9" fmla="*/ 7239586 w 7239586"/>
                <a:gd name="connsiteY9" fmla="*/ 2208724 h 2208724"/>
                <a:gd name="connsiteX10" fmla="*/ 0 w 7239586"/>
                <a:gd name="connsiteY10" fmla="*/ 2208724 h 2208724"/>
                <a:gd name="connsiteX11" fmla="*/ 107950 w 7239586"/>
                <a:gd name="connsiteY11" fmla="*/ 269415 h 2208724"/>
                <a:gd name="connsiteX0" fmla="*/ 107950 w 7239586"/>
                <a:gd name="connsiteY0" fmla="*/ 396329 h 2335638"/>
                <a:gd name="connsiteX1" fmla="*/ 487655 w 7239586"/>
                <a:gd name="connsiteY1" fmla="*/ 432010 h 2335638"/>
                <a:gd name="connsiteX2" fmla="*/ 735305 w 7239586"/>
                <a:gd name="connsiteY2" fmla="*/ 336760 h 2335638"/>
                <a:gd name="connsiteX3" fmla="*/ 925805 w 7239586"/>
                <a:gd name="connsiteY3" fmla="*/ 273260 h 2335638"/>
                <a:gd name="connsiteX4" fmla="*/ 1440155 w 7239586"/>
                <a:gd name="connsiteY4" fmla="*/ 292310 h 2335638"/>
                <a:gd name="connsiteX5" fmla="*/ 1637005 w 7239586"/>
                <a:gd name="connsiteY5" fmla="*/ 305010 h 2335638"/>
                <a:gd name="connsiteX6" fmla="*/ 1802105 w 7239586"/>
                <a:gd name="connsiteY6" fmla="*/ 285960 h 2335638"/>
                <a:gd name="connsiteX7" fmla="*/ 2011655 w 7239586"/>
                <a:gd name="connsiteY7" fmla="*/ 127210 h 2335638"/>
                <a:gd name="connsiteX8" fmla="*/ 2291055 w 7239586"/>
                <a:gd name="connsiteY8" fmla="*/ 210 h 2335638"/>
                <a:gd name="connsiteX9" fmla="*/ 7239586 w 7239586"/>
                <a:gd name="connsiteY9" fmla="*/ 720179 h 2335638"/>
                <a:gd name="connsiteX10" fmla="*/ 7239586 w 7239586"/>
                <a:gd name="connsiteY10" fmla="*/ 2335638 h 2335638"/>
                <a:gd name="connsiteX11" fmla="*/ 0 w 7239586"/>
                <a:gd name="connsiteY11" fmla="*/ 2335638 h 2335638"/>
                <a:gd name="connsiteX12" fmla="*/ 107950 w 7239586"/>
                <a:gd name="connsiteY12" fmla="*/ 396329 h 233563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7239586 w 7239586"/>
                <a:gd name="connsiteY10" fmla="*/ 779229 h 2394688"/>
                <a:gd name="connsiteX11" fmla="*/ 7239586 w 7239586"/>
                <a:gd name="connsiteY11" fmla="*/ 2394688 h 2394688"/>
                <a:gd name="connsiteX12" fmla="*/ 0 w 7239586"/>
                <a:gd name="connsiteY12" fmla="*/ 2394688 h 2394688"/>
                <a:gd name="connsiteX13" fmla="*/ 107950 w 7239586"/>
                <a:gd name="connsiteY1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7239586 w 7239586"/>
                <a:gd name="connsiteY11" fmla="*/ 779229 h 2394688"/>
                <a:gd name="connsiteX12" fmla="*/ 7239586 w 7239586"/>
                <a:gd name="connsiteY12" fmla="*/ 2394688 h 2394688"/>
                <a:gd name="connsiteX13" fmla="*/ 0 w 7239586"/>
                <a:gd name="connsiteY13" fmla="*/ 2394688 h 2394688"/>
                <a:gd name="connsiteX14" fmla="*/ 107950 w 7239586"/>
                <a:gd name="connsiteY1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7239586 w 7239586"/>
                <a:gd name="connsiteY12" fmla="*/ 779229 h 2394688"/>
                <a:gd name="connsiteX13" fmla="*/ 7239586 w 7239586"/>
                <a:gd name="connsiteY13" fmla="*/ 2394688 h 2394688"/>
                <a:gd name="connsiteX14" fmla="*/ 0 w 7239586"/>
                <a:gd name="connsiteY14" fmla="*/ 2394688 h 2394688"/>
                <a:gd name="connsiteX15" fmla="*/ 107950 w 7239586"/>
                <a:gd name="connsiteY1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7239586 w 7239586"/>
                <a:gd name="connsiteY13" fmla="*/ 779229 h 2394688"/>
                <a:gd name="connsiteX14" fmla="*/ 7239586 w 7239586"/>
                <a:gd name="connsiteY14" fmla="*/ 2394688 h 2394688"/>
                <a:gd name="connsiteX15" fmla="*/ 0 w 7239586"/>
                <a:gd name="connsiteY15" fmla="*/ 2394688 h 2394688"/>
                <a:gd name="connsiteX16" fmla="*/ 107950 w 7239586"/>
                <a:gd name="connsiteY16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7239586 w 7239586"/>
                <a:gd name="connsiteY14" fmla="*/ 779229 h 2394688"/>
                <a:gd name="connsiteX15" fmla="*/ 7239586 w 7239586"/>
                <a:gd name="connsiteY15" fmla="*/ 2394688 h 2394688"/>
                <a:gd name="connsiteX16" fmla="*/ 0 w 7239586"/>
                <a:gd name="connsiteY16" fmla="*/ 2394688 h 2394688"/>
                <a:gd name="connsiteX17" fmla="*/ 107950 w 7239586"/>
                <a:gd name="connsiteY17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7239586 w 7239586"/>
                <a:gd name="connsiteY15" fmla="*/ 779229 h 2394688"/>
                <a:gd name="connsiteX16" fmla="*/ 7239586 w 7239586"/>
                <a:gd name="connsiteY16" fmla="*/ 2394688 h 2394688"/>
                <a:gd name="connsiteX17" fmla="*/ 0 w 7239586"/>
                <a:gd name="connsiteY17" fmla="*/ 2394688 h 2394688"/>
                <a:gd name="connsiteX18" fmla="*/ 107950 w 7239586"/>
                <a:gd name="connsiteY18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7239586 w 7239586"/>
                <a:gd name="connsiteY16" fmla="*/ 779229 h 2394688"/>
                <a:gd name="connsiteX17" fmla="*/ 7239586 w 7239586"/>
                <a:gd name="connsiteY17" fmla="*/ 2394688 h 2394688"/>
                <a:gd name="connsiteX18" fmla="*/ 0 w 7239586"/>
                <a:gd name="connsiteY18" fmla="*/ 2394688 h 2394688"/>
                <a:gd name="connsiteX19" fmla="*/ 107950 w 7239586"/>
                <a:gd name="connsiteY19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7239586 w 7239586"/>
                <a:gd name="connsiteY17" fmla="*/ 779229 h 2394688"/>
                <a:gd name="connsiteX18" fmla="*/ 7239586 w 7239586"/>
                <a:gd name="connsiteY18" fmla="*/ 2394688 h 2394688"/>
                <a:gd name="connsiteX19" fmla="*/ 0 w 7239586"/>
                <a:gd name="connsiteY19" fmla="*/ 2394688 h 2394688"/>
                <a:gd name="connsiteX20" fmla="*/ 107950 w 7239586"/>
                <a:gd name="connsiteY20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7239586 w 7239586"/>
                <a:gd name="connsiteY18" fmla="*/ 779229 h 2394688"/>
                <a:gd name="connsiteX19" fmla="*/ 7239586 w 7239586"/>
                <a:gd name="connsiteY19" fmla="*/ 2394688 h 2394688"/>
                <a:gd name="connsiteX20" fmla="*/ 0 w 7239586"/>
                <a:gd name="connsiteY20" fmla="*/ 2394688 h 2394688"/>
                <a:gd name="connsiteX21" fmla="*/ 107950 w 7239586"/>
                <a:gd name="connsiteY21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7239586 w 7239586"/>
                <a:gd name="connsiteY19" fmla="*/ 779229 h 2394688"/>
                <a:gd name="connsiteX20" fmla="*/ 7239586 w 7239586"/>
                <a:gd name="connsiteY20" fmla="*/ 2394688 h 2394688"/>
                <a:gd name="connsiteX21" fmla="*/ 0 w 7239586"/>
                <a:gd name="connsiteY21" fmla="*/ 2394688 h 2394688"/>
                <a:gd name="connsiteX22" fmla="*/ 107950 w 7239586"/>
                <a:gd name="connsiteY22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7239586 w 7239586"/>
                <a:gd name="connsiteY20" fmla="*/ 779229 h 2394688"/>
                <a:gd name="connsiteX21" fmla="*/ 7239586 w 7239586"/>
                <a:gd name="connsiteY21" fmla="*/ 2394688 h 2394688"/>
                <a:gd name="connsiteX22" fmla="*/ 0 w 7239586"/>
                <a:gd name="connsiteY22" fmla="*/ 2394688 h 2394688"/>
                <a:gd name="connsiteX23" fmla="*/ 107950 w 7239586"/>
                <a:gd name="connsiteY23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7239586 w 7239586"/>
                <a:gd name="connsiteY21" fmla="*/ 779229 h 2394688"/>
                <a:gd name="connsiteX22" fmla="*/ 7239586 w 7239586"/>
                <a:gd name="connsiteY22" fmla="*/ 2394688 h 2394688"/>
                <a:gd name="connsiteX23" fmla="*/ 0 w 7239586"/>
                <a:gd name="connsiteY23" fmla="*/ 2394688 h 2394688"/>
                <a:gd name="connsiteX24" fmla="*/ 107950 w 7239586"/>
                <a:gd name="connsiteY24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7239586 w 7239586"/>
                <a:gd name="connsiteY22" fmla="*/ 779229 h 2394688"/>
                <a:gd name="connsiteX23" fmla="*/ 7239586 w 7239586"/>
                <a:gd name="connsiteY23" fmla="*/ 2394688 h 2394688"/>
                <a:gd name="connsiteX24" fmla="*/ 0 w 7239586"/>
                <a:gd name="connsiteY24" fmla="*/ 2394688 h 2394688"/>
                <a:gd name="connsiteX25" fmla="*/ 107950 w 7239586"/>
                <a:gd name="connsiteY25" fmla="*/ 455379 h 2394688"/>
                <a:gd name="connsiteX0" fmla="*/ 107950 w 7239586"/>
                <a:gd name="connsiteY0" fmla="*/ 455379 h 2394688"/>
                <a:gd name="connsiteX1" fmla="*/ 487655 w 7239586"/>
                <a:gd name="connsiteY1" fmla="*/ 491060 h 2394688"/>
                <a:gd name="connsiteX2" fmla="*/ 735305 w 7239586"/>
                <a:gd name="connsiteY2" fmla="*/ 395810 h 2394688"/>
                <a:gd name="connsiteX3" fmla="*/ 925805 w 7239586"/>
                <a:gd name="connsiteY3" fmla="*/ 332310 h 2394688"/>
                <a:gd name="connsiteX4" fmla="*/ 1440155 w 7239586"/>
                <a:gd name="connsiteY4" fmla="*/ 351360 h 2394688"/>
                <a:gd name="connsiteX5" fmla="*/ 1637005 w 7239586"/>
                <a:gd name="connsiteY5" fmla="*/ 364060 h 2394688"/>
                <a:gd name="connsiteX6" fmla="*/ 1802105 w 7239586"/>
                <a:gd name="connsiteY6" fmla="*/ 345010 h 2394688"/>
                <a:gd name="connsiteX7" fmla="*/ 2011655 w 7239586"/>
                <a:gd name="connsiteY7" fmla="*/ 186260 h 2394688"/>
                <a:gd name="connsiteX8" fmla="*/ 2291055 w 7239586"/>
                <a:gd name="connsiteY8" fmla="*/ 59260 h 2394688"/>
                <a:gd name="connsiteX9" fmla="*/ 2646655 w 7239586"/>
                <a:gd name="connsiteY9" fmla="*/ 2110 h 2394688"/>
                <a:gd name="connsiteX10" fmla="*/ 2957805 w 7239586"/>
                <a:gd name="connsiteY10" fmla="*/ 160860 h 2394688"/>
                <a:gd name="connsiteX11" fmla="*/ 3135605 w 7239586"/>
                <a:gd name="connsiteY11" fmla="*/ 484710 h 2394688"/>
                <a:gd name="connsiteX12" fmla="*/ 3446755 w 7239586"/>
                <a:gd name="connsiteY12" fmla="*/ 548210 h 2394688"/>
                <a:gd name="connsiteX13" fmla="*/ 3707105 w 7239586"/>
                <a:gd name="connsiteY13" fmla="*/ 484710 h 2394688"/>
                <a:gd name="connsiteX14" fmla="*/ 3999205 w 7239586"/>
                <a:gd name="connsiteY14" fmla="*/ 433910 h 2394688"/>
                <a:gd name="connsiteX15" fmla="*/ 4450055 w 7239586"/>
                <a:gd name="connsiteY15" fmla="*/ 402160 h 2394688"/>
                <a:gd name="connsiteX16" fmla="*/ 4697705 w 7239586"/>
                <a:gd name="connsiteY16" fmla="*/ 497410 h 2394688"/>
                <a:gd name="connsiteX17" fmla="*/ 4939005 w 7239586"/>
                <a:gd name="connsiteY17" fmla="*/ 319610 h 2394688"/>
                <a:gd name="connsiteX18" fmla="*/ 5085055 w 7239586"/>
                <a:gd name="connsiteY18" fmla="*/ 230710 h 2394688"/>
                <a:gd name="connsiteX19" fmla="*/ 5497805 w 7239586"/>
                <a:gd name="connsiteY19" fmla="*/ 154510 h 2394688"/>
                <a:gd name="connsiteX20" fmla="*/ 5923255 w 7239586"/>
                <a:gd name="connsiteY20" fmla="*/ 275160 h 2394688"/>
                <a:gd name="connsiteX21" fmla="*/ 6253455 w 7239586"/>
                <a:gd name="connsiteY21" fmla="*/ 287860 h 2394688"/>
                <a:gd name="connsiteX22" fmla="*/ 6545555 w 7239586"/>
                <a:gd name="connsiteY22" fmla="*/ 33860 h 2394688"/>
                <a:gd name="connsiteX23" fmla="*/ 7239586 w 7239586"/>
                <a:gd name="connsiteY23" fmla="*/ 779229 h 2394688"/>
                <a:gd name="connsiteX24" fmla="*/ 7239586 w 7239586"/>
                <a:gd name="connsiteY24" fmla="*/ 2394688 h 2394688"/>
                <a:gd name="connsiteX25" fmla="*/ 0 w 7239586"/>
                <a:gd name="connsiteY25" fmla="*/ 2394688 h 2394688"/>
                <a:gd name="connsiteX26" fmla="*/ 107950 w 7239586"/>
                <a:gd name="connsiteY26" fmla="*/ 455379 h 2394688"/>
                <a:gd name="connsiteX0" fmla="*/ 107950 w 7239586"/>
                <a:gd name="connsiteY0" fmla="*/ 576389 h 2515698"/>
                <a:gd name="connsiteX1" fmla="*/ 487655 w 7239586"/>
                <a:gd name="connsiteY1" fmla="*/ 612070 h 2515698"/>
                <a:gd name="connsiteX2" fmla="*/ 735305 w 7239586"/>
                <a:gd name="connsiteY2" fmla="*/ 516820 h 2515698"/>
                <a:gd name="connsiteX3" fmla="*/ 925805 w 7239586"/>
                <a:gd name="connsiteY3" fmla="*/ 453320 h 2515698"/>
                <a:gd name="connsiteX4" fmla="*/ 1440155 w 7239586"/>
                <a:gd name="connsiteY4" fmla="*/ 472370 h 2515698"/>
                <a:gd name="connsiteX5" fmla="*/ 1637005 w 7239586"/>
                <a:gd name="connsiteY5" fmla="*/ 485070 h 2515698"/>
                <a:gd name="connsiteX6" fmla="*/ 1802105 w 7239586"/>
                <a:gd name="connsiteY6" fmla="*/ 466020 h 2515698"/>
                <a:gd name="connsiteX7" fmla="*/ 2011655 w 7239586"/>
                <a:gd name="connsiteY7" fmla="*/ 307270 h 2515698"/>
                <a:gd name="connsiteX8" fmla="*/ 2291055 w 7239586"/>
                <a:gd name="connsiteY8" fmla="*/ 180270 h 2515698"/>
                <a:gd name="connsiteX9" fmla="*/ 2646655 w 7239586"/>
                <a:gd name="connsiteY9" fmla="*/ 123120 h 2515698"/>
                <a:gd name="connsiteX10" fmla="*/ 2957805 w 7239586"/>
                <a:gd name="connsiteY10" fmla="*/ 281870 h 2515698"/>
                <a:gd name="connsiteX11" fmla="*/ 3135605 w 7239586"/>
                <a:gd name="connsiteY11" fmla="*/ 605720 h 2515698"/>
                <a:gd name="connsiteX12" fmla="*/ 3446755 w 7239586"/>
                <a:gd name="connsiteY12" fmla="*/ 669220 h 2515698"/>
                <a:gd name="connsiteX13" fmla="*/ 3707105 w 7239586"/>
                <a:gd name="connsiteY13" fmla="*/ 605720 h 2515698"/>
                <a:gd name="connsiteX14" fmla="*/ 3999205 w 7239586"/>
                <a:gd name="connsiteY14" fmla="*/ 554920 h 2515698"/>
                <a:gd name="connsiteX15" fmla="*/ 4450055 w 7239586"/>
                <a:gd name="connsiteY15" fmla="*/ 523170 h 2515698"/>
                <a:gd name="connsiteX16" fmla="*/ 4697705 w 7239586"/>
                <a:gd name="connsiteY16" fmla="*/ 618420 h 2515698"/>
                <a:gd name="connsiteX17" fmla="*/ 4939005 w 7239586"/>
                <a:gd name="connsiteY17" fmla="*/ 440620 h 2515698"/>
                <a:gd name="connsiteX18" fmla="*/ 5085055 w 7239586"/>
                <a:gd name="connsiteY18" fmla="*/ 351720 h 2515698"/>
                <a:gd name="connsiteX19" fmla="*/ 5497805 w 7239586"/>
                <a:gd name="connsiteY19" fmla="*/ 275520 h 2515698"/>
                <a:gd name="connsiteX20" fmla="*/ 5923255 w 7239586"/>
                <a:gd name="connsiteY20" fmla="*/ 396170 h 2515698"/>
                <a:gd name="connsiteX21" fmla="*/ 6253455 w 7239586"/>
                <a:gd name="connsiteY21" fmla="*/ 408870 h 2515698"/>
                <a:gd name="connsiteX22" fmla="*/ 6545555 w 7239586"/>
                <a:gd name="connsiteY22" fmla="*/ 154870 h 2515698"/>
                <a:gd name="connsiteX23" fmla="*/ 7021805 w 7239586"/>
                <a:gd name="connsiteY23" fmla="*/ 21520 h 2515698"/>
                <a:gd name="connsiteX24" fmla="*/ 7239586 w 7239586"/>
                <a:gd name="connsiteY24" fmla="*/ 900239 h 2515698"/>
                <a:gd name="connsiteX25" fmla="*/ 7239586 w 7239586"/>
                <a:gd name="connsiteY25" fmla="*/ 2515698 h 2515698"/>
                <a:gd name="connsiteX26" fmla="*/ 0 w 7239586"/>
                <a:gd name="connsiteY26" fmla="*/ 2515698 h 2515698"/>
                <a:gd name="connsiteX27" fmla="*/ 107950 w 7239586"/>
                <a:gd name="connsiteY27" fmla="*/ 576389 h 2515698"/>
                <a:gd name="connsiteX0" fmla="*/ 107950 w 7383755"/>
                <a:gd name="connsiteY0" fmla="*/ 576389 h 2515698"/>
                <a:gd name="connsiteX1" fmla="*/ 487655 w 7383755"/>
                <a:gd name="connsiteY1" fmla="*/ 612070 h 2515698"/>
                <a:gd name="connsiteX2" fmla="*/ 735305 w 7383755"/>
                <a:gd name="connsiteY2" fmla="*/ 516820 h 2515698"/>
                <a:gd name="connsiteX3" fmla="*/ 925805 w 7383755"/>
                <a:gd name="connsiteY3" fmla="*/ 453320 h 2515698"/>
                <a:gd name="connsiteX4" fmla="*/ 1440155 w 7383755"/>
                <a:gd name="connsiteY4" fmla="*/ 472370 h 2515698"/>
                <a:gd name="connsiteX5" fmla="*/ 1637005 w 7383755"/>
                <a:gd name="connsiteY5" fmla="*/ 485070 h 2515698"/>
                <a:gd name="connsiteX6" fmla="*/ 1802105 w 7383755"/>
                <a:gd name="connsiteY6" fmla="*/ 466020 h 2515698"/>
                <a:gd name="connsiteX7" fmla="*/ 2011655 w 7383755"/>
                <a:gd name="connsiteY7" fmla="*/ 307270 h 2515698"/>
                <a:gd name="connsiteX8" fmla="*/ 2291055 w 7383755"/>
                <a:gd name="connsiteY8" fmla="*/ 180270 h 2515698"/>
                <a:gd name="connsiteX9" fmla="*/ 2646655 w 7383755"/>
                <a:gd name="connsiteY9" fmla="*/ 123120 h 2515698"/>
                <a:gd name="connsiteX10" fmla="*/ 2957805 w 7383755"/>
                <a:gd name="connsiteY10" fmla="*/ 281870 h 2515698"/>
                <a:gd name="connsiteX11" fmla="*/ 3135605 w 7383755"/>
                <a:gd name="connsiteY11" fmla="*/ 605720 h 2515698"/>
                <a:gd name="connsiteX12" fmla="*/ 3446755 w 7383755"/>
                <a:gd name="connsiteY12" fmla="*/ 669220 h 2515698"/>
                <a:gd name="connsiteX13" fmla="*/ 3707105 w 7383755"/>
                <a:gd name="connsiteY13" fmla="*/ 605720 h 2515698"/>
                <a:gd name="connsiteX14" fmla="*/ 3999205 w 7383755"/>
                <a:gd name="connsiteY14" fmla="*/ 554920 h 2515698"/>
                <a:gd name="connsiteX15" fmla="*/ 4450055 w 7383755"/>
                <a:gd name="connsiteY15" fmla="*/ 523170 h 2515698"/>
                <a:gd name="connsiteX16" fmla="*/ 4697705 w 7383755"/>
                <a:gd name="connsiteY16" fmla="*/ 618420 h 2515698"/>
                <a:gd name="connsiteX17" fmla="*/ 4939005 w 7383755"/>
                <a:gd name="connsiteY17" fmla="*/ 440620 h 2515698"/>
                <a:gd name="connsiteX18" fmla="*/ 5085055 w 7383755"/>
                <a:gd name="connsiteY18" fmla="*/ 351720 h 2515698"/>
                <a:gd name="connsiteX19" fmla="*/ 5497805 w 7383755"/>
                <a:gd name="connsiteY19" fmla="*/ 275520 h 2515698"/>
                <a:gd name="connsiteX20" fmla="*/ 5923255 w 7383755"/>
                <a:gd name="connsiteY20" fmla="*/ 396170 h 2515698"/>
                <a:gd name="connsiteX21" fmla="*/ 6253455 w 7383755"/>
                <a:gd name="connsiteY21" fmla="*/ 408870 h 2515698"/>
                <a:gd name="connsiteX22" fmla="*/ 6545555 w 7383755"/>
                <a:gd name="connsiteY22" fmla="*/ 154870 h 2515698"/>
                <a:gd name="connsiteX23" fmla="*/ 7021805 w 7383755"/>
                <a:gd name="connsiteY23" fmla="*/ 21520 h 2515698"/>
                <a:gd name="connsiteX24" fmla="*/ 7383755 w 7383755"/>
                <a:gd name="connsiteY24" fmla="*/ 212020 h 2515698"/>
                <a:gd name="connsiteX25" fmla="*/ 7239586 w 7383755"/>
                <a:gd name="connsiteY25" fmla="*/ 900239 h 2515698"/>
                <a:gd name="connsiteX26" fmla="*/ 7239586 w 7383755"/>
                <a:gd name="connsiteY26" fmla="*/ 2515698 h 2515698"/>
                <a:gd name="connsiteX27" fmla="*/ 0 w 7383755"/>
                <a:gd name="connsiteY27" fmla="*/ 2515698 h 2515698"/>
                <a:gd name="connsiteX28" fmla="*/ 107950 w 7383755"/>
                <a:gd name="connsiteY28" fmla="*/ 576389 h 2515698"/>
                <a:gd name="connsiteX0" fmla="*/ 107950 w 7601620"/>
                <a:gd name="connsiteY0" fmla="*/ 576389 h 2515698"/>
                <a:gd name="connsiteX1" fmla="*/ 487655 w 7601620"/>
                <a:gd name="connsiteY1" fmla="*/ 612070 h 2515698"/>
                <a:gd name="connsiteX2" fmla="*/ 735305 w 7601620"/>
                <a:gd name="connsiteY2" fmla="*/ 516820 h 2515698"/>
                <a:gd name="connsiteX3" fmla="*/ 925805 w 7601620"/>
                <a:gd name="connsiteY3" fmla="*/ 453320 h 2515698"/>
                <a:gd name="connsiteX4" fmla="*/ 1440155 w 7601620"/>
                <a:gd name="connsiteY4" fmla="*/ 472370 h 2515698"/>
                <a:gd name="connsiteX5" fmla="*/ 1637005 w 7601620"/>
                <a:gd name="connsiteY5" fmla="*/ 485070 h 2515698"/>
                <a:gd name="connsiteX6" fmla="*/ 1802105 w 7601620"/>
                <a:gd name="connsiteY6" fmla="*/ 466020 h 2515698"/>
                <a:gd name="connsiteX7" fmla="*/ 2011655 w 7601620"/>
                <a:gd name="connsiteY7" fmla="*/ 307270 h 2515698"/>
                <a:gd name="connsiteX8" fmla="*/ 2291055 w 7601620"/>
                <a:gd name="connsiteY8" fmla="*/ 180270 h 2515698"/>
                <a:gd name="connsiteX9" fmla="*/ 2646655 w 7601620"/>
                <a:gd name="connsiteY9" fmla="*/ 123120 h 2515698"/>
                <a:gd name="connsiteX10" fmla="*/ 2957805 w 7601620"/>
                <a:gd name="connsiteY10" fmla="*/ 281870 h 2515698"/>
                <a:gd name="connsiteX11" fmla="*/ 3135605 w 7601620"/>
                <a:gd name="connsiteY11" fmla="*/ 605720 h 2515698"/>
                <a:gd name="connsiteX12" fmla="*/ 3446755 w 7601620"/>
                <a:gd name="connsiteY12" fmla="*/ 669220 h 2515698"/>
                <a:gd name="connsiteX13" fmla="*/ 3707105 w 7601620"/>
                <a:gd name="connsiteY13" fmla="*/ 605720 h 2515698"/>
                <a:gd name="connsiteX14" fmla="*/ 3999205 w 7601620"/>
                <a:gd name="connsiteY14" fmla="*/ 554920 h 2515698"/>
                <a:gd name="connsiteX15" fmla="*/ 4450055 w 7601620"/>
                <a:gd name="connsiteY15" fmla="*/ 523170 h 2515698"/>
                <a:gd name="connsiteX16" fmla="*/ 4697705 w 7601620"/>
                <a:gd name="connsiteY16" fmla="*/ 618420 h 2515698"/>
                <a:gd name="connsiteX17" fmla="*/ 4939005 w 7601620"/>
                <a:gd name="connsiteY17" fmla="*/ 440620 h 2515698"/>
                <a:gd name="connsiteX18" fmla="*/ 5085055 w 7601620"/>
                <a:gd name="connsiteY18" fmla="*/ 351720 h 2515698"/>
                <a:gd name="connsiteX19" fmla="*/ 5497805 w 7601620"/>
                <a:gd name="connsiteY19" fmla="*/ 275520 h 2515698"/>
                <a:gd name="connsiteX20" fmla="*/ 5923255 w 7601620"/>
                <a:gd name="connsiteY20" fmla="*/ 396170 h 2515698"/>
                <a:gd name="connsiteX21" fmla="*/ 6253455 w 7601620"/>
                <a:gd name="connsiteY21" fmla="*/ 408870 h 2515698"/>
                <a:gd name="connsiteX22" fmla="*/ 6545555 w 7601620"/>
                <a:gd name="connsiteY22" fmla="*/ 154870 h 2515698"/>
                <a:gd name="connsiteX23" fmla="*/ 7021805 w 7601620"/>
                <a:gd name="connsiteY23" fmla="*/ 21520 h 2515698"/>
                <a:gd name="connsiteX24" fmla="*/ 7383755 w 7601620"/>
                <a:gd name="connsiteY24" fmla="*/ 212020 h 2515698"/>
                <a:gd name="connsiteX25" fmla="*/ 7599655 w 7601620"/>
                <a:gd name="connsiteY25" fmla="*/ 262820 h 2515698"/>
                <a:gd name="connsiteX26" fmla="*/ 7239586 w 7601620"/>
                <a:gd name="connsiteY26" fmla="*/ 900239 h 2515698"/>
                <a:gd name="connsiteX27" fmla="*/ 7239586 w 7601620"/>
                <a:gd name="connsiteY27" fmla="*/ 2515698 h 2515698"/>
                <a:gd name="connsiteX28" fmla="*/ 0 w 7601620"/>
                <a:gd name="connsiteY28" fmla="*/ 2515698 h 2515698"/>
                <a:gd name="connsiteX29" fmla="*/ 107950 w 7601620"/>
                <a:gd name="connsiteY29" fmla="*/ 576389 h 2515698"/>
                <a:gd name="connsiteX0" fmla="*/ 107950 w 7922378"/>
                <a:gd name="connsiteY0" fmla="*/ 606667 h 2545976"/>
                <a:gd name="connsiteX1" fmla="*/ 487655 w 7922378"/>
                <a:gd name="connsiteY1" fmla="*/ 642348 h 2545976"/>
                <a:gd name="connsiteX2" fmla="*/ 735305 w 7922378"/>
                <a:gd name="connsiteY2" fmla="*/ 547098 h 2545976"/>
                <a:gd name="connsiteX3" fmla="*/ 925805 w 7922378"/>
                <a:gd name="connsiteY3" fmla="*/ 483598 h 2545976"/>
                <a:gd name="connsiteX4" fmla="*/ 1440155 w 7922378"/>
                <a:gd name="connsiteY4" fmla="*/ 502648 h 2545976"/>
                <a:gd name="connsiteX5" fmla="*/ 1637005 w 7922378"/>
                <a:gd name="connsiteY5" fmla="*/ 515348 h 2545976"/>
                <a:gd name="connsiteX6" fmla="*/ 1802105 w 7922378"/>
                <a:gd name="connsiteY6" fmla="*/ 496298 h 2545976"/>
                <a:gd name="connsiteX7" fmla="*/ 2011655 w 7922378"/>
                <a:gd name="connsiteY7" fmla="*/ 337548 h 2545976"/>
                <a:gd name="connsiteX8" fmla="*/ 2291055 w 7922378"/>
                <a:gd name="connsiteY8" fmla="*/ 210548 h 2545976"/>
                <a:gd name="connsiteX9" fmla="*/ 2646655 w 7922378"/>
                <a:gd name="connsiteY9" fmla="*/ 153398 h 2545976"/>
                <a:gd name="connsiteX10" fmla="*/ 2957805 w 7922378"/>
                <a:gd name="connsiteY10" fmla="*/ 312148 h 2545976"/>
                <a:gd name="connsiteX11" fmla="*/ 3135605 w 7922378"/>
                <a:gd name="connsiteY11" fmla="*/ 635998 h 2545976"/>
                <a:gd name="connsiteX12" fmla="*/ 3446755 w 7922378"/>
                <a:gd name="connsiteY12" fmla="*/ 699498 h 2545976"/>
                <a:gd name="connsiteX13" fmla="*/ 3707105 w 7922378"/>
                <a:gd name="connsiteY13" fmla="*/ 635998 h 2545976"/>
                <a:gd name="connsiteX14" fmla="*/ 3999205 w 7922378"/>
                <a:gd name="connsiteY14" fmla="*/ 585198 h 2545976"/>
                <a:gd name="connsiteX15" fmla="*/ 4450055 w 7922378"/>
                <a:gd name="connsiteY15" fmla="*/ 553448 h 2545976"/>
                <a:gd name="connsiteX16" fmla="*/ 4697705 w 7922378"/>
                <a:gd name="connsiteY16" fmla="*/ 648698 h 2545976"/>
                <a:gd name="connsiteX17" fmla="*/ 4939005 w 7922378"/>
                <a:gd name="connsiteY17" fmla="*/ 470898 h 2545976"/>
                <a:gd name="connsiteX18" fmla="*/ 5085055 w 7922378"/>
                <a:gd name="connsiteY18" fmla="*/ 381998 h 2545976"/>
                <a:gd name="connsiteX19" fmla="*/ 5497805 w 7922378"/>
                <a:gd name="connsiteY19" fmla="*/ 305798 h 2545976"/>
                <a:gd name="connsiteX20" fmla="*/ 5923255 w 7922378"/>
                <a:gd name="connsiteY20" fmla="*/ 426448 h 2545976"/>
                <a:gd name="connsiteX21" fmla="*/ 6253455 w 7922378"/>
                <a:gd name="connsiteY21" fmla="*/ 439148 h 2545976"/>
                <a:gd name="connsiteX22" fmla="*/ 6545555 w 7922378"/>
                <a:gd name="connsiteY22" fmla="*/ 185148 h 2545976"/>
                <a:gd name="connsiteX23" fmla="*/ 7021805 w 7922378"/>
                <a:gd name="connsiteY23" fmla="*/ 51798 h 2545976"/>
                <a:gd name="connsiteX24" fmla="*/ 7383755 w 7922378"/>
                <a:gd name="connsiteY24" fmla="*/ 242298 h 2545976"/>
                <a:gd name="connsiteX25" fmla="*/ 7599655 w 7922378"/>
                <a:gd name="connsiteY25" fmla="*/ 293098 h 2545976"/>
                <a:gd name="connsiteX26" fmla="*/ 7917154 w 7922378"/>
                <a:gd name="connsiteY26" fmla="*/ 13698 h 2545976"/>
                <a:gd name="connsiteX27" fmla="*/ 7239586 w 7922378"/>
                <a:gd name="connsiteY27" fmla="*/ 930517 h 2545976"/>
                <a:gd name="connsiteX28" fmla="*/ 7239586 w 7922378"/>
                <a:gd name="connsiteY28" fmla="*/ 2545976 h 2545976"/>
                <a:gd name="connsiteX29" fmla="*/ 0 w 7922378"/>
                <a:gd name="connsiteY29" fmla="*/ 2545976 h 2545976"/>
                <a:gd name="connsiteX30" fmla="*/ 107950 w 7922378"/>
                <a:gd name="connsiteY30" fmla="*/ 606667 h 2545976"/>
                <a:gd name="connsiteX0" fmla="*/ 107950 w 8377980"/>
                <a:gd name="connsiteY0" fmla="*/ 606667 h 2545976"/>
                <a:gd name="connsiteX1" fmla="*/ 487655 w 8377980"/>
                <a:gd name="connsiteY1" fmla="*/ 642348 h 2545976"/>
                <a:gd name="connsiteX2" fmla="*/ 735305 w 8377980"/>
                <a:gd name="connsiteY2" fmla="*/ 547098 h 2545976"/>
                <a:gd name="connsiteX3" fmla="*/ 925805 w 8377980"/>
                <a:gd name="connsiteY3" fmla="*/ 483598 h 2545976"/>
                <a:gd name="connsiteX4" fmla="*/ 1440155 w 8377980"/>
                <a:gd name="connsiteY4" fmla="*/ 502648 h 2545976"/>
                <a:gd name="connsiteX5" fmla="*/ 1637005 w 8377980"/>
                <a:gd name="connsiteY5" fmla="*/ 515348 h 2545976"/>
                <a:gd name="connsiteX6" fmla="*/ 1802105 w 8377980"/>
                <a:gd name="connsiteY6" fmla="*/ 496298 h 2545976"/>
                <a:gd name="connsiteX7" fmla="*/ 2011655 w 8377980"/>
                <a:gd name="connsiteY7" fmla="*/ 337548 h 2545976"/>
                <a:gd name="connsiteX8" fmla="*/ 2291055 w 8377980"/>
                <a:gd name="connsiteY8" fmla="*/ 210548 h 2545976"/>
                <a:gd name="connsiteX9" fmla="*/ 2646655 w 8377980"/>
                <a:gd name="connsiteY9" fmla="*/ 153398 h 2545976"/>
                <a:gd name="connsiteX10" fmla="*/ 2957805 w 8377980"/>
                <a:gd name="connsiteY10" fmla="*/ 312148 h 2545976"/>
                <a:gd name="connsiteX11" fmla="*/ 3135605 w 8377980"/>
                <a:gd name="connsiteY11" fmla="*/ 635998 h 2545976"/>
                <a:gd name="connsiteX12" fmla="*/ 3446755 w 8377980"/>
                <a:gd name="connsiteY12" fmla="*/ 699498 h 2545976"/>
                <a:gd name="connsiteX13" fmla="*/ 3707105 w 8377980"/>
                <a:gd name="connsiteY13" fmla="*/ 635998 h 2545976"/>
                <a:gd name="connsiteX14" fmla="*/ 3999205 w 8377980"/>
                <a:gd name="connsiteY14" fmla="*/ 585198 h 2545976"/>
                <a:gd name="connsiteX15" fmla="*/ 4450055 w 8377980"/>
                <a:gd name="connsiteY15" fmla="*/ 553448 h 2545976"/>
                <a:gd name="connsiteX16" fmla="*/ 4697705 w 8377980"/>
                <a:gd name="connsiteY16" fmla="*/ 648698 h 2545976"/>
                <a:gd name="connsiteX17" fmla="*/ 4939005 w 8377980"/>
                <a:gd name="connsiteY17" fmla="*/ 470898 h 2545976"/>
                <a:gd name="connsiteX18" fmla="*/ 5085055 w 8377980"/>
                <a:gd name="connsiteY18" fmla="*/ 381998 h 2545976"/>
                <a:gd name="connsiteX19" fmla="*/ 5497805 w 8377980"/>
                <a:gd name="connsiteY19" fmla="*/ 305798 h 2545976"/>
                <a:gd name="connsiteX20" fmla="*/ 5923255 w 8377980"/>
                <a:gd name="connsiteY20" fmla="*/ 426448 h 2545976"/>
                <a:gd name="connsiteX21" fmla="*/ 6253455 w 8377980"/>
                <a:gd name="connsiteY21" fmla="*/ 439148 h 2545976"/>
                <a:gd name="connsiteX22" fmla="*/ 6545555 w 8377980"/>
                <a:gd name="connsiteY22" fmla="*/ 185148 h 2545976"/>
                <a:gd name="connsiteX23" fmla="*/ 7021805 w 8377980"/>
                <a:gd name="connsiteY23" fmla="*/ 51798 h 2545976"/>
                <a:gd name="connsiteX24" fmla="*/ 7383755 w 8377980"/>
                <a:gd name="connsiteY24" fmla="*/ 242298 h 2545976"/>
                <a:gd name="connsiteX25" fmla="*/ 7599655 w 8377980"/>
                <a:gd name="connsiteY25" fmla="*/ 293098 h 2545976"/>
                <a:gd name="connsiteX26" fmla="*/ 7917154 w 8377980"/>
                <a:gd name="connsiteY26" fmla="*/ 13698 h 2545976"/>
                <a:gd name="connsiteX27" fmla="*/ 8361654 w 8377980"/>
                <a:gd name="connsiteY27" fmla="*/ 159748 h 2545976"/>
                <a:gd name="connsiteX28" fmla="*/ 7239586 w 8377980"/>
                <a:gd name="connsiteY28" fmla="*/ 930517 h 2545976"/>
                <a:gd name="connsiteX29" fmla="*/ 7239586 w 8377980"/>
                <a:gd name="connsiteY29" fmla="*/ 2545976 h 2545976"/>
                <a:gd name="connsiteX30" fmla="*/ 0 w 8377980"/>
                <a:gd name="connsiteY30" fmla="*/ 2545976 h 2545976"/>
                <a:gd name="connsiteX31" fmla="*/ 107950 w 8377980"/>
                <a:gd name="connsiteY31" fmla="*/ 606667 h 2545976"/>
                <a:gd name="connsiteX0" fmla="*/ 107950 w 8722393"/>
                <a:gd name="connsiteY0" fmla="*/ 606667 h 2545976"/>
                <a:gd name="connsiteX1" fmla="*/ 487655 w 8722393"/>
                <a:gd name="connsiteY1" fmla="*/ 642348 h 2545976"/>
                <a:gd name="connsiteX2" fmla="*/ 735305 w 8722393"/>
                <a:gd name="connsiteY2" fmla="*/ 547098 h 2545976"/>
                <a:gd name="connsiteX3" fmla="*/ 925805 w 8722393"/>
                <a:gd name="connsiteY3" fmla="*/ 483598 h 2545976"/>
                <a:gd name="connsiteX4" fmla="*/ 1440155 w 8722393"/>
                <a:gd name="connsiteY4" fmla="*/ 502648 h 2545976"/>
                <a:gd name="connsiteX5" fmla="*/ 1637005 w 8722393"/>
                <a:gd name="connsiteY5" fmla="*/ 515348 h 2545976"/>
                <a:gd name="connsiteX6" fmla="*/ 1802105 w 8722393"/>
                <a:gd name="connsiteY6" fmla="*/ 496298 h 2545976"/>
                <a:gd name="connsiteX7" fmla="*/ 2011655 w 8722393"/>
                <a:gd name="connsiteY7" fmla="*/ 337548 h 2545976"/>
                <a:gd name="connsiteX8" fmla="*/ 2291055 w 8722393"/>
                <a:gd name="connsiteY8" fmla="*/ 210548 h 2545976"/>
                <a:gd name="connsiteX9" fmla="*/ 2646655 w 8722393"/>
                <a:gd name="connsiteY9" fmla="*/ 153398 h 2545976"/>
                <a:gd name="connsiteX10" fmla="*/ 2957805 w 8722393"/>
                <a:gd name="connsiteY10" fmla="*/ 312148 h 2545976"/>
                <a:gd name="connsiteX11" fmla="*/ 3135605 w 8722393"/>
                <a:gd name="connsiteY11" fmla="*/ 635998 h 2545976"/>
                <a:gd name="connsiteX12" fmla="*/ 3446755 w 8722393"/>
                <a:gd name="connsiteY12" fmla="*/ 699498 h 2545976"/>
                <a:gd name="connsiteX13" fmla="*/ 3707105 w 8722393"/>
                <a:gd name="connsiteY13" fmla="*/ 635998 h 2545976"/>
                <a:gd name="connsiteX14" fmla="*/ 3999205 w 8722393"/>
                <a:gd name="connsiteY14" fmla="*/ 585198 h 2545976"/>
                <a:gd name="connsiteX15" fmla="*/ 4450055 w 8722393"/>
                <a:gd name="connsiteY15" fmla="*/ 553448 h 2545976"/>
                <a:gd name="connsiteX16" fmla="*/ 4697705 w 8722393"/>
                <a:gd name="connsiteY16" fmla="*/ 648698 h 2545976"/>
                <a:gd name="connsiteX17" fmla="*/ 4939005 w 8722393"/>
                <a:gd name="connsiteY17" fmla="*/ 470898 h 2545976"/>
                <a:gd name="connsiteX18" fmla="*/ 5085055 w 8722393"/>
                <a:gd name="connsiteY18" fmla="*/ 381998 h 2545976"/>
                <a:gd name="connsiteX19" fmla="*/ 5497805 w 8722393"/>
                <a:gd name="connsiteY19" fmla="*/ 305798 h 2545976"/>
                <a:gd name="connsiteX20" fmla="*/ 5923255 w 8722393"/>
                <a:gd name="connsiteY20" fmla="*/ 426448 h 2545976"/>
                <a:gd name="connsiteX21" fmla="*/ 6253455 w 8722393"/>
                <a:gd name="connsiteY21" fmla="*/ 439148 h 2545976"/>
                <a:gd name="connsiteX22" fmla="*/ 6545555 w 8722393"/>
                <a:gd name="connsiteY22" fmla="*/ 185148 h 2545976"/>
                <a:gd name="connsiteX23" fmla="*/ 7021805 w 8722393"/>
                <a:gd name="connsiteY23" fmla="*/ 51798 h 2545976"/>
                <a:gd name="connsiteX24" fmla="*/ 7383755 w 8722393"/>
                <a:gd name="connsiteY24" fmla="*/ 242298 h 2545976"/>
                <a:gd name="connsiteX25" fmla="*/ 7599655 w 8722393"/>
                <a:gd name="connsiteY25" fmla="*/ 293098 h 2545976"/>
                <a:gd name="connsiteX26" fmla="*/ 7917154 w 8722393"/>
                <a:gd name="connsiteY26" fmla="*/ 13698 h 2545976"/>
                <a:gd name="connsiteX27" fmla="*/ 8361654 w 8722393"/>
                <a:gd name="connsiteY27" fmla="*/ 159748 h 2545976"/>
                <a:gd name="connsiteX28" fmla="*/ 8717254 w 8722393"/>
                <a:gd name="connsiteY28" fmla="*/ 204198 h 2545976"/>
                <a:gd name="connsiteX29" fmla="*/ 7239586 w 8722393"/>
                <a:gd name="connsiteY29" fmla="*/ 930517 h 2545976"/>
                <a:gd name="connsiteX30" fmla="*/ 7239586 w 8722393"/>
                <a:gd name="connsiteY30" fmla="*/ 2545976 h 2545976"/>
                <a:gd name="connsiteX31" fmla="*/ 0 w 8722393"/>
                <a:gd name="connsiteY31" fmla="*/ 2545976 h 2545976"/>
                <a:gd name="connsiteX32" fmla="*/ 107950 w 8722393"/>
                <a:gd name="connsiteY32" fmla="*/ 606667 h 2545976"/>
                <a:gd name="connsiteX0" fmla="*/ 107950 w 9177085"/>
                <a:gd name="connsiteY0" fmla="*/ 606667 h 2545976"/>
                <a:gd name="connsiteX1" fmla="*/ 487655 w 9177085"/>
                <a:gd name="connsiteY1" fmla="*/ 642348 h 2545976"/>
                <a:gd name="connsiteX2" fmla="*/ 735305 w 9177085"/>
                <a:gd name="connsiteY2" fmla="*/ 547098 h 2545976"/>
                <a:gd name="connsiteX3" fmla="*/ 925805 w 9177085"/>
                <a:gd name="connsiteY3" fmla="*/ 483598 h 2545976"/>
                <a:gd name="connsiteX4" fmla="*/ 1440155 w 9177085"/>
                <a:gd name="connsiteY4" fmla="*/ 502648 h 2545976"/>
                <a:gd name="connsiteX5" fmla="*/ 1637005 w 9177085"/>
                <a:gd name="connsiteY5" fmla="*/ 515348 h 2545976"/>
                <a:gd name="connsiteX6" fmla="*/ 1802105 w 9177085"/>
                <a:gd name="connsiteY6" fmla="*/ 496298 h 2545976"/>
                <a:gd name="connsiteX7" fmla="*/ 2011655 w 9177085"/>
                <a:gd name="connsiteY7" fmla="*/ 337548 h 2545976"/>
                <a:gd name="connsiteX8" fmla="*/ 2291055 w 9177085"/>
                <a:gd name="connsiteY8" fmla="*/ 210548 h 2545976"/>
                <a:gd name="connsiteX9" fmla="*/ 2646655 w 9177085"/>
                <a:gd name="connsiteY9" fmla="*/ 153398 h 2545976"/>
                <a:gd name="connsiteX10" fmla="*/ 2957805 w 9177085"/>
                <a:gd name="connsiteY10" fmla="*/ 312148 h 2545976"/>
                <a:gd name="connsiteX11" fmla="*/ 3135605 w 9177085"/>
                <a:gd name="connsiteY11" fmla="*/ 635998 h 2545976"/>
                <a:gd name="connsiteX12" fmla="*/ 3446755 w 9177085"/>
                <a:gd name="connsiteY12" fmla="*/ 699498 h 2545976"/>
                <a:gd name="connsiteX13" fmla="*/ 3707105 w 9177085"/>
                <a:gd name="connsiteY13" fmla="*/ 635998 h 2545976"/>
                <a:gd name="connsiteX14" fmla="*/ 3999205 w 9177085"/>
                <a:gd name="connsiteY14" fmla="*/ 585198 h 2545976"/>
                <a:gd name="connsiteX15" fmla="*/ 4450055 w 9177085"/>
                <a:gd name="connsiteY15" fmla="*/ 553448 h 2545976"/>
                <a:gd name="connsiteX16" fmla="*/ 4697705 w 9177085"/>
                <a:gd name="connsiteY16" fmla="*/ 648698 h 2545976"/>
                <a:gd name="connsiteX17" fmla="*/ 4939005 w 9177085"/>
                <a:gd name="connsiteY17" fmla="*/ 470898 h 2545976"/>
                <a:gd name="connsiteX18" fmla="*/ 5085055 w 9177085"/>
                <a:gd name="connsiteY18" fmla="*/ 381998 h 2545976"/>
                <a:gd name="connsiteX19" fmla="*/ 5497805 w 9177085"/>
                <a:gd name="connsiteY19" fmla="*/ 305798 h 2545976"/>
                <a:gd name="connsiteX20" fmla="*/ 5923255 w 9177085"/>
                <a:gd name="connsiteY20" fmla="*/ 426448 h 2545976"/>
                <a:gd name="connsiteX21" fmla="*/ 6253455 w 9177085"/>
                <a:gd name="connsiteY21" fmla="*/ 439148 h 2545976"/>
                <a:gd name="connsiteX22" fmla="*/ 6545555 w 9177085"/>
                <a:gd name="connsiteY22" fmla="*/ 185148 h 2545976"/>
                <a:gd name="connsiteX23" fmla="*/ 7021805 w 9177085"/>
                <a:gd name="connsiteY23" fmla="*/ 51798 h 2545976"/>
                <a:gd name="connsiteX24" fmla="*/ 7383755 w 9177085"/>
                <a:gd name="connsiteY24" fmla="*/ 242298 h 2545976"/>
                <a:gd name="connsiteX25" fmla="*/ 7599655 w 9177085"/>
                <a:gd name="connsiteY25" fmla="*/ 293098 h 2545976"/>
                <a:gd name="connsiteX26" fmla="*/ 7917154 w 9177085"/>
                <a:gd name="connsiteY26" fmla="*/ 13698 h 2545976"/>
                <a:gd name="connsiteX27" fmla="*/ 8361654 w 9177085"/>
                <a:gd name="connsiteY27" fmla="*/ 159748 h 2545976"/>
                <a:gd name="connsiteX28" fmla="*/ 8717254 w 9177085"/>
                <a:gd name="connsiteY28" fmla="*/ 204198 h 2545976"/>
                <a:gd name="connsiteX29" fmla="*/ 9168104 w 9177085"/>
                <a:gd name="connsiteY29" fmla="*/ 77198 h 2545976"/>
                <a:gd name="connsiteX30" fmla="*/ 7239586 w 9177085"/>
                <a:gd name="connsiteY30" fmla="*/ 930517 h 2545976"/>
                <a:gd name="connsiteX31" fmla="*/ 7239586 w 9177085"/>
                <a:gd name="connsiteY31" fmla="*/ 2545976 h 2545976"/>
                <a:gd name="connsiteX32" fmla="*/ 0 w 9177085"/>
                <a:gd name="connsiteY32" fmla="*/ 2545976 h 2545976"/>
                <a:gd name="connsiteX33" fmla="*/ 107950 w 9177085"/>
                <a:gd name="connsiteY33" fmla="*/ 606667 h 2545976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1174799 h 2790258"/>
                <a:gd name="connsiteX32" fmla="*/ 7239586 w 9598084"/>
                <a:gd name="connsiteY32" fmla="*/ 2790258 h 2790258"/>
                <a:gd name="connsiteX33" fmla="*/ 0 w 9598084"/>
                <a:gd name="connsiteY33" fmla="*/ 2790258 h 2790258"/>
                <a:gd name="connsiteX34" fmla="*/ 107950 w 9598084"/>
                <a:gd name="connsiteY34" fmla="*/ 850949 h 2790258"/>
                <a:gd name="connsiteX0" fmla="*/ 107950 w 9598084"/>
                <a:gd name="connsiteY0" fmla="*/ 850949 h 2790258"/>
                <a:gd name="connsiteX1" fmla="*/ 487655 w 9598084"/>
                <a:gd name="connsiteY1" fmla="*/ 886630 h 2790258"/>
                <a:gd name="connsiteX2" fmla="*/ 735305 w 9598084"/>
                <a:gd name="connsiteY2" fmla="*/ 791380 h 2790258"/>
                <a:gd name="connsiteX3" fmla="*/ 925805 w 9598084"/>
                <a:gd name="connsiteY3" fmla="*/ 727880 h 2790258"/>
                <a:gd name="connsiteX4" fmla="*/ 1440155 w 9598084"/>
                <a:gd name="connsiteY4" fmla="*/ 746930 h 2790258"/>
                <a:gd name="connsiteX5" fmla="*/ 1637005 w 9598084"/>
                <a:gd name="connsiteY5" fmla="*/ 759630 h 2790258"/>
                <a:gd name="connsiteX6" fmla="*/ 1802105 w 9598084"/>
                <a:gd name="connsiteY6" fmla="*/ 740580 h 2790258"/>
                <a:gd name="connsiteX7" fmla="*/ 2011655 w 9598084"/>
                <a:gd name="connsiteY7" fmla="*/ 581830 h 2790258"/>
                <a:gd name="connsiteX8" fmla="*/ 2291055 w 9598084"/>
                <a:gd name="connsiteY8" fmla="*/ 454830 h 2790258"/>
                <a:gd name="connsiteX9" fmla="*/ 2646655 w 9598084"/>
                <a:gd name="connsiteY9" fmla="*/ 397680 h 2790258"/>
                <a:gd name="connsiteX10" fmla="*/ 2957805 w 9598084"/>
                <a:gd name="connsiteY10" fmla="*/ 556430 h 2790258"/>
                <a:gd name="connsiteX11" fmla="*/ 3135605 w 9598084"/>
                <a:gd name="connsiteY11" fmla="*/ 880280 h 2790258"/>
                <a:gd name="connsiteX12" fmla="*/ 3446755 w 9598084"/>
                <a:gd name="connsiteY12" fmla="*/ 943780 h 2790258"/>
                <a:gd name="connsiteX13" fmla="*/ 3707105 w 9598084"/>
                <a:gd name="connsiteY13" fmla="*/ 880280 h 2790258"/>
                <a:gd name="connsiteX14" fmla="*/ 3999205 w 9598084"/>
                <a:gd name="connsiteY14" fmla="*/ 829480 h 2790258"/>
                <a:gd name="connsiteX15" fmla="*/ 4450055 w 9598084"/>
                <a:gd name="connsiteY15" fmla="*/ 797730 h 2790258"/>
                <a:gd name="connsiteX16" fmla="*/ 4697705 w 9598084"/>
                <a:gd name="connsiteY16" fmla="*/ 892980 h 2790258"/>
                <a:gd name="connsiteX17" fmla="*/ 4939005 w 9598084"/>
                <a:gd name="connsiteY17" fmla="*/ 715180 h 2790258"/>
                <a:gd name="connsiteX18" fmla="*/ 5085055 w 9598084"/>
                <a:gd name="connsiteY18" fmla="*/ 626280 h 2790258"/>
                <a:gd name="connsiteX19" fmla="*/ 5497805 w 9598084"/>
                <a:gd name="connsiteY19" fmla="*/ 550080 h 2790258"/>
                <a:gd name="connsiteX20" fmla="*/ 5923255 w 9598084"/>
                <a:gd name="connsiteY20" fmla="*/ 670730 h 2790258"/>
                <a:gd name="connsiteX21" fmla="*/ 6253455 w 9598084"/>
                <a:gd name="connsiteY21" fmla="*/ 683430 h 2790258"/>
                <a:gd name="connsiteX22" fmla="*/ 6545555 w 9598084"/>
                <a:gd name="connsiteY22" fmla="*/ 429430 h 2790258"/>
                <a:gd name="connsiteX23" fmla="*/ 7021805 w 9598084"/>
                <a:gd name="connsiteY23" fmla="*/ 296080 h 2790258"/>
                <a:gd name="connsiteX24" fmla="*/ 7383755 w 9598084"/>
                <a:gd name="connsiteY24" fmla="*/ 486580 h 2790258"/>
                <a:gd name="connsiteX25" fmla="*/ 7599655 w 9598084"/>
                <a:gd name="connsiteY25" fmla="*/ 537380 h 2790258"/>
                <a:gd name="connsiteX26" fmla="*/ 7917154 w 9598084"/>
                <a:gd name="connsiteY26" fmla="*/ 257980 h 2790258"/>
                <a:gd name="connsiteX27" fmla="*/ 8361654 w 9598084"/>
                <a:gd name="connsiteY27" fmla="*/ 404030 h 2790258"/>
                <a:gd name="connsiteX28" fmla="*/ 8717254 w 9598084"/>
                <a:gd name="connsiteY28" fmla="*/ 448480 h 2790258"/>
                <a:gd name="connsiteX29" fmla="*/ 9168104 w 9598084"/>
                <a:gd name="connsiteY29" fmla="*/ 321480 h 2790258"/>
                <a:gd name="connsiteX30" fmla="*/ 9587204 w 9598084"/>
                <a:gd name="connsiteY30" fmla="*/ 3980 h 2790258"/>
                <a:gd name="connsiteX31" fmla="*/ 7239586 w 9598084"/>
                <a:gd name="connsiteY31" fmla="*/ 2790258 h 2790258"/>
                <a:gd name="connsiteX32" fmla="*/ 0 w 9598084"/>
                <a:gd name="connsiteY32" fmla="*/ 2790258 h 2790258"/>
                <a:gd name="connsiteX33" fmla="*/ 107950 w 9598084"/>
                <a:gd name="connsiteY33" fmla="*/ 850949 h 2790258"/>
                <a:gd name="connsiteX0" fmla="*/ 107950 w 10205373"/>
                <a:gd name="connsiteY0" fmla="*/ 850949 h 2790258"/>
                <a:gd name="connsiteX1" fmla="*/ 487655 w 10205373"/>
                <a:gd name="connsiteY1" fmla="*/ 886630 h 2790258"/>
                <a:gd name="connsiteX2" fmla="*/ 735305 w 10205373"/>
                <a:gd name="connsiteY2" fmla="*/ 791380 h 2790258"/>
                <a:gd name="connsiteX3" fmla="*/ 925805 w 10205373"/>
                <a:gd name="connsiteY3" fmla="*/ 727880 h 2790258"/>
                <a:gd name="connsiteX4" fmla="*/ 1440155 w 10205373"/>
                <a:gd name="connsiteY4" fmla="*/ 746930 h 2790258"/>
                <a:gd name="connsiteX5" fmla="*/ 1637005 w 10205373"/>
                <a:gd name="connsiteY5" fmla="*/ 759630 h 2790258"/>
                <a:gd name="connsiteX6" fmla="*/ 1802105 w 10205373"/>
                <a:gd name="connsiteY6" fmla="*/ 740580 h 2790258"/>
                <a:gd name="connsiteX7" fmla="*/ 2011655 w 10205373"/>
                <a:gd name="connsiteY7" fmla="*/ 581830 h 2790258"/>
                <a:gd name="connsiteX8" fmla="*/ 2291055 w 10205373"/>
                <a:gd name="connsiteY8" fmla="*/ 454830 h 2790258"/>
                <a:gd name="connsiteX9" fmla="*/ 2646655 w 10205373"/>
                <a:gd name="connsiteY9" fmla="*/ 397680 h 2790258"/>
                <a:gd name="connsiteX10" fmla="*/ 2957805 w 10205373"/>
                <a:gd name="connsiteY10" fmla="*/ 556430 h 2790258"/>
                <a:gd name="connsiteX11" fmla="*/ 3135605 w 10205373"/>
                <a:gd name="connsiteY11" fmla="*/ 880280 h 2790258"/>
                <a:gd name="connsiteX12" fmla="*/ 3446755 w 10205373"/>
                <a:gd name="connsiteY12" fmla="*/ 943780 h 2790258"/>
                <a:gd name="connsiteX13" fmla="*/ 3707105 w 10205373"/>
                <a:gd name="connsiteY13" fmla="*/ 880280 h 2790258"/>
                <a:gd name="connsiteX14" fmla="*/ 3999205 w 10205373"/>
                <a:gd name="connsiteY14" fmla="*/ 829480 h 2790258"/>
                <a:gd name="connsiteX15" fmla="*/ 4450055 w 10205373"/>
                <a:gd name="connsiteY15" fmla="*/ 797730 h 2790258"/>
                <a:gd name="connsiteX16" fmla="*/ 4697705 w 10205373"/>
                <a:gd name="connsiteY16" fmla="*/ 892980 h 2790258"/>
                <a:gd name="connsiteX17" fmla="*/ 4939005 w 10205373"/>
                <a:gd name="connsiteY17" fmla="*/ 715180 h 2790258"/>
                <a:gd name="connsiteX18" fmla="*/ 5085055 w 10205373"/>
                <a:gd name="connsiteY18" fmla="*/ 626280 h 2790258"/>
                <a:gd name="connsiteX19" fmla="*/ 5497805 w 10205373"/>
                <a:gd name="connsiteY19" fmla="*/ 550080 h 2790258"/>
                <a:gd name="connsiteX20" fmla="*/ 5923255 w 10205373"/>
                <a:gd name="connsiteY20" fmla="*/ 670730 h 2790258"/>
                <a:gd name="connsiteX21" fmla="*/ 6253455 w 10205373"/>
                <a:gd name="connsiteY21" fmla="*/ 683430 h 2790258"/>
                <a:gd name="connsiteX22" fmla="*/ 6545555 w 10205373"/>
                <a:gd name="connsiteY22" fmla="*/ 429430 h 2790258"/>
                <a:gd name="connsiteX23" fmla="*/ 7021805 w 10205373"/>
                <a:gd name="connsiteY23" fmla="*/ 296080 h 2790258"/>
                <a:gd name="connsiteX24" fmla="*/ 7383755 w 10205373"/>
                <a:gd name="connsiteY24" fmla="*/ 486580 h 2790258"/>
                <a:gd name="connsiteX25" fmla="*/ 7599655 w 10205373"/>
                <a:gd name="connsiteY25" fmla="*/ 537380 h 2790258"/>
                <a:gd name="connsiteX26" fmla="*/ 7917154 w 10205373"/>
                <a:gd name="connsiteY26" fmla="*/ 257980 h 2790258"/>
                <a:gd name="connsiteX27" fmla="*/ 8361654 w 10205373"/>
                <a:gd name="connsiteY27" fmla="*/ 404030 h 2790258"/>
                <a:gd name="connsiteX28" fmla="*/ 8717254 w 10205373"/>
                <a:gd name="connsiteY28" fmla="*/ 448480 h 2790258"/>
                <a:gd name="connsiteX29" fmla="*/ 9168104 w 10205373"/>
                <a:gd name="connsiteY29" fmla="*/ 321480 h 2790258"/>
                <a:gd name="connsiteX30" fmla="*/ 9587204 w 10205373"/>
                <a:gd name="connsiteY30" fmla="*/ 3980 h 2790258"/>
                <a:gd name="connsiteX31" fmla="*/ 9554161 w 10205373"/>
                <a:gd name="connsiteY31" fmla="*/ 1161483 h 2790258"/>
                <a:gd name="connsiteX32" fmla="*/ 0 w 10205373"/>
                <a:gd name="connsiteY32" fmla="*/ 2790258 h 2790258"/>
                <a:gd name="connsiteX33" fmla="*/ 107950 w 10205373"/>
                <a:gd name="connsiteY33" fmla="*/ 850949 h 27902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5963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48280 w 10195848"/>
                <a:gd name="connsiteY10" fmla="*/ 5564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26080 w 10195848"/>
                <a:gd name="connsiteY11" fmla="*/ 8802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387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5798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2129 w 10195848"/>
                <a:gd name="connsiteY27" fmla="*/ 40403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0949 h 1190058"/>
                <a:gd name="connsiteX1" fmla="*/ 478130 w 10195848"/>
                <a:gd name="connsiteY1" fmla="*/ 886630 h 1190058"/>
                <a:gd name="connsiteX2" fmla="*/ 725780 w 10195848"/>
                <a:gd name="connsiteY2" fmla="*/ 791380 h 1190058"/>
                <a:gd name="connsiteX3" fmla="*/ 916280 w 10195848"/>
                <a:gd name="connsiteY3" fmla="*/ 727880 h 1190058"/>
                <a:gd name="connsiteX4" fmla="*/ 1430630 w 10195848"/>
                <a:gd name="connsiteY4" fmla="*/ 746930 h 1190058"/>
                <a:gd name="connsiteX5" fmla="*/ 1627480 w 10195848"/>
                <a:gd name="connsiteY5" fmla="*/ 791380 h 1190058"/>
                <a:gd name="connsiteX6" fmla="*/ 1792580 w 10195848"/>
                <a:gd name="connsiteY6" fmla="*/ 740580 h 1190058"/>
                <a:gd name="connsiteX7" fmla="*/ 2002130 w 10195848"/>
                <a:gd name="connsiteY7" fmla="*/ 581830 h 1190058"/>
                <a:gd name="connsiteX8" fmla="*/ 2281530 w 10195848"/>
                <a:gd name="connsiteY8" fmla="*/ 454830 h 1190058"/>
                <a:gd name="connsiteX9" fmla="*/ 2637130 w 10195848"/>
                <a:gd name="connsiteY9" fmla="*/ 397680 h 1190058"/>
                <a:gd name="connsiteX10" fmla="*/ 2916530 w 10195848"/>
                <a:gd name="connsiteY10" fmla="*/ 607230 h 1190058"/>
                <a:gd name="connsiteX11" fmla="*/ 3113380 w 10195848"/>
                <a:gd name="connsiteY11" fmla="*/ 892980 h 1190058"/>
                <a:gd name="connsiteX12" fmla="*/ 3437230 w 10195848"/>
                <a:gd name="connsiteY12" fmla="*/ 943780 h 1190058"/>
                <a:gd name="connsiteX13" fmla="*/ 3697580 w 10195848"/>
                <a:gd name="connsiteY13" fmla="*/ 880280 h 1190058"/>
                <a:gd name="connsiteX14" fmla="*/ 3989680 w 10195848"/>
                <a:gd name="connsiteY14" fmla="*/ 829480 h 1190058"/>
                <a:gd name="connsiteX15" fmla="*/ 4440530 w 10195848"/>
                <a:gd name="connsiteY15" fmla="*/ 797730 h 1190058"/>
                <a:gd name="connsiteX16" fmla="*/ 4688180 w 10195848"/>
                <a:gd name="connsiteY16" fmla="*/ 892980 h 1190058"/>
                <a:gd name="connsiteX17" fmla="*/ 4929480 w 10195848"/>
                <a:gd name="connsiteY17" fmla="*/ 715180 h 1190058"/>
                <a:gd name="connsiteX18" fmla="*/ 5075530 w 10195848"/>
                <a:gd name="connsiteY18" fmla="*/ 626280 h 1190058"/>
                <a:gd name="connsiteX19" fmla="*/ 5488280 w 10195848"/>
                <a:gd name="connsiteY19" fmla="*/ 550080 h 1190058"/>
                <a:gd name="connsiteX20" fmla="*/ 5913730 w 10195848"/>
                <a:gd name="connsiteY20" fmla="*/ 670730 h 1190058"/>
                <a:gd name="connsiteX21" fmla="*/ 6243930 w 10195848"/>
                <a:gd name="connsiteY21" fmla="*/ 683430 h 1190058"/>
                <a:gd name="connsiteX22" fmla="*/ 6536030 w 10195848"/>
                <a:gd name="connsiteY22" fmla="*/ 429430 h 1190058"/>
                <a:gd name="connsiteX23" fmla="*/ 7012280 w 10195848"/>
                <a:gd name="connsiteY23" fmla="*/ 296080 h 1190058"/>
                <a:gd name="connsiteX24" fmla="*/ 7374230 w 10195848"/>
                <a:gd name="connsiteY24" fmla="*/ 486580 h 1190058"/>
                <a:gd name="connsiteX25" fmla="*/ 7590130 w 10195848"/>
                <a:gd name="connsiteY25" fmla="*/ 537380 h 1190058"/>
                <a:gd name="connsiteX26" fmla="*/ 7907629 w 10195848"/>
                <a:gd name="connsiteY26" fmla="*/ 264330 h 1190058"/>
                <a:gd name="connsiteX27" fmla="*/ 8358479 w 10195848"/>
                <a:gd name="connsiteY27" fmla="*/ 359580 h 1190058"/>
                <a:gd name="connsiteX28" fmla="*/ 8707729 w 10195848"/>
                <a:gd name="connsiteY28" fmla="*/ 448480 h 1190058"/>
                <a:gd name="connsiteX29" fmla="*/ 9158579 w 10195848"/>
                <a:gd name="connsiteY29" fmla="*/ 321480 h 1190058"/>
                <a:gd name="connsiteX30" fmla="*/ 9577679 w 10195848"/>
                <a:gd name="connsiteY30" fmla="*/ 3980 h 1190058"/>
                <a:gd name="connsiteX31" fmla="*/ 9544636 w 10195848"/>
                <a:gd name="connsiteY31" fmla="*/ 1161483 h 1190058"/>
                <a:gd name="connsiteX32" fmla="*/ 0 w 10195848"/>
                <a:gd name="connsiteY32" fmla="*/ 1190058 h 1190058"/>
                <a:gd name="connsiteX33" fmla="*/ 98425 w 10195848"/>
                <a:gd name="connsiteY33" fmla="*/ 850949 h 1190058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51066 h 1190175"/>
                <a:gd name="connsiteX1" fmla="*/ 478130 w 10195848"/>
                <a:gd name="connsiteY1" fmla="*/ 886747 h 1190175"/>
                <a:gd name="connsiteX2" fmla="*/ 725780 w 10195848"/>
                <a:gd name="connsiteY2" fmla="*/ 791497 h 1190175"/>
                <a:gd name="connsiteX3" fmla="*/ 916280 w 10195848"/>
                <a:gd name="connsiteY3" fmla="*/ 727997 h 1190175"/>
                <a:gd name="connsiteX4" fmla="*/ 1430630 w 10195848"/>
                <a:gd name="connsiteY4" fmla="*/ 747047 h 1190175"/>
                <a:gd name="connsiteX5" fmla="*/ 1627480 w 10195848"/>
                <a:gd name="connsiteY5" fmla="*/ 791497 h 1190175"/>
                <a:gd name="connsiteX6" fmla="*/ 1792580 w 10195848"/>
                <a:gd name="connsiteY6" fmla="*/ 740697 h 1190175"/>
                <a:gd name="connsiteX7" fmla="*/ 2002130 w 10195848"/>
                <a:gd name="connsiteY7" fmla="*/ 581947 h 1190175"/>
                <a:gd name="connsiteX8" fmla="*/ 2281530 w 10195848"/>
                <a:gd name="connsiteY8" fmla="*/ 454947 h 1190175"/>
                <a:gd name="connsiteX9" fmla="*/ 2637130 w 10195848"/>
                <a:gd name="connsiteY9" fmla="*/ 397797 h 1190175"/>
                <a:gd name="connsiteX10" fmla="*/ 2916530 w 10195848"/>
                <a:gd name="connsiteY10" fmla="*/ 607347 h 1190175"/>
                <a:gd name="connsiteX11" fmla="*/ 3113380 w 10195848"/>
                <a:gd name="connsiteY11" fmla="*/ 893097 h 1190175"/>
                <a:gd name="connsiteX12" fmla="*/ 3437230 w 10195848"/>
                <a:gd name="connsiteY12" fmla="*/ 943897 h 1190175"/>
                <a:gd name="connsiteX13" fmla="*/ 3697580 w 10195848"/>
                <a:gd name="connsiteY13" fmla="*/ 880397 h 1190175"/>
                <a:gd name="connsiteX14" fmla="*/ 3989680 w 10195848"/>
                <a:gd name="connsiteY14" fmla="*/ 829597 h 1190175"/>
                <a:gd name="connsiteX15" fmla="*/ 4440530 w 10195848"/>
                <a:gd name="connsiteY15" fmla="*/ 797847 h 1190175"/>
                <a:gd name="connsiteX16" fmla="*/ 4688180 w 10195848"/>
                <a:gd name="connsiteY16" fmla="*/ 893097 h 1190175"/>
                <a:gd name="connsiteX17" fmla="*/ 4929480 w 10195848"/>
                <a:gd name="connsiteY17" fmla="*/ 715297 h 1190175"/>
                <a:gd name="connsiteX18" fmla="*/ 5075530 w 10195848"/>
                <a:gd name="connsiteY18" fmla="*/ 626397 h 1190175"/>
                <a:gd name="connsiteX19" fmla="*/ 5488280 w 10195848"/>
                <a:gd name="connsiteY19" fmla="*/ 550197 h 1190175"/>
                <a:gd name="connsiteX20" fmla="*/ 5913730 w 10195848"/>
                <a:gd name="connsiteY20" fmla="*/ 670847 h 1190175"/>
                <a:gd name="connsiteX21" fmla="*/ 6243930 w 10195848"/>
                <a:gd name="connsiteY21" fmla="*/ 683547 h 1190175"/>
                <a:gd name="connsiteX22" fmla="*/ 6536030 w 10195848"/>
                <a:gd name="connsiteY22" fmla="*/ 429547 h 1190175"/>
                <a:gd name="connsiteX23" fmla="*/ 7012280 w 10195848"/>
                <a:gd name="connsiteY23" fmla="*/ 296197 h 1190175"/>
                <a:gd name="connsiteX24" fmla="*/ 7374230 w 10195848"/>
                <a:gd name="connsiteY24" fmla="*/ 486697 h 1190175"/>
                <a:gd name="connsiteX25" fmla="*/ 7590130 w 10195848"/>
                <a:gd name="connsiteY25" fmla="*/ 537497 h 1190175"/>
                <a:gd name="connsiteX26" fmla="*/ 7907629 w 10195848"/>
                <a:gd name="connsiteY26" fmla="*/ 264447 h 1190175"/>
                <a:gd name="connsiteX27" fmla="*/ 8358479 w 10195848"/>
                <a:gd name="connsiteY27" fmla="*/ 359697 h 1190175"/>
                <a:gd name="connsiteX28" fmla="*/ 8707729 w 10195848"/>
                <a:gd name="connsiteY28" fmla="*/ 448597 h 1190175"/>
                <a:gd name="connsiteX29" fmla="*/ 9177629 w 10195848"/>
                <a:gd name="connsiteY29" fmla="*/ 308897 h 1190175"/>
                <a:gd name="connsiteX30" fmla="*/ 9577679 w 10195848"/>
                <a:gd name="connsiteY30" fmla="*/ 4097 h 1190175"/>
                <a:gd name="connsiteX31" fmla="*/ 9544636 w 10195848"/>
                <a:gd name="connsiteY31" fmla="*/ 1161600 h 1190175"/>
                <a:gd name="connsiteX32" fmla="*/ 0 w 10195848"/>
                <a:gd name="connsiteY32" fmla="*/ 1190175 h 1190175"/>
                <a:gd name="connsiteX33" fmla="*/ 98425 w 10195848"/>
                <a:gd name="connsiteY33" fmla="*/ 851066 h 1190175"/>
                <a:gd name="connsiteX0" fmla="*/ 98425 w 10195848"/>
                <a:gd name="connsiteY0" fmla="*/ 868441 h 1207550"/>
                <a:gd name="connsiteX1" fmla="*/ 478130 w 10195848"/>
                <a:gd name="connsiteY1" fmla="*/ 904122 h 1207550"/>
                <a:gd name="connsiteX2" fmla="*/ 725780 w 10195848"/>
                <a:gd name="connsiteY2" fmla="*/ 808872 h 1207550"/>
                <a:gd name="connsiteX3" fmla="*/ 916280 w 10195848"/>
                <a:gd name="connsiteY3" fmla="*/ 745372 h 1207550"/>
                <a:gd name="connsiteX4" fmla="*/ 1430630 w 10195848"/>
                <a:gd name="connsiteY4" fmla="*/ 764422 h 1207550"/>
                <a:gd name="connsiteX5" fmla="*/ 1627480 w 10195848"/>
                <a:gd name="connsiteY5" fmla="*/ 808872 h 1207550"/>
                <a:gd name="connsiteX6" fmla="*/ 1792580 w 10195848"/>
                <a:gd name="connsiteY6" fmla="*/ 758072 h 1207550"/>
                <a:gd name="connsiteX7" fmla="*/ 2002130 w 10195848"/>
                <a:gd name="connsiteY7" fmla="*/ 599322 h 1207550"/>
                <a:gd name="connsiteX8" fmla="*/ 2281530 w 10195848"/>
                <a:gd name="connsiteY8" fmla="*/ 472322 h 1207550"/>
                <a:gd name="connsiteX9" fmla="*/ 2637130 w 10195848"/>
                <a:gd name="connsiteY9" fmla="*/ 415172 h 1207550"/>
                <a:gd name="connsiteX10" fmla="*/ 2916530 w 10195848"/>
                <a:gd name="connsiteY10" fmla="*/ 624722 h 1207550"/>
                <a:gd name="connsiteX11" fmla="*/ 3113380 w 10195848"/>
                <a:gd name="connsiteY11" fmla="*/ 910472 h 1207550"/>
                <a:gd name="connsiteX12" fmla="*/ 3437230 w 10195848"/>
                <a:gd name="connsiteY12" fmla="*/ 961272 h 1207550"/>
                <a:gd name="connsiteX13" fmla="*/ 3697580 w 10195848"/>
                <a:gd name="connsiteY13" fmla="*/ 897772 h 1207550"/>
                <a:gd name="connsiteX14" fmla="*/ 3989680 w 10195848"/>
                <a:gd name="connsiteY14" fmla="*/ 846972 h 1207550"/>
                <a:gd name="connsiteX15" fmla="*/ 4440530 w 10195848"/>
                <a:gd name="connsiteY15" fmla="*/ 815222 h 1207550"/>
                <a:gd name="connsiteX16" fmla="*/ 4688180 w 10195848"/>
                <a:gd name="connsiteY16" fmla="*/ 910472 h 1207550"/>
                <a:gd name="connsiteX17" fmla="*/ 4929480 w 10195848"/>
                <a:gd name="connsiteY17" fmla="*/ 732672 h 1207550"/>
                <a:gd name="connsiteX18" fmla="*/ 5075530 w 10195848"/>
                <a:gd name="connsiteY18" fmla="*/ 643772 h 1207550"/>
                <a:gd name="connsiteX19" fmla="*/ 5488280 w 10195848"/>
                <a:gd name="connsiteY19" fmla="*/ 567572 h 1207550"/>
                <a:gd name="connsiteX20" fmla="*/ 5913730 w 10195848"/>
                <a:gd name="connsiteY20" fmla="*/ 688222 h 1207550"/>
                <a:gd name="connsiteX21" fmla="*/ 6243930 w 10195848"/>
                <a:gd name="connsiteY21" fmla="*/ 700922 h 1207550"/>
                <a:gd name="connsiteX22" fmla="*/ 6536030 w 10195848"/>
                <a:gd name="connsiteY22" fmla="*/ 446922 h 1207550"/>
                <a:gd name="connsiteX23" fmla="*/ 7012280 w 10195848"/>
                <a:gd name="connsiteY23" fmla="*/ 313572 h 1207550"/>
                <a:gd name="connsiteX24" fmla="*/ 7374230 w 10195848"/>
                <a:gd name="connsiteY24" fmla="*/ 504072 h 1207550"/>
                <a:gd name="connsiteX25" fmla="*/ 7590130 w 10195848"/>
                <a:gd name="connsiteY25" fmla="*/ 554872 h 1207550"/>
                <a:gd name="connsiteX26" fmla="*/ 7907629 w 10195848"/>
                <a:gd name="connsiteY26" fmla="*/ 281822 h 1207550"/>
                <a:gd name="connsiteX27" fmla="*/ 8358479 w 10195848"/>
                <a:gd name="connsiteY27" fmla="*/ 377072 h 1207550"/>
                <a:gd name="connsiteX28" fmla="*/ 8707729 w 10195848"/>
                <a:gd name="connsiteY28" fmla="*/ 465972 h 1207550"/>
                <a:gd name="connsiteX29" fmla="*/ 9177629 w 10195848"/>
                <a:gd name="connsiteY29" fmla="*/ 326272 h 1207550"/>
                <a:gd name="connsiteX30" fmla="*/ 9577679 w 10195848"/>
                <a:gd name="connsiteY30" fmla="*/ 21472 h 1207550"/>
                <a:gd name="connsiteX31" fmla="*/ 9544636 w 10195848"/>
                <a:gd name="connsiteY31" fmla="*/ 1178975 h 1207550"/>
                <a:gd name="connsiteX32" fmla="*/ 0 w 10195848"/>
                <a:gd name="connsiteY32" fmla="*/ 1207550 h 1207550"/>
                <a:gd name="connsiteX33" fmla="*/ 98425 w 10195848"/>
                <a:gd name="connsiteY33" fmla="*/ 868441 h 1207550"/>
                <a:gd name="connsiteX0" fmla="*/ 98425 w 10237381"/>
                <a:gd name="connsiteY0" fmla="*/ 868441 h 1207550"/>
                <a:gd name="connsiteX1" fmla="*/ 478130 w 10237381"/>
                <a:gd name="connsiteY1" fmla="*/ 904122 h 1207550"/>
                <a:gd name="connsiteX2" fmla="*/ 725780 w 10237381"/>
                <a:gd name="connsiteY2" fmla="*/ 808872 h 1207550"/>
                <a:gd name="connsiteX3" fmla="*/ 916280 w 10237381"/>
                <a:gd name="connsiteY3" fmla="*/ 745372 h 1207550"/>
                <a:gd name="connsiteX4" fmla="*/ 1430630 w 10237381"/>
                <a:gd name="connsiteY4" fmla="*/ 764422 h 1207550"/>
                <a:gd name="connsiteX5" fmla="*/ 1627480 w 10237381"/>
                <a:gd name="connsiteY5" fmla="*/ 808872 h 1207550"/>
                <a:gd name="connsiteX6" fmla="*/ 1792580 w 10237381"/>
                <a:gd name="connsiteY6" fmla="*/ 758072 h 1207550"/>
                <a:gd name="connsiteX7" fmla="*/ 2002130 w 10237381"/>
                <a:gd name="connsiteY7" fmla="*/ 599322 h 1207550"/>
                <a:gd name="connsiteX8" fmla="*/ 2281530 w 10237381"/>
                <a:gd name="connsiteY8" fmla="*/ 472322 h 1207550"/>
                <a:gd name="connsiteX9" fmla="*/ 2637130 w 10237381"/>
                <a:gd name="connsiteY9" fmla="*/ 415172 h 1207550"/>
                <a:gd name="connsiteX10" fmla="*/ 2916530 w 10237381"/>
                <a:gd name="connsiteY10" fmla="*/ 624722 h 1207550"/>
                <a:gd name="connsiteX11" fmla="*/ 3113380 w 10237381"/>
                <a:gd name="connsiteY11" fmla="*/ 910472 h 1207550"/>
                <a:gd name="connsiteX12" fmla="*/ 3437230 w 10237381"/>
                <a:gd name="connsiteY12" fmla="*/ 961272 h 1207550"/>
                <a:gd name="connsiteX13" fmla="*/ 3697580 w 10237381"/>
                <a:gd name="connsiteY13" fmla="*/ 897772 h 1207550"/>
                <a:gd name="connsiteX14" fmla="*/ 3989680 w 10237381"/>
                <a:gd name="connsiteY14" fmla="*/ 846972 h 1207550"/>
                <a:gd name="connsiteX15" fmla="*/ 4440530 w 10237381"/>
                <a:gd name="connsiteY15" fmla="*/ 815222 h 1207550"/>
                <a:gd name="connsiteX16" fmla="*/ 4688180 w 10237381"/>
                <a:gd name="connsiteY16" fmla="*/ 910472 h 1207550"/>
                <a:gd name="connsiteX17" fmla="*/ 4929480 w 10237381"/>
                <a:gd name="connsiteY17" fmla="*/ 732672 h 1207550"/>
                <a:gd name="connsiteX18" fmla="*/ 5075530 w 10237381"/>
                <a:gd name="connsiteY18" fmla="*/ 643772 h 1207550"/>
                <a:gd name="connsiteX19" fmla="*/ 5488280 w 10237381"/>
                <a:gd name="connsiteY19" fmla="*/ 567572 h 1207550"/>
                <a:gd name="connsiteX20" fmla="*/ 5913730 w 10237381"/>
                <a:gd name="connsiteY20" fmla="*/ 688222 h 1207550"/>
                <a:gd name="connsiteX21" fmla="*/ 6243930 w 10237381"/>
                <a:gd name="connsiteY21" fmla="*/ 700922 h 1207550"/>
                <a:gd name="connsiteX22" fmla="*/ 6536030 w 10237381"/>
                <a:gd name="connsiteY22" fmla="*/ 446922 h 1207550"/>
                <a:gd name="connsiteX23" fmla="*/ 7012280 w 10237381"/>
                <a:gd name="connsiteY23" fmla="*/ 313572 h 1207550"/>
                <a:gd name="connsiteX24" fmla="*/ 7374230 w 10237381"/>
                <a:gd name="connsiteY24" fmla="*/ 504072 h 1207550"/>
                <a:gd name="connsiteX25" fmla="*/ 7590130 w 10237381"/>
                <a:gd name="connsiteY25" fmla="*/ 554872 h 1207550"/>
                <a:gd name="connsiteX26" fmla="*/ 7907629 w 10237381"/>
                <a:gd name="connsiteY26" fmla="*/ 281822 h 1207550"/>
                <a:gd name="connsiteX27" fmla="*/ 8358479 w 10237381"/>
                <a:gd name="connsiteY27" fmla="*/ 377072 h 1207550"/>
                <a:gd name="connsiteX28" fmla="*/ 8707729 w 10237381"/>
                <a:gd name="connsiteY28" fmla="*/ 465972 h 1207550"/>
                <a:gd name="connsiteX29" fmla="*/ 9177629 w 10237381"/>
                <a:gd name="connsiteY29" fmla="*/ 326272 h 1207550"/>
                <a:gd name="connsiteX30" fmla="*/ 9577679 w 10237381"/>
                <a:gd name="connsiteY30" fmla="*/ 21472 h 1207550"/>
                <a:gd name="connsiteX31" fmla="*/ 9544636 w 10237381"/>
                <a:gd name="connsiteY31" fmla="*/ 1178975 h 1207550"/>
                <a:gd name="connsiteX32" fmla="*/ 0 w 10237381"/>
                <a:gd name="connsiteY32" fmla="*/ 1207550 h 1207550"/>
                <a:gd name="connsiteX33" fmla="*/ 98425 w 10237381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44636 w 9590416"/>
                <a:gd name="connsiteY31" fmla="*/ 1178975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607647"/>
                <a:gd name="connsiteY0" fmla="*/ 868441 h 1207550"/>
                <a:gd name="connsiteX1" fmla="*/ 478130 w 9607647"/>
                <a:gd name="connsiteY1" fmla="*/ 904122 h 1207550"/>
                <a:gd name="connsiteX2" fmla="*/ 725780 w 9607647"/>
                <a:gd name="connsiteY2" fmla="*/ 808872 h 1207550"/>
                <a:gd name="connsiteX3" fmla="*/ 916280 w 9607647"/>
                <a:gd name="connsiteY3" fmla="*/ 745372 h 1207550"/>
                <a:gd name="connsiteX4" fmla="*/ 1430630 w 9607647"/>
                <a:gd name="connsiteY4" fmla="*/ 764422 h 1207550"/>
                <a:gd name="connsiteX5" fmla="*/ 1627480 w 9607647"/>
                <a:gd name="connsiteY5" fmla="*/ 808872 h 1207550"/>
                <a:gd name="connsiteX6" fmla="*/ 1792580 w 9607647"/>
                <a:gd name="connsiteY6" fmla="*/ 758072 h 1207550"/>
                <a:gd name="connsiteX7" fmla="*/ 2002130 w 9607647"/>
                <a:gd name="connsiteY7" fmla="*/ 599322 h 1207550"/>
                <a:gd name="connsiteX8" fmla="*/ 2281530 w 9607647"/>
                <a:gd name="connsiteY8" fmla="*/ 472322 h 1207550"/>
                <a:gd name="connsiteX9" fmla="*/ 2637130 w 9607647"/>
                <a:gd name="connsiteY9" fmla="*/ 415172 h 1207550"/>
                <a:gd name="connsiteX10" fmla="*/ 2916530 w 9607647"/>
                <a:gd name="connsiteY10" fmla="*/ 624722 h 1207550"/>
                <a:gd name="connsiteX11" fmla="*/ 3113380 w 9607647"/>
                <a:gd name="connsiteY11" fmla="*/ 910472 h 1207550"/>
                <a:gd name="connsiteX12" fmla="*/ 3437230 w 9607647"/>
                <a:gd name="connsiteY12" fmla="*/ 961272 h 1207550"/>
                <a:gd name="connsiteX13" fmla="*/ 3697580 w 9607647"/>
                <a:gd name="connsiteY13" fmla="*/ 897772 h 1207550"/>
                <a:gd name="connsiteX14" fmla="*/ 3989680 w 9607647"/>
                <a:gd name="connsiteY14" fmla="*/ 846972 h 1207550"/>
                <a:gd name="connsiteX15" fmla="*/ 4440530 w 9607647"/>
                <a:gd name="connsiteY15" fmla="*/ 815222 h 1207550"/>
                <a:gd name="connsiteX16" fmla="*/ 4688180 w 9607647"/>
                <a:gd name="connsiteY16" fmla="*/ 910472 h 1207550"/>
                <a:gd name="connsiteX17" fmla="*/ 4929480 w 9607647"/>
                <a:gd name="connsiteY17" fmla="*/ 732672 h 1207550"/>
                <a:gd name="connsiteX18" fmla="*/ 5075530 w 9607647"/>
                <a:gd name="connsiteY18" fmla="*/ 643772 h 1207550"/>
                <a:gd name="connsiteX19" fmla="*/ 5488280 w 9607647"/>
                <a:gd name="connsiteY19" fmla="*/ 567572 h 1207550"/>
                <a:gd name="connsiteX20" fmla="*/ 5913730 w 9607647"/>
                <a:gd name="connsiteY20" fmla="*/ 688222 h 1207550"/>
                <a:gd name="connsiteX21" fmla="*/ 6243930 w 9607647"/>
                <a:gd name="connsiteY21" fmla="*/ 700922 h 1207550"/>
                <a:gd name="connsiteX22" fmla="*/ 6536030 w 9607647"/>
                <a:gd name="connsiteY22" fmla="*/ 446922 h 1207550"/>
                <a:gd name="connsiteX23" fmla="*/ 7012280 w 9607647"/>
                <a:gd name="connsiteY23" fmla="*/ 313572 h 1207550"/>
                <a:gd name="connsiteX24" fmla="*/ 7374230 w 9607647"/>
                <a:gd name="connsiteY24" fmla="*/ 504072 h 1207550"/>
                <a:gd name="connsiteX25" fmla="*/ 7590130 w 9607647"/>
                <a:gd name="connsiteY25" fmla="*/ 554872 h 1207550"/>
                <a:gd name="connsiteX26" fmla="*/ 7907629 w 9607647"/>
                <a:gd name="connsiteY26" fmla="*/ 281822 h 1207550"/>
                <a:gd name="connsiteX27" fmla="*/ 8358479 w 9607647"/>
                <a:gd name="connsiteY27" fmla="*/ 377072 h 1207550"/>
                <a:gd name="connsiteX28" fmla="*/ 8707729 w 9607647"/>
                <a:gd name="connsiteY28" fmla="*/ 465972 h 1207550"/>
                <a:gd name="connsiteX29" fmla="*/ 9177629 w 9607647"/>
                <a:gd name="connsiteY29" fmla="*/ 326272 h 1207550"/>
                <a:gd name="connsiteX30" fmla="*/ 9577679 w 9607647"/>
                <a:gd name="connsiteY30" fmla="*/ 21472 h 1207550"/>
                <a:gd name="connsiteX31" fmla="*/ 9544636 w 9607647"/>
                <a:gd name="connsiteY31" fmla="*/ 1178975 h 1207550"/>
                <a:gd name="connsiteX32" fmla="*/ 0 w 9607647"/>
                <a:gd name="connsiteY32" fmla="*/ 1207550 h 1207550"/>
                <a:gd name="connsiteX33" fmla="*/ 98425 w 9607647"/>
                <a:gd name="connsiteY33" fmla="*/ 868441 h 1207550"/>
                <a:gd name="connsiteX0" fmla="*/ 98425 w 9627443"/>
                <a:gd name="connsiteY0" fmla="*/ 868441 h 1207550"/>
                <a:gd name="connsiteX1" fmla="*/ 478130 w 9627443"/>
                <a:gd name="connsiteY1" fmla="*/ 904122 h 1207550"/>
                <a:gd name="connsiteX2" fmla="*/ 725780 w 9627443"/>
                <a:gd name="connsiteY2" fmla="*/ 808872 h 1207550"/>
                <a:gd name="connsiteX3" fmla="*/ 916280 w 9627443"/>
                <a:gd name="connsiteY3" fmla="*/ 745372 h 1207550"/>
                <a:gd name="connsiteX4" fmla="*/ 1430630 w 9627443"/>
                <a:gd name="connsiteY4" fmla="*/ 764422 h 1207550"/>
                <a:gd name="connsiteX5" fmla="*/ 1627480 w 9627443"/>
                <a:gd name="connsiteY5" fmla="*/ 808872 h 1207550"/>
                <a:gd name="connsiteX6" fmla="*/ 1792580 w 9627443"/>
                <a:gd name="connsiteY6" fmla="*/ 758072 h 1207550"/>
                <a:gd name="connsiteX7" fmla="*/ 2002130 w 9627443"/>
                <a:gd name="connsiteY7" fmla="*/ 599322 h 1207550"/>
                <a:gd name="connsiteX8" fmla="*/ 2281530 w 9627443"/>
                <a:gd name="connsiteY8" fmla="*/ 472322 h 1207550"/>
                <a:gd name="connsiteX9" fmla="*/ 2637130 w 9627443"/>
                <a:gd name="connsiteY9" fmla="*/ 415172 h 1207550"/>
                <a:gd name="connsiteX10" fmla="*/ 2916530 w 9627443"/>
                <a:gd name="connsiteY10" fmla="*/ 624722 h 1207550"/>
                <a:gd name="connsiteX11" fmla="*/ 3113380 w 9627443"/>
                <a:gd name="connsiteY11" fmla="*/ 910472 h 1207550"/>
                <a:gd name="connsiteX12" fmla="*/ 3437230 w 9627443"/>
                <a:gd name="connsiteY12" fmla="*/ 961272 h 1207550"/>
                <a:gd name="connsiteX13" fmla="*/ 3697580 w 9627443"/>
                <a:gd name="connsiteY13" fmla="*/ 897772 h 1207550"/>
                <a:gd name="connsiteX14" fmla="*/ 3989680 w 9627443"/>
                <a:gd name="connsiteY14" fmla="*/ 846972 h 1207550"/>
                <a:gd name="connsiteX15" fmla="*/ 4440530 w 9627443"/>
                <a:gd name="connsiteY15" fmla="*/ 815222 h 1207550"/>
                <a:gd name="connsiteX16" fmla="*/ 4688180 w 9627443"/>
                <a:gd name="connsiteY16" fmla="*/ 910472 h 1207550"/>
                <a:gd name="connsiteX17" fmla="*/ 4929480 w 9627443"/>
                <a:gd name="connsiteY17" fmla="*/ 732672 h 1207550"/>
                <a:gd name="connsiteX18" fmla="*/ 5075530 w 9627443"/>
                <a:gd name="connsiteY18" fmla="*/ 643772 h 1207550"/>
                <a:gd name="connsiteX19" fmla="*/ 5488280 w 9627443"/>
                <a:gd name="connsiteY19" fmla="*/ 567572 h 1207550"/>
                <a:gd name="connsiteX20" fmla="*/ 5913730 w 9627443"/>
                <a:gd name="connsiteY20" fmla="*/ 688222 h 1207550"/>
                <a:gd name="connsiteX21" fmla="*/ 6243930 w 9627443"/>
                <a:gd name="connsiteY21" fmla="*/ 700922 h 1207550"/>
                <a:gd name="connsiteX22" fmla="*/ 6536030 w 9627443"/>
                <a:gd name="connsiteY22" fmla="*/ 446922 h 1207550"/>
                <a:gd name="connsiteX23" fmla="*/ 7012280 w 9627443"/>
                <a:gd name="connsiteY23" fmla="*/ 313572 h 1207550"/>
                <a:gd name="connsiteX24" fmla="*/ 7374230 w 9627443"/>
                <a:gd name="connsiteY24" fmla="*/ 504072 h 1207550"/>
                <a:gd name="connsiteX25" fmla="*/ 7590130 w 9627443"/>
                <a:gd name="connsiteY25" fmla="*/ 554872 h 1207550"/>
                <a:gd name="connsiteX26" fmla="*/ 7907629 w 9627443"/>
                <a:gd name="connsiteY26" fmla="*/ 281822 h 1207550"/>
                <a:gd name="connsiteX27" fmla="*/ 8358479 w 9627443"/>
                <a:gd name="connsiteY27" fmla="*/ 377072 h 1207550"/>
                <a:gd name="connsiteX28" fmla="*/ 8707729 w 9627443"/>
                <a:gd name="connsiteY28" fmla="*/ 465972 h 1207550"/>
                <a:gd name="connsiteX29" fmla="*/ 9177629 w 9627443"/>
                <a:gd name="connsiteY29" fmla="*/ 326272 h 1207550"/>
                <a:gd name="connsiteX30" fmla="*/ 9577679 w 9627443"/>
                <a:gd name="connsiteY30" fmla="*/ 21472 h 1207550"/>
                <a:gd name="connsiteX31" fmla="*/ 9572374 w 9627443"/>
                <a:gd name="connsiteY31" fmla="*/ 1178974 h 1207550"/>
                <a:gd name="connsiteX32" fmla="*/ 0 w 9627443"/>
                <a:gd name="connsiteY32" fmla="*/ 1207550 h 1207550"/>
                <a:gd name="connsiteX33" fmla="*/ 98425 w 9627443"/>
                <a:gd name="connsiteY33" fmla="*/ 868441 h 1207550"/>
                <a:gd name="connsiteX0" fmla="*/ 98425 w 9590416"/>
                <a:gd name="connsiteY0" fmla="*/ 868441 h 1207550"/>
                <a:gd name="connsiteX1" fmla="*/ 478130 w 9590416"/>
                <a:gd name="connsiteY1" fmla="*/ 904122 h 1207550"/>
                <a:gd name="connsiteX2" fmla="*/ 725780 w 9590416"/>
                <a:gd name="connsiteY2" fmla="*/ 808872 h 1207550"/>
                <a:gd name="connsiteX3" fmla="*/ 916280 w 9590416"/>
                <a:gd name="connsiteY3" fmla="*/ 745372 h 1207550"/>
                <a:gd name="connsiteX4" fmla="*/ 1430630 w 9590416"/>
                <a:gd name="connsiteY4" fmla="*/ 764422 h 1207550"/>
                <a:gd name="connsiteX5" fmla="*/ 1627480 w 9590416"/>
                <a:gd name="connsiteY5" fmla="*/ 808872 h 1207550"/>
                <a:gd name="connsiteX6" fmla="*/ 1792580 w 9590416"/>
                <a:gd name="connsiteY6" fmla="*/ 758072 h 1207550"/>
                <a:gd name="connsiteX7" fmla="*/ 2002130 w 9590416"/>
                <a:gd name="connsiteY7" fmla="*/ 599322 h 1207550"/>
                <a:gd name="connsiteX8" fmla="*/ 2281530 w 9590416"/>
                <a:gd name="connsiteY8" fmla="*/ 472322 h 1207550"/>
                <a:gd name="connsiteX9" fmla="*/ 2637130 w 9590416"/>
                <a:gd name="connsiteY9" fmla="*/ 415172 h 1207550"/>
                <a:gd name="connsiteX10" fmla="*/ 2916530 w 9590416"/>
                <a:gd name="connsiteY10" fmla="*/ 624722 h 1207550"/>
                <a:gd name="connsiteX11" fmla="*/ 3113380 w 9590416"/>
                <a:gd name="connsiteY11" fmla="*/ 910472 h 1207550"/>
                <a:gd name="connsiteX12" fmla="*/ 3437230 w 9590416"/>
                <a:gd name="connsiteY12" fmla="*/ 961272 h 1207550"/>
                <a:gd name="connsiteX13" fmla="*/ 3697580 w 9590416"/>
                <a:gd name="connsiteY13" fmla="*/ 897772 h 1207550"/>
                <a:gd name="connsiteX14" fmla="*/ 3989680 w 9590416"/>
                <a:gd name="connsiteY14" fmla="*/ 846972 h 1207550"/>
                <a:gd name="connsiteX15" fmla="*/ 4440530 w 9590416"/>
                <a:gd name="connsiteY15" fmla="*/ 815222 h 1207550"/>
                <a:gd name="connsiteX16" fmla="*/ 4688180 w 9590416"/>
                <a:gd name="connsiteY16" fmla="*/ 910472 h 1207550"/>
                <a:gd name="connsiteX17" fmla="*/ 4929480 w 9590416"/>
                <a:gd name="connsiteY17" fmla="*/ 732672 h 1207550"/>
                <a:gd name="connsiteX18" fmla="*/ 5075530 w 9590416"/>
                <a:gd name="connsiteY18" fmla="*/ 643772 h 1207550"/>
                <a:gd name="connsiteX19" fmla="*/ 5488280 w 9590416"/>
                <a:gd name="connsiteY19" fmla="*/ 567572 h 1207550"/>
                <a:gd name="connsiteX20" fmla="*/ 5913730 w 9590416"/>
                <a:gd name="connsiteY20" fmla="*/ 688222 h 1207550"/>
                <a:gd name="connsiteX21" fmla="*/ 6243930 w 9590416"/>
                <a:gd name="connsiteY21" fmla="*/ 700922 h 1207550"/>
                <a:gd name="connsiteX22" fmla="*/ 6536030 w 9590416"/>
                <a:gd name="connsiteY22" fmla="*/ 446922 h 1207550"/>
                <a:gd name="connsiteX23" fmla="*/ 7012280 w 9590416"/>
                <a:gd name="connsiteY23" fmla="*/ 313572 h 1207550"/>
                <a:gd name="connsiteX24" fmla="*/ 7374230 w 9590416"/>
                <a:gd name="connsiteY24" fmla="*/ 504072 h 1207550"/>
                <a:gd name="connsiteX25" fmla="*/ 7590130 w 9590416"/>
                <a:gd name="connsiteY25" fmla="*/ 554872 h 1207550"/>
                <a:gd name="connsiteX26" fmla="*/ 7907629 w 9590416"/>
                <a:gd name="connsiteY26" fmla="*/ 281822 h 1207550"/>
                <a:gd name="connsiteX27" fmla="*/ 8358479 w 9590416"/>
                <a:gd name="connsiteY27" fmla="*/ 377072 h 1207550"/>
                <a:gd name="connsiteX28" fmla="*/ 8707729 w 9590416"/>
                <a:gd name="connsiteY28" fmla="*/ 465972 h 1207550"/>
                <a:gd name="connsiteX29" fmla="*/ 9177629 w 9590416"/>
                <a:gd name="connsiteY29" fmla="*/ 326272 h 1207550"/>
                <a:gd name="connsiteX30" fmla="*/ 9577679 w 9590416"/>
                <a:gd name="connsiteY30" fmla="*/ 21472 h 1207550"/>
                <a:gd name="connsiteX31" fmla="*/ 9572374 w 9590416"/>
                <a:gd name="connsiteY31" fmla="*/ 1178974 h 1207550"/>
                <a:gd name="connsiteX32" fmla="*/ 0 w 9590416"/>
                <a:gd name="connsiteY32" fmla="*/ 1207550 h 1207550"/>
                <a:gd name="connsiteX33" fmla="*/ 98425 w 9590416"/>
                <a:gd name="connsiteY33" fmla="*/ 868441 h 1207550"/>
                <a:gd name="connsiteX0" fmla="*/ 98425 w 9594572"/>
                <a:gd name="connsiteY0" fmla="*/ 868441 h 1207550"/>
                <a:gd name="connsiteX1" fmla="*/ 478130 w 9594572"/>
                <a:gd name="connsiteY1" fmla="*/ 904122 h 1207550"/>
                <a:gd name="connsiteX2" fmla="*/ 725780 w 9594572"/>
                <a:gd name="connsiteY2" fmla="*/ 808872 h 1207550"/>
                <a:gd name="connsiteX3" fmla="*/ 916280 w 9594572"/>
                <a:gd name="connsiteY3" fmla="*/ 745372 h 1207550"/>
                <a:gd name="connsiteX4" fmla="*/ 1430630 w 9594572"/>
                <a:gd name="connsiteY4" fmla="*/ 764422 h 1207550"/>
                <a:gd name="connsiteX5" fmla="*/ 1627480 w 9594572"/>
                <a:gd name="connsiteY5" fmla="*/ 808872 h 1207550"/>
                <a:gd name="connsiteX6" fmla="*/ 1792580 w 9594572"/>
                <a:gd name="connsiteY6" fmla="*/ 758072 h 1207550"/>
                <a:gd name="connsiteX7" fmla="*/ 2002130 w 9594572"/>
                <a:gd name="connsiteY7" fmla="*/ 599322 h 1207550"/>
                <a:gd name="connsiteX8" fmla="*/ 2281530 w 9594572"/>
                <a:gd name="connsiteY8" fmla="*/ 472322 h 1207550"/>
                <a:gd name="connsiteX9" fmla="*/ 2637130 w 9594572"/>
                <a:gd name="connsiteY9" fmla="*/ 415172 h 1207550"/>
                <a:gd name="connsiteX10" fmla="*/ 2916530 w 9594572"/>
                <a:gd name="connsiteY10" fmla="*/ 624722 h 1207550"/>
                <a:gd name="connsiteX11" fmla="*/ 3113380 w 9594572"/>
                <a:gd name="connsiteY11" fmla="*/ 910472 h 1207550"/>
                <a:gd name="connsiteX12" fmla="*/ 3437230 w 9594572"/>
                <a:gd name="connsiteY12" fmla="*/ 961272 h 1207550"/>
                <a:gd name="connsiteX13" fmla="*/ 3697580 w 9594572"/>
                <a:gd name="connsiteY13" fmla="*/ 897772 h 1207550"/>
                <a:gd name="connsiteX14" fmla="*/ 3989680 w 9594572"/>
                <a:gd name="connsiteY14" fmla="*/ 846972 h 1207550"/>
                <a:gd name="connsiteX15" fmla="*/ 4440530 w 9594572"/>
                <a:gd name="connsiteY15" fmla="*/ 815222 h 1207550"/>
                <a:gd name="connsiteX16" fmla="*/ 4688180 w 9594572"/>
                <a:gd name="connsiteY16" fmla="*/ 910472 h 1207550"/>
                <a:gd name="connsiteX17" fmla="*/ 4929480 w 9594572"/>
                <a:gd name="connsiteY17" fmla="*/ 732672 h 1207550"/>
                <a:gd name="connsiteX18" fmla="*/ 5075530 w 9594572"/>
                <a:gd name="connsiteY18" fmla="*/ 643772 h 1207550"/>
                <a:gd name="connsiteX19" fmla="*/ 5488280 w 9594572"/>
                <a:gd name="connsiteY19" fmla="*/ 567572 h 1207550"/>
                <a:gd name="connsiteX20" fmla="*/ 5913730 w 9594572"/>
                <a:gd name="connsiteY20" fmla="*/ 688222 h 1207550"/>
                <a:gd name="connsiteX21" fmla="*/ 6243930 w 9594572"/>
                <a:gd name="connsiteY21" fmla="*/ 700922 h 1207550"/>
                <a:gd name="connsiteX22" fmla="*/ 6536030 w 9594572"/>
                <a:gd name="connsiteY22" fmla="*/ 446922 h 1207550"/>
                <a:gd name="connsiteX23" fmla="*/ 7012280 w 9594572"/>
                <a:gd name="connsiteY23" fmla="*/ 313572 h 1207550"/>
                <a:gd name="connsiteX24" fmla="*/ 7374230 w 9594572"/>
                <a:gd name="connsiteY24" fmla="*/ 504072 h 1207550"/>
                <a:gd name="connsiteX25" fmla="*/ 7590130 w 9594572"/>
                <a:gd name="connsiteY25" fmla="*/ 554872 h 1207550"/>
                <a:gd name="connsiteX26" fmla="*/ 7907629 w 9594572"/>
                <a:gd name="connsiteY26" fmla="*/ 281822 h 1207550"/>
                <a:gd name="connsiteX27" fmla="*/ 8358479 w 9594572"/>
                <a:gd name="connsiteY27" fmla="*/ 377072 h 1207550"/>
                <a:gd name="connsiteX28" fmla="*/ 8707729 w 9594572"/>
                <a:gd name="connsiteY28" fmla="*/ 465972 h 1207550"/>
                <a:gd name="connsiteX29" fmla="*/ 9177629 w 9594572"/>
                <a:gd name="connsiteY29" fmla="*/ 326272 h 1207550"/>
                <a:gd name="connsiteX30" fmla="*/ 9577679 w 9594572"/>
                <a:gd name="connsiteY30" fmla="*/ 21472 h 1207550"/>
                <a:gd name="connsiteX31" fmla="*/ 9590866 w 9594572"/>
                <a:gd name="connsiteY31" fmla="*/ 1178974 h 1207550"/>
                <a:gd name="connsiteX32" fmla="*/ 0 w 9594572"/>
                <a:gd name="connsiteY32" fmla="*/ 1207550 h 1207550"/>
                <a:gd name="connsiteX33" fmla="*/ 98425 w 9594572"/>
                <a:gd name="connsiteY33" fmla="*/ 868441 h 1207550"/>
                <a:gd name="connsiteX0" fmla="*/ 98425 w 9590866"/>
                <a:gd name="connsiteY0" fmla="*/ 868441 h 1207550"/>
                <a:gd name="connsiteX1" fmla="*/ 478130 w 9590866"/>
                <a:gd name="connsiteY1" fmla="*/ 904122 h 1207550"/>
                <a:gd name="connsiteX2" fmla="*/ 725780 w 9590866"/>
                <a:gd name="connsiteY2" fmla="*/ 808872 h 1207550"/>
                <a:gd name="connsiteX3" fmla="*/ 916280 w 9590866"/>
                <a:gd name="connsiteY3" fmla="*/ 745372 h 1207550"/>
                <a:gd name="connsiteX4" fmla="*/ 1430630 w 9590866"/>
                <a:gd name="connsiteY4" fmla="*/ 764422 h 1207550"/>
                <a:gd name="connsiteX5" fmla="*/ 1627480 w 9590866"/>
                <a:gd name="connsiteY5" fmla="*/ 808872 h 1207550"/>
                <a:gd name="connsiteX6" fmla="*/ 1792580 w 9590866"/>
                <a:gd name="connsiteY6" fmla="*/ 758072 h 1207550"/>
                <a:gd name="connsiteX7" fmla="*/ 2002130 w 9590866"/>
                <a:gd name="connsiteY7" fmla="*/ 599322 h 1207550"/>
                <a:gd name="connsiteX8" fmla="*/ 2281530 w 9590866"/>
                <a:gd name="connsiteY8" fmla="*/ 472322 h 1207550"/>
                <a:gd name="connsiteX9" fmla="*/ 2637130 w 9590866"/>
                <a:gd name="connsiteY9" fmla="*/ 415172 h 1207550"/>
                <a:gd name="connsiteX10" fmla="*/ 2916530 w 9590866"/>
                <a:gd name="connsiteY10" fmla="*/ 624722 h 1207550"/>
                <a:gd name="connsiteX11" fmla="*/ 3113380 w 9590866"/>
                <a:gd name="connsiteY11" fmla="*/ 910472 h 1207550"/>
                <a:gd name="connsiteX12" fmla="*/ 3437230 w 9590866"/>
                <a:gd name="connsiteY12" fmla="*/ 961272 h 1207550"/>
                <a:gd name="connsiteX13" fmla="*/ 3697580 w 9590866"/>
                <a:gd name="connsiteY13" fmla="*/ 897772 h 1207550"/>
                <a:gd name="connsiteX14" fmla="*/ 3989680 w 9590866"/>
                <a:gd name="connsiteY14" fmla="*/ 846972 h 1207550"/>
                <a:gd name="connsiteX15" fmla="*/ 4440530 w 9590866"/>
                <a:gd name="connsiteY15" fmla="*/ 815222 h 1207550"/>
                <a:gd name="connsiteX16" fmla="*/ 4688180 w 9590866"/>
                <a:gd name="connsiteY16" fmla="*/ 910472 h 1207550"/>
                <a:gd name="connsiteX17" fmla="*/ 4929480 w 9590866"/>
                <a:gd name="connsiteY17" fmla="*/ 732672 h 1207550"/>
                <a:gd name="connsiteX18" fmla="*/ 5075530 w 9590866"/>
                <a:gd name="connsiteY18" fmla="*/ 643772 h 1207550"/>
                <a:gd name="connsiteX19" fmla="*/ 5488280 w 9590866"/>
                <a:gd name="connsiteY19" fmla="*/ 567572 h 1207550"/>
                <a:gd name="connsiteX20" fmla="*/ 5913730 w 9590866"/>
                <a:gd name="connsiteY20" fmla="*/ 688222 h 1207550"/>
                <a:gd name="connsiteX21" fmla="*/ 6243930 w 9590866"/>
                <a:gd name="connsiteY21" fmla="*/ 700922 h 1207550"/>
                <a:gd name="connsiteX22" fmla="*/ 6536030 w 9590866"/>
                <a:gd name="connsiteY22" fmla="*/ 446922 h 1207550"/>
                <a:gd name="connsiteX23" fmla="*/ 7012280 w 9590866"/>
                <a:gd name="connsiteY23" fmla="*/ 313572 h 1207550"/>
                <a:gd name="connsiteX24" fmla="*/ 7374230 w 9590866"/>
                <a:gd name="connsiteY24" fmla="*/ 504072 h 1207550"/>
                <a:gd name="connsiteX25" fmla="*/ 7590130 w 9590866"/>
                <a:gd name="connsiteY25" fmla="*/ 554872 h 1207550"/>
                <a:gd name="connsiteX26" fmla="*/ 7907629 w 9590866"/>
                <a:gd name="connsiteY26" fmla="*/ 281822 h 1207550"/>
                <a:gd name="connsiteX27" fmla="*/ 8358479 w 9590866"/>
                <a:gd name="connsiteY27" fmla="*/ 377072 h 1207550"/>
                <a:gd name="connsiteX28" fmla="*/ 8707729 w 9590866"/>
                <a:gd name="connsiteY28" fmla="*/ 465972 h 1207550"/>
                <a:gd name="connsiteX29" fmla="*/ 9177629 w 9590866"/>
                <a:gd name="connsiteY29" fmla="*/ 326272 h 1207550"/>
                <a:gd name="connsiteX30" fmla="*/ 9577679 w 9590866"/>
                <a:gd name="connsiteY30" fmla="*/ 21472 h 1207550"/>
                <a:gd name="connsiteX31" fmla="*/ 9590866 w 9590866"/>
                <a:gd name="connsiteY31" fmla="*/ 1178974 h 1207550"/>
                <a:gd name="connsiteX32" fmla="*/ 0 w 9590866"/>
                <a:gd name="connsiteY32" fmla="*/ 1207550 h 1207550"/>
                <a:gd name="connsiteX33" fmla="*/ 98425 w 9590866"/>
                <a:gd name="connsiteY33" fmla="*/ 868441 h 1207550"/>
                <a:gd name="connsiteX0" fmla="*/ 98425 w 9591791"/>
                <a:gd name="connsiteY0" fmla="*/ 868441 h 1207550"/>
                <a:gd name="connsiteX1" fmla="*/ 478130 w 9591791"/>
                <a:gd name="connsiteY1" fmla="*/ 904122 h 1207550"/>
                <a:gd name="connsiteX2" fmla="*/ 725780 w 9591791"/>
                <a:gd name="connsiteY2" fmla="*/ 808872 h 1207550"/>
                <a:gd name="connsiteX3" fmla="*/ 916280 w 9591791"/>
                <a:gd name="connsiteY3" fmla="*/ 745372 h 1207550"/>
                <a:gd name="connsiteX4" fmla="*/ 1430630 w 9591791"/>
                <a:gd name="connsiteY4" fmla="*/ 764422 h 1207550"/>
                <a:gd name="connsiteX5" fmla="*/ 1627480 w 9591791"/>
                <a:gd name="connsiteY5" fmla="*/ 808872 h 1207550"/>
                <a:gd name="connsiteX6" fmla="*/ 1792580 w 9591791"/>
                <a:gd name="connsiteY6" fmla="*/ 758072 h 1207550"/>
                <a:gd name="connsiteX7" fmla="*/ 2002130 w 9591791"/>
                <a:gd name="connsiteY7" fmla="*/ 599322 h 1207550"/>
                <a:gd name="connsiteX8" fmla="*/ 2281530 w 9591791"/>
                <a:gd name="connsiteY8" fmla="*/ 472322 h 1207550"/>
                <a:gd name="connsiteX9" fmla="*/ 2637130 w 9591791"/>
                <a:gd name="connsiteY9" fmla="*/ 415172 h 1207550"/>
                <a:gd name="connsiteX10" fmla="*/ 2916530 w 9591791"/>
                <a:gd name="connsiteY10" fmla="*/ 624722 h 1207550"/>
                <a:gd name="connsiteX11" fmla="*/ 3113380 w 9591791"/>
                <a:gd name="connsiteY11" fmla="*/ 910472 h 1207550"/>
                <a:gd name="connsiteX12" fmla="*/ 3437230 w 9591791"/>
                <a:gd name="connsiteY12" fmla="*/ 961272 h 1207550"/>
                <a:gd name="connsiteX13" fmla="*/ 3697580 w 9591791"/>
                <a:gd name="connsiteY13" fmla="*/ 897772 h 1207550"/>
                <a:gd name="connsiteX14" fmla="*/ 3989680 w 9591791"/>
                <a:gd name="connsiteY14" fmla="*/ 846972 h 1207550"/>
                <a:gd name="connsiteX15" fmla="*/ 4440530 w 9591791"/>
                <a:gd name="connsiteY15" fmla="*/ 815222 h 1207550"/>
                <a:gd name="connsiteX16" fmla="*/ 4688180 w 9591791"/>
                <a:gd name="connsiteY16" fmla="*/ 910472 h 1207550"/>
                <a:gd name="connsiteX17" fmla="*/ 4929480 w 9591791"/>
                <a:gd name="connsiteY17" fmla="*/ 732672 h 1207550"/>
                <a:gd name="connsiteX18" fmla="*/ 5075530 w 9591791"/>
                <a:gd name="connsiteY18" fmla="*/ 643772 h 1207550"/>
                <a:gd name="connsiteX19" fmla="*/ 5488280 w 9591791"/>
                <a:gd name="connsiteY19" fmla="*/ 567572 h 1207550"/>
                <a:gd name="connsiteX20" fmla="*/ 5913730 w 9591791"/>
                <a:gd name="connsiteY20" fmla="*/ 688222 h 1207550"/>
                <a:gd name="connsiteX21" fmla="*/ 6243930 w 9591791"/>
                <a:gd name="connsiteY21" fmla="*/ 700922 h 1207550"/>
                <a:gd name="connsiteX22" fmla="*/ 6536030 w 9591791"/>
                <a:gd name="connsiteY22" fmla="*/ 446922 h 1207550"/>
                <a:gd name="connsiteX23" fmla="*/ 7012280 w 9591791"/>
                <a:gd name="connsiteY23" fmla="*/ 313572 h 1207550"/>
                <a:gd name="connsiteX24" fmla="*/ 7374230 w 9591791"/>
                <a:gd name="connsiteY24" fmla="*/ 504072 h 1207550"/>
                <a:gd name="connsiteX25" fmla="*/ 7590130 w 9591791"/>
                <a:gd name="connsiteY25" fmla="*/ 554872 h 1207550"/>
                <a:gd name="connsiteX26" fmla="*/ 7907629 w 9591791"/>
                <a:gd name="connsiteY26" fmla="*/ 281822 h 1207550"/>
                <a:gd name="connsiteX27" fmla="*/ 8358479 w 9591791"/>
                <a:gd name="connsiteY27" fmla="*/ 377072 h 1207550"/>
                <a:gd name="connsiteX28" fmla="*/ 8707729 w 9591791"/>
                <a:gd name="connsiteY28" fmla="*/ 465972 h 1207550"/>
                <a:gd name="connsiteX29" fmla="*/ 9177629 w 9591791"/>
                <a:gd name="connsiteY29" fmla="*/ 326272 h 1207550"/>
                <a:gd name="connsiteX30" fmla="*/ 9577679 w 9591791"/>
                <a:gd name="connsiteY30" fmla="*/ 21472 h 1207550"/>
                <a:gd name="connsiteX31" fmla="*/ 9590866 w 9591791"/>
                <a:gd name="connsiteY31" fmla="*/ 1178974 h 1207550"/>
                <a:gd name="connsiteX32" fmla="*/ 0 w 9591791"/>
                <a:gd name="connsiteY32" fmla="*/ 1207550 h 1207550"/>
                <a:gd name="connsiteX33" fmla="*/ 98425 w 9591791"/>
                <a:gd name="connsiteY33" fmla="*/ 868441 h 1207550"/>
                <a:gd name="connsiteX0" fmla="*/ 98425 w 9592897"/>
                <a:gd name="connsiteY0" fmla="*/ 868441 h 1207550"/>
                <a:gd name="connsiteX1" fmla="*/ 478130 w 9592897"/>
                <a:gd name="connsiteY1" fmla="*/ 904122 h 1207550"/>
                <a:gd name="connsiteX2" fmla="*/ 725780 w 9592897"/>
                <a:gd name="connsiteY2" fmla="*/ 808872 h 1207550"/>
                <a:gd name="connsiteX3" fmla="*/ 916280 w 9592897"/>
                <a:gd name="connsiteY3" fmla="*/ 745372 h 1207550"/>
                <a:gd name="connsiteX4" fmla="*/ 1430630 w 9592897"/>
                <a:gd name="connsiteY4" fmla="*/ 764422 h 1207550"/>
                <a:gd name="connsiteX5" fmla="*/ 1627480 w 9592897"/>
                <a:gd name="connsiteY5" fmla="*/ 808872 h 1207550"/>
                <a:gd name="connsiteX6" fmla="*/ 1792580 w 9592897"/>
                <a:gd name="connsiteY6" fmla="*/ 758072 h 1207550"/>
                <a:gd name="connsiteX7" fmla="*/ 2002130 w 9592897"/>
                <a:gd name="connsiteY7" fmla="*/ 599322 h 1207550"/>
                <a:gd name="connsiteX8" fmla="*/ 2281530 w 9592897"/>
                <a:gd name="connsiteY8" fmla="*/ 472322 h 1207550"/>
                <a:gd name="connsiteX9" fmla="*/ 2637130 w 9592897"/>
                <a:gd name="connsiteY9" fmla="*/ 415172 h 1207550"/>
                <a:gd name="connsiteX10" fmla="*/ 2916530 w 9592897"/>
                <a:gd name="connsiteY10" fmla="*/ 624722 h 1207550"/>
                <a:gd name="connsiteX11" fmla="*/ 3113380 w 9592897"/>
                <a:gd name="connsiteY11" fmla="*/ 910472 h 1207550"/>
                <a:gd name="connsiteX12" fmla="*/ 3437230 w 9592897"/>
                <a:gd name="connsiteY12" fmla="*/ 961272 h 1207550"/>
                <a:gd name="connsiteX13" fmla="*/ 3697580 w 9592897"/>
                <a:gd name="connsiteY13" fmla="*/ 897772 h 1207550"/>
                <a:gd name="connsiteX14" fmla="*/ 3989680 w 9592897"/>
                <a:gd name="connsiteY14" fmla="*/ 846972 h 1207550"/>
                <a:gd name="connsiteX15" fmla="*/ 4440530 w 9592897"/>
                <a:gd name="connsiteY15" fmla="*/ 815222 h 1207550"/>
                <a:gd name="connsiteX16" fmla="*/ 4688180 w 9592897"/>
                <a:gd name="connsiteY16" fmla="*/ 910472 h 1207550"/>
                <a:gd name="connsiteX17" fmla="*/ 4929480 w 9592897"/>
                <a:gd name="connsiteY17" fmla="*/ 732672 h 1207550"/>
                <a:gd name="connsiteX18" fmla="*/ 5075530 w 9592897"/>
                <a:gd name="connsiteY18" fmla="*/ 643772 h 1207550"/>
                <a:gd name="connsiteX19" fmla="*/ 5488280 w 9592897"/>
                <a:gd name="connsiteY19" fmla="*/ 567572 h 1207550"/>
                <a:gd name="connsiteX20" fmla="*/ 5913730 w 9592897"/>
                <a:gd name="connsiteY20" fmla="*/ 688222 h 1207550"/>
                <a:gd name="connsiteX21" fmla="*/ 6243930 w 9592897"/>
                <a:gd name="connsiteY21" fmla="*/ 700922 h 1207550"/>
                <a:gd name="connsiteX22" fmla="*/ 6536030 w 9592897"/>
                <a:gd name="connsiteY22" fmla="*/ 446922 h 1207550"/>
                <a:gd name="connsiteX23" fmla="*/ 7012280 w 9592897"/>
                <a:gd name="connsiteY23" fmla="*/ 313572 h 1207550"/>
                <a:gd name="connsiteX24" fmla="*/ 7374230 w 9592897"/>
                <a:gd name="connsiteY24" fmla="*/ 504072 h 1207550"/>
                <a:gd name="connsiteX25" fmla="*/ 7590130 w 9592897"/>
                <a:gd name="connsiteY25" fmla="*/ 554872 h 1207550"/>
                <a:gd name="connsiteX26" fmla="*/ 7907629 w 9592897"/>
                <a:gd name="connsiteY26" fmla="*/ 281822 h 1207550"/>
                <a:gd name="connsiteX27" fmla="*/ 8358479 w 9592897"/>
                <a:gd name="connsiteY27" fmla="*/ 377072 h 1207550"/>
                <a:gd name="connsiteX28" fmla="*/ 8707729 w 9592897"/>
                <a:gd name="connsiteY28" fmla="*/ 465972 h 1207550"/>
                <a:gd name="connsiteX29" fmla="*/ 9177629 w 9592897"/>
                <a:gd name="connsiteY29" fmla="*/ 326272 h 1207550"/>
                <a:gd name="connsiteX30" fmla="*/ 9577679 w 9592897"/>
                <a:gd name="connsiteY30" fmla="*/ 21472 h 1207550"/>
                <a:gd name="connsiteX31" fmla="*/ 9590866 w 9592897"/>
                <a:gd name="connsiteY31" fmla="*/ 1178974 h 1207550"/>
                <a:gd name="connsiteX32" fmla="*/ 0 w 9592897"/>
                <a:gd name="connsiteY32" fmla="*/ 1207550 h 1207550"/>
                <a:gd name="connsiteX33" fmla="*/ 98425 w 9592897"/>
                <a:gd name="connsiteY33" fmla="*/ 868441 h 1207550"/>
                <a:gd name="connsiteX0" fmla="*/ 98425 w 9598071"/>
                <a:gd name="connsiteY0" fmla="*/ 865467 h 1204576"/>
                <a:gd name="connsiteX1" fmla="*/ 478130 w 9598071"/>
                <a:gd name="connsiteY1" fmla="*/ 901148 h 1204576"/>
                <a:gd name="connsiteX2" fmla="*/ 725780 w 9598071"/>
                <a:gd name="connsiteY2" fmla="*/ 805898 h 1204576"/>
                <a:gd name="connsiteX3" fmla="*/ 916280 w 9598071"/>
                <a:gd name="connsiteY3" fmla="*/ 742398 h 1204576"/>
                <a:gd name="connsiteX4" fmla="*/ 1430630 w 9598071"/>
                <a:gd name="connsiteY4" fmla="*/ 761448 h 1204576"/>
                <a:gd name="connsiteX5" fmla="*/ 1627480 w 9598071"/>
                <a:gd name="connsiteY5" fmla="*/ 805898 h 1204576"/>
                <a:gd name="connsiteX6" fmla="*/ 1792580 w 9598071"/>
                <a:gd name="connsiteY6" fmla="*/ 755098 h 1204576"/>
                <a:gd name="connsiteX7" fmla="*/ 2002130 w 9598071"/>
                <a:gd name="connsiteY7" fmla="*/ 596348 h 1204576"/>
                <a:gd name="connsiteX8" fmla="*/ 2281530 w 9598071"/>
                <a:gd name="connsiteY8" fmla="*/ 469348 h 1204576"/>
                <a:gd name="connsiteX9" fmla="*/ 2637130 w 9598071"/>
                <a:gd name="connsiteY9" fmla="*/ 412198 h 1204576"/>
                <a:gd name="connsiteX10" fmla="*/ 2916530 w 9598071"/>
                <a:gd name="connsiteY10" fmla="*/ 621748 h 1204576"/>
                <a:gd name="connsiteX11" fmla="*/ 3113380 w 9598071"/>
                <a:gd name="connsiteY11" fmla="*/ 907498 h 1204576"/>
                <a:gd name="connsiteX12" fmla="*/ 3437230 w 9598071"/>
                <a:gd name="connsiteY12" fmla="*/ 958298 h 1204576"/>
                <a:gd name="connsiteX13" fmla="*/ 3697580 w 9598071"/>
                <a:gd name="connsiteY13" fmla="*/ 894798 h 1204576"/>
                <a:gd name="connsiteX14" fmla="*/ 3989680 w 9598071"/>
                <a:gd name="connsiteY14" fmla="*/ 843998 h 1204576"/>
                <a:gd name="connsiteX15" fmla="*/ 4440530 w 9598071"/>
                <a:gd name="connsiteY15" fmla="*/ 812248 h 1204576"/>
                <a:gd name="connsiteX16" fmla="*/ 4688180 w 9598071"/>
                <a:gd name="connsiteY16" fmla="*/ 907498 h 1204576"/>
                <a:gd name="connsiteX17" fmla="*/ 4929480 w 9598071"/>
                <a:gd name="connsiteY17" fmla="*/ 729698 h 1204576"/>
                <a:gd name="connsiteX18" fmla="*/ 5075530 w 9598071"/>
                <a:gd name="connsiteY18" fmla="*/ 640798 h 1204576"/>
                <a:gd name="connsiteX19" fmla="*/ 5488280 w 9598071"/>
                <a:gd name="connsiteY19" fmla="*/ 564598 h 1204576"/>
                <a:gd name="connsiteX20" fmla="*/ 5913730 w 9598071"/>
                <a:gd name="connsiteY20" fmla="*/ 685248 h 1204576"/>
                <a:gd name="connsiteX21" fmla="*/ 6243930 w 9598071"/>
                <a:gd name="connsiteY21" fmla="*/ 697948 h 1204576"/>
                <a:gd name="connsiteX22" fmla="*/ 6536030 w 9598071"/>
                <a:gd name="connsiteY22" fmla="*/ 443948 h 1204576"/>
                <a:gd name="connsiteX23" fmla="*/ 7012280 w 9598071"/>
                <a:gd name="connsiteY23" fmla="*/ 310598 h 1204576"/>
                <a:gd name="connsiteX24" fmla="*/ 7374230 w 9598071"/>
                <a:gd name="connsiteY24" fmla="*/ 501098 h 1204576"/>
                <a:gd name="connsiteX25" fmla="*/ 7590130 w 9598071"/>
                <a:gd name="connsiteY25" fmla="*/ 551898 h 1204576"/>
                <a:gd name="connsiteX26" fmla="*/ 7907629 w 9598071"/>
                <a:gd name="connsiteY26" fmla="*/ 278848 h 1204576"/>
                <a:gd name="connsiteX27" fmla="*/ 8358479 w 9598071"/>
                <a:gd name="connsiteY27" fmla="*/ 374098 h 1204576"/>
                <a:gd name="connsiteX28" fmla="*/ 8707729 w 9598071"/>
                <a:gd name="connsiteY28" fmla="*/ 462998 h 1204576"/>
                <a:gd name="connsiteX29" fmla="*/ 9177629 w 9598071"/>
                <a:gd name="connsiteY29" fmla="*/ 323298 h 1204576"/>
                <a:gd name="connsiteX30" fmla="*/ 9585503 w 9598071"/>
                <a:gd name="connsiteY30" fmla="*/ 22087 h 1204576"/>
                <a:gd name="connsiteX31" fmla="*/ 9590866 w 9598071"/>
                <a:gd name="connsiteY31" fmla="*/ 1176000 h 1204576"/>
                <a:gd name="connsiteX32" fmla="*/ 0 w 9598071"/>
                <a:gd name="connsiteY32" fmla="*/ 1204576 h 1204576"/>
                <a:gd name="connsiteX33" fmla="*/ 98425 w 9598071"/>
                <a:gd name="connsiteY33" fmla="*/ 865467 h 1204576"/>
                <a:gd name="connsiteX0" fmla="*/ 98425 w 9601899"/>
                <a:gd name="connsiteY0" fmla="*/ 865467 h 1204576"/>
                <a:gd name="connsiteX1" fmla="*/ 478130 w 9601899"/>
                <a:gd name="connsiteY1" fmla="*/ 901148 h 1204576"/>
                <a:gd name="connsiteX2" fmla="*/ 725780 w 9601899"/>
                <a:gd name="connsiteY2" fmla="*/ 805898 h 1204576"/>
                <a:gd name="connsiteX3" fmla="*/ 916280 w 9601899"/>
                <a:gd name="connsiteY3" fmla="*/ 742398 h 1204576"/>
                <a:gd name="connsiteX4" fmla="*/ 1430630 w 9601899"/>
                <a:gd name="connsiteY4" fmla="*/ 761448 h 1204576"/>
                <a:gd name="connsiteX5" fmla="*/ 1627480 w 9601899"/>
                <a:gd name="connsiteY5" fmla="*/ 805898 h 1204576"/>
                <a:gd name="connsiteX6" fmla="*/ 1792580 w 9601899"/>
                <a:gd name="connsiteY6" fmla="*/ 755098 h 1204576"/>
                <a:gd name="connsiteX7" fmla="*/ 2002130 w 9601899"/>
                <a:gd name="connsiteY7" fmla="*/ 596348 h 1204576"/>
                <a:gd name="connsiteX8" fmla="*/ 2281530 w 9601899"/>
                <a:gd name="connsiteY8" fmla="*/ 469348 h 1204576"/>
                <a:gd name="connsiteX9" fmla="*/ 2637130 w 9601899"/>
                <a:gd name="connsiteY9" fmla="*/ 412198 h 1204576"/>
                <a:gd name="connsiteX10" fmla="*/ 2916530 w 9601899"/>
                <a:gd name="connsiteY10" fmla="*/ 621748 h 1204576"/>
                <a:gd name="connsiteX11" fmla="*/ 3113380 w 9601899"/>
                <a:gd name="connsiteY11" fmla="*/ 907498 h 1204576"/>
                <a:gd name="connsiteX12" fmla="*/ 3437230 w 9601899"/>
                <a:gd name="connsiteY12" fmla="*/ 958298 h 1204576"/>
                <a:gd name="connsiteX13" fmla="*/ 3697580 w 9601899"/>
                <a:gd name="connsiteY13" fmla="*/ 894798 h 1204576"/>
                <a:gd name="connsiteX14" fmla="*/ 3989680 w 9601899"/>
                <a:gd name="connsiteY14" fmla="*/ 843998 h 1204576"/>
                <a:gd name="connsiteX15" fmla="*/ 4440530 w 9601899"/>
                <a:gd name="connsiteY15" fmla="*/ 812248 h 1204576"/>
                <a:gd name="connsiteX16" fmla="*/ 4688180 w 9601899"/>
                <a:gd name="connsiteY16" fmla="*/ 907498 h 1204576"/>
                <a:gd name="connsiteX17" fmla="*/ 4929480 w 9601899"/>
                <a:gd name="connsiteY17" fmla="*/ 729698 h 1204576"/>
                <a:gd name="connsiteX18" fmla="*/ 5075530 w 9601899"/>
                <a:gd name="connsiteY18" fmla="*/ 640798 h 1204576"/>
                <a:gd name="connsiteX19" fmla="*/ 5488280 w 9601899"/>
                <a:gd name="connsiteY19" fmla="*/ 564598 h 1204576"/>
                <a:gd name="connsiteX20" fmla="*/ 5913730 w 9601899"/>
                <a:gd name="connsiteY20" fmla="*/ 685248 h 1204576"/>
                <a:gd name="connsiteX21" fmla="*/ 6243930 w 9601899"/>
                <a:gd name="connsiteY21" fmla="*/ 697948 h 1204576"/>
                <a:gd name="connsiteX22" fmla="*/ 6536030 w 9601899"/>
                <a:gd name="connsiteY22" fmla="*/ 443948 h 1204576"/>
                <a:gd name="connsiteX23" fmla="*/ 7012280 w 9601899"/>
                <a:gd name="connsiteY23" fmla="*/ 310598 h 1204576"/>
                <a:gd name="connsiteX24" fmla="*/ 7374230 w 9601899"/>
                <a:gd name="connsiteY24" fmla="*/ 501098 h 1204576"/>
                <a:gd name="connsiteX25" fmla="*/ 7590130 w 9601899"/>
                <a:gd name="connsiteY25" fmla="*/ 551898 h 1204576"/>
                <a:gd name="connsiteX26" fmla="*/ 7907629 w 9601899"/>
                <a:gd name="connsiteY26" fmla="*/ 278848 h 1204576"/>
                <a:gd name="connsiteX27" fmla="*/ 8358479 w 9601899"/>
                <a:gd name="connsiteY27" fmla="*/ 374098 h 1204576"/>
                <a:gd name="connsiteX28" fmla="*/ 8707729 w 9601899"/>
                <a:gd name="connsiteY28" fmla="*/ 462998 h 1204576"/>
                <a:gd name="connsiteX29" fmla="*/ 9177629 w 9601899"/>
                <a:gd name="connsiteY29" fmla="*/ 323298 h 1204576"/>
                <a:gd name="connsiteX30" fmla="*/ 9589415 w 9601899"/>
                <a:gd name="connsiteY30" fmla="*/ 22087 h 1204576"/>
                <a:gd name="connsiteX31" fmla="*/ 9590866 w 9601899"/>
                <a:gd name="connsiteY31" fmla="*/ 1176000 h 1204576"/>
                <a:gd name="connsiteX32" fmla="*/ 0 w 9601899"/>
                <a:gd name="connsiteY32" fmla="*/ 1204576 h 1204576"/>
                <a:gd name="connsiteX33" fmla="*/ 98425 w 9601899"/>
                <a:gd name="connsiteY33" fmla="*/ 865467 h 1204576"/>
                <a:gd name="connsiteX0" fmla="*/ 98425 w 9601901"/>
                <a:gd name="connsiteY0" fmla="*/ 865467 h 1204576"/>
                <a:gd name="connsiteX1" fmla="*/ 478130 w 9601901"/>
                <a:gd name="connsiteY1" fmla="*/ 901148 h 1204576"/>
                <a:gd name="connsiteX2" fmla="*/ 725780 w 9601901"/>
                <a:gd name="connsiteY2" fmla="*/ 805898 h 1204576"/>
                <a:gd name="connsiteX3" fmla="*/ 916280 w 9601901"/>
                <a:gd name="connsiteY3" fmla="*/ 742398 h 1204576"/>
                <a:gd name="connsiteX4" fmla="*/ 1430630 w 9601901"/>
                <a:gd name="connsiteY4" fmla="*/ 761448 h 1204576"/>
                <a:gd name="connsiteX5" fmla="*/ 1627480 w 9601901"/>
                <a:gd name="connsiteY5" fmla="*/ 805898 h 1204576"/>
                <a:gd name="connsiteX6" fmla="*/ 1792580 w 9601901"/>
                <a:gd name="connsiteY6" fmla="*/ 755098 h 1204576"/>
                <a:gd name="connsiteX7" fmla="*/ 2002130 w 9601901"/>
                <a:gd name="connsiteY7" fmla="*/ 596348 h 1204576"/>
                <a:gd name="connsiteX8" fmla="*/ 2281530 w 9601901"/>
                <a:gd name="connsiteY8" fmla="*/ 469348 h 1204576"/>
                <a:gd name="connsiteX9" fmla="*/ 2637130 w 9601901"/>
                <a:gd name="connsiteY9" fmla="*/ 412198 h 1204576"/>
                <a:gd name="connsiteX10" fmla="*/ 2916530 w 9601901"/>
                <a:gd name="connsiteY10" fmla="*/ 621748 h 1204576"/>
                <a:gd name="connsiteX11" fmla="*/ 3113380 w 9601901"/>
                <a:gd name="connsiteY11" fmla="*/ 907498 h 1204576"/>
                <a:gd name="connsiteX12" fmla="*/ 3437230 w 9601901"/>
                <a:gd name="connsiteY12" fmla="*/ 958298 h 1204576"/>
                <a:gd name="connsiteX13" fmla="*/ 3697580 w 9601901"/>
                <a:gd name="connsiteY13" fmla="*/ 894798 h 1204576"/>
                <a:gd name="connsiteX14" fmla="*/ 3989680 w 9601901"/>
                <a:gd name="connsiteY14" fmla="*/ 843998 h 1204576"/>
                <a:gd name="connsiteX15" fmla="*/ 4440530 w 9601901"/>
                <a:gd name="connsiteY15" fmla="*/ 812248 h 1204576"/>
                <a:gd name="connsiteX16" fmla="*/ 4688180 w 9601901"/>
                <a:gd name="connsiteY16" fmla="*/ 907498 h 1204576"/>
                <a:gd name="connsiteX17" fmla="*/ 4929480 w 9601901"/>
                <a:gd name="connsiteY17" fmla="*/ 729698 h 1204576"/>
                <a:gd name="connsiteX18" fmla="*/ 5075530 w 9601901"/>
                <a:gd name="connsiteY18" fmla="*/ 640798 h 1204576"/>
                <a:gd name="connsiteX19" fmla="*/ 5488280 w 9601901"/>
                <a:gd name="connsiteY19" fmla="*/ 564598 h 1204576"/>
                <a:gd name="connsiteX20" fmla="*/ 5913730 w 9601901"/>
                <a:gd name="connsiteY20" fmla="*/ 685248 h 1204576"/>
                <a:gd name="connsiteX21" fmla="*/ 6243930 w 9601901"/>
                <a:gd name="connsiteY21" fmla="*/ 697948 h 1204576"/>
                <a:gd name="connsiteX22" fmla="*/ 6536030 w 9601901"/>
                <a:gd name="connsiteY22" fmla="*/ 443948 h 1204576"/>
                <a:gd name="connsiteX23" fmla="*/ 7012280 w 9601901"/>
                <a:gd name="connsiteY23" fmla="*/ 310598 h 1204576"/>
                <a:gd name="connsiteX24" fmla="*/ 7374230 w 9601901"/>
                <a:gd name="connsiteY24" fmla="*/ 501098 h 1204576"/>
                <a:gd name="connsiteX25" fmla="*/ 7590130 w 9601901"/>
                <a:gd name="connsiteY25" fmla="*/ 551898 h 1204576"/>
                <a:gd name="connsiteX26" fmla="*/ 7907629 w 9601901"/>
                <a:gd name="connsiteY26" fmla="*/ 278848 h 1204576"/>
                <a:gd name="connsiteX27" fmla="*/ 8358479 w 9601901"/>
                <a:gd name="connsiteY27" fmla="*/ 374098 h 1204576"/>
                <a:gd name="connsiteX28" fmla="*/ 8707729 w 9601901"/>
                <a:gd name="connsiteY28" fmla="*/ 462998 h 1204576"/>
                <a:gd name="connsiteX29" fmla="*/ 9177629 w 9601901"/>
                <a:gd name="connsiteY29" fmla="*/ 323298 h 1204576"/>
                <a:gd name="connsiteX30" fmla="*/ 9589415 w 9601901"/>
                <a:gd name="connsiteY30" fmla="*/ 22087 h 1204576"/>
                <a:gd name="connsiteX31" fmla="*/ 9594778 w 9601901"/>
                <a:gd name="connsiteY31" fmla="*/ 1176000 h 1204576"/>
                <a:gd name="connsiteX32" fmla="*/ 0 w 9601901"/>
                <a:gd name="connsiteY32" fmla="*/ 1204576 h 1204576"/>
                <a:gd name="connsiteX33" fmla="*/ 98425 w 9601901"/>
                <a:gd name="connsiteY33" fmla="*/ 865467 h 1204576"/>
                <a:gd name="connsiteX0" fmla="*/ 98425 w 9601899"/>
                <a:gd name="connsiteY0" fmla="*/ 865467 h 1204576"/>
                <a:gd name="connsiteX1" fmla="*/ 478130 w 9601899"/>
                <a:gd name="connsiteY1" fmla="*/ 901148 h 1204576"/>
                <a:gd name="connsiteX2" fmla="*/ 725780 w 9601899"/>
                <a:gd name="connsiteY2" fmla="*/ 805898 h 1204576"/>
                <a:gd name="connsiteX3" fmla="*/ 916280 w 9601899"/>
                <a:gd name="connsiteY3" fmla="*/ 742398 h 1204576"/>
                <a:gd name="connsiteX4" fmla="*/ 1430630 w 9601899"/>
                <a:gd name="connsiteY4" fmla="*/ 761448 h 1204576"/>
                <a:gd name="connsiteX5" fmla="*/ 1627480 w 9601899"/>
                <a:gd name="connsiteY5" fmla="*/ 805898 h 1204576"/>
                <a:gd name="connsiteX6" fmla="*/ 1792580 w 9601899"/>
                <a:gd name="connsiteY6" fmla="*/ 755098 h 1204576"/>
                <a:gd name="connsiteX7" fmla="*/ 2002130 w 9601899"/>
                <a:gd name="connsiteY7" fmla="*/ 596348 h 1204576"/>
                <a:gd name="connsiteX8" fmla="*/ 2281530 w 9601899"/>
                <a:gd name="connsiteY8" fmla="*/ 469348 h 1204576"/>
                <a:gd name="connsiteX9" fmla="*/ 2637130 w 9601899"/>
                <a:gd name="connsiteY9" fmla="*/ 412198 h 1204576"/>
                <a:gd name="connsiteX10" fmla="*/ 2916530 w 9601899"/>
                <a:gd name="connsiteY10" fmla="*/ 621748 h 1204576"/>
                <a:gd name="connsiteX11" fmla="*/ 3113380 w 9601899"/>
                <a:gd name="connsiteY11" fmla="*/ 907498 h 1204576"/>
                <a:gd name="connsiteX12" fmla="*/ 3437230 w 9601899"/>
                <a:gd name="connsiteY12" fmla="*/ 958298 h 1204576"/>
                <a:gd name="connsiteX13" fmla="*/ 3697580 w 9601899"/>
                <a:gd name="connsiteY13" fmla="*/ 894798 h 1204576"/>
                <a:gd name="connsiteX14" fmla="*/ 3989680 w 9601899"/>
                <a:gd name="connsiteY14" fmla="*/ 843998 h 1204576"/>
                <a:gd name="connsiteX15" fmla="*/ 4440530 w 9601899"/>
                <a:gd name="connsiteY15" fmla="*/ 812248 h 1204576"/>
                <a:gd name="connsiteX16" fmla="*/ 4688180 w 9601899"/>
                <a:gd name="connsiteY16" fmla="*/ 907498 h 1204576"/>
                <a:gd name="connsiteX17" fmla="*/ 4929480 w 9601899"/>
                <a:gd name="connsiteY17" fmla="*/ 729698 h 1204576"/>
                <a:gd name="connsiteX18" fmla="*/ 5075530 w 9601899"/>
                <a:gd name="connsiteY18" fmla="*/ 640798 h 1204576"/>
                <a:gd name="connsiteX19" fmla="*/ 5488280 w 9601899"/>
                <a:gd name="connsiteY19" fmla="*/ 564598 h 1204576"/>
                <a:gd name="connsiteX20" fmla="*/ 5913730 w 9601899"/>
                <a:gd name="connsiteY20" fmla="*/ 685248 h 1204576"/>
                <a:gd name="connsiteX21" fmla="*/ 6243930 w 9601899"/>
                <a:gd name="connsiteY21" fmla="*/ 697948 h 1204576"/>
                <a:gd name="connsiteX22" fmla="*/ 6536030 w 9601899"/>
                <a:gd name="connsiteY22" fmla="*/ 443948 h 1204576"/>
                <a:gd name="connsiteX23" fmla="*/ 7012280 w 9601899"/>
                <a:gd name="connsiteY23" fmla="*/ 310598 h 1204576"/>
                <a:gd name="connsiteX24" fmla="*/ 7374230 w 9601899"/>
                <a:gd name="connsiteY24" fmla="*/ 501098 h 1204576"/>
                <a:gd name="connsiteX25" fmla="*/ 7590130 w 9601899"/>
                <a:gd name="connsiteY25" fmla="*/ 551898 h 1204576"/>
                <a:gd name="connsiteX26" fmla="*/ 7907629 w 9601899"/>
                <a:gd name="connsiteY26" fmla="*/ 278848 h 1204576"/>
                <a:gd name="connsiteX27" fmla="*/ 8358479 w 9601899"/>
                <a:gd name="connsiteY27" fmla="*/ 374098 h 1204576"/>
                <a:gd name="connsiteX28" fmla="*/ 8707729 w 9601899"/>
                <a:gd name="connsiteY28" fmla="*/ 462998 h 1204576"/>
                <a:gd name="connsiteX29" fmla="*/ 9177629 w 9601899"/>
                <a:gd name="connsiteY29" fmla="*/ 323298 h 1204576"/>
                <a:gd name="connsiteX30" fmla="*/ 9589415 w 9601899"/>
                <a:gd name="connsiteY30" fmla="*/ 22087 h 1204576"/>
                <a:gd name="connsiteX31" fmla="*/ 9594778 w 9601899"/>
                <a:gd name="connsiteY31" fmla="*/ 1176000 h 1204576"/>
                <a:gd name="connsiteX32" fmla="*/ 0 w 9601899"/>
                <a:gd name="connsiteY32" fmla="*/ 1204576 h 1204576"/>
                <a:gd name="connsiteX33" fmla="*/ 98425 w 9601899"/>
                <a:gd name="connsiteY33" fmla="*/ 865467 h 1204576"/>
                <a:gd name="connsiteX0" fmla="*/ 98425 w 9601901"/>
                <a:gd name="connsiteY0" fmla="*/ 865467 h 1204576"/>
                <a:gd name="connsiteX1" fmla="*/ 478130 w 9601901"/>
                <a:gd name="connsiteY1" fmla="*/ 901148 h 1204576"/>
                <a:gd name="connsiteX2" fmla="*/ 725780 w 9601901"/>
                <a:gd name="connsiteY2" fmla="*/ 805898 h 1204576"/>
                <a:gd name="connsiteX3" fmla="*/ 916280 w 9601901"/>
                <a:gd name="connsiteY3" fmla="*/ 742398 h 1204576"/>
                <a:gd name="connsiteX4" fmla="*/ 1430630 w 9601901"/>
                <a:gd name="connsiteY4" fmla="*/ 761448 h 1204576"/>
                <a:gd name="connsiteX5" fmla="*/ 1627480 w 9601901"/>
                <a:gd name="connsiteY5" fmla="*/ 805898 h 1204576"/>
                <a:gd name="connsiteX6" fmla="*/ 1792580 w 9601901"/>
                <a:gd name="connsiteY6" fmla="*/ 755098 h 1204576"/>
                <a:gd name="connsiteX7" fmla="*/ 2002130 w 9601901"/>
                <a:gd name="connsiteY7" fmla="*/ 596348 h 1204576"/>
                <a:gd name="connsiteX8" fmla="*/ 2281530 w 9601901"/>
                <a:gd name="connsiteY8" fmla="*/ 469348 h 1204576"/>
                <a:gd name="connsiteX9" fmla="*/ 2637130 w 9601901"/>
                <a:gd name="connsiteY9" fmla="*/ 412198 h 1204576"/>
                <a:gd name="connsiteX10" fmla="*/ 2916530 w 9601901"/>
                <a:gd name="connsiteY10" fmla="*/ 621748 h 1204576"/>
                <a:gd name="connsiteX11" fmla="*/ 3113380 w 9601901"/>
                <a:gd name="connsiteY11" fmla="*/ 907498 h 1204576"/>
                <a:gd name="connsiteX12" fmla="*/ 3437230 w 9601901"/>
                <a:gd name="connsiteY12" fmla="*/ 958298 h 1204576"/>
                <a:gd name="connsiteX13" fmla="*/ 3697580 w 9601901"/>
                <a:gd name="connsiteY13" fmla="*/ 894798 h 1204576"/>
                <a:gd name="connsiteX14" fmla="*/ 3989680 w 9601901"/>
                <a:gd name="connsiteY14" fmla="*/ 843998 h 1204576"/>
                <a:gd name="connsiteX15" fmla="*/ 4440530 w 9601901"/>
                <a:gd name="connsiteY15" fmla="*/ 812248 h 1204576"/>
                <a:gd name="connsiteX16" fmla="*/ 4688180 w 9601901"/>
                <a:gd name="connsiteY16" fmla="*/ 907498 h 1204576"/>
                <a:gd name="connsiteX17" fmla="*/ 4929480 w 9601901"/>
                <a:gd name="connsiteY17" fmla="*/ 729698 h 1204576"/>
                <a:gd name="connsiteX18" fmla="*/ 5075530 w 9601901"/>
                <a:gd name="connsiteY18" fmla="*/ 640798 h 1204576"/>
                <a:gd name="connsiteX19" fmla="*/ 5488280 w 9601901"/>
                <a:gd name="connsiteY19" fmla="*/ 564598 h 1204576"/>
                <a:gd name="connsiteX20" fmla="*/ 5913730 w 9601901"/>
                <a:gd name="connsiteY20" fmla="*/ 685248 h 1204576"/>
                <a:gd name="connsiteX21" fmla="*/ 6243930 w 9601901"/>
                <a:gd name="connsiteY21" fmla="*/ 697948 h 1204576"/>
                <a:gd name="connsiteX22" fmla="*/ 6536030 w 9601901"/>
                <a:gd name="connsiteY22" fmla="*/ 443948 h 1204576"/>
                <a:gd name="connsiteX23" fmla="*/ 7012280 w 9601901"/>
                <a:gd name="connsiteY23" fmla="*/ 310598 h 1204576"/>
                <a:gd name="connsiteX24" fmla="*/ 7374230 w 9601901"/>
                <a:gd name="connsiteY24" fmla="*/ 501098 h 1204576"/>
                <a:gd name="connsiteX25" fmla="*/ 7590130 w 9601901"/>
                <a:gd name="connsiteY25" fmla="*/ 551898 h 1204576"/>
                <a:gd name="connsiteX26" fmla="*/ 7907629 w 9601901"/>
                <a:gd name="connsiteY26" fmla="*/ 278848 h 1204576"/>
                <a:gd name="connsiteX27" fmla="*/ 8358479 w 9601901"/>
                <a:gd name="connsiteY27" fmla="*/ 374098 h 1204576"/>
                <a:gd name="connsiteX28" fmla="*/ 8707729 w 9601901"/>
                <a:gd name="connsiteY28" fmla="*/ 462998 h 1204576"/>
                <a:gd name="connsiteX29" fmla="*/ 9177629 w 9601901"/>
                <a:gd name="connsiteY29" fmla="*/ 323298 h 1204576"/>
                <a:gd name="connsiteX30" fmla="*/ 9589415 w 9601901"/>
                <a:gd name="connsiteY30" fmla="*/ 22087 h 1204576"/>
                <a:gd name="connsiteX31" fmla="*/ 9598692 w 9601901"/>
                <a:gd name="connsiteY31" fmla="*/ 1176000 h 1204576"/>
                <a:gd name="connsiteX32" fmla="*/ 0 w 9601901"/>
                <a:gd name="connsiteY32" fmla="*/ 1204576 h 1204576"/>
                <a:gd name="connsiteX33" fmla="*/ 98425 w 9601901"/>
                <a:gd name="connsiteY33" fmla="*/ 865467 h 120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601901" h="1204576">
                  <a:moveTo>
                    <a:pt x="98425" y="865467"/>
                  </a:moveTo>
                  <a:cubicBezTo>
                    <a:pt x="328710" y="730252"/>
                    <a:pt x="425645" y="849038"/>
                    <a:pt x="478130" y="901148"/>
                  </a:cubicBezTo>
                  <a:cubicBezTo>
                    <a:pt x="537397" y="822831"/>
                    <a:pt x="641113" y="763565"/>
                    <a:pt x="725780" y="805898"/>
                  </a:cubicBezTo>
                  <a:cubicBezTo>
                    <a:pt x="757530" y="691598"/>
                    <a:pt x="846430" y="697948"/>
                    <a:pt x="916280" y="742398"/>
                  </a:cubicBezTo>
                  <a:cubicBezTo>
                    <a:pt x="1142763" y="503215"/>
                    <a:pt x="1375597" y="613281"/>
                    <a:pt x="1430630" y="761448"/>
                  </a:cubicBezTo>
                  <a:cubicBezTo>
                    <a:pt x="1521647" y="666198"/>
                    <a:pt x="1587263" y="729698"/>
                    <a:pt x="1627480" y="805898"/>
                  </a:cubicBezTo>
                  <a:cubicBezTo>
                    <a:pt x="1661347" y="738165"/>
                    <a:pt x="1726963" y="752981"/>
                    <a:pt x="1792580" y="755098"/>
                  </a:cubicBezTo>
                  <a:cubicBezTo>
                    <a:pt x="1796813" y="560365"/>
                    <a:pt x="1902647" y="587881"/>
                    <a:pt x="2002130" y="596348"/>
                  </a:cubicBezTo>
                  <a:cubicBezTo>
                    <a:pt x="2008480" y="551898"/>
                    <a:pt x="2110080" y="361398"/>
                    <a:pt x="2281530" y="469348"/>
                  </a:cubicBezTo>
                  <a:cubicBezTo>
                    <a:pt x="2330213" y="225931"/>
                    <a:pt x="2620197" y="300015"/>
                    <a:pt x="2637130" y="412198"/>
                  </a:cubicBezTo>
                  <a:cubicBezTo>
                    <a:pt x="2778947" y="340231"/>
                    <a:pt x="3009663" y="446065"/>
                    <a:pt x="2916530" y="621748"/>
                  </a:cubicBezTo>
                  <a:cubicBezTo>
                    <a:pt x="3111263" y="617515"/>
                    <a:pt x="3128197" y="791081"/>
                    <a:pt x="3113380" y="907498"/>
                  </a:cubicBezTo>
                  <a:cubicBezTo>
                    <a:pt x="3193813" y="843998"/>
                    <a:pt x="3350447" y="805898"/>
                    <a:pt x="3437230" y="958298"/>
                  </a:cubicBezTo>
                  <a:cubicBezTo>
                    <a:pt x="3475330" y="924431"/>
                    <a:pt x="3589630" y="782615"/>
                    <a:pt x="3697580" y="894798"/>
                  </a:cubicBezTo>
                  <a:cubicBezTo>
                    <a:pt x="3769547" y="750865"/>
                    <a:pt x="3936763" y="759331"/>
                    <a:pt x="3989680" y="843998"/>
                  </a:cubicBezTo>
                  <a:cubicBezTo>
                    <a:pt x="4148430" y="547665"/>
                    <a:pt x="4434180" y="645031"/>
                    <a:pt x="4440530" y="812248"/>
                  </a:cubicBezTo>
                  <a:cubicBezTo>
                    <a:pt x="4605630" y="748748"/>
                    <a:pt x="4662780" y="869398"/>
                    <a:pt x="4688180" y="907498"/>
                  </a:cubicBezTo>
                  <a:cubicBezTo>
                    <a:pt x="4686063" y="712765"/>
                    <a:pt x="4849047" y="721231"/>
                    <a:pt x="4929480" y="729698"/>
                  </a:cubicBezTo>
                  <a:cubicBezTo>
                    <a:pt x="4912547" y="670431"/>
                    <a:pt x="4927363" y="573065"/>
                    <a:pt x="5075530" y="640798"/>
                  </a:cubicBezTo>
                  <a:cubicBezTo>
                    <a:pt x="5086113" y="431248"/>
                    <a:pt x="5363397" y="405848"/>
                    <a:pt x="5488280" y="564598"/>
                  </a:cubicBezTo>
                  <a:cubicBezTo>
                    <a:pt x="5575063" y="399498"/>
                    <a:pt x="5915847" y="424898"/>
                    <a:pt x="5913730" y="685248"/>
                  </a:cubicBezTo>
                  <a:cubicBezTo>
                    <a:pt x="6023797" y="560365"/>
                    <a:pt x="6178313" y="587881"/>
                    <a:pt x="6243930" y="697948"/>
                  </a:cubicBezTo>
                  <a:cubicBezTo>
                    <a:pt x="6220647" y="314831"/>
                    <a:pt x="6451363" y="363515"/>
                    <a:pt x="6536030" y="443948"/>
                  </a:cubicBezTo>
                  <a:cubicBezTo>
                    <a:pt x="6459830" y="65065"/>
                    <a:pt x="6967830" y="143381"/>
                    <a:pt x="7012280" y="310598"/>
                  </a:cubicBezTo>
                  <a:cubicBezTo>
                    <a:pt x="7143513" y="213231"/>
                    <a:pt x="7344597" y="363515"/>
                    <a:pt x="7374230" y="501098"/>
                  </a:cubicBezTo>
                  <a:cubicBezTo>
                    <a:pt x="7441963" y="477815"/>
                    <a:pt x="7566847" y="410081"/>
                    <a:pt x="7590130" y="551898"/>
                  </a:cubicBezTo>
                  <a:cubicBezTo>
                    <a:pt x="7513930" y="251331"/>
                    <a:pt x="7945729" y="223815"/>
                    <a:pt x="7907629" y="278848"/>
                  </a:cubicBezTo>
                  <a:cubicBezTo>
                    <a:pt x="8049446" y="62948"/>
                    <a:pt x="8445262" y="247098"/>
                    <a:pt x="8358479" y="374098"/>
                  </a:cubicBezTo>
                  <a:cubicBezTo>
                    <a:pt x="8629412" y="244981"/>
                    <a:pt x="8709846" y="427015"/>
                    <a:pt x="8707729" y="462998"/>
                  </a:cubicBezTo>
                  <a:cubicBezTo>
                    <a:pt x="8915162" y="173015"/>
                    <a:pt x="9243246" y="283081"/>
                    <a:pt x="9177629" y="323298"/>
                  </a:cubicBezTo>
                  <a:cubicBezTo>
                    <a:pt x="9160696" y="-21719"/>
                    <a:pt x="9688898" y="-26596"/>
                    <a:pt x="9589415" y="22087"/>
                  </a:cubicBezTo>
                  <a:cubicBezTo>
                    <a:pt x="9598080" y="592024"/>
                    <a:pt x="9605372" y="1003167"/>
                    <a:pt x="9598692" y="1176000"/>
                  </a:cubicBezTo>
                  <a:lnTo>
                    <a:pt x="0" y="1204576"/>
                  </a:lnTo>
                  <a:cubicBezTo>
                    <a:pt x="32808" y="1091540"/>
                    <a:pt x="-10583" y="645128"/>
                    <a:pt x="98425" y="8654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Rectangle 49">
            <a:extLst>
              <a:ext uri="{FF2B5EF4-FFF2-40B4-BE49-F238E27FC236}">
                <a16:creationId xmlns:a16="http://schemas.microsoft.com/office/drawing/2014/main" id="{3EE29406-C058-4D5E-8A3E-DE6A80577F97}"/>
              </a:ext>
            </a:extLst>
          </p:cNvPr>
          <p:cNvSpPr/>
          <p:nvPr/>
        </p:nvSpPr>
        <p:spPr>
          <a:xfrm>
            <a:off x="-16095" y="1475996"/>
            <a:ext cx="5827132" cy="2460262"/>
          </a:xfrm>
          <a:custGeom>
            <a:avLst/>
            <a:gdLst>
              <a:gd name="connsiteX0" fmla="*/ 0 w 6585743"/>
              <a:gd name="connsiteY0" fmla="*/ 0 h 2449833"/>
              <a:gd name="connsiteX1" fmla="*/ 6585743 w 6585743"/>
              <a:gd name="connsiteY1" fmla="*/ 0 h 2449833"/>
              <a:gd name="connsiteX2" fmla="*/ 6585743 w 6585743"/>
              <a:gd name="connsiteY2" fmla="*/ 2449833 h 2449833"/>
              <a:gd name="connsiteX3" fmla="*/ 0 w 6585743"/>
              <a:gd name="connsiteY3" fmla="*/ 2449833 h 2449833"/>
              <a:gd name="connsiteX4" fmla="*/ 0 w 6585743"/>
              <a:gd name="connsiteY4" fmla="*/ 0 h 2449833"/>
              <a:gd name="connsiteX0" fmla="*/ 0 w 6585743"/>
              <a:gd name="connsiteY0" fmla="*/ 0 h 2449833"/>
              <a:gd name="connsiteX1" fmla="*/ 6585743 w 6585743"/>
              <a:gd name="connsiteY1" fmla="*/ 0 h 2449833"/>
              <a:gd name="connsiteX2" fmla="*/ 6585743 w 6585743"/>
              <a:gd name="connsiteY2" fmla="*/ 2449833 h 2449833"/>
              <a:gd name="connsiteX3" fmla="*/ 153987 w 6585743"/>
              <a:gd name="connsiteY3" fmla="*/ 2420554 h 2449833"/>
              <a:gd name="connsiteX4" fmla="*/ 0 w 6585743"/>
              <a:gd name="connsiteY4" fmla="*/ 2449833 h 2449833"/>
              <a:gd name="connsiteX5" fmla="*/ 0 w 6585743"/>
              <a:gd name="connsiteY5" fmla="*/ 0 h 2449833"/>
              <a:gd name="connsiteX0" fmla="*/ 0 w 6585743"/>
              <a:gd name="connsiteY0" fmla="*/ 0 h 2487229"/>
              <a:gd name="connsiteX1" fmla="*/ 6585743 w 6585743"/>
              <a:gd name="connsiteY1" fmla="*/ 0 h 2487229"/>
              <a:gd name="connsiteX2" fmla="*/ 6585743 w 6585743"/>
              <a:gd name="connsiteY2" fmla="*/ 2449833 h 2487229"/>
              <a:gd name="connsiteX3" fmla="*/ 525462 w 6585743"/>
              <a:gd name="connsiteY3" fmla="*/ 2487229 h 2487229"/>
              <a:gd name="connsiteX4" fmla="*/ 153987 w 6585743"/>
              <a:gd name="connsiteY4" fmla="*/ 2420554 h 2487229"/>
              <a:gd name="connsiteX5" fmla="*/ 0 w 6585743"/>
              <a:gd name="connsiteY5" fmla="*/ 2449833 h 2487229"/>
              <a:gd name="connsiteX6" fmla="*/ 0 w 6585743"/>
              <a:gd name="connsiteY6" fmla="*/ 0 h 2487229"/>
              <a:gd name="connsiteX0" fmla="*/ 0 w 6585743"/>
              <a:gd name="connsiteY0" fmla="*/ 0 h 2487229"/>
              <a:gd name="connsiteX1" fmla="*/ 6585743 w 6585743"/>
              <a:gd name="connsiteY1" fmla="*/ 0 h 2487229"/>
              <a:gd name="connsiteX2" fmla="*/ 6585743 w 6585743"/>
              <a:gd name="connsiteY2" fmla="*/ 2449833 h 2487229"/>
              <a:gd name="connsiteX3" fmla="*/ 1068387 w 6585743"/>
              <a:gd name="connsiteY3" fmla="*/ 2430079 h 2487229"/>
              <a:gd name="connsiteX4" fmla="*/ 525462 w 6585743"/>
              <a:gd name="connsiteY4" fmla="*/ 2487229 h 2487229"/>
              <a:gd name="connsiteX5" fmla="*/ 153987 w 6585743"/>
              <a:gd name="connsiteY5" fmla="*/ 2420554 h 2487229"/>
              <a:gd name="connsiteX6" fmla="*/ 0 w 6585743"/>
              <a:gd name="connsiteY6" fmla="*/ 2449833 h 2487229"/>
              <a:gd name="connsiteX7" fmla="*/ 0 w 6585743"/>
              <a:gd name="connsiteY7" fmla="*/ 0 h 2487229"/>
              <a:gd name="connsiteX0" fmla="*/ 0 w 6585743"/>
              <a:gd name="connsiteY0" fmla="*/ 0 h 2525678"/>
              <a:gd name="connsiteX1" fmla="*/ 6585743 w 6585743"/>
              <a:gd name="connsiteY1" fmla="*/ 0 h 2525678"/>
              <a:gd name="connsiteX2" fmla="*/ 6585743 w 6585743"/>
              <a:gd name="connsiteY2" fmla="*/ 2449833 h 2525678"/>
              <a:gd name="connsiteX3" fmla="*/ 1535112 w 6585743"/>
              <a:gd name="connsiteY3" fmla="*/ 2525329 h 2525678"/>
              <a:gd name="connsiteX4" fmla="*/ 1068387 w 6585743"/>
              <a:gd name="connsiteY4" fmla="*/ 2430079 h 2525678"/>
              <a:gd name="connsiteX5" fmla="*/ 525462 w 6585743"/>
              <a:gd name="connsiteY5" fmla="*/ 2487229 h 2525678"/>
              <a:gd name="connsiteX6" fmla="*/ 153987 w 6585743"/>
              <a:gd name="connsiteY6" fmla="*/ 2420554 h 2525678"/>
              <a:gd name="connsiteX7" fmla="*/ 0 w 6585743"/>
              <a:gd name="connsiteY7" fmla="*/ 2449833 h 2525678"/>
              <a:gd name="connsiteX8" fmla="*/ 0 w 6585743"/>
              <a:gd name="connsiteY8" fmla="*/ 0 h 2525678"/>
              <a:gd name="connsiteX0" fmla="*/ 0 w 6585743"/>
              <a:gd name="connsiteY0" fmla="*/ 0 h 2648866"/>
              <a:gd name="connsiteX1" fmla="*/ 6585743 w 6585743"/>
              <a:gd name="connsiteY1" fmla="*/ 0 h 2648866"/>
              <a:gd name="connsiteX2" fmla="*/ 6585743 w 6585743"/>
              <a:gd name="connsiteY2" fmla="*/ 2449833 h 2648866"/>
              <a:gd name="connsiteX3" fmla="*/ 2563812 w 6585743"/>
              <a:gd name="connsiteY3" fmla="*/ 2506278 h 2648866"/>
              <a:gd name="connsiteX4" fmla="*/ 1535112 w 6585743"/>
              <a:gd name="connsiteY4" fmla="*/ 2525329 h 2648866"/>
              <a:gd name="connsiteX5" fmla="*/ 1068387 w 6585743"/>
              <a:gd name="connsiteY5" fmla="*/ 2430079 h 2648866"/>
              <a:gd name="connsiteX6" fmla="*/ 525462 w 6585743"/>
              <a:gd name="connsiteY6" fmla="*/ 2487229 h 2648866"/>
              <a:gd name="connsiteX7" fmla="*/ 153987 w 6585743"/>
              <a:gd name="connsiteY7" fmla="*/ 2420554 h 2648866"/>
              <a:gd name="connsiteX8" fmla="*/ 0 w 6585743"/>
              <a:gd name="connsiteY8" fmla="*/ 2449833 h 2648866"/>
              <a:gd name="connsiteX9" fmla="*/ 0 w 6585743"/>
              <a:gd name="connsiteY9" fmla="*/ 0 h 2648866"/>
              <a:gd name="connsiteX0" fmla="*/ 0 w 6585743"/>
              <a:gd name="connsiteY0" fmla="*/ 0 h 2685948"/>
              <a:gd name="connsiteX1" fmla="*/ 6585743 w 6585743"/>
              <a:gd name="connsiteY1" fmla="*/ 0 h 2685948"/>
              <a:gd name="connsiteX2" fmla="*/ 6585743 w 6585743"/>
              <a:gd name="connsiteY2" fmla="*/ 2449833 h 2685948"/>
              <a:gd name="connsiteX3" fmla="*/ 3830637 w 6585743"/>
              <a:gd name="connsiteY3" fmla="*/ 2601528 h 2685948"/>
              <a:gd name="connsiteX4" fmla="*/ 2563812 w 6585743"/>
              <a:gd name="connsiteY4" fmla="*/ 2506278 h 2685948"/>
              <a:gd name="connsiteX5" fmla="*/ 1535112 w 6585743"/>
              <a:gd name="connsiteY5" fmla="*/ 2525329 h 2685948"/>
              <a:gd name="connsiteX6" fmla="*/ 1068387 w 6585743"/>
              <a:gd name="connsiteY6" fmla="*/ 2430079 h 2685948"/>
              <a:gd name="connsiteX7" fmla="*/ 525462 w 6585743"/>
              <a:gd name="connsiteY7" fmla="*/ 2487229 h 2685948"/>
              <a:gd name="connsiteX8" fmla="*/ 153987 w 6585743"/>
              <a:gd name="connsiteY8" fmla="*/ 2420554 h 2685948"/>
              <a:gd name="connsiteX9" fmla="*/ 0 w 6585743"/>
              <a:gd name="connsiteY9" fmla="*/ 2449833 h 2685948"/>
              <a:gd name="connsiteX10" fmla="*/ 0 w 6585743"/>
              <a:gd name="connsiteY10" fmla="*/ 0 h 2685948"/>
              <a:gd name="connsiteX0" fmla="*/ 0 w 6585743"/>
              <a:gd name="connsiteY0" fmla="*/ 0 h 2684135"/>
              <a:gd name="connsiteX1" fmla="*/ 6585743 w 6585743"/>
              <a:gd name="connsiteY1" fmla="*/ 0 h 2684135"/>
              <a:gd name="connsiteX2" fmla="*/ 6585743 w 6585743"/>
              <a:gd name="connsiteY2" fmla="*/ 2449833 h 2684135"/>
              <a:gd name="connsiteX3" fmla="*/ 4945062 w 6585743"/>
              <a:gd name="connsiteY3" fmla="*/ 2592003 h 2684135"/>
              <a:gd name="connsiteX4" fmla="*/ 3830637 w 6585743"/>
              <a:gd name="connsiteY4" fmla="*/ 2601528 h 2684135"/>
              <a:gd name="connsiteX5" fmla="*/ 2563812 w 6585743"/>
              <a:gd name="connsiteY5" fmla="*/ 2506278 h 2684135"/>
              <a:gd name="connsiteX6" fmla="*/ 1535112 w 6585743"/>
              <a:gd name="connsiteY6" fmla="*/ 2525329 h 2684135"/>
              <a:gd name="connsiteX7" fmla="*/ 1068387 w 6585743"/>
              <a:gd name="connsiteY7" fmla="*/ 2430079 h 2684135"/>
              <a:gd name="connsiteX8" fmla="*/ 525462 w 6585743"/>
              <a:gd name="connsiteY8" fmla="*/ 2487229 h 2684135"/>
              <a:gd name="connsiteX9" fmla="*/ 153987 w 6585743"/>
              <a:gd name="connsiteY9" fmla="*/ 2420554 h 2684135"/>
              <a:gd name="connsiteX10" fmla="*/ 0 w 6585743"/>
              <a:gd name="connsiteY10" fmla="*/ 2449833 h 2684135"/>
              <a:gd name="connsiteX11" fmla="*/ 0 w 6585743"/>
              <a:gd name="connsiteY11" fmla="*/ 0 h 2684135"/>
              <a:gd name="connsiteX0" fmla="*/ 0 w 6585743"/>
              <a:gd name="connsiteY0" fmla="*/ 0 h 2684135"/>
              <a:gd name="connsiteX1" fmla="*/ 6585743 w 6585743"/>
              <a:gd name="connsiteY1" fmla="*/ 0 h 2684135"/>
              <a:gd name="connsiteX2" fmla="*/ 6585743 w 6585743"/>
              <a:gd name="connsiteY2" fmla="*/ 2449833 h 2684135"/>
              <a:gd name="connsiteX3" fmla="*/ 4945062 w 6585743"/>
              <a:gd name="connsiteY3" fmla="*/ 2592003 h 2684135"/>
              <a:gd name="connsiteX4" fmla="*/ 3830637 w 6585743"/>
              <a:gd name="connsiteY4" fmla="*/ 2601528 h 2684135"/>
              <a:gd name="connsiteX5" fmla="*/ 2563812 w 6585743"/>
              <a:gd name="connsiteY5" fmla="*/ 2506278 h 2684135"/>
              <a:gd name="connsiteX6" fmla="*/ 1535112 w 6585743"/>
              <a:gd name="connsiteY6" fmla="*/ 2525329 h 2684135"/>
              <a:gd name="connsiteX7" fmla="*/ 1068387 w 6585743"/>
              <a:gd name="connsiteY7" fmla="*/ 2430079 h 2684135"/>
              <a:gd name="connsiteX8" fmla="*/ 525462 w 6585743"/>
              <a:gd name="connsiteY8" fmla="*/ 2487229 h 2684135"/>
              <a:gd name="connsiteX9" fmla="*/ 0 w 6585743"/>
              <a:gd name="connsiteY9" fmla="*/ 2449833 h 2684135"/>
              <a:gd name="connsiteX10" fmla="*/ 0 w 6585743"/>
              <a:gd name="connsiteY10" fmla="*/ 0 h 2684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85743" h="2684135">
                <a:moveTo>
                  <a:pt x="0" y="0"/>
                </a:moveTo>
                <a:lnTo>
                  <a:pt x="6585743" y="0"/>
                </a:lnTo>
                <a:lnTo>
                  <a:pt x="6585743" y="2449833"/>
                </a:lnTo>
                <a:cubicBezTo>
                  <a:pt x="6299596" y="2892946"/>
                  <a:pt x="5404246" y="2566720"/>
                  <a:pt x="4945062" y="2592003"/>
                </a:cubicBezTo>
                <a:cubicBezTo>
                  <a:pt x="4485878" y="2617286"/>
                  <a:pt x="4214812" y="2626928"/>
                  <a:pt x="3830637" y="2601528"/>
                </a:cubicBezTo>
                <a:cubicBezTo>
                  <a:pt x="3446462" y="2576128"/>
                  <a:pt x="2946399" y="2512628"/>
                  <a:pt x="2563812" y="2506278"/>
                </a:cubicBezTo>
                <a:cubicBezTo>
                  <a:pt x="2181225" y="2499928"/>
                  <a:pt x="1784349" y="2539616"/>
                  <a:pt x="1535112" y="2525329"/>
                </a:cubicBezTo>
                <a:lnTo>
                  <a:pt x="1068387" y="2430079"/>
                </a:lnTo>
                <a:lnTo>
                  <a:pt x="525462" y="2487229"/>
                </a:lnTo>
                <a:lnTo>
                  <a:pt x="0" y="244983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83FF"/>
              </a:gs>
              <a:gs pos="79000">
                <a:srgbClr val="69E0F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7222A2C-5B18-4883-A5C1-78A9FC6A6BAD}"/>
              </a:ext>
            </a:extLst>
          </p:cNvPr>
          <p:cNvSpPr/>
          <p:nvPr/>
        </p:nvSpPr>
        <p:spPr>
          <a:xfrm flipH="1" flipV="1">
            <a:off x="2661168" y="2776438"/>
            <a:ext cx="3098800" cy="626990"/>
          </a:xfrm>
          <a:custGeom>
            <a:avLst/>
            <a:gdLst>
              <a:gd name="connsiteX0" fmla="*/ 0 w 3098800"/>
              <a:gd name="connsiteY0" fmla="*/ 203200 h 713951"/>
              <a:gd name="connsiteX1" fmla="*/ 304800 w 3098800"/>
              <a:gd name="connsiteY1" fmla="*/ 660400 h 713951"/>
              <a:gd name="connsiteX2" fmla="*/ 939800 w 3098800"/>
              <a:gd name="connsiteY2" fmla="*/ 647700 h 713951"/>
              <a:gd name="connsiteX3" fmla="*/ 1536700 w 3098800"/>
              <a:gd name="connsiteY3" fmla="*/ 342900 h 713951"/>
              <a:gd name="connsiteX4" fmla="*/ 2489200 w 3098800"/>
              <a:gd name="connsiteY4" fmla="*/ 558800 h 713951"/>
              <a:gd name="connsiteX5" fmla="*/ 2908300 w 3098800"/>
              <a:gd name="connsiteY5" fmla="*/ 685800 h 713951"/>
              <a:gd name="connsiteX6" fmla="*/ 3098800 w 3098800"/>
              <a:gd name="connsiteY6" fmla="*/ 0 h 713951"/>
              <a:gd name="connsiteX7" fmla="*/ 3098800 w 3098800"/>
              <a:gd name="connsiteY7" fmla="*/ 0 h 713951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2908300 w 3098800"/>
              <a:gd name="connsiteY4" fmla="*/ 685800 h 703213"/>
              <a:gd name="connsiteX5" fmla="*/ 3098800 w 3098800"/>
              <a:gd name="connsiteY5" fmla="*/ 0 h 703213"/>
              <a:gd name="connsiteX6" fmla="*/ 3098800 w 3098800"/>
              <a:gd name="connsiteY6" fmla="*/ 0 h 703213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3098800 w 3098800"/>
              <a:gd name="connsiteY4" fmla="*/ 0 h 703213"/>
              <a:gd name="connsiteX5" fmla="*/ 3098800 w 3098800"/>
              <a:gd name="connsiteY5" fmla="*/ 0 h 703213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3098800 w 3098800"/>
              <a:gd name="connsiteY4" fmla="*/ 0 h 703213"/>
              <a:gd name="connsiteX5" fmla="*/ 3098800 w 3098800"/>
              <a:gd name="connsiteY5" fmla="*/ 0 h 70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8800" h="703213">
                <a:moveTo>
                  <a:pt x="0" y="203200"/>
                </a:moveTo>
                <a:cubicBezTo>
                  <a:pt x="74083" y="394758"/>
                  <a:pt x="148167" y="586317"/>
                  <a:pt x="304800" y="660400"/>
                </a:cubicBezTo>
                <a:cubicBezTo>
                  <a:pt x="461433" y="734483"/>
                  <a:pt x="734483" y="700617"/>
                  <a:pt x="939800" y="647700"/>
                </a:cubicBezTo>
                <a:cubicBezTo>
                  <a:pt x="1145117" y="594783"/>
                  <a:pt x="1176867" y="450850"/>
                  <a:pt x="1536700" y="342900"/>
                </a:cubicBezTo>
                <a:cubicBezTo>
                  <a:pt x="1896533" y="234950"/>
                  <a:pt x="2355850" y="768350"/>
                  <a:pt x="3098800" y="0"/>
                </a:cubicBezTo>
                <a:lnTo>
                  <a:pt x="3098800" y="0"/>
                </a:lnTo>
              </a:path>
            </a:pathLst>
          </a:custGeom>
          <a:gradFill flip="none" rotWithShape="1">
            <a:gsLst>
              <a:gs pos="0">
                <a:schemeClr val="bg1"/>
              </a:gs>
              <a:gs pos="92000">
                <a:srgbClr val="64DBFE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8510C5B-EAA2-45FC-A51C-ABC3373CB548}"/>
              </a:ext>
            </a:extLst>
          </p:cNvPr>
          <p:cNvSpPr/>
          <p:nvPr/>
        </p:nvSpPr>
        <p:spPr>
          <a:xfrm flipV="1">
            <a:off x="10574" y="3096372"/>
            <a:ext cx="3098800" cy="626990"/>
          </a:xfrm>
          <a:custGeom>
            <a:avLst/>
            <a:gdLst>
              <a:gd name="connsiteX0" fmla="*/ 0 w 3098800"/>
              <a:gd name="connsiteY0" fmla="*/ 203200 h 713951"/>
              <a:gd name="connsiteX1" fmla="*/ 304800 w 3098800"/>
              <a:gd name="connsiteY1" fmla="*/ 660400 h 713951"/>
              <a:gd name="connsiteX2" fmla="*/ 939800 w 3098800"/>
              <a:gd name="connsiteY2" fmla="*/ 647700 h 713951"/>
              <a:gd name="connsiteX3" fmla="*/ 1536700 w 3098800"/>
              <a:gd name="connsiteY3" fmla="*/ 342900 h 713951"/>
              <a:gd name="connsiteX4" fmla="*/ 2489200 w 3098800"/>
              <a:gd name="connsiteY4" fmla="*/ 558800 h 713951"/>
              <a:gd name="connsiteX5" fmla="*/ 2908300 w 3098800"/>
              <a:gd name="connsiteY5" fmla="*/ 685800 h 713951"/>
              <a:gd name="connsiteX6" fmla="*/ 3098800 w 3098800"/>
              <a:gd name="connsiteY6" fmla="*/ 0 h 713951"/>
              <a:gd name="connsiteX7" fmla="*/ 3098800 w 3098800"/>
              <a:gd name="connsiteY7" fmla="*/ 0 h 713951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2908300 w 3098800"/>
              <a:gd name="connsiteY4" fmla="*/ 685800 h 703213"/>
              <a:gd name="connsiteX5" fmla="*/ 3098800 w 3098800"/>
              <a:gd name="connsiteY5" fmla="*/ 0 h 703213"/>
              <a:gd name="connsiteX6" fmla="*/ 3098800 w 3098800"/>
              <a:gd name="connsiteY6" fmla="*/ 0 h 703213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3098800 w 3098800"/>
              <a:gd name="connsiteY4" fmla="*/ 0 h 703213"/>
              <a:gd name="connsiteX5" fmla="*/ 3098800 w 3098800"/>
              <a:gd name="connsiteY5" fmla="*/ 0 h 703213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3098800 w 3098800"/>
              <a:gd name="connsiteY4" fmla="*/ 0 h 703213"/>
              <a:gd name="connsiteX5" fmla="*/ 3098800 w 3098800"/>
              <a:gd name="connsiteY5" fmla="*/ 0 h 70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8800" h="703213">
                <a:moveTo>
                  <a:pt x="0" y="203200"/>
                </a:moveTo>
                <a:cubicBezTo>
                  <a:pt x="74083" y="394758"/>
                  <a:pt x="148167" y="586317"/>
                  <a:pt x="304800" y="660400"/>
                </a:cubicBezTo>
                <a:cubicBezTo>
                  <a:pt x="461433" y="734483"/>
                  <a:pt x="734483" y="700617"/>
                  <a:pt x="939800" y="647700"/>
                </a:cubicBezTo>
                <a:cubicBezTo>
                  <a:pt x="1145117" y="594783"/>
                  <a:pt x="1176867" y="450850"/>
                  <a:pt x="1536700" y="342900"/>
                </a:cubicBezTo>
                <a:cubicBezTo>
                  <a:pt x="1896533" y="234950"/>
                  <a:pt x="2355850" y="768350"/>
                  <a:pt x="3098800" y="0"/>
                </a:cubicBezTo>
                <a:lnTo>
                  <a:pt x="3098800" y="0"/>
                </a:lnTo>
              </a:path>
            </a:pathLst>
          </a:custGeom>
          <a:gradFill flip="none" rotWithShape="1">
            <a:gsLst>
              <a:gs pos="0">
                <a:schemeClr val="bg1"/>
              </a:gs>
              <a:gs pos="92000">
                <a:srgbClr val="64DBFE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56F89D-AD86-4888-821C-DEE7538EDAC2}"/>
              </a:ext>
            </a:extLst>
          </p:cNvPr>
          <p:cNvGrpSpPr/>
          <p:nvPr/>
        </p:nvGrpSpPr>
        <p:grpSpPr>
          <a:xfrm>
            <a:off x="1075350" y="480302"/>
            <a:ext cx="3258882" cy="1348163"/>
            <a:chOff x="1584945" y="4851748"/>
            <a:chExt cx="3258882" cy="1348163"/>
          </a:xfrm>
        </p:grpSpPr>
        <p:sp>
          <p:nvSpPr>
            <p:cNvPr id="26" name="Oval 6">
              <a:extLst>
                <a:ext uri="{FF2B5EF4-FFF2-40B4-BE49-F238E27FC236}">
                  <a16:creationId xmlns:a16="http://schemas.microsoft.com/office/drawing/2014/main" id="{435193B1-D17F-451E-9766-D9A3A44DD714}"/>
                </a:ext>
              </a:extLst>
            </p:cNvPr>
            <p:cNvSpPr/>
            <p:nvPr/>
          </p:nvSpPr>
          <p:spPr>
            <a:xfrm rot="21158866">
              <a:off x="2755671" y="5212816"/>
              <a:ext cx="493670" cy="18427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6">
              <a:extLst>
                <a:ext uri="{FF2B5EF4-FFF2-40B4-BE49-F238E27FC236}">
                  <a16:creationId xmlns:a16="http://schemas.microsoft.com/office/drawing/2014/main" id="{B6D48E77-B95A-4B80-868F-6F411BBBE6DD}"/>
                </a:ext>
              </a:extLst>
            </p:cNvPr>
            <p:cNvSpPr/>
            <p:nvPr/>
          </p:nvSpPr>
          <p:spPr>
            <a:xfrm rot="18182574">
              <a:off x="4455733" y="5222963"/>
              <a:ext cx="62656" cy="7111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6">
              <a:extLst>
                <a:ext uri="{FF2B5EF4-FFF2-40B4-BE49-F238E27FC236}">
                  <a16:creationId xmlns:a16="http://schemas.microsoft.com/office/drawing/2014/main" id="{86F66607-4483-42D3-AD47-ADBD98CC3DA1}"/>
                </a:ext>
              </a:extLst>
            </p:cNvPr>
            <p:cNvSpPr/>
            <p:nvPr/>
          </p:nvSpPr>
          <p:spPr>
            <a:xfrm rot="17563822">
              <a:off x="3591267" y="5484647"/>
              <a:ext cx="533020" cy="18427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6">
              <a:extLst>
                <a:ext uri="{FF2B5EF4-FFF2-40B4-BE49-F238E27FC236}">
                  <a16:creationId xmlns:a16="http://schemas.microsoft.com/office/drawing/2014/main" id="{8DAE551D-56E6-4323-9EAF-1CFC6CB2E244}"/>
                </a:ext>
              </a:extLst>
            </p:cNvPr>
            <p:cNvSpPr/>
            <p:nvPr/>
          </p:nvSpPr>
          <p:spPr>
            <a:xfrm rot="14233720">
              <a:off x="1593604" y="5970367"/>
              <a:ext cx="62656" cy="799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7">
              <a:extLst>
                <a:ext uri="{FF2B5EF4-FFF2-40B4-BE49-F238E27FC236}">
                  <a16:creationId xmlns:a16="http://schemas.microsoft.com/office/drawing/2014/main" id="{A1CE4001-D407-48E4-95DE-94D58796E824}"/>
                </a:ext>
              </a:extLst>
            </p:cNvPr>
            <p:cNvSpPr/>
            <p:nvPr/>
          </p:nvSpPr>
          <p:spPr>
            <a:xfrm>
              <a:off x="1826514" y="5677908"/>
              <a:ext cx="481802" cy="385297"/>
            </a:xfrm>
            <a:custGeom>
              <a:avLst/>
              <a:gdLst>
                <a:gd name="connsiteX0" fmla="*/ 0 w 166688"/>
                <a:gd name="connsiteY0" fmla="*/ 0 h 45719"/>
                <a:gd name="connsiteX1" fmla="*/ 166688 w 166688"/>
                <a:gd name="connsiteY1" fmla="*/ 0 h 45719"/>
                <a:gd name="connsiteX2" fmla="*/ 166688 w 166688"/>
                <a:gd name="connsiteY2" fmla="*/ 45719 h 45719"/>
                <a:gd name="connsiteX3" fmla="*/ 0 w 166688"/>
                <a:gd name="connsiteY3" fmla="*/ 45719 h 45719"/>
                <a:gd name="connsiteX4" fmla="*/ 0 w 166688"/>
                <a:gd name="connsiteY4" fmla="*/ 0 h 45719"/>
                <a:gd name="connsiteX0" fmla="*/ 0 w 166688"/>
                <a:gd name="connsiteY0" fmla="*/ 0 h 64769"/>
                <a:gd name="connsiteX1" fmla="*/ 166688 w 166688"/>
                <a:gd name="connsiteY1" fmla="*/ 0 h 64769"/>
                <a:gd name="connsiteX2" fmla="*/ 166688 w 166688"/>
                <a:gd name="connsiteY2" fmla="*/ 45719 h 64769"/>
                <a:gd name="connsiteX3" fmla="*/ 107156 w 166688"/>
                <a:gd name="connsiteY3" fmla="*/ 64769 h 64769"/>
                <a:gd name="connsiteX4" fmla="*/ 0 w 166688"/>
                <a:gd name="connsiteY4" fmla="*/ 0 h 64769"/>
                <a:gd name="connsiteX0" fmla="*/ 38099 w 204787"/>
                <a:gd name="connsiteY0" fmla="*/ 57150 h 121919"/>
                <a:gd name="connsiteX1" fmla="*/ 0 w 204787"/>
                <a:gd name="connsiteY1" fmla="*/ 0 h 121919"/>
                <a:gd name="connsiteX2" fmla="*/ 204787 w 204787"/>
                <a:gd name="connsiteY2" fmla="*/ 102869 h 121919"/>
                <a:gd name="connsiteX3" fmla="*/ 145255 w 204787"/>
                <a:gd name="connsiteY3" fmla="*/ 121919 h 121919"/>
                <a:gd name="connsiteX4" fmla="*/ 38099 w 204787"/>
                <a:gd name="connsiteY4" fmla="*/ 57150 h 121919"/>
                <a:gd name="connsiteX0" fmla="*/ 38099 w 200025"/>
                <a:gd name="connsiteY0" fmla="*/ 57150 h 121919"/>
                <a:gd name="connsiteX1" fmla="*/ 0 w 200025"/>
                <a:gd name="connsiteY1" fmla="*/ 0 h 121919"/>
                <a:gd name="connsiteX2" fmla="*/ 200025 w 200025"/>
                <a:gd name="connsiteY2" fmla="*/ 48100 h 121919"/>
                <a:gd name="connsiteX3" fmla="*/ 145255 w 200025"/>
                <a:gd name="connsiteY3" fmla="*/ 121919 h 121919"/>
                <a:gd name="connsiteX4" fmla="*/ 38099 w 200025"/>
                <a:gd name="connsiteY4" fmla="*/ 57150 h 121919"/>
                <a:gd name="connsiteX0" fmla="*/ 145255 w 200025"/>
                <a:gd name="connsiteY0" fmla="*/ 121919 h 121919"/>
                <a:gd name="connsiteX1" fmla="*/ 0 w 200025"/>
                <a:gd name="connsiteY1" fmla="*/ 0 h 121919"/>
                <a:gd name="connsiteX2" fmla="*/ 200025 w 200025"/>
                <a:gd name="connsiteY2" fmla="*/ 48100 h 121919"/>
                <a:gd name="connsiteX3" fmla="*/ 145255 w 200025"/>
                <a:gd name="connsiteY3" fmla="*/ 121919 h 121919"/>
                <a:gd name="connsiteX0" fmla="*/ 185717 w 240487"/>
                <a:gd name="connsiteY0" fmla="*/ 267273 h 267273"/>
                <a:gd name="connsiteX1" fmla="*/ 40462 w 240487"/>
                <a:gd name="connsiteY1" fmla="*/ 145354 h 267273"/>
                <a:gd name="connsiteX2" fmla="*/ 240487 w 240487"/>
                <a:gd name="connsiteY2" fmla="*/ 193454 h 267273"/>
                <a:gd name="connsiteX3" fmla="*/ 185717 w 240487"/>
                <a:gd name="connsiteY3" fmla="*/ 267273 h 267273"/>
                <a:gd name="connsiteX0" fmla="*/ 180437 w 235207"/>
                <a:gd name="connsiteY0" fmla="*/ 291981 h 291981"/>
                <a:gd name="connsiteX1" fmla="*/ 35182 w 235207"/>
                <a:gd name="connsiteY1" fmla="*/ 170062 h 291981"/>
                <a:gd name="connsiteX2" fmla="*/ 235207 w 235207"/>
                <a:gd name="connsiteY2" fmla="*/ 218162 h 291981"/>
                <a:gd name="connsiteX3" fmla="*/ 180437 w 235207"/>
                <a:gd name="connsiteY3" fmla="*/ 291981 h 291981"/>
                <a:gd name="connsiteX0" fmla="*/ 180437 w 339542"/>
                <a:gd name="connsiteY0" fmla="*/ 291981 h 291981"/>
                <a:gd name="connsiteX1" fmla="*/ 35182 w 339542"/>
                <a:gd name="connsiteY1" fmla="*/ 170062 h 291981"/>
                <a:gd name="connsiteX2" fmla="*/ 235207 w 339542"/>
                <a:gd name="connsiteY2" fmla="*/ 218162 h 291981"/>
                <a:gd name="connsiteX3" fmla="*/ 180437 w 339542"/>
                <a:gd name="connsiteY3" fmla="*/ 291981 h 291981"/>
                <a:gd name="connsiteX0" fmla="*/ 180437 w 359744"/>
                <a:gd name="connsiteY0" fmla="*/ 291981 h 330646"/>
                <a:gd name="connsiteX1" fmla="*/ 35182 w 359744"/>
                <a:gd name="connsiteY1" fmla="*/ 170062 h 330646"/>
                <a:gd name="connsiteX2" fmla="*/ 235207 w 359744"/>
                <a:gd name="connsiteY2" fmla="*/ 218162 h 330646"/>
                <a:gd name="connsiteX3" fmla="*/ 180437 w 359744"/>
                <a:gd name="connsiteY3" fmla="*/ 291981 h 330646"/>
                <a:gd name="connsiteX0" fmla="*/ 180437 w 359744"/>
                <a:gd name="connsiteY0" fmla="*/ 291981 h 387546"/>
                <a:gd name="connsiteX1" fmla="*/ 35182 w 359744"/>
                <a:gd name="connsiteY1" fmla="*/ 170062 h 387546"/>
                <a:gd name="connsiteX2" fmla="*/ 235207 w 359744"/>
                <a:gd name="connsiteY2" fmla="*/ 218162 h 387546"/>
                <a:gd name="connsiteX3" fmla="*/ 180437 w 359744"/>
                <a:gd name="connsiteY3" fmla="*/ 291981 h 387546"/>
                <a:gd name="connsiteX0" fmla="*/ 302495 w 481802"/>
                <a:gd name="connsiteY0" fmla="*/ 291981 h 385297"/>
                <a:gd name="connsiteX1" fmla="*/ 157240 w 481802"/>
                <a:gd name="connsiteY1" fmla="*/ 170062 h 385297"/>
                <a:gd name="connsiteX2" fmla="*/ 357265 w 481802"/>
                <a:gd name="connsiteY2" fmla="*/ 218162 h 385297"/>
                <a:gd name="connsiteX3" fmla="*/ 302495 w 481802"/>
                <a:gd name="connsiteY3" fmla="*/ 291981 h 385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802" h="385297">
                  <a:moveTo>
                    <a:pt x="302495" y="291981"/>
                  </a:moveTo>
                  <a:cubicBezTo>
                    <a:pt x="-15004" y="548997"/>
                    <a:pt x="-113430" y="196414"/>
                    <a:pt x="157240" y="170062"/>
                  </a:cubicBezTo>
                  <a:cubicBezTo>
                    <a:pt x="14365" y="-175855"/>
                    <a:pt x="352503" y="92591"/>
                    <a:pt x="357265" y="218162"/>
                  </a:cubicBezTo>
                  <a:cubicBezTo>
                    <a:pt x="612851" y="211812"/>
                    <a:pt x="413621" y="412632"/>
                    <a:pt x="302495" y="2919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6">
              <a:extLst>
                <a:ext uri="{FF2B5EF4-FFF2-40B4-BE49-F238E27FC236}">
                  <a16:creationId xmlns:a16="http://schemas.microsoft.com/office/drawing/2014/main" id="{4F7EA1D7-1A6C-46DF-AAE4-EEDAC1016475}"/>
                </a:ext>
              </a:extLst>
            </p:cNvPr>
            <p:cNvSpPr/>
            <p:nvPr/>
          </p:nvSpPr>
          <p:spPr>
            <a:xfrm rot="19292954">
              <a:off x="1785142" y="5250692"/>
              <a:ext cx="45719" cy="10941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Moon 9">
              <a:extLst>
                <a:ext uri="{FF2B5EF4-FFF2-40B4-BE49-F238E27FC236}">
                  <a16:creationId xmlns:a16="http://schemas.microsoft.com/office/drawing/2014/main" id="{F851105D-05B0-4B4B-9322-6F6EAAACEEE5}"/>
                </a:ext>
              </a:extLst>
            </p:cNvPr>
            <p:cNvSpPr/>
            <p:nvPr/>
          </p:nvSpPr>
          <p:spPr>
            <a:xfrm rot="17282422">
              <a:off x="1700656" y="5485374"/>
              <a:ext cx="79508" cy="172462"/>
            </a:xfrm>
            <a:custGeom>
              <a:avLst/>
              <a:gdLst>
                <a:gd name="connsiteX0" fmla="*/ 45719 w 45719"/>
                <a:gd name="connsiteY0" fmla="*/ 45719 h 45719"/>
                <a:gd name="connsiteX1" fmla="*/ 0 w 45719"/>
                <a:gd name="connsiteY1" fmla="*/ 22859 h 45719"/>
                <a:gd name="connsiteX2" fmla="*/ 45719 w 45719"/>
                <a:gd name="connsiteY2" fmla="*/ -1 h 45719"/>
                <a:gd name="connsiteX3" fmla="*/ 45719 w 45719"/>
                <a:gd name="connsiteY3" fmla="*/ 45718 h 45719"/>
                <a:gd name="connsiteX4" fmla="*/ 45719 w 45719"/>
                <a:gd name="connsiteY4" fmla="*/ 45719 h 45719"/>
                <a:gd name="connsiteX0" fmla="*/ 78889 w 78889"/>
                <a:gd name="connsiteY0" fmla="*/ 145357 h 145357"/>
                <a:gd name="connsiteX1" fmla="*/ 723 w 78889"/>
                <a:gd name="connsiteY1" fmla="*/ 22873 h 145357"/>
                <a:gd name="connsiteX2" fmla="*/ 46442 w 78889"/>
                <a:gd name="connsiteY2" fmla="*/ 13 h 145357"/>
                <a:gd name="connsiteX3" fmla="*/ 46442 w 78889"/>
                <a:gd name="connsiteY3" fmla="*/ 45732 h 145357"/>
                <a:gd name="connsiteX4" fmla="*/ 78889 w 78889"/>
                <a:gd name="connsiteY4" fmla="*/ 145357 h 145357"/>
                <a:gd name="connsiteX0" fmla="*/ 78889 w 80219"/>
                <a:gd name="connsiteY0" fmla="*/ 145357 h 145357"/>
                <a:gd name="connsiteX1" fmla="*/ 723 w 80219"/>
                <a:gd name="connsiteY1" fmla="*/ 22873 h 145357"/>
                <a:gd name="connsiteX2" fmla="*/ 46442 w 80219"/>
                <a:gd name="connsiteY2" fmla="*/ 13 h 145357"/>
                <a:gd name="connsiteX3" fmla="*/ 78889 w 80219"/>
                <a:gd name="connsiteY3" fmla="*/ 145357 h 145357"/>
                <a:gd name="connsiteX0" fmla="*/ 78972 w 80251"/>
                <a:gd name="connsiteY0" fmla="*/ 172462 h 172462"/>
                <a:gd name="connsiteX1" fmla="*/ 806 w 80251"/>
                <a:gd name="connsiteY1" fmla="*/ 49978 h 172462"/>
                <a:gd name="connsiteX2" fmla="*/ 45206 w 80251"/>
                <a:gd name="connsiteY2" fmla="*/ 0 h 172462"/>
                <a:gd name="connsiteX3" fmla="*/ 78972 w 80251"/>
                <a:gd name="connsiteY3" fmla="*/ 172462 h 172462"/>
                <a:gd name="connsiteX0" fmla="*/ 78972 w 79508"/>
                <a:gd name="connsiteY0" fmla="*/ 172462 h 172462"/>
                <a:gd name="connsiteX1" fmla="*/ 806 w 79508"/>
                <a:gd name="connsiteY1" fmla="*/ 49978 h 172462"/>
                <a:gd name="connsiteX2" fmla="*/ 45206 w 79508"/>
                <a:gd name="connsiteY2" fmla="*/ 0 h 172462"/>
                <a:gd name="connsiteX3" fmla="*/ 78972 w 79508"/>
                <a:gd name="connsiteY3" fmla="*/ 172462 h 1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08" h="172462">
                  <a:moveTo>
                    <a:pt x="78972" y="172462"/>
                  </a:moveTo>
                  <a:cubicBezTo>
                    <a:pt x="53722" y="172462"/>
                    <a:pt x="6434" y="78722"/>
                    <a:pt x="806" y="49978"/>
                  </a:cubicBezTo>
                  <a:cubicBezTo>
                    <a:pt x="-4822" y="21234"/>
                    <a:pt x="19956" y="0"/>
                    <a:pt x="45206" y="0"/>
                  </a:cubicBezTo>
                  <a:cubicBezTo>
                    <a:pt x="9896" y="41165"/>
                    <a:pt x="86592" y="168652"/>
                    <a:pt x="78972" y="17246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6">
              <a:extLst>
                <a:ext uri="{FF2B5EF4-FFF2-40B4-BE49-F238E27FC236}">
                  <a16:creationId xmlns:a16="http://schemas.microsoft.com/office/drawing/2014/main" id="{074A1596-041B-47C5-BBD2-6589A5F60B41}"/>
                </a:ext>
              </a:extLst>
            </p:cNvPr>
            <p:cNvSpPr/>
            <p:nvPr/>
          </p:nvSpPr>
          <p:spPr>
            <a:xfrm rot="17596530">
              <a:off x="2707478" y="5429113"/>
              <a:ext cx="61749" cy="10941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Moon 9">
              <a:extLst>
                <a:ext uri="{FF2B5EF4-FFF2-40B4-BE49-F238E27FC236}">
                  <a16:creationId xmlns:a16="http://schemas.microsoft.com/office/drawing/2014/main" id="{F4CE74A4-F728-40CF-A8DF-30D19E983353}"/>
                </a:ext>
              </a:extLst>
            </p:cNvPr>
            <p:cNvSpPr/>
            <p:nvPr/>
          </p:nvSpPr>
          <p:spPr>
            <a:xfrm rot="17282422">
              <a:off x="2901004" y="5354734"/>
              <a:ext cx="79508" cy="172462"/>
            </a:xfrm>
            <a:custGeom>
              <a:avLst/>
              <a:gdLst>
                <a:gd name="connsiteX0" fmla="*/ 45719 w 45719"/>
                <a:gd name="connsiteY0" fmla="*/ 45719 h 45719"/>
                <a:gd name="connsiteX1" fmla="*/ 0 w 45719"/>
                <a:gd name="connsiteY1" fmla="*/ 22859 h 45719"/>
                <a:gd name="connsiteX2" fmla="*/ 45719 w 45719"/>
                <a:gd name="connsiteY2" fmla="*/ -1 h 45719"/>
                <a:gd name="connsiteX3" fmla="*/ 45719 w 45719"/>
                <a:gd name="connsiteY3" fmla="*/ 45718 h 45719"/>
                <a:gd name="connsiteX4" fmla="*/ 45719 w 45719"/>
                <a:gd name="connsiteY4" fmla="*/ 45719 h 45719"/>
                <a:gd name="connsiteX0" fmla="*/ 78889 w 78889"/>
                <a:gd name="connsiteY0" fmla="*/ 145357 h 145357"/>
                <a:gd name="connsiteX1" fmla="*/ 723 w 78889"/>
                <a:gd name="connsiteY1" fmla="*/ 22873 h 145357"/>
                <a:gd name="connsiteX2" fmla="*/ 46442 w 78889"/>
                <a:gd name="connsiteY2" fmla="*/ 13 h 145357"/>
                <a:gd name="connsiteX3" fmla="*/ 46442 w 78889"/>
                <a:gd name="connsiteY3" fmla="*/ 45732 h 145357"/>
                <a:gd name="connsiteX4" fmla="*/ 78889 w 78889"/>
                <a:gd name="connsiteY4" fmla="*/ 145357 h 145357"/>
                <a:gd name="connsiteX0" fmla="*/ 78889 w 80219"/>
                <a:gd name="connsiteY0" fmla="*/ 145357 h 145357"/>
                <a:gd name="connsiteX1" fmla="*/ 723 w 80219"/>
                <a:gd name="connsiteY1" fmla="*/ 22873 h 145357"/>
                <a:gd name="connsiteX2" fmla="*/ 46442 w 80219"/>
                <a:gd name="connsiteY2" fmla="*/ 13 h 145357"/>
                <a:gd name="connsiteX3" fmla="*/ 78889 w 80219"/>
                <a:gd name="connsiteY3" fmla="*/ 145357 h 145357"/>
                <a:gd name="connsiteX0" fmla="*/ 78972 w 80251"/>
                <a:gd name="connsiteY0" fmla="*/ 172462 h 172462"/>
                <a:gd name="connsiteX1" fmla="*/ 806 w 80251"/>
                <a:gd name="connsiteY1" fmla="*/ 49978 h 172462"/>
                <a:gd name="connsiteX2" fmla="*/ 45206 w 80251"/>
                <a:gd name="connsiteY2" fmla="*/ 0 h 172462"/>
                <a:gd name="connsiteX3" fmla="*/ 78972 w 80251"/>
                <a:gd name="connsiteY3" fmla="*/ 172462 h 172462"/>
                <a:gd name="connsiteX0" fmla="*/ 78972 w 79508"/>
                <a:gd name="connsiteY0" fmla="*/ 172462 h 172462"/>
                <a:gd name="connsiteX1" fmla="*/ 806 w 79508"/>
                <a:gd name="connsiteY1" fmla="*/ 49978 h 172462"/>
                <a:gd name="connsiteX2" fmla="*/ 45206 w 79508"/>
                <a:gd name="connsiteY2" fmla="*/ 0 h 172462"/>
                <a:gd name="connsiteX3" fmla="*/ 78972 w 79508"/>
                <a:gd name="connsiteY3" fmla="*/ 172462 h 1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08" h="172462">
                  <a:moveTo>
                    <a:pt x="78972" y="172462"/>
                  </a:moveTo>
                  <a:cubicBezTo>
                    <a:pt x="53722" y="172462"/>
                    <a:pt x="6434" y="78722"/>
                    <a:pt x="806" y="49978"/>
                  </a:cubicBezTo>
                  <a:cubicBezTo>
                    <a:pt x="-4822" y="21234"/>
                    <a:pt x="19956" y="0"/>
                    <a:pt x="45206" y="0"/>
                  </a:cubicBezTo>
                  <a:cubicBezTo>
                    <a:pt x="9896" y="41165"/>
                    <a:pt x="86592" y="168652"/>
                    <a:pt x="78972" y="17246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16">
              <a:extLst>
                <a:ext uri="{FF2B5EF4-FFF2-40B4-BE49-F238E27FC236}">
                  <a16:creationId xmlns:a16="http://schemas.microsoft.com/office/drawing/2014/main" id="{D0AE134C-0456-4DE5-961B-8C64D8905793}"/>
                </a:ext>
              </a:extLst>
            </p:cNvPr>
            <p:cNvSpPr/>
            <p:nvPr/>
          </p:nvSpPr>
          <p:spPr>
            <a:xfrm>
              <a:off x="1585613" y="4851748"/>
              <a:ext cx="481802" cy="269907"/>
            </a:xfrm>
            <a:custGeom>
              <a:avLst/>
              <a:gdLst>
                <a:gd name="connsiteX0" fmla="*/ 0 w 209550"/>
                <a:gd name="connsiteY0" fmla="*/ 0 h 45719"/>
                <a:gd name="connsiteX1" fmla="*/ 209550 w 209550"/>
                <a:gd name="connsiteY1" fmla="*/ 0 h 45719"/>
                <a:gd name="connsiteX2" fmla="*/ 209550 w 209550"/>
                <a:gd name="connsiteY2" fmla="*/ 45719 h 45719"/>
                <a:gd name="connsiteX3" fmla="*/ 0 w 209550"/>
                <a:gd name="connsiteY3" fmla="*/ 45719 h 45719"/>
                <a:gd name="connsiteX4" fmla="*/ 0 w 209550"/>
                <a:gd name="connsiteY4" fmla="*/ 0 h 45719"/>
                <a:gd name="connsiteX0" fmla="*/ 128587 w 209550"/>
                <a:gd name="connsiteY0" fmla="*/ 0 h 160019"/>
                <a:gd name="connsiteX1" fmla="*/ 209550 w 209550"/>
                <a:gd name="connsiteY1" fmla="*/ 114300 h 160019"/>
                <a:gd name="connsiteX2" fmla="*/ 209550 w 209550"/>
                <a:gd name="connsiteY2" fmla="*/ 160019 h 160019"/>
                <a:gd name="connsiteX3" fmla="*/ 0 w 209550"/>
                <a:gd name="connsiteY3" fmla="*/ 160019 h 160019"/>
                <a:gd name="connsiteX4" fmla="*/ 128587 w 209550"/>
                <a:gd name="connsiteY4" fmla="*/ 0 h 160019"/>
                <a:gd name="connsiteX0" fmla="*/ 128587 w 285750"/>
                <a:gd name="connsiteY0" fmla="*/ 0 h 160019"/>
                <a:gd name="connsiteX1" fmla="*/ 285750 w 285750"/>
                <a:gd name="connsiteY1" fmla="*/ 133350 h 160019"/>
                <a:gd name="connsiteX2" fmla="*/ 209550 w 285750"/>
                <a:gd name="connsiteY2" fmla="*/ 160019 h 160019"/>
                <a:gd name="connsiteX3" fmla="*/ 0 w 285750"/>
                <a:gd name="connsiteY3" fmla="*/ 160019 h 160019"/>
                <a:gd name="connsiteX4" fmla="*/ 128587 w 285750"/>
                <a:gd name="connsiteY4" fmla="*/ 0 h 160019"/>
                <a:gd name="connsiteX0" fmla="*/ 128587 w 209550"/>
                <a:gd name="connsiteY0" fmla="*/ 0 h 160019"/>
                <a:gd name="connsiteX1" fmla="*/ 209550 w 209550"/>
                <a:gd name="connsiteY1" fmla="*/ 160019 h 160019"/>
                <a:gd name="connsiteX2" fmla="*/ 0 w 209550"/>
                <a:gd name="connsiteY2" fmla="*/ 160019 h 160019"/>
                <a:gd name="connsiteX3" fmla="*/ 128587 w 209550"/>
                <a:gd name="connsiteY3" fmla="*/ 0 h 160019"/>
                <a:gd name="connsiteX0" fmla="*/ 0 w 80963"/>
                <a:gd name="connsiteY0" fmla="*/ 0 h 160019"/>
                <a:gd name="connsiteX1" fmla="*/ 80963 w 80963"/>
                <a:gd name="connsiteY1" fmla="*/ 160019 h 160019"/>
                <a:gd name="connsiteX2" fmla="*/ 0 w 80963"/>
                <a:gd name="connsiteY2" fmla="*/ 0 h 160019"/>
                <a:gd name="connsiteX0" fmla="*/ 64649 w 145612"/>
                <a:gd name="connsiteY0" fmla="*/ 0 h 177997"/>
                <a:gd name="connsiteX1" fmla="*/ 145612 w 145612"/>
                <a:gd name="connsiteY1" fmla="*/ 160019 h 177997"/>
                <a:gd name="connsiteX2" fmla="*/ 64649 w 145612"/>
                <a:gd name="connsiteY2" fmla="*/ 0 h 177997"/>
                <a:gd name="connsiteX0" fmla="*/ 64649 w 350367"/>
                <a:gd name="connsiteY0" fmla="*/ 0 h 177997"/>
                <a:gd name="connsiteX1" fmla="*/ 145612 w 350367"/>
                <a:gd name="connsiteY1" fmla="*/ 160019 h 177997"/>
                <a:gd name="connsiteX2" fmla="*/ 64649 w 350367"/>
                <a:gd name="connsiteY2" fmla="*/ 0 h 177997"/>
                <a:gd name="connsiteX0" fmla="*/ 64649 w 347579"/>
                <a:gd name="connsiteY0" fmla="*/ 151613 h 329610"/>
                <a:gd name="connsiteX1" fmla="*/ 145612 w 347579"/>
                <a:gd name="connsiteY1" fmla="*/ 311632 h 329610"/>
                <a:gd name="connsiteX2" fmla="*/ 64649 w 347579"/>
                <a:gd name="connsiteY2" fmla="*/ 151613 h 329610"/>
                <a:gd name="connsiteX0" fmla="*/ 388228 w 671158"/>
                <a:gd name="connsiteY0" fmla="*/ 151613 h 325228"/>
                <a:gd name="connsiteX1" fmla="*/ 469191 w 671158"/>
                <a:gd name="connsiteY1" fmla="*/ 311632 h 325228"/>
                <a:gd name="connsiteX2" fmla="*/ 388228 w 671158"/>
                <a:gd name="connsiteY2" fmla="*/ 151613 h 325228"/>
                <a:gd name="connsiteX0" fmla="*/ 419561 w 702491"/>
                <a:gd name="connsiteY0" fmla="*/ 151613 h 393537"/>
                <a:gd name="connsiteX1" fmla="*/ 500524 w 702491"/>
                <a:gd name="connsiteY1" fmla="*/ 311632 h 393537"/>
                <a:gd name="connsiteX2" fmla="*/ 419561 w 702491"/>
                <a:gd name="connsiteY2" fmla="*/ 151613 h 39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2491" h="393537">
                  <a:moveTo>
                    <a:pt x="419561" y="151613"/>
                  </a:moveTo>
                  <a:cubicBezTo>
                    <a:pt x="-348788" y="123990"/>
                    <a:pt x="97298" y="572618"/>
                    <a:pt x="500524" y="311632"/>
                  </a:cubicBezTo>
                  <a:cubicBezTo>
                    <a:pt x="992649" y="353542"/>
                    <a:pt x="432262" y="-280822"/>
                    <a:pt x="419561" y="151613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6">
              <a:extLst>
                <a:ext uri="{FF2B5EF4-FFF2-40B4-BE49-F238E27FC236}">
                  <a16:creationId xmlns:a16="http://schemas.microsoft.com/office/drawing/2014/main" id="{8D562373-EF8E-480C-9CA8-E39F95B91871}"/>
                </a:ext>
              </a:extLst>
            </p:cNvPr>
            <p:cNvSpPr/>
            <p:nvPr/>
          </p:nvSpPr>
          <p:spPr>
            <a:xfrm rot="17596530">
              <a:off x="4499356" y="6114330"/>
              <a:ext cx="61749" cy="10941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Moon 9">
              <a:extLst>
                <a:ext uri="{FF2B5EF4-FFF2-40B4-BE49-F238E27FC236}">
                  <a16:creationId xmlns:a16="http://schemas.microsoft.com/office/drawing/2014/main" id="{8D877A3C-4424-4F94-8E97-631CD2DC80FA}"/>
                </a:ext>
              </a:extLst>
            </p:cNvPr>
            <p:cNvSpPr/>
            <p:nvPr/>
          </p:nvSpPr>
          <p:spPr>
            <a:xfrm rot="8785207">
              <a:off x="4764319" y="5978888"/>
              <a:ext cx="79508" cy="172462"/>
            </a:xfrm>
            <a:custGeom>
              <a:avLst/>
              <a:gdLst>
                <a:gd name="connsiteX0" fmla="*/ 45719 w 45719"/>
                <a:gd name="connsiteY0" fmla="*/ 45719 h 45719"/>
                <a:gd name="connsiteX1" fmla="*/ 0 w 45719"/>
                <a:gd name="connsiteY1" fmla="*/ 22859 h 45719"/>
                <a:gd name="connsiteX2" fmla="*/ 45719 w 45719"/>
                <a:gd name="connsiteY2" fmla="*/ -1 h 45719"/>
                <a:gd name="connsiteX3" fmla="*/ 45719 w 45719"/>
                <a:gd name="connsiteY3" fmla="*/ 45718 h 45719"/>
                <a:gd name="connsiteX4" fmla="*/ 45719 w 45719"/>
                <a:gd name="connsiteY4" fmla="*/ 45719 h 45719"/>
                <a:gd name="connsiteX0" fmla="*/ 78889 w 78889"/>
                <a:gd name="connsiteY0" fmla="*/ 145357 h 145357"/>
                <a:gd name="connsiteX1" fmla="*/ 723 w 78889"/>
                <a:gd name="connsiteY1" fmla="*/ 22873 h 145357"/>
                <a:gd name="connsiteX2" fmla="*/ 46442 w 78889"/>
                <a:gd name="connsiteY2" fmla="*/ 13 h 145357"/>
                <a:gd name="connsiteX3" fmla="*/ 46442 w 78889"/>
                <a:gd name="connsiteY3" fmla="*/ 45732 h 145357"/>
                <a:gd name="connsiteX4" fmla="*/ 78889 w 78889"/>
                <a:gd name="connsiteY4" fmla="*/ 145357 h 145357"/>
                <a:gd name="connsiteX0" fmla="*/ 78889 w 80219"/>
                <a:gd name="connsiteY0" fmla="*/ 145357 h 145357"/>
                <a:gd name="connsiteX1" fmla="*/ 723 w 80219"/>
                <a:gd name="connsiteY1" fmla="*/ 22873 h 145357"/>
                <a:gd name="connsiteX2" fmla="*/ 46442 w 80219"/>
                <a:gd name="connsiteY2" fmla="*/ 13 h 145357"/>
                <a:gd name="connsiteX3" fmla="*/ 78889 w 80219"/>
                <a:gd name="connsiteY3" fmla="*/ 145357 h 145357"/>
                <a:gd name="connsiteX0" fmla="*/ 78972 w 80251"/>
                <a:gd name="connsiteY0" fmla="*/ 172462 h 172462"/>
                <a:gd name="connsiteX1" fmla="*/ 806 w 80251"/>
                <a:gd name="connsiteY1" fmla="*/ 49978 h 172462"/>
                <a:gd name="connsiteX2" fmla="*/ 45206 w 80251"/>
                <a:gd name="connsiteY2" fmla="*/ 0 h 172462"/>
                <a:gd name="connsiteX3" fmla="*/ 78972 w 80251"/>
                <a:gd name="connsiteY3" fmla="*/ 172462 h 172462"/>
                <a:gd name="connsiteX0" fmla="*/ 78972 w 79508"/>
                <a:gd name="connsiteY0" fmla="*/ 172462 h 172462"/>
                <a:gd name="connsiteX1" fmla="*/ 806 w 79508"/>
                <a:gd name="connsiteY1" fmla="*/ 49978 h 172462"/>
                <a:gd name="connsiteX2" fmla="*/ 45206 w 79508"/>
                <a:gd name="connsiteY2" fmla="*/ 0 h 172462"/>
                <a:gd name="connsiteX3" fmla="*/ 78972 w 79508"/>
                <a:gd name="connsiteY3" fmla="*/ 172462 h 1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08" h="172462">
                  <a:moveTo>
                    <a:pt x="78972" y="172462"/>
                  </a:moveTo>
                  <a:cubicBezTo>
                    <a:pt x="53722" y="172462"/>
                    <a:pt x="6434" y="78722"/>
                    <a:pt x="806" y="49978"/>
                  </a:cubicBezTo>
                  <a:cubicBezTo>
                    <a:pt x="-4822" y="21234"/>
                    <a:pt x="19956" y="0"/>
                    <a:pt x="45206" y="0"/>
                  </a:cubicBezTo>
                  <a:cubicBezTo>
                    <a:pt x="9896" y="41165"/>
                    <a:pt x="86592" y="168652"/>
                    <a:pt x="78972" y="17246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6">
              <a:extLst>
                <a:ext uri="{FF2B5EF4-FFF2-40B4-BE49-F238E27FC236}">
                  <a16:creationId xmlns:a16="http://schemas.microsoft.com/office/drawing/2014/main" id="{35B8056E-C6FE-4A9C-AE91-F74568DE7D29}"/>
                </a:ext>
              </a:extLst>
            </p:cNvPr>
            <p:cNvSpPr/>
            <p:nvPr/>
          </p:nvSpPr>
          <p:spPr>
            <a:xfrm rot="14301591">
              <a:off x="2989077" y="5671375"/>
              <a:ext cx="533020" cy="18427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6">
              <a:extLst>
                <a:ext uri="{FF2B5EF4-FFF2-40B4-BE49-F238E27FC236}">
                  <a16:creationId xmlns:a16="http://schemas.microsoft.com/office/drawing/2014/main" id="{2C5881BB-E77E-4F39-BC57-5797D802CEA3}"/>
                </a:ext>
              </a:extLst>
            </p:cNvPr>
            <p:cNvSpPr/>
            <p:nvPr/>
          </p:nvSpPr>
          <p:spPr>
            <a:xfrm rot="1153756">
              <a:off x="2178682" y="4991714"/>
              <a:ext cx="533020" cy="18427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6">
              <a:extLst>
                <a:ext uri="{FF2B5EF4-FFF2-40B4-BE49-F238E27FC236}">
                  <a16:creationId xmlns:a16="http://schemas.microsoft.com/office/drawing/2014/main" id="{76A51CA0-07B0-4E6F-95F7-11BC105A429E}"/>
                </a:ext>
              </a:extLst>
            </p:cNvPr>
            <p:cNvSpPr/>
            <p:nvPr/>
          </p:nvSpPr>
          <p:spPr>
            <a:xfrm rot="3801842" flipH="1">
              <a:off x="1950484" y="5460439"/>
              <a:ext cx="533020" cy="18427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79000">
                  <a:srgbClr val="64DB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9F222A7-9977-4AB0-BA46-D1861F24FAB4}"/>
              </a:ext>
            </a:extLst>
          </p:cNvPr>
          <p:cNvGrpSpPr/>
          <p:nvPr/>
        </p:nvGrpSpPr>
        <p:grpSpPr>
          <a:xfrm rot="1133034" flipH="1">
            <a:off x="1122590" y="1030578"/>
            <a:ext cx="3077156" cy="1260538"/>
            <a:chOff x="2475914" y="1878239"/>
            <a:chExt cx="7599598" cy="3113128"/>
          </a:xfrm>
        </p:grpSpPr>
        <p:sp>
          <p:nvSpPr>
            <p:cNvPr id="71" name="Rectangle 20">
              <a:extLst>
                <a:ext uri="{FF2B5EF4-FFF2-40B4-BE49-F238E27FC236}">
                  <a16:creationId xmlns:a16="http://schemas.microsoft.com/office/drawing/2014/main" id="{5DA45FEE-F87B-49B2-A1EC-087D195EFD21}"/>
                </a:ext>
              </a:extLst>
            </p:cNvPr>
            <p:cNvSpPr/>
            <p:nvPr/>
          </p:nvSpPr>
          <p:spPr>
            <a:xfrm rot="1412849">
              <a:off x="4197944" y="3977631"/>
              <a:ext cx="2458450" cy="1013736"/>
            </a:xfrm>
            <a:custGeom>
              <a:avLst/>
              <a:gdLst>
                <a:gd name="connsiteX0" fmla="*/ 0 w 890731"/>
                <a:gd name="connsiteY0" fmla="*/ 0 h 303004"/>
                <a:gd name="connsiteX1" fmla="*/ 890731 w 890731"/>
                <a:gd name="connsiteY1" fmla="*/ 0 h 303004"/>
                <a:gd name="connsiteX2" fmla="*/ 890731 w 890731"/>
                <a:gd name="connsiteY2" fmla="*/ 303004 h 303004"/>
                <a:gd name="connsiteX3" fmla="*/ 0 w 890731"/>
                <a:gd name="connsiteY3" fmla="*/ 303004 h 303004"/>
                <a:gd name="connsiteX4" fmla="*/ 0 w 890731"/>
                <a:gd name="connsiteY4" fmla="*/ 0 h 303004"/>
                <a:gd name="connsiteX0" fmla="*/ 0 w 1655078"/>
                <a:gd name="connsiteY0" fmla="*/ 0 h 303004"/>
                <a:gd name="connsiteX1" fmla="*/ 890731 w 1655078"/>
                <a:gd name="connsiteY1" fmla="*/ 0 h 303004"/>
                <a:gd name="connsiteX2" fmla="*/ 1655078 w 1655078"/>
                <a:gd name="connsiteY2" fmla="*/ 184148 h 303004"/>
                <a:gd name="connsiteX3" fmla="*/ 0 w 1655078"/>
                <a:gd name="connsiteY3" fmla="*/ 303004 h 303004"/>
                <a:gd name="connsiteX4" fmla="*/ 0 w 1655078"/>
                <a:gd name="connsiteY4" fmla="*/ 0 h 303004"/>
                <a:gd name="connsiteX0" fmla="*/ 0 w 1655078"/>
                <a:gd name="connsiteY0" fmla="*/ 367531 h 670535"/>
                <a:gd name="connsiteX1" fmla="*/ 1173148 w 1655078"/>
                <a:gd name="connsiteY1" fmla="*/ 0 h 670535"/>
                <a:gd name="connsiteX2" fmla="*/ 1655078 w 1655078"/>
                <a:gd name="connsiteY2" fmla="*/ 551679 h 670535"/>
                <a:gd name="connsiteX3" fmla="*/ 0 w 1655078"/>
                <a:gd name="connsiteY3" fmla="*/ 670535 h 670535"/>
                <a:gd name="connsiteX4" fmla="*/ 0 w 1655078"/>
                <a:gd name="connsiteY4" fmla="*/ 367531 h 670535"/>
                <a:gd name="connsiteX0" fmla="*/ 0 w 1891852"/>
                <a:gd name="connsiteY0" fmla="*/ 367531 h 670535"/>
                <a:gd name="connsiteX1" fmla="*/ 1173148 w 1891852"/>
                <a:gd name="connsiteY1" fmla="*/ 0 h 670535"/>
                <a:gd name="connsiteX2" fmla="*/ 1655078 w 1891852"/>
                <a:gd name="connsiteY2" fmla="*/ 551679 h 670535"/>
                <a:gd name="connsiteX3" fmla="*/ 0 w 1891852"/>
                <a:gd name="connsiteY3" fmla="*/ 670535 h 670535"/>
                <a:gd name="connsiteX4" fmla="*/ 0 w 1891852"/>
                <a:gd name="connsiteY4" fmla="*/ 367531 h 670535"/>
                <a:gd name="connsiteX0" fmla="*/ 0 w 1992269"/>
                <a:gd name="connsiteY0" fmla="*/ 367531 h 670535"/>
                <a:gd name="connsiteX1" fmla="*/ 1173148 w 1992269"/>
                <a:gd name="connsiteY1" fmla="*/ 0 h 670535"/>
                <a:gd name="connsiteX2" fmla="*/ 1655078 w 1992269"/>
                <a:gd name="connsiteY2" fmla="*/ 551679 h 670535"/>
                <a:gd name="connsiteX3" fmla="*/ 0 w 1992269"/>
                <a:gd name="connsiteY3" fmla="*/ 670535 h 670535"/>
                <a:gd name="connsiteX4" fmla="*/ 0 w 1992269"/>
                <a:gd name="connsiteY4" fmla="*/ 367531 h 670535"/>
                <a:gd name="connsiteX0" fmla="*/ 0 w 1992269"/>
                <a:gd name="connsiteY0" fmla="*/ 367531 h 826142"/>
                <a:gd name="connsiteX1" fmla="*/ 1173148 w 1992269"/>
                <a:gd name="connsiteY1" fmla="*/ 0 h 826142"/>
                <a:gd name="connsiteX2" fmla="*/ 1655078 w 1992269"/>
                <a:gd name="connsiteY2" fmla="*/ 551679 h 826142"/>
                <a:gd name="connsiteX3" fmla="*/ 0 w 1992269"/>
                <a:gd name="connsiteY3" fmla="*/ 670535 h 826142"/>
                <a:gd name="connsiteX4" fmla="*/ 0 w 1992269"/>
                <a:gd name="connsiteY4" fmla="*/ 367531 h 826142"/>
                <a:gd name="connsiteX0" fmla="*/ 466182 w 2458451"/>
                <a:gd name="connsiteY0" fmla="*/ 367531 h 921924"/>
                <a:gd name="connsiteX1" fmla="*/ 1639330 w 2458451"/>
                <a:gd name="connsiteY1" fmla="*/ 0 h 921924"/>
                <a:gd name="connsiteX2" fmla="*/ 2121260 w 2458451"/>
                <a:gd name="connsiteY2" fmla="*/ 551679 h 921924"/>
                <a:gd name="connsiteX3" fmla="*/ 0 w 2458451"/>
                <a:gd name="connsiteY3" fmla="*/ 896857 h 921924"/>
                <a:gd name="connsiteX4" fmla="*/ 466182 w 2458451"/>
                <a:gd name="connsiteY4" fmla="*/ 367531 h 921924"/>
                <a:gd name="connsiteX0" fmla="*/ 466182 w 2458451"/>
                <a:gd name="connsiteY0" fmla="*/ 367531 h 995897"/>
                <a:gd name="connsiteX1" fmla="*/ 1639330 w 2458451"/>
                <a:gd name="connsiteY1" fmla="*/ 0 h 995897"/>
                <a:gd name="connsiteX2" fmla="*/ 2121260 w 2458451"/>
                <a:gd name="connsiteY2" fmla="*/ 551679 h 995897"/>
                <a:gd name="connsiteX3" fmla="*/ 0 w 2458451"/>
                <a:gd name="connsiteY3" fmla="*/ 896857 h 995897"/>
                <a:gd name="connsiteX4" fmla="*/ 466182 w 2458451"/>
                <a:gd name="connsiteY4" fmla="*/ 367531 h 995897"/>
                <a:gd name="connsiteX0" fmla="*/ 466182 w 2458451"/>
                <a:gd name="connsiteY0" fmla="*/ 367531 h 976043"/>
                <a:gd name="connsiteX1" fmla="*/ 1639330 w 2458451"/>
                <a:gd name="connsiteY1" fmla="*/ 0 h 976043"/>
                <a:gd name="connsiteX2" fmla="*/ 2121260 w 2458451"/>
                <a:gd name="connsiteY2" fmla="*/ 551679 h 976043"/>
                <a:gd name="connsiteX3" fmla="*/ 469461 w 2458451"/>
                <a:gd name="connsiteY3" fmla="*/ 933636 h 976043"/>
                <a:gd name="connsiteX4" fmla="*/ 0 w 2458451"/>
                <a:gd name="connsiteY4" fmla="*/ 896857 h 976043"/>
                <a:gd name="connsiteX5" fmla="*/ 466182 w 2458451"/>
                <a:gd name="connsiteY5" fmla="*/ 367531 h 976043"/>
                <a:gd name="connsiteX0" fmla="*/ 466182 w 2458451"/>
                <a:gd name="connsiteY0" fmla="*/ 367531 h 1013547"/>
                <a:gd name="connsiteX1" fmla="*/ 1639330 w 2458451"/>
                <a:gd name="connsiteY1" fmla="*/ 0 h 1013547"/>
                <a:gd name="connsiteX2" fmla="*/ 2121260 w 2458451"/>
                <a:gd name="connsiteY2" fmla="*/ 551679 h 1013547"/>
                <a:gd name="connsiteX3" fmla="*/ 469461 w 2458451"/>
                <a:gd name="connsiteY3" fmla="*/ 933636 h 1013547"/>
                <a:gd name="connsiteX4" fmla="*/ 0 w 2458451"/>
                <a:gd name="connsiteY4" fmla="*/ 896857 h 1013547"/>
                <a:gd name="connsiteX5" fmla="*/ 466182 w 2458451"/>
                <a:gd name="connsiteY5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719 h 1013735"/>
                <a:gd name="connsiteX1" fmla="*/ 1071047 w 2458451"/>
                <a:gd name="connsiteY1" fmla="*/ 227004 h 1013735"/>
                <a:gd name="connsiteX2" fmla="*/ 1639330 w 2458451"/>
                <a:gd name="connsiteY2" fmla="*/ 188 h 1013735"/>
                <a:gd name="connsiteX3" fmla="*/ 2121260 w 2458451"/>
                <a:gd name="connsiteY3" fmla="*/ 551867 h 1013735"/>
                <a:gd name="connsiteX4" fmla="*/ 469461 w 2458451"/>
                <a:gd name="connsiteY4" fmla="*/ 933824 h 1013735"/>
                <a:gd name="connsiteX5" fmla="*/ 0 w 2458451"/>
                <a:gd name="connsiteY5" fmla="*/ 897045 h 1013735"/>
                <a:gd name="connsiteX6" fmla="*/ 466182 w 2458451"/>
                <a:gd name="connsiteY6" fmla="*/ 367719 h 101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8451" h="1013735">
                  <a:moveTo>
                    <a:pt x="466182" y="367719"/>
                  </a:moveTo>
                  <a:cubicBezTo>
                    <a:pt x="677468" y="301383"/>
                    <a:pt x="859761" y="293340"/>
                    <a:pt x="1071047" y="227004"/>
                  </a:cubicBezTo>
                  <a:cubicBezTo>
                    <a:pt x="1252340" y="75635"/>
                    <a:pt x="1468880" y="-4416"/>
                    <a:pt x="1639330" y="188"/>
                  </a:cubicBezTo>
                  <a:cubicBezTo>
                    <a:pt x="3017025" y="70264"/>
                    <a:pt x="2274749" y="481390"/>
                    <a:pt x="2121260" y="551867"/>
                  </a:cubicBezTo>
                  <a:cubicBezTo>
                    <a:pt x="1927763" y="716511"/>
                    <a:pt x="784600" y="1203830"/>
                    <a:pt x="469461" y="933824"/>
                  </a:cubicBezTo>
                  <a:cubicBezTo>
                    <a:pt x="115918" y="991354"/>
                    <a:pt x="2028" y="1000433"/>
                    <a:pt x="0" y="897045"/>
                  </a:cubicBezTo>
                  <a:lnTo>
                    <a:pt x="466182" y="367719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17">
              <a:extLst>
                <a:ext uri="{FF2B5EF4-FFF2-40B4-BE49-F238E27FC236}">
                  <a16:creationId xmlns:a16="http://schemas.microsoft.com/office/drawing/2014/main" id="{F2CDEC1F-79B7-4BDB-A4EE-46EDA3F92233}"/>
                </a:ext>
              </a:extLst>
            </p:cNvPr>
            <p:cNvSpPr/>
            <p:nvPr/>
          </p:nvSpPr>
          <p:spPr>
            <a:xfrm>
              <a:off x="2475914" y="1878239"/>
              <a:ext cx="7599598" cy="2825118"/>
            </a:xfrm>
            <a:custGeom>
              <a:avLst/>
              <a:gdLst>
                <a:gd name="connsiteX0" fmla="*/ 0 w 4557333"/>
                <a:gd name="connsiteY0" fmla="*/ 0 h 1268088"/>
                <a:gd name="connsiteX1" fmla="*/ 4557333 w 4557333"/>
                <a:gd name="connsiteY1" fmla="*/ 0 h 1268088"/>
                <a:gd name="connsiteX2" fmla="*/ 4557333 w 4557333"/>
                <a:gd name="connsiteY2" fmla="*/ 1268088 h 1268088"/>
                <a:gd name="connsiteX3" fmla="*/ 0 w 4557333"/>
                <a:gd name="connsiteY3" fmla="*/ 1268088 h 1268088"/>
                <a:gd name="connsiteX4" fmla="*/ 0 w 4557333"/>
                <a:gd name="connsiteY4" fmla="*/ 0 h 1268088"/>
                <a:gd name="connsiteX0" fmla="*/ 609600 w 4557333"/>
                <a:gd name="connsiteY0" fmla="*/ 0 h 1496688"/>
                <a:gd name="connsiteX1" fmla="*/ 4557333 w 4557333"/>
                <a:gd name="connsiteY1" fmla="*/ 228600 h 1496688"/>
                <a:gd name="connsiteX2" fmla="*/ 4557333 w 4557333"/>
                <a:gd name="connsiteY2" fmla="*/ 1496688 h 1496688"/>
                <a:gd name="connsiteX3" fmla="*/ 0 w 4557333"/>
                <a:gd name="connsiteY3" fmla="*/ 1496688 h 1496688"/>
                <a:gd name="connsiteX4" fmla="*/ 609600 w 4557333"/>
                <a:gd name="connsiteY4" fmla="*/ 0 h 1496688"/>
                <a:gd name="connsiteX0" fmla="*/ 304800 w 4252533"/>
                <a:gd name="connsiteY0" fmla="*/ 0 h 1496688"/>
                <a:gd name="connsiteX1" fmla="*/ 4252533 w 4252533"/>
                <a:gd name="connsiteY1" fmla="*/ 228600 h 1496688"/>
                <a:gd name="connsiteX2" fmla="*/ 4252533 w 4252533"/>
                <a:gd name="connsiteY2" fmla="*/ 1496688 h 1496688"/>
                <a:gd name="connsiteX3" fmla="*/ 0 w 4252533"/>
                <a:gd name="connsiteY3" fmla="*/ 1001388 h 1496688"/>
                <a:gd name="connsiteX4" fmla="*/ 304800 w 4252533"/>
                <a:gd name="connsiteY4" fmla="*/ 0 h 1496688"/>
                <a:gd name="connsiteX0" fmla="*/ 317500 w 4265233"/>
                <a:gd name="connsiteY0" fmla="*/ 0 h 1496688"/>
                <a:gd name="connsiteX1" fmla="*/ 4265233 w 4265233"/>
                <a:gd name="connsiteY1" fmla="*/ 228600 h 1496688"/>
                <a:gd name="connsiteX2" fmla="*/ 4265233 w 4265233"/>
                <a:gd name="connsiteY2" fmla="*/ 1496688 h 1496688"/>
                <a:gd name="connsiteX3" fmla="*/ 0 w 4265233"/>
                <a:gd name="connsiteY3" fmla="*/ 1026788 h 1496688"/>
                <a:gd name="connsiteX4" fmla="*/ 317500 w 4265233"/>
                <a:gd name="connsiteY4" fmla="*/ 0 h 1496688"/>
                <a:gd name="connsiteX0" fmla="*/ 877533 w 4825266"/>
                <a:gd name="connsiteY0" fmla="*/ 0 h 1496688"/>
                <a:gd name="connsiteX1" fmla="*/ 4825266 w 4825266"/>
                <a:gd name="connsiteY1" fmla="*/ 228600 h 1496688"/>
                <a:gd name="connsiteX2" fmla="*/ 4825266 w 4825266"/>
                <a:gd name="connsiteY2" fmla="*/ 1496688 h 1496688"/>
                <a:gd name="connsiteX3" fmla="*/ 560033 w 4825266"/>
                <a:gd name="connsiteY3" fmla="*/ 1026788 h 1496688"/>
                <a:gd name="connsiteX4" fmla="*/ 877533 w 4825266"/>
                <a:gd name="connsiteY4" fmla="*/ 0 h 1496688"/>
                <a:gd name="connsiteX0" fmla="*/ 902286 w 4850019"/>
                <a:gd name="connsiteY0" fmla="*/ 0 h 1496688"/>
                <a:gd name="connsiteX1" fmla="*/ 4850019 w 4850019"/>
                <a:gd name="connsiteY1" fmla="*/ 228600 h 1496688"/>
                <a:gd name="connsiteX2" fmla="*/ 4850019 w 4850019"/>
                <a:gd name="connsiteY2" fmla="*/ 1496688 h 1496688"/>
                <a:gd name="connsiteX3" fmla="*/ 584786 w 4850019"/>
                <a:gd name="connsiteY3" fmla="*/ 1026788 h 1496688"/>
                <a:gd name="connsiteX4" fmla="*/ 902286 w 4850019"/>
                <a:gd name="connsiteY4" fmla="*/ 0 h 1496688"/>
                <a:gd name="connsiteX0" fmla="*/ 902286 w 5827919"/>
                <a:gd name="connsiteY0" fmla="*/ 546100 h 2042788"/>
                <a:gd name="connsiteX1" fmla="*/ 5827919 w 5827919"/>
                <a:gd name="connsiteY1" fmla="*/ 0 h 2042788"/>
                <a:gd name="connsiteX2" fmla="*/ 4850019 w 5827919"/>
                <a:gd name="connsiteY2" fmla="*/ 2042788 h 2042788"/>
                <a:gd name="connsiteX3" fmla="*/ 584786 w 5827919"/>
                <a:gd name="connsiteY3" fmla="*/ 1572888 h 2042788"/>
                <a:gd name="connsiteX4" fmla="*/ 902286 w 5827919"/>
                <a:gd name="connsiteY4" fmla="*/ 546100 h 2042788"/>
                <a:gd name="connsiteX0" fmla="*/ 902286 w 5954919"/>
                <a:gd name="connsiteY0" fmla="*/ 546100 h 1572888"/>
                <a:gd name="connsiteX1" fmla="*/ 5827919 w 5954919"/>
                <a:gd name="connsiteY1" fmla="*/ 0 h 1572888"/>
                <a:gd name="connsiteX2" fmla="*/ 5954919 w 5954919"/>
                <a:gd name="connsiteY2" fmla="*/ 252088 h 1572888"/>
                <a:gd name="connsiteX3" fmla="*/ 584786 w 5954919"/>
                <a:gd name="connsiteY3" fmla="*/ 1572888 h 1572888"/>
                <a:gd name="connsiteX4" fmla="*/ 902286 w 5954919"/>
                <a:gd name="connsiteY4" fmla="*/ 546100 h 1572888"/>
                <a:gd name="connsiteX0" fmla="*/ 902286 w 5954919"/>
                <a:gd name="connsiteY0" fmla="*/ 546100 h 1572888"/>
                <a:gd name="connsiteX1" fmla="*/ 5827919 w 5954919"/>
                <a:gd name="connsiteY1" fmla="*/ 0 h 1572888"/>
                <a:gd name="connsiteX2" fmla="*/ 5954919 w 5954919"/>
                <a:gd name="connsiteY2" fmla="*/ 252088 h 1572888"/>
                <a:gd name="connsiteX3" fmla="*/ 584786 w 5954919"/>
                <a:gd name="connsiteY3" fmla="*/ 1572888 h 1572888"/>
                <a:gd name="connsiteX4" fmla="*/ 902286 w 5954919"/>
                <a:gd name="connsiteY4" fmla="*/ 546100 h 1572888"/>
                <a:gd name="connsiteX0" fmla="*/ 902286 w 5954919"/>
                <a:gd name="connsiteY0" fmla="*/ 584200 h 1610988"/>
                <a:gd name="connsiteX1" fmla="*/ 5827919 w 5954919"/>
                <a:gd name="connsiteY1" fmla="*/ 0 h 1610988"/>
                <a:gd name="connsiteX2" fmla="*/ 5954919 w 5954919"/>
                <a:gd name="connsiteY2" fmla="*/ 290188 h 1610988"/>
                <a:gd name="connsiteX3" fmla="*/ 584786 w 5954919"/>
                <a:gd name="connsiteY3" fmla="*/ 1610988 h 1610988"/>
                <a:gd name="connsiteX4" fmla="*/ 902286 w 5954919"/>
                <a:gd name="connsiteY4" fmla="*/ 584200 h 1610988"/>
                <a:gd name="connsiteX0" fmla="*/ 902286 w 5985399"/>
                <a:gd name="connsiteY0" fmla="*/ 584200 h 1610988"/>
                <a:gd name="connsiteX1" fmla="*/ 5827919 w 5985399"/>
                <a:gd name="connsiteY1" fmla="*/ 0 h 1610988"/>
                <a:gd name="connsiteX2" fmla="*/ 5985399 w 5985399"/>
                <a:gd name="connsiteY2" fmla="*/ 282568 h 1610988"/>
                <a:gd name="connsiteX3" fmla="*/ 584786 w 5985399"/>
                <a:gd name="connsiteY3" fmla="*/ 1610988 h 1610988"/>
                <a:gd name="connsiteX4" fmla="*/ 902286 w 5985399"/>
                <a:gd name="connsiteY4" fmla="*/ 584200 h 1610988"/>
                <a:gd name="connsiteX0" fmla="*/ 902286 w 5985399"/>
                <a:gd name="connsiteY0" fmla="*/ 584200 h 1845089"/>
                <a:gd name="connsiteX1" fmla="*/ 5827919 w 5985399"/>
                <a:gd name="connsiteY1" fmla="*/ 0 h 1845089"/>
                <a:gd name="connsiteX2" fmla="*/ 5985399 w 5985399"/>
                <a:gd name="connsiteY2" fmla="*/ 282568 h 1845089"/>
                <a:gd name="connsiteX3" fmla="*/ 584786 w 5985399"/>
                <a:gd name="connsiteY3" fmla="*/ 1610988 h 1845089"/>
                <a:gd name="connsiteX4" fmla="*/ 902286 w 5985399"/>
                <a:gd name="connsiteY4" fmla="*/ 584200 h 1845089"/>
                <a:gd name="connsiteX0" fmla="*/ 902286 w 5985399"/>
                <a:gd name="connsiteY0" fmla="*/ 584200 h 2087156"/>
                <a:gd name="connsiteX1" fmla="*/ 5827919 w 5985399"/>
                <a:gd name="connsiteY1" fmla="*/ 0 h 2087156"/>
                <a:gd name="connsiteX2" fmla="*/ 5985399 w 5985399"/>
                <a:gd name="connsiteY2" fmla="*/ 282568 h 2087156"/>
                <a:gd name="connsiteX3" fmla="*/ 584786 w 5985399"/>
                <a:gd name="connsiteY3" fmla="*/ 1610988 h 2087156"/>
                <a:gd name="connsiteX4" fmla="*/ 902286 w 5985399"/>
                <a:gd name="connsiteY4" fmla="*/ 584200 h 2087156"/>
                <a:gd name="connsiteX0" fmla="*/ 902286 w 6769687"/>
                <a:gd name="connsiteY0" fmla="*/ 1107854 h 2610810"/>
                <a:gd name="connsiteX1" fmla="*/ 5827919 w 6769687"/>
                <a:gd name="connsiteY1" fmla="*/ 523654 h 2610810"/>
                <a:gd name="connsiteX2" fmla="*/ 6769687 w 6769687"/>
                <a:gd name="connsiteY2" fmla="*/ 2952 h 2610810"/>
                <a:gd name="connsiteX3" fmla="*/ 5985399 w 6769687"/>
                <a:gd name="connsiteY3" fmla="*/ 806222 h 2610810"/>
                <a:gd name="connsiteX4" fmla="*/ 584786 w 6769687"/>
                <a:gd name="connsiteY4" fmla="*/ 2134642 h 2610810"/>
                <a:gd name="connsiteX5" fmla="*/ 902286 w 6769687"/>
                <a:gd name="connsiteY5" fmla="*/ 1107854 h 2610810"/>
                <a:gd name="connsiteX0" fmla="*/ 902286 w 7588448"/>
                <a:gd name="connsiteY0" fmla="*/ 1107854 h 2610810"/>
                <a:gd name="connsiteX1" fmla="*/ 5827919 w 7588448"/>
                <a:gd name="connsiteY1" fmla="*/ 523654 h 2610810"/>
                <a:gd name="connsiteX2" fmla="*/ 6769687 w 7588448"/>
                <a:gd name="connsiteY2" fmla="*/ 2952 h 2610810"/>
                <a:gd name="connsiteX3" fmla="*/ 7569787 w 7588448"/>
                <a:gd name="connsiteY3" fmla="*/ 1044352 h 2610810"/>
                <a:gd name="connsiteX4" fmla="*/ 5985399 w 7588448"/>
                <a:gd name="connsiteY4" fmla="*/ 806222 h 2610810"/>
                <a:gd name="connsiteX5" fmla="*/ 584786 w 7588448"/>
                <a:gd name="connsiteY5" fmla="*/ 2134642 h 2610810"/>
                <a:gd name="connsiteX6" fmla="*/ 902286 w 7588448"/>
                <a:gd name="connsiteY6" fmla="*/ 1107854 h 2610810"/>
                <a:gd name="connsiteX0" fmla="*/ 902286 w 7583936"/>
                <a:gd name="connsiteY0" fmla="*/ 1108326 h 2611282"/>
                <a:gd name="connsiteX1" fmla="*/ 5827919 w 7583936"/>
                <a:gd name="connsiteY1" fmla="*/ 524126 h 2611282"/>
                <a:gd name="connsiteX2" fmla="*/ 6769687 w 7583936"/>
                <a:gd name="connsiteY2" fmla="*/ 3424 h 2611282"/>
                <a:gd name="connsiteX3" fmla="*/ 6439486 w 7583936"/>
                <a:gd name="connsiteY3" fmla="*/ 460624 h 2611282"/>
                <a:gd name="connsiteX4" fmla="*/ 7569787 w 7583936"/>
                <a:gd name="connsiteY4" fmla="*/ 1044824 h 2611282"/>
                <a:gd name="connsiteX5" fmla="*/ 5985399 w 7583936"/>
                <a:gd name="connsiteY5" fmla="*/ 806694 h 2611282"/>
                <a:gd name="connsiteX6" fmla="*/ 584786 w 7583936"/>
                <a:gd name="connsiteY6" fmla="*/ 2135114 h 2611282"/>
                <a:gd name="connsiteX7" fmla="*/ 902286 w 7583936"/>
                <a:gd name="connsiteY7" fmla="*/ 1108326 h 2611282"/>
                <a:gd name="connsiteX0" fmla="*/ 902286 w 7583936"/>
                <a:gd name="connsiteY0" fmla="*/ 1109371 h 2612327"/>
                <a:gd name="connsiteX1" fmla="*/ 5827919 w 7583936"/>
                <a:gd name="connsiteY1" fmla="*/ 525171 h 2612327"/>
                <a:gd name="connsiteX2" fmla="*/ 6769687 w 7583936"/>
                <a:gd name="connsiteY2" fmla="*/ 4469 h 2612327"/>
                <a:gd name="connsiteX3" fmla="*/ 6439486 w 7583936"/>
                <a:gd name="connsiteY3" fmla="*/ 461669 h 2612327"/>
                <a:gd name="connsiteX4" fmla="*/ 7569787 w 7583936"/>
                <a:gd name="connsiteY4" fmla="*/ 1045869 h 2612327"/>
                <a:gd name="connsiteX5" fmla="*/ 5985399 w 7583936"/>
                <a:gd name="connsiteY5" fmla="*/ 807739 h 2612327"/>
                <a:gd name="connsiteX6" fmla="*/ 584786 w 7583936"/>
                <a:gd name="connsiteY6" fmla="*/ 2136159 h 2612327"/>
                <a:gd name="connsiteX7" fmla="*/ 902286 w 7583936"/>
                <a:gd name="connsiteY7" fmla="*/ 1109371 h 2612327"/>
                <a:gd name="connsiteX0" fmla="*/ 902286 w 7583936"/>
                <a:gd name="connsiteY0" fmla="*/ 1275148 h 2778104"/>
                <a:gd name="connsiteX1" fmla="*/ 5827919 w 7583936"/>
                <a:gd name="connsiteY1" fmla="*/ 690948 h 2778104"/>
                <a:gd name="connsiteX2" fmla="*/ 6769687 w 7583936"/>
                <a:gd name="connsiteY2" fmla="*/ 170246 h 2778104"/>
                <a:gd name="connsiteX3" fmla="*/ 6439486 w 7583936"/>
                <a:gd name="connsiteY3" fmla="*/ 627446 h 2778104"/>
                <a:gd name="connsiteX4" fmla="*/ 7569787 w 7583936"/>
                <a:gd name="connsiteY4" fmla="*/ 1211646 h 2778104"/>
                <a:gd name="connsiteX5" fmla="*/ 5985399 w 7583936"/>
                <a:gd name="connsiteY5" fmla="*/ 973516 h 2778104"/>
                <a:gd name="connsiteX6" fmla="*/ 584786 w 7583936"/>
                <a:gd name="connsiteY6" fmla="*/ 2301936 h 2778104"/>
                <a:gd name="connsiteX7" fmla="*/ 902286 w 7583936"/>
                <a:gd name="connsiteY7" fmla="*/ 1275148 h 2778104"/>
                <a:gd name="connsiteX0" fmla="*/ 902286 w 7583936"/>
                <a:gd name="connsiteY0" fmla="*/ 1275148 h 2778104"/>
                <a:gd name="connsiteX1" fmla="*/ 5827919 w 7583936"/>
                <a:gd name="connsiteY1" fmla="*/ 690948 h 2778104"/>
                <a:gd name="connsiteX2" fmla="*/ 6769687 w 7583936"/>
                <a:gd name="connsiteY2" fmla="*/ 170246 h 2778104"/>
                <a:gd name="connsiteX3" fmla="*/ 6439486 w 7583936"/>
                <a:gd name="connsiteY3" fmla="*/ 627446 h 2778104"/>
                <a:gd name="connsiteX4" fmla="*/ 7569787 w 7583936"/>
                <a:gd name="connsiteY4" fmla="*/ 1211646 h 2778104"/>
                <a:gd name="connsiteX5" fmla="*/ 5985399 w 7583936"/>
                <a:gd name="connsiteY5" fmla="*/ 973516 h 2778104"/>
                <a:gd name="connsiteX6" fmla="*/ 584786 w 7583936"/>
                <a:gd name="connsiteY6" fmla="*/ 2301936 h 2778104"/>
                <a:gd name="connsiteX7" fmla="*/ 902286 w 7583936"/>
                <a:gd name="connsiteY7" fmla="*/ 1275148 h 2778104"/>
                <a:gd name="connsiteX0" fmla="*/ 902286 w 7583936"/>
                <a:gd name="connsiteY0" fmla="*/ 1482140 h 2985096"/>
                <a:gd name="connsiteX1" fmla="*/ 5827919 w 7583936"/>
                <a:gd name="connsiteY1" fmla="*/ 897940 h 2985096"/>
                <a:gd name="connsiteX2" fmla="*/ 6795087 w 7583936"/>
                <a:gd name="connsiteY2" fmla="*/ 148638 h 2985096"/>
                <a:gd name="connsiteX3" fmla="*/ 6439486 w 7583936"/>
                <a:gd name="connsiteY3" fmla="*/ 834438 h 2985096"/>
                <a:gd name="connsiteX4" fmla="*/ 7569787 w 7583936"/>
                <a:gd name="connsiteY4" fmla="*/ 1418638 h 2985096"/>
                <a:gd name="connsiteX5" fmla="*/ 5985399 w 7583936"/>
                <a:gd name="connsiteY5" fmla="*/ 1180508 h 2985096"/>
                <a:gd name="connsiteX6" fmla="*/ 584786 w 7583936"/>
                <a:gd name="connsiteY6" fmla="*/ 2508928 h 2985096"/>
                <a:gd name="connsiteX7" fmla="*/ 902286 w 7583936"/>
                <a:gd name="connsiteY7" fmla="*/ 1482140 h 2985096"/>
                <a:gd name="connsiteX0" fmla="*/ 902286 w 7599598"/>
                <a:gd name="connsiteY0" fmla="*/ 1482140 h 2985096"/>
                <a:gd name="connsiteX1" fmla="*/ 5827919 w 7599598"/>
                <a:gd name="connsiteY1" fmla="*/ 897940 h 2985096"/>
                <a:gd name="connsiteX2" fmla="*/ 6795087 w 7599598"/>
                <a:gd name="connsiteY2" fmla="*/ 148638 h 2985096"/>
                <a:gd name="connsiteX3" fmla="*/ 6439486 w 7599598"/>
                <a:gd name="connsiteY3" fmla="*/ 834438 h 2985096"/>
                <a:gd name="connsiteX4" fmla="*/ 7569787 w 7599598"/>
                <a:gd name="connsiteY4" fmla="*/ 1418638 h 2985096"/>
                <a:gd name="connsiteX5" fmla="*/ 5985399 w 7599598"/>
                <a:gd name="connsiteY5" fmla="*/ 1180508 h 2985096"/>
                <a:gd name="connsiteX6" fmla="*/ 584786 w 7599598"/>
                <a:gd name="connsiteY6" fmla="*/ 2508928 h 2985096"/>
                <a:gd name="connsiteX7" fmla="*/ 902286 w 7599598"/>
                <a:gd name="connsiteY7" fmla="*/ 1482140 h 2985096"/>
                <a:gd name="connsiteX0" fmla="*/ 902286 w 7599598"/>
                <a:gd name="connsiteY0" fmla="*/ 1482140 h 2985096"/>
                <a:gd name="connsiteX1" fmla="*/ 5827919 w 7599598"/>
                <a:gd name="connsiteY1" fmla="*/ 897940 h 2985096"/>
                <a:gd name="connsiteX2" fmla="*/ 6795087 w 7599598"/>
                <a:gd name="connsiteY2" fmla="*/ 148638 h 2985096"/>
                <a:gd name="connsiteX3" fmla="*/ 6439486 w 7599598"/>
                <a:gd name="connsiteY3" fmla="*/ 834438 h 2985096"/>
                <a:gd name="connsiteX4" fmla="*/ 7569787 w 7599598"/>
                <a:gd name="connsiteY4" fmla="*/ 1418638 h 2985096"/>
                <a:gd name="connsiteX5" fmla="*/ 5985399 w 7599598"/>
                <a:gd name="connsiteY5" fmla="*/ 1180508 h 2985096"/>
                <a:gd name="connsiteX6" fmla="*/ 584786 w 7599598"/>
                <a:gd name="connsiteY6" fmla="*/ 2508928 h 2985096"/>
                <a:gd name="connsiteX7" fmla="*/ 902286 w 7599598"/>
                <a:gd name="connsiteY7" fmla="*/ 1482140 h 2985096"/>
                <a:gd name="connsiteX0" fmla="*/ 902286 w 7599598"/>
                <a:gd name="connsiteY0" fmla="*/ 1470497 h 2973453"/>
                <a:gd name="connsiteX1" fmla="*/ 5827919 w 7599598"/>
                <a:gd name="connsiteY1" fmla="*/ 886297 h 2973453"/>
                <a:gd name="connsiteX2" fmla="*/ 6795087 w 7599598"/>
                <a:gd name="connsiteY2" fmla="*/ 149695 h 2973453"/>
                <a:gd name="connsiteX3" fmla="*/ 6439486 w 7599598"/>
                <a:gd name="connsiteY3" fmla="*/ 822795 h 2973453"/>
                <a:gd name="connsiteX4" fmla="*/ 7569787 w 7599598"/>
                <a:gd name="connsiteY4" fmla="*/ 1406995 h 2973453"/>
                <a:gd name="connsiteX5" fmla="*/ 5985399 w 7599598"/>
                <a:gd name="connsiteY5" fmla="*/ 1168865 h 2973453"/>
                <a:gd name="connsiteX6" fmla="*/ 584786 w 7599598"/>
                <a:gd name="connsiteY6" fmla="*/ 2497285 h 2973453"/>
                <a:gd name="connsiteX7" fmla="*/ 902286 w 7599598"/>
                <a:gd name="connsiteY7" fmla="*/ 1470497 h 2973453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8264 h 2841220"/>
                <a:gd name="connsiteX1" fmla="*/ 5827919 w 7599598"/>
                <a:gd name="connsiteY1" fmla="*/ 754064 h 2841220"/>
                <a:gd name="connsiteX2" fmla="*/ 6795087 w 7599598"/>
                <a:gd name="connsiteY2" fmla="*/ 17462 h 2841220"/>
                <a:gd name="connsiteX3" fmla="*/ 6439486 w 7599598"/>
                <a:gd name="connsiteY3" fmla="*/ 690562 h 2841220"/>
                <a:gd name="connsiteX4" fmla="*/ 7569787 w 7599598"/>
                <a:gd name="connsiteY4" fmla="*/ 1274762 h 2841220"/>
                <a:gd name="connsiteX5" fmla="*/ 5985399 w 7599598"/>
                <a:gd name="connsiteY5" fmla="*/ 1036632 h 2841220"/>
                <a:gd name="connsiteX6" fmla="*/ 584786 w 7599598"/>
                <a:gd name="connsiteY6" fmla="*/ 2365052 h 2841220"/>
                <a:gd name="connsiteX7" fmla="*/ 902286 w 7599598"/>
                <a:gd name="connsiteY7" fmla="*/ 1338264 h 2841220"/>
                <a:gd name="connsiteX0" fmla="*/ 902286 w 7599598"/>
                <a:gd name="connsiteY0" fmla="*/ 1338264 h 2841220"/>
                <a:gd name="connsiteX1" fmla="*/ 5827919 w 7599598"/>
                <a:gd name="connsiteY1" fmla="*/ 754064 h 2841220"/>
                <a:gd name="connsiteX2" fmla="*/ 6795087 w 7599598"/>
                <a:gd name="connsiteY2" fmla="*/ 17462 h 2841220"/>
                <a:gd name="connsiteX3" fmla="*/ 6439486 w 7599598"/>
                <a:gd name="connsiteY3" fmla="*/ 690562 h 2841220"/>
                <a:gd name="connsiteX4" fmla="*/ 7569787 w 7599598"/>
                <a:gd name="connsiteY4" fmla="*/ 1274762 h 2841220"/>
                <a:gd name="connsiteX5" fmla="*/ 5985399 w 7599598"/>
                <a:gd name="connsiteY5" fmla="*/ 1036632 h 2841220"/>
                <a:gd name="connsiteX6" fmla="*/ 584786 w 7599598"/>
                <a:gd name="connsiteY6" fmla="*/ 2365052 h 2841220"/>
                <a:gd name="connsiteX7" fmla="*/ 902286 w 7599598"/>
                <a:gd name="connsiteY7" fmla="*/ 1338264 h 2841220"/>
                <a:gd name="connsiteX0" fmla="*/ 902286 w 7599598"/>
                <a:gd name="connsiteY0" fmla="*/ 1321499 h 2824455"/>
                <a:gd name="connsiteX1" fmla="*/ 5827919 w 7599598"/>
                <a:gd name="connsiteY1" fmla="*/ 737299 h 2824455"/>
                <a:gd name="connsiteX2" fmla="*/ 6795087 w 7599598"/>
                <a:gd name="connsiteY2" fmla="*/ 697 h 2824455"/>
                <a:gd name="connsiteX3" fmla="*/ 6439486 w 7599598"/>
                <a:gd name="connsiteY3" fmla="*/ 673797 h 2824455"/>
                <a:gd name="connsiteX4" fmla="*/ 7569787 w 7599598"/>
                <a:gd name="connsiteY4" fmla="*/ 1257997 h 2824455"/>
                <a:gd name="connsiteX5" fmla="*/ 5985399 w 7599598"/>
                <a:gd name="connsiteY5" fmla="*/ 1019867 h 2824455"/>
                <a:gd name="connsiteX6" fmla="*/ 584786 w 7599598"/>
                <a:gd name="connsiteY6" fmla="*/ 2348287 h 2824455"/>
                <a:gd name="connsiteX7" fmla="*/ 902286 w 7599598"/>
                <a:gd name="connsiteY7" fmla="*/ 1321499 h 2824455"/>
                <a:gd name="connsiteX0" fmla="*/ 902286 w 7599598"/>
                <a:gd name="connsiteY0" fmla="*/ 1322162 h 2825118"/>
                <a:gd name="connsiteX1" fmla="*/ 5827919 w 7599598"/>
                <a:gd name="connsiteY1" fmla="*/ 737962 h 2825118"/>
                <a:gd name="connsiteX2" fmla="*/ 6795087 w 7599598"/>
                <a:gd name="connsiteY2" fmla="*/ 1360 h 2825118"/>
                <a:gd name="connsiteX3" fmla="*/ 6439486 w 7599598"/>
                <a:gd name="connsiteY3" fmla="*/ 674460 h 2825118"/>
                <a:gd name="connsiteX4" fmla="*/ 7569787 w 7599598"/>
                <a:gd name="connsiteY4" fmla="*/ 1258660 h 2825118"/>
                <a:gd name="connsiteX5" fmla="*/ 5985399 w 7599598"/>
                <a:gd name="connsiteY5" fmla="*/ 1020530 h 2825118"/>
                <a:gd name="connsiteX6" fmla="*/ 584786 w 7599598"/>
                <a:gd name="connsiteY6" fmla="*/ 2348950 h 2825118"/>
                <a:gd name="connsiteX7" fmla="*/ 902286 w 7599598"/>
                <a:gd name="connsiteY7" fmla="*/ 1322162 h 2825118"/>
                <a:gd name="connsiteX0" fmla="*/ 902286 w 7599598"/>
                <a:gd name="connsiteY0" fmla="*/ 1322162 h 2825118"/>
                <a:gd name="connsiteX1" fmla="*/ 5827919 w 7599598"/>
                <a:gd name="connsiteY1" fmla="*/ 737962 h 2825118"/>
                <a:gd name="connsiteX2" fmla="*/ 6795087 w 7599598"/>
                <a:gd name="connsiteY2" fmla="*/ 1360 h 2825118"/>
                <a:gd name="connsiteX3" fmla="*/ 6439486 w 7599598"/>
                <a:gd name="connsiteY3" fmla="*/ 674460 h 2825118"/>
                <a:gd name="connsiteX4" fmla="*/ 7569787 w 7599598"/>
                <a:gd name="connsiteY4" fmla="*/ 1258660 h 2825118"/>
                <a:gd name="connsiteX5" fmla="*/ 5985399 w 7599598"/>
                <a:gd name="connsiteY5" fmla="*/ 1020530 h 2825118"/>
                <a:gd name="connsiteX6" fmla="*/ 584786 w 7599598"/>
                <a:gd name="connsiteY6" fmla="*/ 2348950 h 2825118"/>
                <a:gd name="connsiteX7" fmla="*/ 902286 w 7599598"/>
                <a:gd name="connsiteY7" fmla="*/ 1322162 h 282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99598" h="2825118">
                  <a:moveTo>
                    <a:pt x="902286" y="1322162"/>
                  </a:moveTo>
                  <a:cubicBezTo>
                    <a:pt x="2544164" y="1140129"/>
                    <a:pt x="2372481" y="1918215"/>
                    <a:pt x="5827919" y="737962"/>
                  </a:cubicBezTo>
                  <a:cubicBezTo>
                    <a:pt x="5705808" y="160111"/>
                    <a:pt x="6802898" y="-17689"/>
                    <a:pt x="6795087" y="1360"/>
                  </a:cubicBezTo>
                  <a:cubicBezTo>
                    <a:pt x="6822931" y="43693"/>
                    <a:pt x="7017336" y="500893"/>
                    <a:pt x="6439486" y="674460"/>
                  </a:cubicBezTo>
                  <a:cubicBezTo>
                    <a:pt x="7271336" y="467027"/>
                    <a:pt x="7723785" y="1171348"/>
                    <a:pt x="7569787" y="1258660"/>
                  </a:cubicBezTo>
                  <a:cubicBezTo>
                    <a:pt x="7041658" y="1179283"/>
                    <a:pt x="6391608" y="1358987"/>
                    <a:pt x="5985399" y="1020530"/>
                  </a:cubicBezTo>
                  <a:cubicBezTo>
                    <a:pt x="3537495" y="3825537"/>
                    <a:pt x="1013390" y="2584323"/>
                    <a:pt x="584786" y="2348950"/>
                  </a:cubicBezTo>
                  <a:cubicBezTo>
                    <a:pt x="-795281" y="1397087"/>
                    <a:pt x="669453" y="1397725"/>
                    <a:pt x="902286" y="1322162"/>
                  </a:cubicBezTo>
                  <a:close/>
                </a:path>
              </a:pathLst>
            </a:custGeom>
            <a:solidFill>
              <a:srgbClr val="0B07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18">
              <a:extLst>
                <a:ext uri="{FF2B5EF4-FFF2-40B4-BE49-F238E27FC236}">
                  <a16:creationId xmlns:a16="http://schemas.microsoft.com/office/drawing/2014/main" id="{DFFF07A2-BF98-439C-B733-E3505C51A8EA}"/>
                </a:ext>
              </a:extLst>
            </p:cNvPr>
            <p:cNvSpPr/>
            <p:nvPr/>
          </p:nvSpPr>
          <p:spPr>
            <a:xfrm>
              <a:off x="2480171" y="3490515"/>
              <a:ext cx="5095694" cy="1239447"/>
            </a:xfrm>
            <a:custGeom>
              <a:avLst/>
              <a:gdLst>
                <a:gd name="connsiteX0" fmla="*/ 0 w 933607"/>
                <a:gd name="connsiteY0" fmla="*/ 0 h 482674"/>
                <a:gd name="connsiteX1" fmla="*/ 933607 w 933607"/>
                <a:gd name="connsiteY1" fmla="*/ 0 h 482674"/>
                <a:gd name="connsiteX2" fmla="*/ 933607 w 933607"/>
                <a:gd name="connsiteY2" fmla="*/ 482674 h 482674"/>
                <a:gd name="connsiteX3" fmla="*/ 0 w 933607"/>
                <a:gd name="connsiteY3" fmla="*/ 482674 h 482674"/>
                <a:gd name="connsiteX4" fmla="*/ 0 w 933607"/>
                <a:gd name="connsiteY4" fmla="*/ 0 h 482674"/>
                <a:gd name="connsiteX0" fmla="*/ 617220 w 933607"/>
                <a:gd name="connsiteY0" fmla="*/ 0 h 566494"/>
                <a:gd name="connsiteX1" fmla="*/ 933607 w 933607"/>
                <a:gd name="connsiteY1" fmla="*/ 83820 h 566494"/>
                <a:gd name="connsiteX2" fmla="*/ 933607 w 933607"/>
                <a:gd name="connsiteY2" fmla="*/ 566494 h 566494"/>
                <a:gd name="connsiteX3" fmla="*/ 0 w 933607"/>
                <a:gd name="connsiteY3" fmla="*/ 566494 h 566494"/>
                <a:gd name="connsiteX4" fmla="*/ 617220 w 933607"/>
                <a:gd name="connsiteY4" fmla="*/ 0 h 566494"/>
                <a:gd name="connsiteX0" fmla="*/ 441960 w 758347"/>
                <a:gd name="connsiteY0" fmla="*/ 0 h 566494"/>
                <a:gd name="connsiteX1" fmla="*/ 758347 w 758347"/>
                <a:gd name="connsiteY1" fmla="*/ 83820 h 566494"/>
                <a:gd name="connsiteX2" fmla="*/ 758347 w 758347"/>
                <a:gd name="connsiteY2" fmla="*/ 566494 h 566494"/>
                <a:gd name="connsiteX3" fmla="*/ 0 w 758347"/>
                <a:gd name="connsiteY3" fmla="*/ 566494 h 566494"/>
                <a:gd name="connsiteX4" fmla="*/ 441960 w 758347"/>
                <a:gd name="connsiteY4" fmla="*/ 0 h 566494"/>
                <a:gd name="connsiteX0" fmla="*/ 855769 w 1172156"/>
                <a:gd name="connsiteY0" fmla="*/ 0 h 566494"/>
                <a:gd name="connsiteX1" fmla="*/ 1172156 w 1172156"/>
                <a:gd name="connsiteY1" fmla="*/ 83820 h 566494"/>
                <a:gd name="connsiteX2" fmla="*/ 1172156 w 1172156"/>
                <a:gd name="connsiteY2" fmla="*/ 566494 h 566494"/>
                <a:gd name="connsiteX3" fmla="*/ 413809 w 1172156"/>
                <a:gd name="connsiteY3" fmla="*/ 566494 h 566494"/>
                <a:gd name="connsiteX4" fmla="*/ 855769 w 1172156"/>
                <a:gd name="connsiteY4" fmla="*/ 0 h 566494"/>
                <a:gd name="connsiteX0" fmla="*/ 906105 w 1222492"/>
                <a:gd name="connsiteY0" fmla="*/ 81109 h 647603"/>
                <a:gd name="connsiteX1" fmla="*/ 1222492 w 1222492"/>
                <a:gd name="connsiteY1" fmla="*/ 164929 h 647603"/>
                <a:gd name="connsiteX2" fmla="*/ 1222492 w 1222492"/>
                <a:gd name="connsiteY2" fmla="*/ 647603 h 647603"/>
                <a:gd name="connsiteX3" fmla="*/ 464145 w 1222492"/>
                <a:gd name="connsiteY3" fmla="*/ 647603 h 647603"/>
                <a:gd name="connsiteX4" fmla="*/ 906105 w 1222492"/>
                <a:gd name="connsiteY4" fmla="*/ 81109 h 64760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1222492 w 5085832"/>
                <a:gd name="connsiteY2" fmla="*/ 647603 h 647603"/>
                <a:gd name="connsiteX3" fmla="*/ 464145 w 5085832"/>
                <a:gd name="connsiteY3" fmla="*/ 647603 h 647603"/>
                <a:gd name="connsiteX4" fmla="*/ 906105 w 5085832"/>
                <a:gd name="connsiteY4" fmla="*/ 81109 h 647603"/>
                <a:gd name="connsiteX0" fmla="*/ 906105 w 5085832"/>
                <a:gd name="connsiteY0" fmla="*/ 81109 h 921923"/>
                <a:gd name="connsiteX1" fmla="*/ 5085832 w 5085832"/>
                <a:gd name="connsiteY1" fmla="*/ 279229 h 921923"/>
                <a:gd name="connsiteX2" fmla="*/ 3036052 w 5085832"/>
                <a:gd name="connsiteY2" fmla="*/ 921923 h 921923"/>
                <a:gd name="connsiteX3" fmla="*/ 464145 w 5085832"/>
                <a:gd name="connsiteY3" fmla="*/ 647603 h 921923"/>
                <a:gd name="connsiteX4" fmla="*/ 906105 w 5085832"/>
                <a:gd name="connsiteY4" fmla="*/ 81109 h 92192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464145 w 5085832"/>
                <a:gd name="connsiteY2" fmla="*/ 647603 h 647603"/>
                <a:gd name="connsiteX3" fmla="*/ 906105 w 5085832"/>
                <a:gd name="connsiteY3" fmla="*/ 81109 h 64760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464145 w 5085832"/>
                <a:gd name="connsiteY2" fmla="*/ 647603 h 647603"/>
                <a:gd name="connsiteX3" fmla="*/ 906105 w 5085832"/>
                <a:gd name="connsiteY3" fmla="*/ 81109 h 647603"/>
                <a:gd name="connsiteX0" fmla="*/ 906105 w 5085832"/>
                <a:gd name="connsiteY0" fmla="*/ 81109 h 1132288"/>
                <a:gd name="connsiteX1" fmla="*/ 5085832 w 5085832"/>
                <a:gd name="connsiteY1" fmla="*/ 279229 h 1132288"/>
                <a:gd name="connsiteX2" fmla="*/ 464145 w 5085832"/>
                <a:gd name="connsiteY2" fmla="*/ 647603 h 1132288"/>
                <a:gd name="connsiteX3" fmla="*/ 906105 w 5085832"/>
                <a:gd name="connsiteY3" fmla="*/ 81109 h 113228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18349 w 5098076"/>
                <a:gd name="connsiteY0" fmla="*/ 75644 h 1232996"/>
                <a:gd name="connsiteX1" fmla="*/ 5098076 w 5098076"/>
                <a:gd name="connsiteY1" fmla="*/ 273764 h 1232996"/>
                <a:gd name="connsiteX2" fmla="*/ 460514 w 5098076"/>
                <a:gd name="connsiteY2" fmla="*/ 661188 h 1232996"/>
                <a:gd name="connsiteX3" fmla="*/ 918349 w 5098076"/>
                <a:gd name="connsiteY3" fmla="*/ 75644 h 1232996"/>
                <a:gd name="connsiteX0" fmla="*/ 918349 w 5098076"/>
                <a:gd name="connsiteY0" fmla="*/ 75644 h 1230449"/>
                <a:gd name="connsiteX1" fmla="*/ 5098076 w 5098076"/>
                <a:gd name="connsiteY1" fmla="*/ 264239 h 1230449"/>
                <a:gd name="connsiteX2" fmla="*/ 460514 w 5098076"/>
                <a:gd name="connsiteY2" fmla="*/ 661188 h 1230449"/>
                <a:gd name="connsiteX3" fmla="*/ 918349 w 5098076"/>
                <a:gd name="connsiteY3" fmla="*/ 75644 h 1230449"/>
                <a:gd name="connsiteX0" fmla="*/ 918349 w 5098076"/>
                <a:gd name="connsiteY0" fmla="*/ 75644 h 1227922"/>
                <a:gd name="connsiteX1" fmla="*/ 5098076 w 5098076"/>
                <a:gd name="connsiteY1" fmla="*/ 254714 h 1227922"/>
                <a:gd name="connsiteX2" fmla="*/ 460514 w 5098076"/>
                <a:gd name="connsiteY2" fmla="*/ 661188 h 1227922"/>
                <a:gd name="connsiteX3" fmla="*/ 918349 w 5098076"/>
                <a:gd name="connsiteY3" fmla="*/ 75644 h 1227922"/>
                <a:gd name="connsiteX0" fmla="*/ 918349 w 5095694"/>
                <a:gd name="connsiteY0" fmla="*/ 75644 h 1224791"/>
                <a:gd name="connsiteX1" fmla="*/ 5095694 w 5095694"/>
                <a:gd name="connsiteY1" fmla="*/ 242807 h 1224791"/>
                <a:gd name="connsiteX2" fmla="*/ 460514 w 5095694"/>
                <a:gd name="connsiteY2" fmla="*/ 661188 h 1224791"/>
                <a:gd name="connsiteX3" fmla="*/ 918349 w 5095694"/>
                <a:gd name="connsiteY3" fmla="*/ 75644 h 1224791"/>
                <a:gd name="connsiteX0" fmla="*/ 918349 w 5095694"/>
                <a:gd name="connsiteY0" fmla="*/ 75644 h 1239447"/>
                <a:gd name="connsiteX1" fmla="*/ 5095694 w 5095694"/>
                <a:gd name="connsiteY1" fmla="*/ 242807 h 1239447"/>
                <a:gd name="connsiteX2" fmla="*/ 460514 w 5095694"/>
                <a:gd name="connsiteY2" fmla="*/ 661188 h 1239447"/>
                <a:gd name="connsiteX3" fmla="*/ 918349 w 5095694"/>
                <a:gd name="connsiteY3" fmla="*/ 75644 h 123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5694" h="1239447">
                  <a:moveTo>
                    <a:pt x="918349" y="75644"/>
                  </a:moveTo>
                  <a:cubicBezTo>
                    <a:pt x="1244791" y="179784"/>
                    <a:pt x="2132732" y="1388347"/>
                    <a:pt x="5095694" y="242807"/>
                  </a:cubicBezTo>
                  <a:cubicBezTo>
                    <a:pt x="4297129" y="879471"/>
                    <a:pt x="2481136" y="1887137"/>
                    <a:pt x="460514" y="661188"/>
                  </a:cubicBezTo>
                  <a:cubicBezTo>
                    <a:pt x="-626606" y="-144863"/>
                    <a:pt x="496709" y="-32705"/>
                    <a:pt x="918349" y="7564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A544C41-31A3-43A5-8228-72FEA02DE9C8}"/>
                </a:ext>
              </a:extLst>
            </p:cNvPr>
            <p:cNvSpPr/>
            <p:nvPr/>
          </p:nvSpPr>
          <p:spPr>
            <a:xfrm>
              <a:off x="3431453" y="3575246"/>
              <a:ext cx="3794070" cy="726811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4146327"/>
                <a:gd name="connsiteY0" fmla="*/ 0 h 810486"/>
                <a:gd name="connsiteX1" fmla="*/ 3512914 w 4146327"/>
                <a:gd name="connsiteY1" fmla="*/ 434340 h 810486"/>
                <a:gd name="connsiteX2" fmla="*/ 4146327 w 4146327"/>
                <a:gd name="connsiteY2" fmla="*/ 193833 h 810486"/>
                <a:gd name="connsiteX0" fmla="*/ 94 w 3786758"/>
                <a:gd name="connsiteY0" fmla="*/ 0 h 810486"/>
                <a:gd name="connsiteX1" fmla="*/ 3512914 w 3786758"/>
                <a:gd name="connsiteY1" fmla="*/ 434340 h 810486"/>
                <a:gd name="connsiteX2" fmla="*/ 3786758 w 3786758"/>
                <a:gd name="connsiteY2" fmla="*/ 303370 h 810486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0" fmla="*/ 86 w 3787887"/>
                <a:gd name="connsiteY0" fmla="*/ 0 h 735493"/>
                <a:gd name="connsiteX1" fmla="*/ 3787888 w 3787887"/>
                <a:gd name="connsiteY1" fmla="*/ 305587 h 735493"/>
                <a:gd name="connsiteX0" fmla="*/ 86 w 3794070"/>
                <a:gd name="connsiteY0" fmla="*/ 0 h 726811"/>
                <a:gd name="connsiteX1" fmla="*/ 3794070 w 3794070"/>
                <a:gd name="connsiteY1" fmla="*/ 289712 h 726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94070" h="726811">
                  <a:moveTo>
                    <a:pt x="86" y="0"/>
                  </a:moveTo>
                  <a:cubicBezTo>
                    <a:pt x="-17694" y="975360"/>
                    <a:pt x="2752670" y="861212"/>
                    <a:pt x="3794070" y="28971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F864086-3799-49EB-84F6-C528A912B04D}"/>
                </a:ext>
              </a:extLst>
            </p:cNvPr>
            <p:cNvSpPr/>
            <p:nvPr/>
          </p:nvSpPr>
          <p:spPr>
            <a:xfrm>
              <a:off x="3104064" y="3517590"/>
              <a:ext cx="4433907" cy="982810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5714 w 4439621"/>
                <a:gd name="connsiteY0" fmla="*/ 0 h 445779"/>
                <a:gd name="connsiteX1" fmla="*/ 4439621 w 4439621"/>
                <a:gd name="connsiteY1" fmla="*/ 259473 h 445779"/>
                <a:gd name="connsiteX0" fmla="*/ 0 w 4433907"/>
                <a:gd name="connsiteY0" fmla="*/ 0 h 747560"/>
                <a:gd name="connsiteX1" fmla="*/ 4433907 w 4433907"/>
                <a:gd name="connsiteY1" fmla="*/ 259473 h 747560"/>
                <a:gd name="connsiteX0" fmla="*/ 0 w 4433907"/>
                <a:gd name="connsiteY0" fmla="*/ 0 h 982810"/>
                <a:gd name="connsiteX1" fmla="*/ 4433907 w 4433907"/>
                <a:gd name="connsiteY1" fmla="*/ 259473 h 98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3907" h="982810">
                  <a:moveTo>
                    <a:pt x="0" y="0"/>
                  </a:moveTo>
                  <a:cubicBezTo>
                    <a:pt x="218015" y="1370186"/>
                    <a:pt x="3183358" y="1163840"/>
                    <a:pt x="4433907" y="25947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EE6B953-D41F-4A03-BC16-018D2E2FBD49}"/>
                </a:ext>
              </a:extLst>
            </p:cNvPr>
            <p:cNvSpPr/>
            <p:nvPr/>
          </p:nvSpPr>
          <p:spPr>
            <a:xfrm>
              <a:off x="2873652" y="3496850"/>
              <a:ext cx="4158743" cy="1109656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11147 w 2944847"/>
                <a:gd name="connsiteY0" fmla="*/ 0 h 1052093"/>
                <a:gd name="connsiteX1" fmla="*/ 2944847 w 2944847"/>
                <a:gd name="connsiteY1" fmla="*/ 1005840 h 1052093"/>
                <a:gd name="connsiteX0" fmla="*/ 0 w 2933700"/>
                <a:gd name="connsiteY0" fmla="*/ 0 h 1068214"/>
                <a:gd name="connsiteX1" fmla="*/ 2933700 w 2933700"/>
                <a:gd name="connsiteY1" fmla="*/ 1005840 h 1068214"/>
                <a:gd name="connsiteX0" fmla="*/ 12180 w 2945880"/>
                <a:gd name="connsiteY0" fmla="*/ 0 h 1061539"/>
                <a:gd name="connsiteX1" fmla="*/ 2945880 w 2945880"/>
                <a:gd name="connsiteY1" fmla="*/ 1005840 h 1061539"/>
                <a:gd name="connsiteX0" fmla="*/ 11785 w 2999460"/>
                <a:gd name="connsiteY0" fmla="*/ 0 h 1064469"/>
                <a:gd name="connsiteX1" fmla="*/ 2999460 w 2999460"/>
                <a:gd name="connsiteY1" fmla="*/ 1009015 h 1064469"/>
                <a:gd name="connsiteX0" fmla="*/ 6902 w 4160083"/>
                <a:gd name="connsiteY0" fmla="*/ 0 h 719393"/>
                <a:gd name="connsiteX1" fmla="*/ 4160082 w 4160083"/>
                <a:gd name="connsiteY1" fmla="*/ 607278 h 719393"/>
                <a:gd name="connsiteX0" fmla="*/ 6810 w 4159990"/>
                <a:gd name="connsiteY0" fmla="*/ 0 h 1045079"/>
                <a:gd name="connsiteX1" fmla="*/ 4159990 w 4159990"/>
                <a:gd name="connsiteY1" fmla="*/ 607278 h 1045079"/>
                <a:gd name="connsiteX0" fmla="*/ 7224 w 4160404"/>
                <a:gd name="connsiteY0" fmla="*/ 0 h 1070211"/>
                <a:gd name="connsiteX1" fmla="*/ 4160404 w 4160404"/>
                <a:gd name="connsiteY1" fmla="*/ 607278 h 1070211"/>
                <a:gd name="connsiteX0" fmla="*/ 5563 w 4158743"/>
                <a:gd name="connsiteY0" fmla="*/ 0 h 1109656"/>
                <a:gd name="connsiteX1" fmla="*/ 4158743 w 4158743"/>
                <a:gd name="connsiteY1" fmla="*/ 607278 h 110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58743" h="1109656">
                  <a:moveTo>
                    <a:pt x="5563" y="0"/>
                  </a:moveTo>
                  <a:cubicBezTo>
                    <a:pt x="-133887" y="942154"/>
                    <a:pt x="2378666" y="1618067"/>
                    <a:pt x="4158743" y="60727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489605F-40E4-45AD-99CD-1A879D3963E8}"/>
                </a:ext>
              </a:extLst>
            </p:cNvPr>
            <p:cNvSpPr/>
            <p:nvPr/>
          </p:nvSpPr>
          <p:spPr>
            <a:xfrm>
              <a:off x="2670335" y="3490587"/>
              <a:ext cx="3303975" cy="1182542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11147 w 2944847"/>
                <a:gd name="connsiteY0" fmla="*/ 0 h 1052093"/>
                <a:gd name="connsiteX1" fmla="*/ 2944847 w 2944847"/>
                <a:gd name="connsiteY1" fmla="*/ 1005840 h 1052093"/>
                <a:gd name="connsiteX0" fmla="*/ 0 w 2933700"/>
                <a:gd name="connsiteY0" fmla="*/ 0 h 1068214"/>
                <a:gd name="connsiteX1" fmla="*/ 2933700 w 2933700"/>
                <a:gd name="connsiteY1" fmla="*/ 1005840 h 1068214"/>
                <a:gd name="connsiteX0" fmla="*/ 12180 w 2945880"/>
                <a:gd name="connsiteY0" fmla="*/ 0 h 1061539"/>
                <a:gd name="connsiteX1" fmla="*/ 2945880 w 2945880"/>
                <a:gd name="connsiteY1" fmla="*/ 1005840 h 1061539"/>
                <a:gd name="connsiteX0" fmla="*/ 10444 w 3210844"/>
                <a:gd name="connsiteY0" fmla="*/ 0 h 1054516"/>
                <a:gd name="connsiteX1" fmla="*/ 3210844 w 3210844"/>
                <a:gd name="connsiteY1" fmla="*/ 998220 h 1054516"/>
                <a:gd name="connsiteX0" fmla="*/ 10360 w 3210760"/>
                <a:gd name="connsiteY0" fmla="*/ 0 h 1082488"/>
                <a:gd name="connsiteX1" fmla="*/ 3210760 w 3210760"/>
                <a:gd name="connsiteY1" fmla="*/ 998220 h 1082488"/>
                <a:gd name="connsiteX0" fmla="*/ 10104 w 3258129"/>
                <a:gd name="connsiteY0" fmla="*/ 0 h 1140152"/>
                <a:gd name="connsiteX1" fmla="*/ 3258129 w 3258129"/>
                <a:gd name="connsiteY1" fmla="*/ 1061720 h 1140152"/>
                <a:gd name="connsiteX0" fmla="*/ 9842 w 3309198"/>
                <a:gd name="connsiteY0" fmla="*/ 0 h 1148400"/>
                <a:gd name="connsiteX1" fmla="*/ 3309198 w 3309198"/>
                <a:gd name="connsiteY1" fmla="*/ 1070737 h 1148400"/>
                <a:gd name="connsiteX0" fmla="*/ 10386 w 3309742"/>
                <a:gd name="connsiteY0" fmla="*/ 0 h 1186383"/>
                <a:gd name="connsiteX1" fmla="*/ 3309742 w 3309742"/>
                <a:gd name="connsiteY1" fmla="*/ 1070737 h 1186383"/>
                <a:gd name="connsiteX0" fmla="*/ 10383 w 3309739"/>
                <a:gd name="connsiteY0" fmla="*/ 0 h 1180204"/>
                <a:gd name="connsiteX1" fmla="*/ 3309739 w 3309739"/>
                <a:gd name="connsiteY1" fmla="*/ 1070737 h 1180204"/>
                <a:gd name="connsiteX0" fmla="*/ 2949 w 3302305"/>
                <a:gd name="connsiteY0" fmla="*/ 0 h 1173633"/>
                <a:gd name="connsiteX1" fmla="*/ 3302305 w 3302305"/>
                <a:gd name="connsiteY1" fmla="*/ 1070737 h 1173633"/>
                <a:gd name="connsiteX0" fmla="*/ 2946 w 3303974"/>
                <a:gd name="connsiteY0" fmla="*/ 0 h 1182541"/>
                <a:gd name="connsiteX1" fmla="*/ 3303974 w 3303974"/>
                <a:gd name="connsiteY1" fmla="*/ 1080528 h 118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3974" h="1182541">
                  <a:moveTo>
                    <a:pt x="2946" y="0"/>
                  </a:moveTo>
                  <a:cubicBezTo>
                    <a:pt x="-78984" y="695826"/>
                    <a:pt x="1561119" y="1463135"/>
                    <a:pt x="3303974" y="108052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EDDD6D4-E1FB-43A9-952B-286A9F709F86}"/>
                </a:ext>
              </a:extLst>
            </p:cNvPr>
            <p:cNvSpPr/>
            <p:nvPr/>
          </p:nvSpPr>
          <p:spPr>
            <a:xfrm>
              <a:off x="3991548" y="3240960"/>
              <a:ext cx="660349" cy="6603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B319669-BB01-4D56-961A-AB6D434B80C9}"/>
                </a:ext>
              </a:extLst>
            </p:cNvPr>
            <p:cNvSpPr/>
            <p:nvPr/>
          </p:nvSpPr>
          <p:spPr>
            <a:xfrm rot="21171380">
              <a:off x="5050558" y="3314524"/>
              <a:ext cx="2152338" cy="734355"/>
            </a:xfrm>
            <a:prstGeom prst="ellipse">
              <a:avLst/>
            </a:prstGeom>
            <a:solidFill>
              <a:srgbClr val="0B07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A9F8E0A-DD9A-4692-9092-33C473CA96A0}"/>
                </a:ext>
              </a:extLst>
            </p:cNvPr>
            <p:cNvSpPr/>
            <p:nvPr/>
          </p:nvSpPr>
          <p:spPr>
            <a:xfrm>
              <a:off x="4083014" y="3316367"/>
              <a:ext cx="379245" cy="3792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B005902-9EA0-4A22-84B4-913317027930}"/>
                </a:ext>
              </a:extLst>
            </p:cNvPr>
            <p:cNvSpPr/>
            <p:nvPr/>
          </p:nvSpPr>
          <p:spPr>
            <a:xfrm>
              <a:off x="4222236" y="3467231"/>
              <a:ext cx="169080" cy="169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088B82D9-918C-4ADC-B034-CF13870EC5D6}"/>
                </a:ext>
              </a:extLst>
            </p:cNvPr>
            <p:cNvSpPr/>
            <p:nvPr/>
          </p:nvSpPr>
          <p:spPr>
            <a:xfrm>
              <a:off x="4201539" y="3451841"/>
              <a:ext cx="36103" cy="361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8331A88-6458-41F2-B84E-CB504F1941DB}"/>
              </a:ext>
            </a:extLst>
          </p:cNvPr>
          <p:cNvGrpSpPr/>
          <p:nvPr/>
        </p:nvGrpSpPr>
        <p:grpSpPr>
          <a:xfrm>
            <a:off x="1968622" y="4157580"/>
            <a:ext cx="989885" cy="1018612"/>
            <a:chOff x="1968622" y="4157580"/>
            <a:chExt cx="989885" cy="1018612"/>
          </a:xfrm>
        </p:grpSpPr>
        <p:sp>
          <p:nvSpPr>
            <p:cNvPr id="2" name="Arc 1">
              <a:extLst>
                <a:ext uri="{FF2B5EF4-FFF2-40B4-BE49-F238E27FC236}">
                  <a16:creationId xmlns:a16="http://schemas.microsoft.com/office/drawing/2014/main" id="{F02F8BC6-8422-46EC-AD1E-518F0A5C9CC6}"/>
                </a:ext>
              </a:extLst>
            </p:cNvPr>
            <p:cNvSpPr/>
            <p:nvPr/>
          </p:nvSpPr>
          <p:spPr>
            <a:xfrm rot="19030659">
              <a:off x="2044107" y="4261792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DC6AE1F9-C94C-4F31-8786-6EC0234B3003}"/>
                </a:ext>
              </a:extLst>
            </p:cNvPr>
            <p:cNvSpPr/>
            <p:nvPr/>
          </p:nvSpPr>
          <p:spPr>
            <a:xfrm rot="19945526">
              <a:off x="1988922" y="4199172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DC43D653-DD7E-431D-91F9-C501A58CA357}"/>
                </a:ext>
              </a:extLst>
            </p:cNvPr>
            <p:cNvSpPr/>
            <p:nvPr/>
          </p:nvSpPr>
          <p:spPr>
            <a:xfrm rot="20457884">
              <a:off x="1968622" y="4157580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71A4575-BB5D-4377-9EB2-4F71C285F44B}"/>
              </a:ext>
            </a:extLst>
          </p:cNvPr>
          <p:cNvGrpSpPr/>
          <p:nvPr/>
        </p:nvGrpSpPr>
        <p:grpSpPr>
          <a:xfrm flipH="1">
            <a:off x="2964969" y="3941100"/>
            <a:ext cx="989885" cy="1018612"/>
            <a:chOff x="1968622" y="4157580"/>
            <a:chExt cx="989885" cy="1018612"/>
          </a:xfrm>
        </p:grpSpPr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CEA9DFC5-C913-441F-84AC-2AB3B82FF8EF}"/>
                </a:ext>
              </a:extLst>
            </p:cNvPr>
            <p:cNvSpPr/>
            <p:nvPr/>
          </p:nvSpPr>
          <p:spPr>
            <a:xfrm rot="19030659">
              <a:off x="2044107" y="4261792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ACC9F181-506E-42DF-949D-F0552BAC653A}"/>
                </a:ext>
              </a:extLst>
            </p:cNvPr>
            <p:cNvSpPr/>
            <p:nvPr/>
          </p:nvSpPr>
          <p:spPr>
            <a:xfrm rot="19945526">
              <a:off x="1988922" y="4199172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Arc 92">
              <a:extLst>
                <a:ext uri="{FF2B5EF4-FFF2-40B4-BE49-F238E27FC236}">
                  <a16:creationId xmlns:a16="http://schemas.microsoft.com/office/drawing/2014/main" id="{000DEA81-E0A8-4130-A85B-C243CE317336}"/>
                </a:ext>
              </a:extLst>
            </p:cNvPr>
            <p:cNvSpPr/>
            <p:nvPr/>
          </p:nvSpPr>
          <p:spPr>
            <a:xfrm rot="20457884">
              <a:off x="1968622" y="4157580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1602D02-7DF3-4F9E-AC1F-A43EA01ABA70}"/>
              </a:ext>
            </a:extLst>
          </p:cNvPr>
          <p:cNvGrpSpPr/>
          <p:nvPr/>
        </p:nvGrpSpPr>
        <p:grpSpPr>
          <a:xfrm rot="184283">
            <a:off x="2092243" y="3599656"/>
            <a:ext cx="3597861" cy="2381437"/>
            <a:chOff x="2798114" y="894745"/>
            <a:chExt cx="7079311" cy="4685821"/>
          </a:xfrm>
        </p:grpSpPr>
        <p:sp>
          <p:nvSpPr>
            <p:cNvPr id="85" name="Rectangle 36">
              <a:extLst>
                <a:ext uri="{FF2B5EF4-FFF2-40B4-BE49-F238E27FC236}">
                  <a16:creationId xmlns:a16="http://schemas.microsoft.com/office/drawing/2014/main" id="{26588EBF-CD7A-458A-86A7-9743AB683B8C}"/>
                </a:ext>
              </a:extLst>
            </p:cNvPr>
            <p:cNvSpPr/>
            <p:nvPr/>
          </p:nvSpPr>
          <p:spPr>
            <a:xfrm rot="11167248">
              <a:off x="3454873" y="3231170"/>
              <a:ext cx="1834882" cy="1121193"/>
            </a:xfrm>
            <a:custGeom>
              <a:avLst/>
              <a:gdLst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796319 w 796319"/>
                <a:gd name="connsiteY2" fmla="*/ 77120 h 77120"/>
                <a:gd name="connsiteX3" fmla="*/ 0 w 796319"/>
                <a:gd name="connsiteY3" fmla="*/ 77120 h 77120"/>
                <a:gd name="connsiteX4" fmla="*/ 0 w 796319"/>
                <a:gd name="connsiteY4" fmla="*/ 0 h 77120"/>
                <a:gd name="connsiteX0" fmla="*/ 0 w 796319"/>
                <a:gd name="connsiteY0" fmla="*/ 0 h 89820"/>
                <a:gd name="connsiteX1" fmla="*/ 796319 w 796319"/>
                <a:gd name="connsiteY1" fmla="*/ 0 h 89820"/>
                <a:gd name="connsiteX2" fmla="*/ 542319 w 796319"/>
                <a:gd name="connsiteY2" fmla="*/ 89820 h 89820"/>
                <a:gd name="connsiteX3" fmla="*/ 0 w 796319"/>
                <a:gd name="connsiteY3" fmla="*/ 77120 h 89820"/>
                <a:gd name="connsiteX4" fmla="*/ 0 w 796319"/>
                <a:gd name="connsiteY4" fmla="*/ 0 h 89820"/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0 w 796319"/>
                <a:gd name="connsiteY2" fmla="*/ 77120 h 77120"/>
                <a:gd name="connsiteX3" fmla="*/ 0 w 796319"/>
                <a:gd name="connsiteY3" fmla="*/ 0 h 77120"/>
                <a:gd name="connsiteX0" fmla="*/ 1498600 w 1498600"/>
                <a:gd name="connsiteY0" fmla="*/ 1117600 h 1117600"/>
                <a:gd name="connsiteX1" fmla="*/ 796319 w 1498600"/>
                <a:gd name="connsiteY1" fmla="*/ 0 h 1117600"/>
                <a:gd name="connsiteX2" fmla="*/ 0 w 1498600"/>
                <a:gd name="connsiteY2" fmla="*/ 77120 h 1117600"/>
                <a:gd name="connsiteX3" fmla="*/ 1498600 w 1498600"/>
                <a:gd name="connsiteY3" fmla="*/ 1117600 h 1117600"/>
                <a:gd name="connsiteX0" fmla="*/ 1498600 w 1498600"/>
                <a:gd name="connsiteY0" fmla="*/ 1117600 h 1122379"/>
                <a:gd name="connsiteX1" fmla="*/ 796319 w 1498600"/>
                <a:gd name="connsiteY1" fmla="*/ 0 h 1122379"/>
                <a:gd name="connsiteX2" fmla="*/ 0 w 1498600"/>
                <a:gd name="connsiteY2" fmla="*/ 77120 h 1122379"/>
                <a:gd name="connsiteX3" fmla="*/ 1498600 w 1498600"/>
                <a:gd name="connsiteY3" fmla="*/ 1117600 h 1122379"/>
                <a:gd name="connsiteX0" fmla="*/ 1498600 w 1498600"/>
                <a:gd name="connsiteY0" fmla="*/ 1117600 h 1122687"/>
                <a:gd name="connsiteX1" fmla="*/ 796319 w 1498600"/>
                <a:gd name="connsiteY1" fmla="*/ 0 h 1122687"/>
                <a:gd name="connsiteX2" fmla="*/ 0 w 1498600"/>
                <a:gd name="connsiteY2" fmla="*/ 77120 h 1122687"/>
                <a:gd name="connsiteX3" fmla="*/ 1498600 w 1498600"/>
                <a:gd name="connsiteY3" fmla="*/ 1117600 h 1122687"/>
                <a:gd name="connsiteX0" fmla="*/ 1498600 w 1504941"/>
                <a:gd name="connsiteY0" fmla="*/ 1117600 h 1122687"/>
                <a:gd name="connsiteX1" fmla="*/ 796319 w 1504941"/>
                <a:gd name="connsiteY1" fmla="*/ 0 h 1122687"/>
                <a:gd name="connsiteX2" fmla="*/ 0 w 1504941"/>
                <a:gd name="connsiteY2" fmla="*/ 77120 h 1122687"/>
                <a:gd name="connsiteX3" fmla="*/ 1498600 w 1504941"/>
                <a:gd name="connsiteY3" fmla="*/ 1117600 h 1122687"/>
                <a:gd name="connsiteX0" fmla="*/ 1498600 w 1514907"/>
                <a:gd name="connsiteY0" fmla="*/ 1117600 h 1122687"/>
                <a:gd name="connsiteX1" fmla="*/ 796319 w 1514907"/>
                <a:gd name="connsiteY1" fmla="*/ 0 h 1122687"/>
                <a:gd name="connsiteX2" fmla="*/ 0 w 1514907"/>
                <a:gd name="connsiteY2" fmla="*/ 77120 h 1122687"/>
                <a:gd name="connsiteX3" fmla="*/ 1498600 w 1514907"/>
                <a:gd name="connsiteY3" fmla="*/ 1117600 h 1122687"/>
                <a:gd name="connsiteX0" fmla="*/ 1498600 w 1527654"/>
                <a:gd name="connsiteY0" fmla="*/ 1117600 h 1122687"/>
                <a:gd name="connsiteX1" fmla="*/ 796319 w 1527654"/>
                <a:gd name="connsiteY1" fmla="*/ 0 h 1122687"/>
                <a:gd name="connsiteX2" fmla="*/ 0 w 1527654"/>
                <a:gd name="connsiteY2" fmla="*/ 77120 h 1122687"/>
                <a:gd name="connsiteX3" fmla="*/ 1498600 w 1527654"/>
                <a:gd name="connsiteY3" fmla="*/ 1117600 h 1122687"/>
                <a:gd name="connsiteX0" fmla="*/ 1498600 w 1527654"/>
                <a:gd name="connsiteY0" fmla="*/ 1117600 h 1135911"/>
                <a:gd name="connsiteX1" fmla="*/ 796319 w 1527654"/>
                <a:gd name="connsiteY1" fmla="*/ 0 h 1135911"/>
                <a:gd name="connsiteX2" fmla="*/ 0 w 1527654"/>
                <a:gd name="connsiteY2" fmla="*/ 77120 h 1135911"/>
                <a:gd name="connsiteX3" fmla="*/ 1498600 w 1527654"/>
                <a:gd name="connsiteY3" fmla="*/ 1117600 h 1135911"/>
                <a:gd name="connsiteX0" fmla="*/ 1498600 w 1532064"/>
                <a:gd name="connsiteY0" fmla="*/ 1117600 h 1135911"/>
                <a:gd name="connsiteX1" fmla="*/ 796319 w 1532064"/>
                <a:gd name="connsiteY1" fmla="*/ 0 h 1135911"/>
                <a:gd name="connsiteX2" fmla="*/ 0 w 1532064"/>
                <a:gd name="connsiteY2" fmla="*/ 77120 h 1135911"/>
                <a:gd name="connsiteX3" fmla="*/ 1498600 w 1532064"/>
                <a:gd name="connsiteY3" fmla="*/ 1117600 h 1135911"/>
                <a:gd name="connsiteX0" fmla="*/ 1498600 w 1532064"/>
                <a:gd name="connsiteY0" fmla="*/ 1117600 h 1150870"/>
                <a:gd name="connsiteX1" fmla="*/ 796319 w 1532064"/>
                <a:gd name="connsiteY1" fmla="*/ 0 h 1150870"/>
                <a:gd name="connsiteX2" fmla="*/ 0 w 1532064"/>
                <a:gd name="connsiteY2" fmla="*/ 77120 h 1150870"/>
                <a:gd name="connsiteX3" fmla="*/ 1498600 w 1532064"/>
                <a:gd name="connsiteY3" fmla="*/ 1117600 h 1150870"/>
                <a:gd name="connsiteX0" fmla="*/ 1772898 w 1806362"/>
                <a:gd name="connsiteY0" fmla="*/ 1117600 h 1157672"/>
                <a:gd name="connsiteX1" fmla="*/ 1070617 w 1806362"/>
                <a:gd name="connsiteY1" fmla="*/ 0 h 1157672"/>
                <a:gd name="connsiteX2" fmla="*/ 0 w 1806362"/>
                <a:gd name="connsiteY2" fmla="*/ 252931 h 1157672"/>
                <a:gd name="connsiteX3" fmla="*/ 1772898 w 1806362"/>
                <a:gd name="connsiteY3" fmla="*/ 1117600 h 1157672"/>
                <a:gd name="connsiteX0" fmla="*/ 1772898 w 1797588"/>
                <a:gd name="connsiteY0" fmla="*/ 1134098 h 1174170"/>
                <a:gd name="connsiteX1" fmla="*/ 785185 w 1797588"/>
                <a:gd name="connsiteY1" fmla="*/ 0 h 1174170"/>
                <a:gd name="connsiteX2" fmla="*/ 0 w 1797588"/>
                <a:gd name="connsiteY2" fmla="*/ 269429 h 1174170"/>
                <a:gd name="connsiteX3" fmla="*/ 1772898 w 1797588"/>
                <a:gd name="connsiteY3" fmla="*/ 1134098 h 1174170"/>
                <a:gd name="connsiteX0" fmla="*/ 1805685 w 1829650"/>
                <a:gd name="connsiteY0" fmla="*/ 1089269 h 1131529"/>
                <a:gd name="connsiteX1" fmla="*/ 785185 w 1829650"/>
                <a:gd name="connsiteY1" fmla="*/ 0 h 1131529"/>
                <a:gd name="connsiteX2" fmla="*/ 0 w 1829650"/>
                <a:gd name="connsiteY2" fmla="*/ 269429 h 1131529"/>
                <a:gd name="connsiteX3" fmla="*/ 1805685 w 1829650"/>
                <a:gd name="connsiteY3" fmla="*/ 1089269 h 1131529"/>
                <a:gd name="connsiteX0" fmla="*/ 1805685 w 1834881"/>
                <a:gd name="connsiteY0" fmla="*/ 1089269 h 1131529"/>
                <a:gd name="connsiteX1" fmla="*/ 785185 w 1834881"/>
                <a:gd name="connsiteY1" fmla="*/ 0 h 1131529"/>
                <a:gd name="connsiteX2" fmla="*/ 0 w 1834881"/>
                <a:gd name="connsiteY2" fmla="*/ 269429 h 1131529"/>
                <a:gd name="connsiteX3" fmla="*/ 1805685 w 1834881"/>
                <a:gd name="connsiteY3" fmla="*/ 1089269 h 1131529"/>
                <a:gd name="connsiteX0" fmla="*/ 1805685 w 1834881"/>
                <a:gd name="connsiteY0" fmla="*/ 1089269 h 1131958"/>
                <a:gd name="connsiteX1" fmla="*/ 785185 w 1834881"/>
                <a:gd name="connsiteY1" fmla="*/ 0 h 1131958"/>
                <a:gd name="connsiteX2" fmla="*/ 0 w 1834881"/>
                <a:gd name="connsiteY2" fmla="*/ 269429 h 1131958"/>
                <a:gd name="connsiteX3" fmla="*/ 1805685 w 1834881"/>
                <a:gd name="connsiteY3" fmla="*/ 1089269 h 1131958"/>
                <a:gd name="connsiteX0" fmla="*/ 1805685 w 1834881"/>
                <a:gd name="connsiteY0" fmla="*/ 1089269 h 1121194"/>
                <a:gd name="connsiteX1" fmla="*/ 785185 w 1834881"/>
                <a:gd name="connsiteY1" fmla="*/ 0 h 1121194"/>
                <a:gd name="connsiteX2" fmla="*/ 0 w 1834881"/>
                <a:gd name="connsiteY2" fmla="*/ 269429 h 1121194"/>
                <a:gd name="connsiteX3" fmla="*/ 1805685 w 1834881"/>
                <a:gd name="connsiteY3" fmla="*/ 1089269 h 112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881" h="1121194">
                  <a:moveTo>
                    <a:pt x="1805685" y="1089269"/>
                  </a:moveTo>
                  <a:cubicBezTo>
                    <a:pt x="1993866" y="964386"/>
                    <a:pt x="1227755" y="917623"/>
                    <a:pt x="785185" y="0"/>
                  </a:cubicBezTo>
                  <a:lnTo>
                    <a:pt x="0" y="269429"/>
                  </a:lnTo>
                  <a:cubicBezTo>
                    <a:pt x="204296" y="675759"/>
                    <a:pt x="1215151" y="1265115"/>
                    <a:pt x="1805685" y="1089269"/>
                  </a:cubicBezTo>
                  <a:close/>
                </a:path>
              </a:pathLst>
            </a:custGeom>
            <a:solidFill>
              <a:srgbClr val="D4976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36">
              <a:extLst>
                <a:ext uri="{FF2B5EF4-FFF2-40B4-BE49-F238E27FC236}">
                  <a16:creationId xmlns:a16="http://schemas.microsoft.com/office/drawing/2014/main" id="{2E51734B-B3CF-4766-B457-E716842392E6}"/>
                </a:ext>
              </a:extLst>
            </p:cNvPr>
            <p:cNvSpPr/>
            <p:nvPr/>
          </p:nvSpPr>
          <p:spPr>
            <a:xfrm rot="2638473" flipH="1">
              <a:off x="2798114" y="3885939"/>
              <a:ext cx="1834882" cy="1121193"/>
            </a:xfrm>
            <a:custGeom>
              <a:avLst/>
              <a:gdLst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796319 w 796319"/>
                <a:gd name="connsiteY2" fmla="*/ 77120 h 77120"/>
                <a:gd name="connsiteX3" fmla="*/ 0 w 796319"/>
                <a:gd name="connsiteY3" fmla="*/ 77120 h 77120"/>
                <a:gd name="connsiteX4" fmla="*/ 0 w 796319"/>
                <a:gd name="connsiteY4" fmla="*/ 0 h 77120"/>
                <a:gd name="connsiteX0" fmla="*/ 0 w 796319"/>
                <a:gd name="connsiteY0" fmla="*/ 0 h 89820"/>
                <a:gd name="connsiteX1" fmla="*/ 796319 w 796319"/>
                <a:gd name="connsiteY1" fmla="*/ 0 h 89820"/>
                <a:gd name="connsiteX2" fmla="*/ 542319 w 796319"/>
                <a:gd name="connsiteY2" fmla="*/ 89820 h 89820"/>
                <a:gd name="connsiteX3" fmla="*/ 0 w 796319"/>
                <a:gd name="connsiteY3" fmla="*/ 77120 h 89820"/>
                <a:gd name="connsiteX4" fmla="*/ 0 w 796319"/>
                <a:gd name="connsiteY4" fmla="*/ 0 h 89820"/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0 w 796319"/>
                <a:gd name="connsiteY2" fmla="*/ 77120 h 77120"/>
                <a:gd name="connsiteX3" fmla="*/ 0 w 796319"/>
                <a:gd name="connsiteY3" fmla="*/ 0 h 77120"/>
                <a:gd name="connsiteX0" fmla="*/ 1498600 w 1498600"/>
                <a:gd name="connsiteY0" fmla="*/ 1117600 h 1117600"/>
                <a:gd name="connsiteX1" fmla="*/ 796319 w 1498600"/>
                <a:gd name="connsiteY1" fmla="*/ 0 h 1117600"/>
                <a:gd name="connsiteX2" fmla="*/ 0 w 1498600"/>
                <a:gd name="connsiteY2" fmla="*/ 77120 h 1117600"/>
                <a:gd name="connsiteX3" fmla="*/ 1498600 w 1498600"/>
                <a:gd name="connsiteY3" fmla="*/ 1117600 h 1117600"/>
                <a:gd name="connsiteX0" fmla="*/ 1498600 w 1498600"/>
                <a:gd name="connsiteY0" fmla="*/ 1117600 h 1122379"/>
                <a:gd name="connsiteX1" fmla="*/ 796319 w 1498600"/>
                <a:gd name="connsiteY1" fmla="*/ 0 h 1122379"/>
                <a:gd name="connsiteX2" fmla="*/ 0 w 1498600"/>
                <a:gd name="connsiteY2" fmla="*/ 77120 h 1122379"/>
                <a:gd name="connsiteX3" fmla="*/ 1498600 w 1498600"/>
                <a:gd name="connsiteY3" fmla="*/ 1117600 h 1122379"/>
                <a:gd name="connsiteX0" fmla="*/ 1498600 w 1498600"/>
                <a:gd name="connsiteY0" fmla="*/ 1117600 h 1122687"/>
                <a:gd name="connsiteX1" fmla="*/ 796319 w 1498600"/>
                <a:gd name="connsiteY1" fmla="*/ 0 h 1122687"/>
                <a:gd name="connsiteX2" fmla="*/ 0 w 1498600"/>
                <a:gd name="connsiteY2" fmla="*/ 77120 h 1122687"/>
                <a:gd name="connsiteX3" fmla="*/ 1498600 w 1498600"/>
                <a:gd name="connsiteY3" fmla="*/ 1117600 h 1122687"/>
                <a:gd name="connsiteX0" fmla="*/ 1498600 w 1504941"/>
                <a:gd name="connsiteY0" fmla="*/ 1117600 h 1122687"/>
                <a:gd name="connsiteX1" fmla="*/ 796319 w 1504941"/>
                <a:gd name="connsiteY1" fmla="*/ 0 h 1122687"/>
                <a:gd name="connsiteX2" fmla="*/ 0 w 1504941"/>
                <a:gd name="connsiteY2" fmla="*/ 77120 h 1122687"/>
                <a:gd name="connsiteX3" fmla="*/ 1498600 w 1504941"/>
                <a:gd name="connsiteY3" fmla="*/ 1117600 h 1122687"/>
                <a:gd name="connsiteX0" fmla="*/ 1498600 w 1514907"/>
                <a:gd name="connsiteY0" fmla="*/ 1117600 h 1122687"/>
                <a:gd name="connsiteX1" fmla="*/ 796319 w 1514907"/>
                <a:gd name="connsiteY1" fmla="*/ 0 h 1122687"/>
                <a:gd name="connsiteX2" fmla="*/ 0 w 1514907"/>
                <a:gd name="connsiteY2" fmla="*/ 77120 h 1122687"/>
                <a:gd name="connsiteX3" fmla="*/ 1498600 w 1514907"/>
                <a:gd name="connsiteY3" fmla="*/ 1117600 h 1122687"/>
                <a:gd name="connsiteX0" fmla="*/ 1498600 w 1527654"/>
                <a:gd name="connsiteY0" fmla="*/ 1117600 h 1122687"/>
                <a:gd name="connsiteX1" fmla="*/ 796319 w 1527654"/>
                <a:gd name="connsiteY1" fmla="*/ 0 h 1122687"/>
                <a:gd name="connsiteX2" fmla="*/ 0 w 1527654"/>
                <a:gd name="connsiteY2" fmla="*/ 77120 h 1122687"/>
                <a:gd name="connsiteX3" fmla="*/ 1498600 w 1527654"/>
                <a:gd name="connsiteY3" fmla="*/ 1117600 h 1122687"/>
                <a:gd name="connsiteX0" fmla="*/ 1498600 w 1527654"/>
                <a:gd name="connsiteY0" fmla="*/ 1117600 h 1135911"/>
                <a:gd name="connsiteX1" fmla="*/ 796319 w 1527654"/>
                <a:gd name="connsiteY1" fmla="*/ 0 h 1135911"/>
                <a:gd name="connsiteX2" fmla="*/ 0 w 1527654"/>
                <a:gd name="connsiteY2" fmla="*/ 77120 h 1135911"/>
                <a:gd name="connsiteX3" fmla="*/ 1498600 w 1527654"/>
                <a:gd name="connsiteY3" fmla="*/ 1117600 h 1135911"/>
                <a:gd name="connsiteX0" fmla="*/ 1498600 w 1532064"/>
                <a:gd name="connsiteY0" fmla="*/ 1117600 h 1135911"/>
                <a:gd name="connsiteX1" fmla="*/ 796319 w 1532064"/>
                <a:gd name="connsiteY1" fmla="*/ 0 h 1135911"/>
                <a:gd name="connsiteX2" fmla="*/ 0 w 1532064"/>
                <a:gd name="connsiteY2" fmla="*/ 77120 h 1135911"/>
                <a:gd name="connsiteX3" fmla="*/ 1498600 w 1532064"/>
                <a:gd name="connsiteY3" fmla="*/ 1117600 h 1135911"/>
                <a:gd name="connsiteX0" fmla="*/ 1498600 w 1532064"/>
                <a:gd name="connsiteY0" fmla="*/ 1117600 h 1150870"/>
                <a:gd name="connsiteX1" fmla="*/ 796319 w 1532064"/>
                <a:gd name="connsiteY1" fmla="*/ 0 h 1150870"/>
                <a:gd name="connsiteX2" fmla="*/ 0 w 1532064"/>
                <a:gd name="connsiteY2" fmla="*/ 77120 h 1150870"/>
                <a:gd name="connsiteX3" fmla="*/ 1498600 w 1532064"/>
                <a:gd name="connsiteY3" fmla="*/ 1117600 h 1150870"/>
                <a:gd name="connsiteX0" fmla="*/ 1772898 w 1806362"/>
                <a:gd name="connsiteY0" fmla="*/ 1117600 h 1157672"/>
                <a:gd name="connsiteX1" fmla="*/ 1070617 w 1806362"/>
                <a:gd name="connsiteY1" fmla="*/ 0 h 1157672"/>
                <a:gd name="connsiteX2" fmla="*/ 0 w 1806362"/>
                <a:gd name="connsiteY2" fmla="*/ 252931 h 1157672"/>
                <a:gd name="connsiteX3" fmla="*/ 1772898 w 1806362"/>
                <a:gd name="connsiteY3" fmla="*/ 1117600 h 1157672"/>
                <a:gd name="connsiteX0" fmla="*/ 1772898 w 1797588"/>
                <a:gd name="connsiteY0" fmla="*/ 1134098 h 1174170"/>
                <a:gd name="connsiteX1" fmla="*/ 785185 w 1797588"/>
                <a:gd name="connsiteY1" fmla="*/ 0 h 1174170"/>
                <a:gd name="connsiteX2" fmla="*/ 0 w 1797588"/>
                <a:gd name="connsiteY2" fmla="*/ 269429 h 1174170"/>
                <a:gd name="connsiteX3" fmla="*/ 1772898 w 1797588"/>
                <a:gd name="connsiteY3" fmla="*/ 1134098 h 1174170"/>
                <a:gd name="connsiteX0" fmla="*/ 1805685 w 1829650"/>
                <a:gd name="connsiteY0" fmla="*/ 1089269 h 1131529"/>
                <a:gd name="connsiteX1" fmla="*/ 785185 w 1829650"/>
                <a:gd name="connsiteY1" fmla="*/ 0 h 1131529"/>
                <a:gd name="connsiteX2" fmla="*/ 0 w 1829650"/>
                <a:gd name="connsiteY2" fmla="*/ 269429 h 1131529"/>
                <a:gd name="connsiteX3" fmla="*/ 1805685 w 1829650"/>
                <a:gd name="connsiteY3" fmla="*/ 1089269 h 1131529"/>
                <a:gd name="connsiteX0" fmla="*/ 1805685 w 1834881"/>
                <a:gd name="connsiteY0" fmla="*/ 1089269 h 1131529"/>
                <a:gd name="connsiteX1" fmla="*/ 785185 w 1834881"/>
                <a:gd name="connsiteY1" fmla="*/ 0 h 1131529"/>
                <a:gd name="connsiteX2" fmla="*/ 0 w 1834881"/>
                <a:gd name="connsiteY2" fmla="*/ 269429 h 1131529"/>
                <a:gd name="connsiteX3" fmla="*/ 1805685 w 1834881"/>
                <a:gd name="connsiteY3" fmla="*/ 1089269 h 1131529"/>
                <a:gd name="connsiteX0" fmla="*/ 1805685 w 1834881"/>
                <a:gd name="connsiteY0" fmla="*/ 1089269 h 1131958"/>
                <a:gd name="connsiteX1" fmla="*/ 785185 w 1834881"/>
                <a:gd name="connsiteY1" fmla="*/ 0 h 1131958"/>
                <a:gd name="connsiteX2" fmla="*/ 0 w 1834881"/>
                <a:gd name="connsiteY2" fmla="*/ 269429 h 1131958"/>
                <a:gd name="connsiteX3" fmla="*/ 1805685 w 1834881"/>
                <a:gd name="connsiteY3" fmla="*/ 1089269 h 1131958"/>
                <a:gd name="connsiteX0" fmla="*/ 1805685 w 1834881"/>
                <a:gd name="connsiteY0" fmla="*/ 1089269 h 1121194"/>
                <a:gd name="connsiteX1" fmla="*/ 785185 w 1834881"/>
                <a:gd name="connsiteY1" fmla="*/ 0 h 1121194"/>
                <a:gd name="connsiteX2" fmla="*/ 0 w 1834881"/>
                <a:gd name="connsiteY2" fmla="*/ 269429 h 1121194"/>
                <a:gd name="connsiteX3" fmla="*/ 1805685 w 1834881"/>
                <a:gd name="connsiteY3" fmla="*/ 1089269 h 112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881" h="1121194">
                  <a:moveTo>
                    <a:pt x="1805685" y="1089269"/>
                  </a:moveTo>
                  <a:cubicBezTo>
                    <a:pt x="1993866" y="964386"/>
                    <a:pt x="1227755" y="917623"/>
                    <a:pt x="785185" y="0"/>
                  </a:cubicBezTo>
                  <a:lnTo>
                    <a:pt x="0" y="269429"/>
                  </a:lnTo>
                  <a:cubicBezTo>
                    <a:pt x="204296" y="675759"/>
                    <a:pt x="1215151" y="1265115"/>
                    <a:pt x="1805685" y="1089269"/>
                  </a:cubicBezTo>
                  <a:close/>
                </a:path>
              </a:pathLst>
            </a:custGeom>
            <a:solidFill>
              <a:srgbClr val="D4976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10">
              <a:extLst>
                <a:ext uri="{FF2B5EF4-FFF2-40B4-BE49-F238E27FC236}">
                  <a16:creationId xmlns:a16="http://schemas.microsoft.com/office/drawing/2014/main" id="{56CDF6C8-FFE3-41DC-91E3-E8DC3614572C}"/>
                </a:ext>
              </a:extLst>
            </p:cNvPr>
            <p:cNvSpPr/>
            <p:nvPr/>
          </p:nvSpPr>
          <p:spPr>
            <a:xfrm>
              <a:off x="7972425" y="4343400"/>
              <a:ext cx="1905000" cy="696985"/>
            </a:xfrm>
            <a:custGeom>
              <a:avLst/>
              <a:gdLst>
                <a:gd name="connsiteX0" fmla="*/ 0 w 438150"/>
                <a:gd name="connsiteY0" fmla="*/ 0 h 571500"/>
                <a:gd name="connsiteX1" fmla="*/ 438150 w 438150"/>
                <a:gd name="connsiteY1" fmla="*/ 0 h 571500"/>
                <a:gd name="connsiteX2" fmla="*/ 438150 w 438150"/>
                <a:gd name="connsiteY2" fmla="*/ 571500 h 571500"/>
                <a:gd name="connsiteX3" fmla="*/ 0 w 438150"/>
                <a:gd name="connsiteY3" fmla="*/ 571500 h 571500"/>
                <a:gd name="connsiteX4" fmla="*/ 0 w 438150"/>
                <a:gd name="connsiteY4" fmla="*/ 0 h 571500"/>
                <a:gd name="connsiteX0" fmla="*/ 0 w 1905000"/>
                <a:gd name="connsiteY0" fmla="*/ 0 h 571500"/>
                <a:gd name="connsiteX1" fmla="*/ 438150 w 1905000"/>
                <a:gd name="connsiteY1" fmla="*/ 0 h 571500"/>
                <a:gd name="connsiteX2" fmla="*/ 1905000 w 1905000"/>
                <a:gd name="connsiteY2" fmla="*/ 171450 h 571500"/>
                <a:gd name="connsiteX3" fmla="*/ 0 w 1905000"/>
                <a:gd name="connsiteY3" fmla="*/ 571500 h 571500"/>
                <a:gd name="connsiteX4" fmla="*/ 0 w 1905000"/>
                <a:gd name="connsiteY4" fmla="*/ 0 h 571500"/>
                <a:gd name="connsiteX0" fmla="*/ 0 w 1905000"/>
                <a:gd name="connsiteY0" fmla="*/ 0 h 616113"/>
                <a:gd name="connsiteX1" fmla="*/ 438150 w 1905000"/>
                <a:gd name="connsiteY1" fmla="*/ 0 h 616113"/>
                <a:gd name="connsiteX2" fmla="*/ 1905000 w 1905000"/>
                <a:gd name="connsiteY2" fmla="*/ 171450 h 616113"/>
                <a:gd name="connsiteX3" fmla="*/ 0 w 1905000"/>
                <a:gd name="connsiteY3" fmla="*/ 571500 h 616113"/>
                <a:gd name="connsiteX4" fmla="*/ 0 w 1905000"/>
                <a:gd name="connsiteY4" fmla="*/ 0 h 616113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905000 w 1905000"/>
                <a:gd name="connsiteY2" fmla="*/ 171450 h 726139"/>
                <a:gd name="connsiteX3" fmla="*/ 0 w 1905000"/>
                <a:gd name="connsiteY3" fmla="*/ 571500 h 726139"/>
                <a:gd name="connsiteX4" fmla="*/ 0 w 1905000"/>
                <a:gd name="connsiteY4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583055 w 1905000"/>
                <a:gd name="connsiteY2" fmla="*/ 220980 h 726139"/>
                <a:gd name="connsiteX3" fmla="*/ 1905000 w 1905000"/>
                <a:gd name="connsiteY3" fmla="*/ 171450 h 726139"/>
                <a:gd name="connsiteX4" fmla="*/ 0 w 1905000"/>
                <a:gd name="connsiteY4" fmla="*/ 571500 h 726139"/>
                <a:gd name="connsiteX5" fmla="*/ 0 w 1905000"/>
                <a:gd name="connsiteY5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696985"/>
                <a:gd name="connsiteX1" fmla="*/ 438150 w 1905000"/>
                <a:gd name="connsiteY1" fmla="*/ 0 h 696985"/>
                <a:gd name="connsiteX2" fmla="*/ 1644015 w 1905000"/>
                <a:gd name="connsiteY2" fmla="*/ 76200 h 696985"/>
                <a:gd name="connsiteX3" fmla="*/ 1583055 w 1905000"/>
                <a:gd name="connsiteY3" fmla="*/ 220980 h 696985"/>
                <a:gd name="connsiteX4" fmla="*/ 1905000 w 1905000"/>
                <a:gd name="connsiteY4" fmla="*/ 171450 h 696985"/>
                <a:gd name="connsiteX5" fmla="*/ 0 w 1905000"/>
                <a:gd name="connsiteY5" fmla="*/ 571500 h 696985"/>
                <a:gd name="connsiteX6" fmla="*/ 0 w 1905000"/>
                <a:gd name="connsiteY6" fmla="*/ 0 h 69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0" h="696985">
                  <a:moveTo>
                    <a:pt x="0" y="0"/>
                  </a:moveTo>
                  <a:lnTo>
                    <a:pt x="438150" y="0"/>
                  </a:lnTo>
                  <a:cubicBezTo>
                    <a:pt x="676592" y="227330"/>
                    <a:pt x="1399857" y="191770"/>
                    <a:pt x="1644015" y="76200"/>
                  </a:cubicBezTo>
                  <a:cubicBezTo>
                    <a:pt x="1834833" y="113030"/>
                    <a:pt x="1511618" y="191135"/>
                    <a:pt x="1583055" y="220980"/>
                  </a:cubicBezTo>
                  <a:cubicBezTo>
                    <a:pt x="1659890" y="288290"/>
                    <a:pt x="1828165" y="104140"/>
                    <a:pt x="1905000" y="171450"/>
                  </a:cubicBezTo>
                  <a:cubicBezTo>
                    <a:pt x="1628140" y="861060"/>
                    <a:pt x="246380" y="727710"/>
                    <a:pt x="0" y="5715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4976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2">
              <a:extLst>
                <a:ext uri="{FF2B5EF4-FFF2-40B4-BE49-F238E27FC236}">
                  <a16:creationId xmlns:a16="http://schemas.microsoft.com/office/drawing/2014/main" id="{F2C1AE5A-CAF5-445A-BE45-99FA3AC60CE9}"/>
                </a:ext>
              </a:extLst>
            </p:cNvPr>
            <p:cNvSpPr/>
            <p:nvPr/>
          </p:nvSpPr>
          <p:spPr>
            <a:xfrm>
              <a:off x="3603522" y="894745"/>
              <a:ext cx="5208329" cy="4685821"/>
            </a:xfrm>
            <a:custGeom>
              <a:avLst/>
              <a:gdLst>
                <a:gd name="connsiteX0" fmla="*/ 0 w 1959428"/>
                <a:gd name="connsiteY0" fmla="*/ 0 h 3904343"/>
                <a:gd name="connsiteX1" fmla="*/ 1959428 w 1959428"/>
                <a:gd name="connsiteY1" fmla="*/ 0 h 3904343"/>
                <a:gd name="connsiteX2" fmla="*/ 1959428 w 1959428"/>
                <a:gd name="connsiteY2" fmla="*/ 3904343 h 3904343"/>
                <a:gd name="connsiteX3" fmla="*/ 0 w 1959428"/>
                <a:gd name="connsiteY3" fmla="*/ 3904343 h 3904343"/>
                <a:gd name="connsiteX4" fmla="*/ 0 w 1959428"/>
                <a:gd name="connsiteY4" fmla="*/ 0 h 3904343"/>
                <a:gd name="connsiteX0" fmla="*/ 0 w 2394856"/>
                <a:gd name="connsiteY0" fmla="*/ 1422400 h 3904343"/>
                <a:gd name="connsiteX1" fmla="*/ 2394856 w 2394856"/>
                <a:gd name="connsiteY1" fmla="*/ 0 h 3904343"/>
                <a:gd name="connsiteX2" fmla="*/ 2394856 w 2394856"/>
                <a:gd name="connsiteY2" fmla="*/ 3904343 h 3904343"/>
                <a:gd name="connsiteX3" fmla="*/ 435428 w 2394856"/>
                <a:gd name="connsiteY3" fmla="*/ 3904343 h 3904343"/>
                <a:gd name="connsiteX4" fmla="*/ 0 w 2394856"/>
                <a:gd name="connsiteY4" fmla="*/ 1422400 h 3904343"/>
                <a:gd name="connsiteX0" fmla="*/ 0 w 2394856"/>
                <a:gd name="connsiteY0" fmla="*/ 362857 h 2844800"/>
                <a:gd name="connsiteX1" fmla="*/ 2090056 w 2394856"/>
                <a:gd name="connsiteY1" fmla="*/ 0 h 2844800"/>
                <a:gd name="connsiteX2" fmla="*/ 2394856 w 2394856"/>
                <a:gd name="connsiteY2" fmla="*/ 2844800 h 2844800"/>
                <a:gd name="connsiteX3" fmla="*/ 435428 w 2394856"/>
                <a:gd name="connsiteY3" fmla="*/ 2844800 h 2844800"/>
                <a:gd name="connsiteX4" fmla="*/ 0 w 2394856"/>
                <a:gd name="connsiteY4" fmla="*/ 362857 h 2844800"/>
                <a:gd name="connsiteX0" fmla="*/ 0 w 2394856"/>
                <a:gd name="connsiteY0" fmla="*/ 1992818 h 4474761"/>
                <a:gd name="connsiteX1" fmla="*/ 2090056 w 2394856"/>
                <a:gd name="connsiteY1" fmla="*/ 1629961 h 4474761"/>
                <a:gd name="connsiteX2" fmla="*/ 2394856 w 2394856"/>
                <a:gd name="connsiteY2" fmla="*/ 4474761 h 4474761"/>
                <a:gd name="connsiteX3" fmla="*/ 435428 w 2394856"/>
                <a:gd name="connsiteY3" fmla="*/ 4474761 h 4474761"/>
                <a:gd name="connsiteX4" fmla="*/ 0 w 2394856"/>
                <a:gd name="connsiteY4" fmla="*/ 1992818 h 4474761"/>
                <a:gd name="connsiteX0" fmla="*/ 108246 w 2503102"/>
                <a:gd name="connsiteY0" fmla="*/ 2269429 h 4751372"/>
                <a:gd name="connsiteX1" fmla="*/ 2198302 w 2503102"/>
                <a:gd name="connsiteY1" fmla="*/ 1906572 h 4751372"/>
                <a:gd name="connsiteX2" fmla="*/ 2503102 w 2503102"/>
                <a:gd name="connsiteY2" fmla="*/ 4751372 h 4751372"/>
                <a:gd name="connsiteX3" fmla="*/ 543674 w 2503102"/>
                <a:gd name="connsiteY3" fmla="*/ 4751372 h 4751372"/>
                <a:gd name="connsiteX4" fmla="*/ 108246 w 2503102"/>
                <a:gd name="connsiteY4" fmla="*/ 2269429 h 4751372"/>
                <a:gd name="connsiteX0" fmla="*/ 94806 w 2489662"/>
                <a:gd name="connsiteY0" fmla="*/ 2110094 h 4592037"/>
                <a:gd name="connsiteX1" fmla="*/ 2184862 w 2489662"/>
                <a:gd name="connsiteY1" fmla="*/ 1747237 h 4592037"/>
                <a:gd name="connsiteX2" fmla="*/ 2489662 w 2489662"/>
                <a:gd name="connsiteY2" fmla="*/ 4592037 h 4592037"/>
                <a:gd name="connsiteX3" fmla="*/ 530234 w 2489662"/>
                <a:gd name="connsiteY3" fmla="*/ 4592037 h 4592037"/>
                <a:gd name="connsiteX4" fmla="*/ 94806 w 2489662"/>
                <a:gd name="connsiteY4" fmla="*/ 2110094 h 4592037"/>
                <a:gd name="connsiteX0" fmla="*/ 164427 w 2559283"/>
                <a:gd name="connsiteY0" fmla="*/ 2208237 h 4690180"/>
                <a:gd name="connsiteX1" fmla="*/ 2254483 w 2559283"/>
                <a:gd name="connsiteY1" fmla="*/ 1845380 h 4690180"/>
                <a:gd name="connsiteX2" fmla="*/ 2559283 w 2559283"/>
                <a:gd name="connsiteY2" fmla="*/ 4690180 h 4690180"/>
                <a:gd name="connsiteX3" fmla="*/ 599855 w 2559283"/>
                <a:gd name="connsiteY3" fmla="*/ 4690180 h 4690180"/>
                <a:gd name="connsiteX4" fmla="*/ 164427 w 2559283"/>
                <a:gd name="connsiteY4" fmla="*/ 2208237 h 4690180"/>
                <a:gd name="connsiteX0" fmla="*/ 228702 w 2623558"/>
                <a:gd name="connsiteY0" fmla="*/ 2208237 h 4690180"/>
                <a:gd name="connsiteX1" fmla="*/ 2318758 w 2623558"/>
                <a:gd name="connsiteY1" fmla="*/ 1845380 h 4690180"/>
                <a:gd name="connsiteX2" fmla="*/ 2623558 w 2623558"/>
                <a:gd name="connsiteY2" fmla="*/ 4690180 h 4690180"/>
                <a:gd name="connsiteX3" fmla="*/ 664130 w 2623558"/>
                <a:gd name="connsiteY3" fmla="*/ 4690180 h 4690180"/>
                <a:gd name="connsiteX4" fmla="*/ 228702 w 2623558"/>
                <a:gd name="connsiteY4" fmla="*/ 2208237 h 4690180"/>
                <a:gd name="connsiteX0" fmla="*/ 228702 w 5214358"/>
                <a:gd name="connsiteY0" fmla="*/ 2208237 h 4690180"/>
                <a:gd name="connsiteX1" fmla="*/ 2318758 w 5214358"/>
                <a:gd name="connsiteY1" fmla="*/ 1845380 h 4690180"/>
                <a:gd name="connsiteX2" fmla="*/ 5214358 w 5214358"/>
                <a:gd name="connsiteY2" fmla="*/ 3832930 h 4690180"/>
                <a:gd name="connsiteX3" fmla="*/ 664130 w 5214358"/>
                <a:gd name="connsiteY3" fmla="*/ 4690180 h 4690180"/>
                <a:gd name="connsiteX4" fmla="*/ 228702 w 5214358"/>
                <a:gd name="connsiteY4" fmla="*/ 2208237 h 4690180"/>
                <a:gd name="connsiteX0" fmla="*/ 228702 w 5214358"/>
                <a:gd name="connsiteY0" fmla="*/ 2208237 h 4690180"/>
                <a:gd name="connsiteX1" fmla="*/ 2318758 w 5214358"/>
                <a:gd name="connsiteY1" fmla="*/ 1845380 h 4690180"/>
                <a:gd name="connsiteX2" fmla="*/ 5214358 w 5214358"/>
                <a:gd name="connsiteY2" fmla="*/ 3832930 h 4690180"/>
                <a:gd name="connsiteX3" fmla="*/ 664130 w 5214358"/>
                <a:gd name="connsiteY3" fmla="*/ 4690180 h 4690180"/>
                <a:gd name="connsiteX4" fmla="*/ 228702 w 5214358"/>
                <a:gd name="connsiteY4" fmla="*/ 2208237 h 4690180"/>
                <a:gd name="connsiteX0" fmla="*/ 228702 w 5223296"/>
                <a:gd name="connsiteY0" fmla="*/ 2208237 h 4690180"/>
                <a:gd name="connsiteX1" fmla="*/ 2318758 w 5223296"/>
                <a:gd name="connsiteY1" fmla="*/ 1845380 h 4690180"/>
                <a:gd name="connsiteX2" fmla="*/ 5214358 w 5223296"/>
                <a:gd name="connsiteY2" fmla="*/ 3832930 h 4690180"/>
                <a:gd name="connsiteX3" fmla="*/ 664130 w 5223296"/>
                <a:gd name="connsiteY3" fmla="*/ 4690180 h 4690180"/>
                <a:gd name="connsiteX4" fmla="*/ 228702 w 5223296"/>
                <a:gd name="connsiteY4" fmla="*/ 2208237 h 4690180"/>
                <a:gd name="connsiteX0" fmla="*/ 206740 w 5201334"/>
                <a:gd name="connsiteY0" fmla="*/ 2208237 h 4537780"/>
                <a:gd name="connsiteX1" fmla="*/ 2296796 w 5201334"/>
                <a:gd name="connsiteY1" fmla="*/ 1845380 h 4537780"/>
                <a:gd name="connsiteX2" fmla="*/ 5192396 w 5201334"/>
                <a:gd name="connsiteY2" fmla="*/ 3832930 h 4537780"/>
                <a:gd name="connsiteX3" fmla="*/ 794568 w 5201334"/>
                <a:gd name="connsiteY3" fmla="*/ 4537780 h 4537780"/>
                <a:gd name="connsiteX4" fmla="*/ 206740 w 5201334"/>
                <a:gd name="connsiteY4" fmla="*/ 2208237 h 4537780"/>
                <a:gd name="connsiteX0" fmla="*/ 213735 w 5208329"/>
                <a:gd name="connsiteY0" fmla="*/ 2208237 h 4537780"/>
                <a:gd name="connsiteX1" fmla="*/ 2303791 w 5208329"/>
                <a:gd name="connsiteY1" fmla="*/ 1845380 h 4537780"/>
                <a:gd name="connsiteX2" fmla="*/ 5199391 w 5208329"/>
                <a:gd name="connsiteY2" fmla="*/ 3832930 h 4537780"/>
                <a:gd name="connsiteX3" fmla="*/ 801563 w 5208329"/>
                <a:gd name="connsiteY3" fmla="*/ 4537780 h 4537780"/>
                <a:gd name="connsiteX4" fmla="*/ 213735 w 5208329"/>
                <a:gd name="connsiteY4" fmla="*/ 2208237 h 4537780"/>
                <a:gd name="connsiteX0" fmla="*/ 213735 w 5208329"/>
                <a:gd name="connsiteY0" fmla="*/ 2208237 h 4660343"/>
                <a:gd name="connsiteX1" fmla="*/ 2303791 w 5208329"/>
                <a:gd name="connsiteY1" fmla="*/ 1845380 h 4660343"/>
                <a:gd name="connsiteX2" fmla="*/ 5199391 w 5208329"/>
                <a:gd name="connsiteY2" fmla="*/ 3832930 h 4660343"/>
                <a:gd name="connsiteX3" fmla="*/ 801563 w 5208329"/>
                <a:gd name="connsiteY3" fmla="*/ 4537780 h 4660343"/>
                <a:gd name="connsiteX4" fmla="*/ 213735 w 5208329"/>
                <a:gd name="connsiteY4" fmla="*/ 2208237 h 4660343"/>
                <a:gd name="connsiteX0" fmla="*/ 213735 w 5208329"/>
                <a:gd name="connsiteY0" fmla="*/ 2208237 h 4726289"/>
                <a:gd name="connsiteX1" fmla="*/ 2303791 w 5208329"/>
                <a:gd name="connsiteY1" fmla="*/ 1845380 h 4726289"/>
                <a:gd name="connsiteX2" fmla="*/ 5199391 w 5208329"/>
                <a:gd name="connsiteY2" fmla="*/ 3832930 h 4726289"/>
                <a:gd name="connsiteX3" fmla="*/ 801563 w 5208329"/>
                <a:gd name="connsiteY3" fmla="*/ 4537780 h 4726289"/>
                <a:gd name="connsiteX4" fmla="*/ 213735 w 5208329"/>
                <a:gd name="connsiteY4" fmla="*/ 2208237 h 4726289"/>
                <a:gd name="connsiteX0" fmla="*/ 213735 w 5208329"/>
                <a:gd name="connsiteY0" fmla="*/ 2208237 h 4726289"/>
                <a:gd name="connsiteX1" fmla="*/ 2303791 w 5208329"/>
                <a:gd name="connsiteY1" fmla="*/ 1845380 h 4726289"/>
                <a:gd name="connsiteX2" fmla="*/ 5199391 w 5208329"/>
                <a:gd name="connsiteY2" fmla="*/ 3832930 h 4726289"/>
                <a:gd name="connsiteX3" fmla="*/ 801563 w 5208329"/>
                <a:gd name="connsiteY3" fmla="*/ 4537780 h 4726289"/>
                <a:gd name="connsiteX4" fmla="*/ 213735 w 5208329"/>
                <a:gd name="connsiteY4" fmla="*/ 2208237 h 4726289"/>
                <a:gd name="connsiteX0" fmla="*/ 213735 w 5208329"/>
                <a:gd name="connsiteY0" fmla="*/ 2133771 h 4651823"/>
                <a:gd name="connsiteX1" fmla="*/ 2303791 w 5208329"/>
                <a:gd name="connsiteY1" fmla="*/ 1770914 h 4651823"/>
                <a:gd name="connsiteX2" fmla="*/ 5199391 w 5208329"/>
                <a:gd name="connsiteY2" fmla="*/ 3758464 h 4651823"/>
                <a:gd name="connsiteX3" fmla="*/ 801563 w 5208329"/>
                <a:gd name="connsiteY3" fmla="*/ 4463314 h 4651823"/>
                <a:gd name="connsiteX4" fmla="*/ 213735 w 5208329"/>
                <a:gd name="connsiteY4" fmla="*/ 2133771 h 4651823"/>
                <a:gd name="connsiteX0" fmla="*/ 213735 w 5208329"/>
                <a:gd name="connsiteY0" fmla="*/ 2216663 h 4734715"/>
                <a:gd name="connsiteX1" fmla="*/ 2303791 w 5208329"/>
                <a:gd name="connsiteY1" fmla="*/ 1853806 h 4734715"/>
                <a:gd name="connsiteX2" fmla="*/ 5199391 w 5208329"/>
                <a:gd name="connsiteY2" fmla="*/ 3841356 h 4734715"/>
                <a:gd name="connsiteX3" fmla="*/ 801563 w 5208329"/>
                <a:gd name="connsiteY3" fmla="*/ 4546206 h 4734715"/>
                <a:gd name="connsiteX4" fmla="*/ 213735 w 5208329"/>
                <a:gd name="connsiteY4" fmla="*/ 2216663 h 4734715"/>
                <a:gd name="connsiteX0" fmla="*/ 213735 w 5208329"/>
                <a:gd name="connsiteY0" fmla="*/ 2159633 h 4677685"/>
                <a:gd name="connsiteX1" fmla="*/ 2303791 w 5208329"/>
                <a:gd name="connsiteY1" fmla="*/ 1796776 h 4677685"/>
                <a:gd name="connsiteX2" fmla="*/ 5199391 w 5208329"/>
                <a:gd name="connsiteY2" fmla="*/ 3784326 h 4677685"/>
                <a:gd name="connsiteX3" fmla="*/ 801563 w 5208329"/>
                <a:gd name="connsiteY3" fmla="*/ 4489176 h 4677685"/>
                <a:gd name="connsiteX4" fmla="*/ 213735 w 5208329"/>
                <a:gd name="connsiteY4" fmla="*/ 2159633 h 4677685"/>
                <a:gd name="connsiteX0" fmla="*/ 213735 w 5208329"/>
                <a:gd name="connsiteY0" fmla="*/ 2167769 h 4685821"/>
                <a:gd name="connsiteX1" fmla="*/ 2303791 w 5208329"/>
                <a:gd name="connsiteY1" fmla="*/ 1804912 h 4685821"/>
                <a:gd name="connsiteX2" fmla="*/ 5199391 w 5208329"/>
                <a:gd name="connsiteY2" fmla="*/ 3792462 h 4685821"/>
                <a:gd name="connsiteX3" fmla="*/ 801563 w 5208329"/>
                <a:gd name="connsiteY3" fmla="*/ 4497312 h 4685821"/>
                <a:gd name="connsiteX4" fmla="*/ 213735 w 5208329"/>
                <a:gd name="connsiteY4" fmla="*/ 2167769 h 4685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8329" h="4685821">
                  <a:moveTo>
                    <a:pt x="213735" y="2167769"/>
                  </a:moveTo>
                  <a:cubicBezTo>
                    <a:pt x="-532844" y="208945"/>
                    <a:pt x="1677863" y="-1359808"/>
                    <a:pt x="2303791" y="1804912"/>
                  </a:cubicBezTo>
                  <a:cubicBezTo>
                    <a:pt x="2849891" y="2486479"/>
                    <a:pt x="5377191" y="2882295"/>
                    <a:pt x="5199391" y="3792462"/>
                  </a:cubicBezTo>
                  <a:cubicBezTo>
                    <a:pt x="4438298" y="4541762"/>
                    <a:pt x="2438956" y="4948162"/>
                    <a:pt x="801563" y="4497312"/>
                  </a:cubicBezTo>
                  <a:cubicBezTo>
                    <a:pt x="599270" y="4298648"/>
                    <a:pt x="-441222" y="4766733"/>
                    <a:pt x="213735" y="2167769"/>
                  </a:cubicBezTo>
                  <a:close/>
                </a:path>
              </a:pathLst>
            </a:custGeom>
            <a:solidFill>
              <a:srgbClr val="D4976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36">
              <a:extLst>
                <a:ext uri="{FF2B5EF4-FFF2-40B4-BE49-F238E27FC236}">
                  <a16:creationId xmlns:a16="http://schemas.microsoft.com/office/drawing/2014/main" id="{C217473B-A473-4EEC-BEED-452FCD9067AB}"/>
                </a:ext>
              </a:extLst>
            </p:cNvPr>
            <p:cNvSpPr/>
            <p:nvPr/>
          </p:nvSpPr>
          <p:spPr>
            <a:xfrm rot="20274620">
              <a:off x="7356501" y="3976902"/>
              <a:ext cx="1532064" cy="1150870"/>
            </a:xfrm>
            <a:custGeom>
              <a:avLst/>
              <a:gdLst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796319 w 796319"/>
                <a:gd name="connsiteY2" fmla="*/ 77120 h 77120"/>
                <a:gd name="connsiteX3" fmla="*/ 0 w 796319"/>
                <a:gd name="connsiteY3" fmla="*/ 77120 h 77120"/>
                <a:gd name="connsiteX4" fmla="*/ 0 w 796319"/>
                <a:gd name="connsiteY4" fmla="*/ 0 h 77120"/>
                <a:gd name="connsiteX0" fmla="*/ 0 w 796319"/>
                <a:gd name="connsiteY0" fmla="*/ 0 h 89820"/>
                <a:gd name="connsiteX1" fmla="*/ 796319 w 796319"/>
                <a:gd name="connsiteY1" fmla="*/ 0 h 89820"/>
                <a:gd name="connsiteX2" fmla="*/ 542319 w 796319"/>
                <a:gd name="connsiteY2" fmla="*/ 89820 h 89820"/>
                <a:gd name="connsiteX3" fmla="*/ 0 w 796319"/>
                <a:gd name="connsiteY3" fmla="*/ 77120 h 89820"/>
                <a:gd name="connsiteX4" fmla="*/ 0 w 796319"/>
                <a:gd name="connsiteY4" fmla="*/ 0 h 89820"/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0 w 796319"/>
                <a:gd name="connsiteY2" fmla="*/ 77120 h 77120"/>
                <a:gd name="connsiteX3" fmla="*/ 0 w 796319"/>
                <a:gd name="connsiteY3" fmla="*/ 0 h 77120"/>
                <a:gd name="connsiteX0" fmla="*/ 1498600 w 1498600"/>
                <a:gd name="connsiteY0" fmla="*/ 1117600 h 1117600"/>
                <a:gd name="connsiteX1" fmla="*/ 796319 w 1498600"/>
                <a:gd name="connsiteY1" fmla="*/ 0 h 1117600"/>
                <a:gd name="connsiteX2" fmla="*/ 0 w 1498600"/>
                <a:gd name="connsiteY2" fmla="*/ 77120 h 1117600"/>
                <a:gd name="connsiteX3" fmla="*/ 1498600 w 1498600"/>
                <a:gd name="connsiteY3" fmla="*/ 1117600 h 1117600"/>
                <a:gd name="connsiteX0" fmla="*/ 1498600 w 1498600"/>
                <a:gd name="connsiteY0" fmla="*/ 1117600 h 1122379"/>
                <a:gd name="connsiteX1" fmla="*/ 796319 w 1498600"/>
                <a:gd name="connsiteY1" fmla="*/ 0 h 1122379"/>
                <a:gd name="connsiteX2" fmla="*/ 0 w 1498600"/>
                <a:gd name="connsiteY2" fmla="*/ 77120 h 1122379"/>
                <a:gd name="connsiteX3" fmla="*/ 1498600 w 1498600"/>
                <a:gd name="connsiteY3" fmla="*/ 1117600 h 1122379"/>
                <a:gd name="connsiteX0" fmla="*/ 1498600 w 1498600"/>
                <a:gd name="connsiteY0" fmla="*/ 1117600 h 1122687"/>
                <a:gd name="connsiteX1" fmla="*/ 796319 w 1498600"/>
                <a:gd name="connsiteY1" fmla="*/ 0 h 1122687"/>
                <a:gd name="connsiteX2" fmla="*/ 0 w 1498600"/>
                <a:gd name="connsiteY2" fmla="*/ 77120 h 1122687"/>
                <a:gd name="connsiteX3" fmla="*/ 1498600 w 1498600"/>
                <a:gd name="connsiteY3" fmla="*/ 1117600 h 1122687"/>
                <a:gd name="connsiteX0" fmla="*/ 1498600 w 1504941"/>
                <a:gd name="connsiteY0" fmla="*/ 1117600 h 1122687"/>
                <a:gd name="connsiteX1" fmla="*/ 796319 w 1504941"/>
                <a:gd name="connsiteY1" fmla="*/ 0 h 1122687"/>
                <a:gd name="connsiteX2" fmla="*/ 0 w 1504941"/>
                <a:gd name="connsiteY2" fmla="*/ 77120 h 1122687"/>
                <a:gd name="connsiteX3" fmla="*/ 1498600 w 1504941"/>
                <a:gd name="connsiteY3" fmla="*/ 1117600 h 1122687"/>
                <a:gd name="connsiteX0" fmla="*/ 1498600 w 1514907"/>
                <a:gd name="connsiteY0" fmla="*/ 1117600 h 1122687"/>
                <a:gd name="connsiteX1" fmla="*/ 796319 w 1514907"/>
                <a:gd name="connsiteY1" fmla="*/ 0 h 1122687"/>
                <a:gd name="connsiteX2" fmla="*/ 0 w 1514907"/>
                <a:gd name="connsiteY2" fmla="*/ 77120 h 1122687"/>
                <a:gd name="connsiteX3" fmla="*/ 1498600 w 1514907"/>
                <a:gd name="connsiteY3" fmla="*/ 1117600 h 1122687"/>
                <a:gd name="connsiteX0" fmla="*/ 1498600 w 1527654"/>
                <a:gd name="connsiteY0" fmla="*/ 1117600 h 1122687"/>
                <a:gd name="connsiteX1" fmla="*/ 796319 w 1527654"/>
                <a:gd name="connsiteY1" fmla="*/ 0 h 1122687"/>
                <a:gd name="connsiteX2" fmla="*/ 0 w 1527654"/>
                <a:gd name="connsiteY2" fmla="*/ 77120 h 1122687"/>
                <a:gd name="connsiteX3" fmla="*/ 1498600 w 1527654"/>
                <a:gd name="connsiteY3" fmla="*/ 1117600 h 1122687"/>
                <a:gd name="connsiteX0" fmla="*/ 1498600 w 1527654"/>
                <a:gd name="connsiteY0" fmla="*/ 1117600 h 1135911"/>
                <a:gd name="connsiteX1" fmla="*/ 796319 w 1527654"/>
                <a:gd name="connsiteY1" fmla="*/ 0 h 1135911"/>
                <a:gd name="connsiteX2" fmla="*/ 0 w 1527654"/>
                <a:gd name="connsiteY2" fmla="*/ 77120 h 1135911"/>
                <a:gd name="connsiteX3" fmla="*/ 1498600 w 1527654"/>
                <a:gd name="connsiteY3" fmla="*/ 1117600 h 1135911"/>
                <a:gd name="connsiteX0" fmla="*/ 1498600 w 1532064"/>
                <a:gd name="connsiteY0" fmla="*/ 1117600 h 1135911"/>
                <a:gd name="connsiteX1" fmla="*/ 796319 w 1532064"/>
                <a:gd name="connsiteY1" fmla="*/ 0 h 1135911"/>
                <a:gd name="connsiteX2" fmla="*/ 0 w 1532064"/>
                <a:gd name="connsiteY2" fmla="*/ 77120 h 1135911"/>
                <a:gd name="connsiteX3" fmla="*/ 1498600 w 1532064"/>
                <a:gd name="connsiteY3" fmla="*/ 1117600 h 1135911"/>
                <a:gd name="connsiteX0" fmla="*/ 1498600 w 1532064"/>
                <a:gd name="connsiteY0" fmla="*/ 1117600 h 1150870"/>
                <a:gd name="connsiteX1" fmla="*/ 796319 w 1532064"/>
                <a:gd name="connsiteY1" fmla="*/ 0 h 1150870"/>
                <a:gd name="connsiteX2" fmla="*/ 0 w 1532064"/>
                <a:gd name="connsiteY2" fmla="*/ 77120 h 1150870"/>
                <a:gd name="connsiteX3" fmla="*/ 1498600 w 1532064"/>
                <a:gd name="connsiteY3" fmla="*/ 1117600 h 115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2064" h="1150870">
                  <a:moveTo>
                    <a:pt x="1498600" y="1117600"/>
                  </a:moveTo>
                  <a:cubicBezTo>
                    <a:pt x="1686781" y="992717"/>
                    <a:pt x="1030413" y="372533"/>
                    <a:pt x="796319" y="0"/>
                  </a:cubicBezTo>
                  <a:lnTo>
                    <a:pt x="0" y="77120"/>
                  </a:lnTo>
                  <a:cubicBezTo>
                    <a:pt x="4233" y="474747"/>
                    <a:pt x="675217" y="1329573"/>
                    <a:pt x="1498600" y="1117600"/>
                  </a:cubicBezTo>
                  <a:close/>
                </a:path>
              </a:pathLst>
            </a:custGeom>
            <a:solidFill>
              <a:srgbClr val="D497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36">
              <a:extLst>
                <a:ext uri="{FF2B5EF4-FFF2-40B4-BE49-F238E27FC236}">
                  <a16:creationId xmlns:a16="http://schemas.microsoft.com/office/drawing/2014/main" id="{F72FF8AC-0E0F-4F90-AB59-90EDAFAD00CA}"/>
                </a:ext>
              </a:extLst>
            </p:cNvPr>
            <p:cNvSpPr/>
            <p:nvPr/>
          </p:nvSpPr>
          <p:spPr>
            <a:xfrm rot="18876741">
              <a:off x="3435162" y="3828383"/>
              <a:ext cx="1535585" cy="1001240"/>
            </a:xfrm>
            <a:custGeom>
              <a:avLst/>
              <a:gdLst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796319 w 796319"/>
                <a:gd name="connsiteY2" fmla="*/ 77120 h 77120"/>
                <a:gd name="connsiteX3" fmla="*/ 0 w 796319"/>
                <a:gd name="connsiteY3" fmla="*/ 77120 h 77120"/>
                <a:gd name="connsiteX4" fmla="*/ 0 w 796319"/>
                <a:gd name="connsiteY4" fmla="*/ 0 h 77120"/>
                <a:gd name="connsiteX0" fmla="*/ 0 w 796319"/>
                <a:gd name="connsiteY0" fmla="*/ 0 h 89820"/>
                <a:gd name="connsiteX1" fmla="*/ 796319 w 796319"/>
                <a:gd name="connsiteY1" fmla="*/ 0 h 89820"/>
                <a:gd name="connsiteX2" fmla="*/ 542319 w 796319"/>
                <a:gd name="connsiteY2" fmla="*/ 89820 h 89820"/>
                <a:gd name="connsiteX3" fmla="*/ 0 w 796319"/>
                <a:gd name="connsiteY3" fmla="*/ 77120 h 89820"/>
                <a:gd name="connsiteX4" fmla="*/ 0 w 796319"/>
                <a:gd name="connsiteY4" fmla="*/ 0 h 89820"/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0 w 796319"/>
                <a:gd name="connsiteY2" fmla="*/ 77120 h 77120"/>
                <a:gd name="connsiteX3" fmla="*/ 0 w 796319"/>
                <a:gd name="connsiteY3" fmla="*/ 0 h 77120"/>
                <a:gd name="connsiteX0" fmla="*/ 1498600 w 1498600"/>
                <a:gd name="connsiteY0" fmla="*/ 1117600 h 1117600"/>
                <a:gd name="connsiteX1" fmla="*/ 796319 w 1498600"/>
                <a:gd name="connsiteY1" fmla="*/ 0 h 1117600"/>
                <a:gd name="connsiteX2" fmla="*/ 0 w 1498600"/>
                <a:gd name="connsiteY2" fmla="*/ 77120 h 1117600"/>
                <a:gd name="connsiteX3" fmla="*/ 1498600 w 1498600"/>
                <a:gd name="connsiteY3" fmla="*/ 1117600 h 1117600"/>
                <a:gd name="connsiteX0" fmla="*/ 1498600 w 1498600"/>
                <a:gd name="connsiteY0" fmla="*/ 1117600 h 1122379"/>
                <a:gd name="connsiteX1" fmla="*/ 796319 w 1498600"/>
                <a:gd name="connsiteY1" fmla="*/ 0 h 1122379"/>
                <a:gd name="connsiteX2" fmla="*/ 0 w 1498600"/>
                <a:gd name="connsiteY2" fmla="*/ 77120 h 1122379"/>
                <a:gd name="connsiteX3" fmla="*/ 1498600 w 1498600"/>
                <a:gd name="connsiteY3" fmla="*/ 1117600 h 1122379"/>
                <a:gd name="connsiteX0" fmla="*/ 1498600 w 1498600"/>
                <a:gd name="connsiteY0" fmla="*/ 1117600 h 1122687"/>
                <a:gd name="connsiteX1" fmla="*/ 796319 w 1498600"/>
                <a:gd name="connsiteY1" fmla="*/ 0 h 1122687"/>
                <a:gd name="connsiteX2" fmla="*/ 0 w 1498600"/>
                <a:gd name="connsiteY2" fmla="*/ 77120 h 1122687"/>
                <a:gd name="connsiteX3" fmla="*/ 1498600 w 1498600"/>
                <a:gd name="connsiteY3" fmla="*/ 1117600 h 1122687"/>
                <a:gd name="connsiteX0" fmla="*/ 1498600 w 1504941"/>
                <a:gd name="connsiteY0" fmla="*/ 1117600 h 1122687"/>
                <a:gd name="connsiteX1" fmla="*/ 796319 w 1504941"/>
                <a:gd name="connsiteY1" fmla="*/ 0 h 1122687"/>
                <a:gd name="connsiteX2" fmla="*/ 0 w 1504941"/>
                <a:gd name="connsiteY2" fmla="*/ 77120 h 1122687"/>
                <a:gd name="connsiteX3" fmla="*/ 1498600 w 1504941"/>
                <a:gd name="connsiteY3" fmla="*/ 1117600 h 1122687"/>
                <a:gd name="connsiteX0" fmla="*/ 1498600 w 1514907"/>
                <a:gd name="connsiteY0" fmla="*/ 1117600 h 1122687"/>
                <a:gd name="connsiteX1" fmla="*/ 796319 w 1514907"/>
                <a:gd name="connsiteY1" fmla="*/ 0 h 1122687"/>
                <a:gd name="connsiteX2" fmla="*/ 0 w 1514907"/>
                <a:gd name="connsiteY2" fmla="*/ 77120 h 1122687"/>
                <a:gd name="connsiteX3" fmla="*/ 1498600 w 1514907"/>
                <a:gd name="connsiteY3" fmla="*/ 1117600 h 1122687"/>
                <a:gd name="connsiteX0" fmla="*/ 1498600 w 1527654"/>
                <a:gd name="connsiteY0" fmla="*/ 1117600 h 1122687"/>
                <a:gd name="connsiteX1" fmla="*/ 796319 w 1527654"/>
                <a:gd name="connsiteY1" fmla="*/ 0 h 1122687"/>
                <a:gd name="connsiteX2" fmla="*/ 0 w 1527654"/>
                <a:gd name="connsiteY2" fmla="*/ 77120 h 1122687"/>
                <a:gd name="connsiteX3" fmla="*/ 1498600 w 1527654"/>
                <a:gd name="connsiteY3" fmla="*/ 1117600 h 1122687"/>
                <a:gd name="connsiteX0" fmla="*/ 1498600 w 1527654"/>
                <a:gd name="connsiteY0" fmla="*/ 1117600 h 1135911"/>
                <a:gd name="connsiteX1" fmla="*/ 796319 w 1527654"/>
                <a:gd name="connsiteY1" fmla="*/ 0 h 1135911"/>
                <a:gd name="connsiteX2" fmla="*/ 0 w 1527654"/>
                <a:gd name="connsiteY2" fmla="*/ 77120 h 1135911"/>
                <a:gd name="connsiteX3" fmla="*/ 1498600 w 1527654"/>
                <a:gd name="connsiteY3" fmla="*/ 1117600 h 1135911"/>
                <a:gd name="connsiteX0" fmla="*/ 1498600 w 1532064"/>
                <a:gd name="connsiteY0" fmla="*/ 1117600 h 1135911"/>
                <a:gd name="connsiteX1" fmla="*/ 796319 w 1532064"/>
                <a:gd name="connsiteY1" fmla="*/ 0 h 1135911"/>
                <a:gd name="connsiteX2" fmla="*/ 0 w 1532064"/>
                <a:gd name="connsiteY2" fmla="*/ 77120 h 1135911"/>
                <a:gd name="connsiteX3" fmla="*/ 1498600 w 1532064"/>
                <a:gd name="connsiteY3" fmla="*/ 1117600 h 1135911"/>
                <a:gd name="connsiteX0" fmla="*/ 1498600 w 1532064"/>
                <a:gd name="connsiteY0" fmla="*/ 1117600 h 1150870"/>
                <a:gd name="connsiteX1" fmla="*/ 796319 w 1532064"/>
                <a:gd name="connsiteY1" fmla="*/ 0 h 1150870"/>
                <a:gd name="connsiteX2" fmla="*/ 0 w 1532064"/>
                <a:gd name="connsiteY2" fmla="*/ 77120 h 1150870"/>
                <a:gd name="connsiteX3" fmla="*/ 1498600 w 1532064"/>
                <a:gd name="connsiteY3" fmla="*/ 1117600 h 1150870"/>
                <a:gd name="connsiteX0" fmla="*/ 1498600 w 1518635"/>
                <a:gd name="connsiteY0" fmla="*/ 1198155 h 1231425"/>
                <a:gd name="connsiteX1" fmla="*/ 259305 w 1518635"/>
                <a:gd name="connsiteY1" fmla="*/ -1 h 1231425"/>
                <a:gd name="connsiteX2" fmla="*/ 0 w 1518635"/>
                <a:gd name="connsiteY2" fmla="*/ 157675 h 1231425"/>
                <a:gd name="connsiteX3" fmla="*/ 1498600 w 1518635"/>
                <a:gd name="connsiteY3" fmla="*/ 1198155 h 1231425"/>
                <a:gd name="connsiteX0" fmla="*/ 1498600 w 1514922"/>
                <a:gd name="connsiteY0" fmla="*/ 1215435 h 1248705"/>
                <a:gd name="connsiteX1" fmla="*/ 259305 w 1514922"/>
                <a:gd name="connsiteY1" fmla="*/ 17279 h 1248705"/>
                <a:gd name="connsiteX2" fmla="*/ 0 w 1514922"/>
                <a:gd name="connsiteY2" fmla="*/ 174955 h 1248705"/>
                <a:gd name="connsiteX3" fmla="*/ 1498600 w 1514922"/>
                <a:gd name="connsiteY3" fmla="*/ 1215435 h 1248705"/>
                <a:gd name="connsiteX0" fmla="*/ 1517798 w 1534120"/>
                <a:gd name="connsiteY0" fmla="*/ 1215435 h 1253075"/>
                <a:gd name="connsiteX1" fmla="*/ 278503 w 1534120"/>
                <a:gd name="connsiteY1" fmla="*/ 17279 h 1253075"/>
                <a:gd name="connsiteX2" fmla="*/ 19198 w 1534120"/>
                <a:gd name="connsiteY2" fmla="*/ 174955 h 1253075"/>
                <a:gd name="connsiteX3" fmla="*/ 1517798 w 1534120"/>
                <a:gd name="connsiteY3" fmla="*/ 1215435 h 1253075"/>
                <a:gd name="connsiteX0" fmla="*/ 1519264 w 1535586"/>
                <a:gd name="connsiteY0" fmla="*/ 1215435 h 1252770"/>
                <a:gd name="connsiteX1" fmla="*/ 279969 w 1535586"/>
                <a:gd name="connsiteY1" fmla="*/ 17279 h 1252770"/>
                <a:gd name="connsiteX2" fmla="*/ 20664 w 1535586"/>
                <a:gd name="connsiteY2" fmla="*/ 174955 h 1252770"/>
                <a:gd name="connsiteX3" fmla="*/ 1519264 w 1535586"/>
                <a:gd name="connsiteY3" fmla="*/ 1215435 h 1252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5586" h="1252770">
                  <a:moveTo>
                    <a:pt x="1519264" y="1215435"/>
                  </a:moveTo>
                  <a:cubicBezTo>
                    <a:pt x="1707445" y="1090552"/>
                    <a:pt x="204885" y="-160601"/>
                    <a:pt x="279969" y="17279"/>
                  </a:cubicBezTo>
                  <a:lnTo>
                    <a:pt x="20664" y="174955"/>
                  </a:lnTo>
                  <a:cubicBezTo>
                    <a:pt x="-143163" y="690340"/>
                    <a:pt x="695881" y="1427408"/>
                    <a:pt x="1519264" y="1215435"/>
                  </a:cubicBezTo>
                  <a:close/>
                </a:path>
              </a:pathLst>
            </a:custGeom>
            <a:solidFill>
              <a:srgbClr val="D497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E22DF124-35CA-44C0-8E58-34309BC946EB}"/>
              </a:ext>
            </a:extLst>
          </p:cNvPr>
          <p:cNvSpPr/>
          <p:nvPr/>
        </p:nvSpPr>
        <p:spPr>
          <a:xfrm rot="21247160" flipV="1">
            <a:off x="462617" y="1281518"/>
            <a:ext cx="5075627" cy="1424193"/>
          </a:xfrm>
          <a:custGeom>
            <a:avLst/>
            <a:gdLst>
              <a:gd name="connsiteX0" fmla="*/ 0 w 3098800"/>
              <a:gd name="connsiteY0" fmla="*/ 203200 h 713951"/>
              <a:gd name="connsiteX1" fmla="*/ 304800 w 3098800"/>
              <a:gd name="connsiteY1" fmla="*/ 660400 h 713951"/>
              <a:gd name="connsiteX2" fmla="*/ 939800 w 3098800"/>
              <a:gd name="connsiteY2" fmla="*/ 647700 h 713951"/>
              <a:gd name="connsiteX3" fmla="*/ 1536700 w 3098800"/>
              <a:gd name="connsiteY3" fmla="*/ 342900 h 713951"/>
              <a:gd name="connsiteX4" fmla="*/ 2489200 w 3098800"/>
              <a:gd name="connsiteY4" fmla="*/ 558800 h 713951"/>
              <a:gd name="connsiteX5" fmla="*/ 2908300 w 3098800"/>
              <a:gd name="connsiteY5" fmla="*/ 685800 h 713951"/>
              <a:gd name="connsiteX6" fmla="*/ 3098800 w 3098800"/>
              <a:gd name="connsiteY6" fmla="*/ 0 h 713951"/>
              <a:gd name="connsiteX7" fmla="*/ 3098800 w 3098800"/>
              <a:gd name="connsiteY7" fmla="*/ 0 h 713951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2908300 w 3098800"/>
              <a:gd name="connsiteY4" fmla="*/ 685800 h 703213"/>
              <a:gd name="connsiteX5" fmla="*/ 3098800 w 3098800"/>
              <a:gd name="connsiteY5" fmla="*/ 0 h 703213"/>
              <a:gd name="connsiteX6" fmla="*/ 3098800 w 3098800"/>
              <a:gd name="connsiteY6" fmla="*/ 0 h 703213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3098800 w 3098800"/>
              <a:gd name="connsiteY4" fmla="*/ 0 h 703213"/>
              <a:gd name="connsiteX5" fmla="*/ 3098800 w 3098800"/>
              <a:gd name="connsiteY5" fmla="*/ 0 h 703213"/>
              <a:gd name="connsiteX0" fmla="*/ 0 w 3098800"/>
              <a:gd name="connsiteY0" fmla="*/ 203200 h 703213"/>
              <a:gd name="connsiteX1" fmla="*/ 304800 w 3098800"/>
              <a:gd name="connsiteY1" fmla="*/ 660400 h 703213"/>
              <a:gd name="connsiteX2" fmla="*/ 939800 w 3098800"/>
              <a:gd name="connsiteY2" fmla="*/ 647700 h 703213"/>
              <a:gd name="connsiteX3" fmla="*/ 1536700 w 3098800"/>
              <a:gd name="connsiteY3" fmla="*/ 342900 h 703213"/>
              <a:gd name="connsiteX4" fmla="*/ 3098800 w 3098800"/>
              <a:gd name="connsiteY4" fmla="*/ 0 h 703213"/>
              <a:gd name="connsiteX5" fmla="*/ 3098800 w 3098800"/>
              <a:gd name="connsiteY5" fmla="*/ 0 h 70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8800" h="703213">
                <a:moveTo>
                  <a:pt x="0" y="203200"/>
                </a:moveTo>
                <a:cubicBezTo>
                  <a:pt x="74083" y="394758"/>
                  <a:pt x="148167" y="586317"/>
                  <a:pt x="304800" y="660400"/>
                </a:cubicBezTo>
                <a:cubicBezTo>
                  <a:pt x="461433" y="734483"/>
                  <a:pt x="734483" y="700617"/>
                  <a:pt x="939800" y="647700"/>
                </a:cubicBezTo>
                <a:cubicBezTo>
                  <a:pt x="1145117" y="594783"/>
                  <a:pt x="1176867" y="450850"/>
                  <a:pt x="1536700" y="342900"/>
                </a:cubicBezTo>
                <a:cubicBezTo>
                  <a:pt x="1896533" y="234950"/>
                  <a:pt x="2355850" y="768350"/>
                  <a:pt x="3098800" y="0"/>
                </a:cubicBezTo>
                <a:lnTo>
                  <a:pt x="3098800" y="0"/>
                </a:lnTo>
              </a:path>
            </a:pathLst>
          </a:custGeom>
          <a:gradFill flip="none" rotWithShape="1">
            <a:gsLst>
              <a:gs pos="0">
                <a:schemeClr val="bg1"/>
              </a:gs>
              <a:gs pos="60000">
                <a:srgbClr val="30AEFF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Oval 6">
            <a:extLst>
              <a:ext uri="{FF2B5EF4-FFF2-40B4-BE49-F238E27FC236}">
                <a16:creationId xmlns:a16="http://schemas.microsoft.com/office/drawing/2014/main" id="{9A20BB84-06B6-443E-85CD-FC2D20EE0C3F}"/>
              </a:ext>
            </a:extLst>
          </p:cNvPr>
          <p:cNvSpPr/>
          <p:nvPr/>
        </p:nvSpPr>
        <p:spPr>
          <a:xfrm rot="17596530">
            <a:off x="2083961" y="1380704"/>
            <a:ext cx="61749" cy="109414"/>
          </a:xfrm>
          <a:prstGeom prst="ellipse">
            <a:avLst/>
          </a:prstGeom>
          <a:gradFill>
            <a:gsLst>
              <a:gs pos="0">
                <a:schemeClr val="bg1"/>
              </a:gs>
              <a:gs pos="79000">
                <a:srgbClr val="64DBF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Oval 6">
            <a:extLst>
              <a:ext uri="{FF2B5EF4-FFF2-40B4-BE49-F238E27FC236}">
                <a16:creationId xmlns:a16="http://schemas.microsoft.com/office/drawing/2014/main" id="{A8DB6F31-EBA2-4A86-B973-0C2F00D6A76C}"/>
              </a:ext>
            </a:extLst>
          </p:cNvPr>
          <p:cNvSpPr/>
          <p:nvPr/>
        </p:nvSpPr>
        <p:spPr>
          <a:xfrm rot="19896019">
            <a:off x="1934176" y="1057535"/>
            <a:ext cx="61749" cy="109414"/>
          </a:xfrm>
          <a:prstGeom prst="ellipse">
            <a:avLst/>
          </a:prstGeom>
          <a:gradFill>
            <a:gsLst>
              <a:gs pos="0">
                <a:schemeClr val="bg1"/>
              </a:gs>
              <a:gs pos="79000">
                <a:srgbClr val="64DBF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Oval 6">
            <a:extLst>
              <a:ext uri="{FF2B5EF4-FFF2-40B4-BE49-F238E27FC236}">
                <a16:creationId xmlns:a16="http://schemas.microsoft.com/office/drawing/2014/main" id="{58695657-D059-474B-841C-11659A7B0E36}"/>
              </a:ext>
            </a:extLst>
          </p:cNvPr>
          <p:cNvSpPr/>
          <p:nvPr/>
        </p:nvSpPr>
        <p:spPr>
          <a:xfrm rot="19896019">
            <a:off x="1600947" y="1009736"/>
            <a:ext cx="61749" cy="109414"/>
          </a:xfrm>
          <a:prstGeom prst="ellipse">
            <a:avLst/>
          </a:prstGeom>
          <a:gradFill>
            <a:gsLst>
              <a:gs pos="0">
                <a:schemeClr val="bg1"/>
              </a:gs>
              <a:gs pos="79000">
                <a:srgbClr val="64DBF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Oval 6">
            <a:extLst>
              <a:ext uri="{FF2B5EF4-FFF2-40B4-BE49-F238E27FC236}">
                <a16:creationId xmlns:a16="http://schemas.microsoft.com/office/drawing/2014/main" id="{0E79D90F-BBE2-4638-A130-D519D142CF4C}"/>
              </a:ext>
            </a:extLst>
          </p:cNvPr>
          <p:cNvSpPr/>
          <p:nvPr/>
        </p:nvSpPr>
        <p:spPr>
          <a:xfrm rot="19896019">
            <a:off x="1706313" y="743515"/>
            <a:ext cx="61749" cy="109414"/>
          </a:xfrm>
          <a:prstGeom prst="ellipse">
            <a:avLst/>
          </a:prstGeom>
          <a:gradFill>
            <a:gsLst>
              <a:gs pos="0">
                <a:schemeClr val="bg1"/>
              </a:gs>
              <a:gs pos="79000">
                <a:srgbClr val="64DBF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Oval 6">
            <a:extLst>
              <a:ext uri="{FF2B5EF4-FFF2-40B4-BE49-F238E27FC236}">
                <a16:creationId xmlns:a16="http://schemas.microsoft.com/office/drawing/2014/main" id="{2CB5E5E8-0C57-441F-94A0-846A506E1BC1}"/>
              </a:ext>
            </a:extLst>
          </p:cNvPr>
          <p:cNvSpPr/>
          <p:nvPr/>
        </p:nvSpPr>
        <p:spPr>
          <a:xfrm rot="19896019">
            <a:off x="1429810" y="809954"/>
            <a:ext cx="61749" cy="109414"/>
          </a:xfrm>
          <a:prstGeom prst="ellipse">
            <a:avLst/>
          </a:prstGeom>
          <a:gradFill>
            <a:gsLst>
              <a:gs pos="0">
                <a:schemeClr val="bg1"/>
              </a:gs>
              <a:gs pos="79000">
                <a:srgbClr val="64DBF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28277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0" y="-44926"/>
            <a:ext cx="5800792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“Hello, friends!” says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0B0754"/>
                </a:solidFill>
                <a:effectLst/>
                <a:uLnTx/>
                <a:uFillTx/>
                <a:latin typeface="Arial Black" panose="020B0A04020102020204" pitchFamily="34" charset="0"/>
              </a:rPr>
              <a:t>W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endy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</a:rPr>
              <a:t>w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ith a big smile.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026A74A0-DD0F-4896-B2B2-7CD38BE070BA}"/>
              </a:ext>
            </a:extLst>
          </p:cNvPr>
          <p:cNvSpPr/>
          <p:nvPr/>
        </p:nvSpPr>
        <p:spPr>
          <a:xfrm>
            <a:off x="6359959" y="-4492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6" name="Cloud 275">
            <a:extLst>
              <a:ext uri="{FF2B5EF4-FFF2-40B4-BE49-F238E27FC236}">
                <a16:creationId xmlns:a16="http://schemas.microsoft.com/office/drawing/2014/main" id="{787FCA19-5B2A-462A-BBF9-D24AC437328C}"/>
              </a:ext>
            </a:extLst>
          </p:cNvPr>
          <p:cNvSpPr/>
          <p:nvPr/>
        </p:nvSpPr>
        <p:spPr>
          <a:xfrm>
            <a:off x="6700344" y="39268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7" name="Cloud 276">
            <a:extLst>
              <a:ext uri="{FF2B5EF4-FFF2-40B4-BE49-F238E27FC236}">
                <a16:creationId xmlns:a16="http://schemas.microsoft.com/office/drawing/2014/main" id="{8EFF2137-9312-45AD-ADF6-03D85F230671}"/>
              </a:ext>
            </a:extLst>
          </p:cNvPr>
          <p:cNvSpPr/>
          <p:nvPr/>
        </p:nvSpPr>
        <p:spPr>
          <a:xfrm>
            <a:off x="9868116" y="26732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Double Wave 9">
            <a:extLst>
              <a:ext uri="{FF2B5EF4-FFF2-40B4-BE49-F238E27FC236}">
                <a16:creationId xmlns:a16="http://schemas.microsoft.com/office/drawing/2014/main" id="{953C896C-568D-4BE2-8EC3-069E016EEC57}"/>
              </a:ext>
            </a:extLst>
          </p:cNvPr>
          <p:cNvSpPr/>
          <p:nvPr/>
        </p:nvSpPr>
        <p:spPr>
          <a:xfrm>
            <a:off x="6333235" y="2299499"/>
            <a:ext cx="5970651" cy="5356582"/>
          </a:xfrm>
          <a:prstGeom prst="doubleWav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BDA088-5DBA-408B-9EED-1B31F1256646}"/>
              </a:ext>
            </a:extLst>
          </p:cNvPr>
          <p:cNvGrpSpPr/>
          <p:nvPr/>
        </p:nvGrpSpPr>
        <p:grpSpPr>
          <a:xfrm rot="232365">
            <a:off x="6740831" y="3809881"/>
            <a:ext cx="5332553" cy="2691317"/>
            <a:chOff x="2475914" y="1878239"/>
            <a:chExt cx="7599598" cy="3835486"/>
          </a:xfrm>
        </p:grpSpPr>
        <p:sp>
          <p:nvSpPr>
            <p:cNvPr id="12" name="Rectangle 20">
              <a:extLst>
                <a:ext uri="{FF2B5EF4-FFF2-40B4-BE49-F238E27FC236}">
                  <a16:creationId xmlns:a16="http://schemas.microsoft.com/office/drawing/2014/main" id="{9E05EAE9-AD39-474C-8831-376E2A11FC55}"/>
                </a:ext>
              </a:extLst>
            </p:cNvPr>
            <p:cNvSpPr/>
            <p:nvPr/>
          </p:nvSpPr>
          <p:spPr>
            <a:xfrm rot="4143027">
              <a:off x="4197943" y="3977632"/>
              <a:ext cx="2458451" cy="1013735"/>
            </a:xfrm>
            <a:custGeom>
              <a:avLst/>
              <a:gdLst>
                <a:gd name="connsiteX0" fmla="*/ 0 w 890731"/>
                <a:gd name="connsiteY0" fmla="*/ 0 h 303004"/>
                <a:gd name="connsiteX1" fmla="*/ 890731 w 890731"/>
                <a:gd name="connsiteY1" fmla="*/ 0 h 303004"/>
                <a:gd name="connsiteX2" fmla="*/ 890731 w 890731"/>
                <a:gd name="connsiteY2" fmla="*/ 303004 h 303004"/>
                <a:gd name="connsiteX3" fmla="*/ 0 w 890731"/>
                <a:gd name="connsiteY3" fmla="*/ 303004 h 303004"/>
                <a:gd name="connsiteX4" fmla="*/ 0 w 890731"/>
                <a:gd name="connsiteY4" fmla="*/ 0 h 303004"/>
                <a:gd name="connsiteX0" fmla="*/ 0 w 1655078"/>
                <a:gd name="connsiteY0" fmla="*/ 0 h 303004"/>
                <a:gd name="connsiteX1" fmla="*/ 890731 w 1655078"/>
                <a:gd name="connsiteY1" fmla="*/ 0 h 303004"/>
                <a:gd name="connsiteX2" fmla="*/ 1655078 w 1655078"/>
                <a:gd name="connsiteY2" fmla="*/ 184148 h 303004"/>
                <a:gd name="connsiteX3" fmla="*/ 0 w 1655078"/>
                <a:gd name="connsiteY3" fmla="*/ 303004 h 303004"/>
                <a:gd name="connsiteX4" fmla="*/ 0 w 1655078"/>
                <a:gd name="connsiteY4" fmla="*/ 0 h 303004"/>
                <a:gd name="connsiteX0" fmla="*/ 0 w 1655078"/>
                <a:gd name="connsiteY0" fmla="*/ 367531 h 670535"/>
                <a:gd name="connsiteX1" fmla="*/ 1173148 w 1655078"/>
                <a:gd name="connsiteY1" fmla="*/ 0 h 670535"/>
                <a:gd name="connsiteX2" fmla="*/ 1655078 w 1655078"/>
                <a:gd name="connsiteY2" fmla="*/ 551679 h 670535"/>
                <a:gd name="connsiteX3" fmla="*/ 0 w 1655078"/>
                <a:gd name="connsiteY3" fmla="*/ 670535 h 670535"/>
                <a:gd name="connsiteX4" fmla="*/ 0 w 1655078"/>
                <a:gd name="connsiteY4" fmla="*/ 367531 h 670535"/>
                <a:gd name="connsiteX0" fmla="*/ 0 w 1891852"/>
                <a:gd name="connsiteY0" fmla="*/ 367531 h 670535"/>
                <a:gd name="connsiteX1" fmla="*/ 1173148 w 1891852"/>
                <a:gd name="connsiteY1" fmla="*/ 0 h 670535"/>
                <a:gd name="connsiteX2" fmla="*/ 1655078 w 1891852"/>
                <a:gd name="connsiteY2" fmla="*/ 551679 h 670535"/>
                <a:gd name="connsiteX3" fmla="*/ 0 w 1891852"/>
                <a:gd name="connsiteY3" fmla="*/ 670535 h 670535"/>
                <a:gd name="connsiteX4" fmla="*/ 0 w 1891852"/>
                <a:gd name="connsiteY4" fmla="*/ 367531 h 670535"/>
                <a:gd name="connsiteX0" fmla="*/ 0 w 1992269"/>
                <a:gd name="connsiteY0" fmla="*/ 367531 h 670535"/>
                <a:gd name="connsiteX1" fmla="*/ 1173148 w 1992269"/>
                <a:gd name="connsiteY1" fmla="*/ 0 h 670535"/>
                <a:gd name="connsiteX2" fmla="*/ 1655078 w 1992269"/>
                <a:gd name="connsiteY2" fmla="*/ 551679 h 670535"/>
                <a:gd name="connsiteX3" fmla="*/ 0 w 1992269"/>
                <a:gd name="connsiteY3" fmla="*/ 670535 h 670535"/>
                <a:gd name="connsiteX4" fmla="*/ 0 w 1992269"/>
                <a:gd name="connsiteY4" fmla="*/ 367531 h 670535"/>
                <a:gd name="connsiteX0" fmla="*/ 0 w 1992269"/>
                <a:gd name="connsiteY0" fmla="*/ 367531 h 826142"/>
                <a:gd name="connsiteX1" fmla="*/ 1173148 w 1992269"/>
                <a:gd name="connsiteY1" fmla="*/ 0 h 826142"/>
                <a:gd name="connsiteX2" fmla="*/ 1655078 w 1992269"/>
                <a:gd name="connsiteY2" fmla="*/ 551679 h 826142"/>
                <a:gd name="connsiteX3" fmla="*/ 0 w 1992269"/>
                <a:gd name="connsiteY3" fmla="*/ 670535 h 826142"/>
                <a:gd name="connsiteX4" fmla="*/ 0 w 1992269"/>
                <a:gd name="connsiteY4" fmla="*/ 367531 h 826142"/>
                <a:gd name="connsiteX0" fmla="*/ 466182 w 2458451"/>
                <a:gd name="connsiteY0" fmla="*/ 367531 h 921924"/>
                <a:gd name="connsiteX1" fmla="*/ 1639330 w 2458451"/>
                <a:gd name="connsiteY1" fmla="*/ 0 h 921924"/>
                <a:gd name="connsiteX2" fmla="*/ 2121260 w 2458451"/>
                <a:gd name="connsiteY2" fmla="*/ 551679 h 921924"/>
                <a:gd name="connsiteX3" fmla="*/ 0 w 2458451"/>
                <a:gd name="connsiteY3" fmla="*/ 896857 h 921924"/>
                <a:gd name="connsiteX4" fmla="*/ 466182 w 2458451"/>
                <a:gd name="connsiteY4" fmla="*/ 367531 h 921924"/>
                <a:gd name="connsiteX0" fmla="*/ 466182 w 2458451"/>
                <a:gd name="connsiteY0" fmla="*/ 367531 h 995897"/>
                <a:gd name="connsiteX1" fmla="*/ 1639330 w 2458451"/>
                <a:gd name="connsiteY1" fmla="*/ 0 h 995897"/>
                <a:gd name="connsiteX2" fmla="*/ 2121260 w 2458451"/>
                <a:gd name="connsiteY2" fmla="*/ 551679 h 995897"/>
                <a:gd name="connsiteX3" fmla="*/ 0 w 2458451"/>
                <a:gd name="connsiteY3" fmla="*/ 896857 h 995897"/>
                <a:gd name="connsiteX4" fmla="*/ 466182 w 2458451"/>
                <a:gd name="connsiteY4" fmla="*/ 367531 h 995897"/>
                <a:gd name="connsiteX0" fmla="*/ 466182 w 2458451"/>
                <a:gd name="connsiteY0" fmla="*/ 367531 h 976043"/>
                <a:gd name="connsiteX1" fmla="*/ 1639330 w 2458451"/>
                <a:gd name="connsiteY1" fmla="*/ 0 h 976043"/>
                <a:gd name="connsiteX2" fmla="*/ 2121260 w 2458451"/>
                <a:gd name="connsiteY2" fmla="*/ 551679 h 976043"/>
                <a:gd name="connsiteX3" fmla="*/ 469461 w 2458451"/>
                <a:gd name="connsiteY3" fmla="*/ 933636 h 976043"/>
                <a:gd name="connsiteX4" fmla="*/ 0 w 2458451"/>
                <a:gd name="connsiteY4" fmla="*/ 896857 h 976043"/>
                <a:gd name="connsiteX5" fmla="*/ 466182 w 2458451"/>
                <a:gd name="connsiteY5" fmla="*/ 367531 h 976043"/>
                <a:gd name="connsiteX0" fmla="*/ 466182 w 2458451"/>
                <a:gd name="connsiteY0" fmla="*/ 367531 h 1013547"/>
                <a:gd name="connsiteX1" fmla="*/ 1639330 w 2458451"/>
                <a:gd name="connsiteY1" fmla="*/ 0 h 1013547"/>
                <a:gd name="connsiteX2" fmla="*/ 2121260 w 2458451"/>
                <a:gd name="connsiteY2" fmla="*/ 551679 h 1013547"/>
                <a:gd name="connsiteX3" fmla="*/ 469461 w 2458451"/>
                <a:gd name="connsiteY3" fmla="*/ 933636 h 1013547"/>
                <a:gd name="connsiteX4" fmla="*/ 0 w 2458451"/>
                <a:gd name="connsiteY4" fmla="*/ 896857 h 1013547"/>
                <a:gd name="connsiteX5" fmla="*/ 466182 w 2458451"/>
                <a:gd name="connsiteY5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719 h 1013735"/>
                <a:gd name="connsiteX1" fmla="*/ 1071047 w 2458451"/>
                <a:gd name="connsiteY1" fmla="*/ 227004 h 1013735"/>
                <a:gd name="connsiteX2" fmla="*/ 1639330 w 2458451"/>
                <a:gd name="connsiteY2" fmla="*/ 188 h 1013735"/>
                <a:gd name="connsiteX3" fmla="*/ 2121260 w 2458451"/>
                <a:gd name="connsiteY3" fmla="*/ 551867 h 1013735"/>
                <a:gd name="connsiteX4" fmla="*/ 469461 w 2458451"/>
                <a:gd name="connsiteY4" fmla="*/ 933824 h 1013735"/>
                <a:gd name="connsiteX5" fmla="*/ 0 w 2458451"/>
                <a:gd name="connsiteY5" fmla="*/ 897045 h 1013735"/>
                <a:gd name="connsiteX6" fmla="*/ 466182 w 2458451"/>
                <a:gd name="connsiteY6" fmla="*/ 367719 h 101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8451" h="1013735">
                  <a:moveTo>
                    <a:pt x="466182" y="367719"/>
                  </a:moveTo>
                  <a:cubicBezTo>
                    <a:pt x="677468" y="301383"/>
                    <a:pt x="859761" y="293340"/>
                    <a:pt x="1071047" y="227004"/>
                  </a:cubicBezTo>
                  <a:cubicBezTo>
                    <a:pt x="1252340" y="75635"/>
                    <a:pt x="1468880" y="-4416"/>
                    <a:pt x="1639330" y="188"/>
                  </a:cubicBezTo>
                  <a:cubicBezTo>
                    <a:pt x="3017025" y="70264"/>
                    <a:pt x="2274749" y="481390"/>
                    <a:pt x="2121260" y="551867"/>
                  </a:cubicBezTo>
                  <a:cubicBezTo>
                    <a:pt x="1927763" y="716511"/>
                    <a:pt x="784600" y="1203830"/>
                    <a:pt x="469461" y="933824"/>
                  </a:cubicBezTo>
                  <a:cubicBezTo>
                    <a:pt x="115918" y="991354"/>
                    <a:pt x="2028" y="1000433"/>
                    <a:pt x="0" y="897045"/>
                  </a:cubicBezTo>
                  <a:lnTo>
                    <a:pt x="466182" y="367719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1A3FFE71-E093-47E4-AB9A-A1DB36E458C2}"/>
                </a:ext>
              </a:extLst>
            </p:cNvPr>
            <p:cNvSpPr/>
            <p:nvPr/>
          </p:nvSpPr>
          <p:spPr>
            <a:xfrm>
              <a:off x="2475914" y="1878239"/>
              <a:ext cx="7599598" cy="2825118"/>
            </a:xfrm>
            <a:custGeom>
              <a:avLst/>
              <a:gdLst>
                <a:gd name="connsiteX0" fmla="*/ 0 w 4557333"/>
                <a:gd name="connsiteY0" fmla="*/ 0 h 1268088"/>
                <a:gd name="connsiteX1" fmla="*/ 4557333 w 4557333"/>
                <a:gd name="connsiteY1" fmla="*/ 0 h 1268088"/>
                <a:gd name="connsiteX2" fmla="*/ 4557333 w 4557333"/>
                <a:gd name="connsiteY2" fmla="*/ 1268088 h 1268088"/>
                <a:gd name="connsiteX3" fmla="*/ 0 w 4557333"/>
                <a:gd name="connsiteY3" fmla="*/ 1268088 h 1268088"/>
                <a:gd name="connsiteX4" fmla="*/ 0 w 4557333"/>
                <a:gd name="connsiteY4" fmla="*/ 0 h 1268088"/>
                <a:gd name="connsiteX0" fmla="*/ 609600 w 4557333"/>
                <a:gd name="connsiteY0" fmla="*/ 0 h 1496688"/>
                <a:gd name="connsiteX1" fmla="*/ 4557333 w 4557333"/>
                <a:gd name="connsiteY1" fmla="*/ 228600 h 1496688"/>
                <a:gd name="connsiteX2" fmla="*/ 4557333 w 4557333"/>
                <a:gd name="connsiteY2" fmla="*/ 1496688 h 1496688"/>
                <a:gd name="connsiteX3" fmla="*/ 0 w 4557333"/>
                <a:gd name="connsiteY3" fmla="*/ 1496688 h 1496688"/>
                <a:gd name="connsiteX4" fmla="*/ 609600 w 4557333"/>
                <a:gd name="connsiteY4" fmla="*/ 0 h 1496688"/>
                <a:gd name="connsiteX0" fmla="*/ 304800 w 4252533"/>
                <a:gd name="connsiteY0" fmla="*/ 0 h 1496688"/>
                <a:gd name="connsiteX1" fmla="*/ 4252533 w 4252533"/>
                <a:gd name="connsiteY1" fmla="*/ 228600 h 1496688"/>
                <a:gd name="connsiteX2" fmla="*/ 4252533 w 4252533"/>
                <a:gd name="connsiteY2" fmla="*/ 1496688 h 1496688"/>
                <a:gd name="connsiteX3" fmla="*/ 0 w 4252533"/>
                <a:gd name="connsiteY3" fmla="*/ 1001388 h 1496688"/>
                <a:gd name="connsiteX4" fmla="*/ 304800 w 4252533"/>
                <a:gd name="connsiteY4" fmla="*/ 0 h 1496688"/>
                <a:gd name="connsiteX0" fmla="*/ 317500 w 4265233"/>
                <a:gd name="connsiteY0" fmla="*/ 0 h 1496688"/>
                <a:gd name="connsiteX1" fmla="*/ 4265233 w 4265233"/>
                <a:gd name="connsiteY1" fmla="*/ 228600 h 1496688"/>
                <a:gd name="connsiteX2" fmla="*/ 4265233 w 4265233"/>
                <a:gd name="connsiteY2" fmla="*/ 1496688 h 1496688"/>
                <a:gd name="connsiteX3" fmla="*/ 0 w 4265233"/>
                <a:gd name="connsiteY3" fmla="*/ 1026788 h 1496688"/>
                <a:gd name="connsiteX4" fmla="*/ 317500 w 4265233"/>
                <a:gd name="connsiteY4" fmla="*/ 0 h 1496688"/>
                <a:gd name="connsiteX0" fmla="*/ 877533 w 4825266"/>
                <a:gd name="connsiteY0" fmla="*/ 0 h 1496688"/>
                <a:gd name="connsiteX1" fmla="*/ 4825266 w 4825266"/>
                <a:gd name="connsiteY1" fmla="*/ 228600 h 1496688"/>
                <a:gd name="connsiteX2" fmla="*/ 4825266 w 4825266"/>
                <a:gd name="connsiteY2" fmla="*/ 1496688 h 1496688"/>
                <a:gd name="connsiteX3" fmla="*/ 560033 w 4825266"/>
                <a:gd name="connsiteY3" fmla="*/ 1026788 h 1496688"/>
                <a:gd name="connsiteX4" fmla="*/ 877533 w 4825266"/>
                <a:gd name="connsiteY4" fmla="*/ 0 h 1496688"/>
                <a:gd name="connsiteX0" fmla="*/ 902286 w 4850019"/>
                <a:gd name="connsiteY0" fmla="*/ 0 h 1496688"/>
                <a:gd name="connsiteX1" fmla="*/ 4850019 w 4850019"/>
                <a:gd name="connsiteY1" fmla="*/ 228600 h 1496688"/>
                <a:gd name="connsiteX2" fmla="*/ 4850019 w 4850019"/>
                <a:gd name="connsiteY2" fmla="*/ 1496688 h 1496688"/>
                <a:gd name="connsiteX3" fmla="*/ 584786 w 4850019"/>
                <a:gd name="connsiteY3" fmla="*/ 1026788 h 1496688"/>
                <a:gd name="connsiteX4" fmla="*/ 902286 w 4850019"/>
                <a:gd name="connsiteY4" fmla="*/ 0 h 1496688"/>
                <a:gd name="connsiteX0" fmla="*/ 902286 w 5827919"/>
                <a:gd name="connsiteY0" fmla="*/ 546100 h 2042788"/>
                <a:gd name="connsiteX1" fmla="*/ 5827919 w 5827919"/>
                <a:gd name="connsiteY1" fmla="*/ 0 h 2042788"/>
                <a:gd name="connsiteX2" fmla="*/ 4850019 w 5827919"/>
                <a:gd name="connsiteY2" fmla="*/ 2042788 h 2042788"/>
                <a:gd name="connsiteX3" fmla="*/ 584786 w 5827919"/>
                <a:gd name="connsiteY3" fmla="*/ 1572888 h 2042788"/>
                <a:gd name="connsiteX4" fmla="*/ 902286 w 5827919"/>
                <a:gd name="connsiteY4" fmla="*/ 546100 h 2042788"/>
                <a:gd name="connsiteX0" fmla="*/ 902286 w 5954919"/>
                <a:gd name="connsiteY0" fmla="*/ 546100 h 1572888"/>
                <a:gd name="connsiteX1" fmla="*/ 5827919 w 5954919"/>
                <a:gd name="connsiteY1" fmla="*/ 0 h 1572888"/>
                <a:gd name="connsiteX2" fmla="*/ 5954919 w 5954919"/>
                <a:gd name="connsiteY2" fmla="*/ 252088 h 1572888"/>
                <a:gd name="connsiteX3" fmla="*/ 584786 w 5954919"/>
                <a:gd name="connsiteY3" fmla="*/ 1572888 h 1572888"/>
                <a:gd name="connsiteX4" fmla="*/ 902286 w 5954919"/>
                <a:gd name="connsiteY4" fmla="*/ 546100 h 1572888"/>
                <a:gd name="connsiteX0" fmla="*/ 902286 w 5954919"/>
                <a:gd name="connsiteY0" fmla="*/ 546100 h 1572888"/>
                <a:gd name="connsiteX1" fmla="*/ 5827919 w 5954919"/>
                <a:gd name="connsiteY1" fmla="*/ 0 h 1572888"/>
                <a:gd name="connsiteX2" fmla="*/ 5954919 w 5954919"/>
                <a:gd name="connsiteY2" fmla="*/ 252088 h 1572888"/>
                <a:gd name="connsiteX3" fmla="*/ 584786 w 5954919"/>
                <a:gd name="connsiteY3" fmla="*/ 1572888 h 1572888"/>
                <a:gd name="connsiteX4" fmla="*/ 902286 w 5954919"/>
                <a:gd name="connsiteY4" fmla="*/ 546100 h 1572888"/>
                <a:gd name="connsiteX0" fmla="*/ 902286 w 5954919"/>
                <a:gd name="connsiteY0" fmla="*/ 584200 h 1610988"/>
                <a:gd name="connsiteX1" fmla="*/ 5827919 w 5954919"/>
                <a:gd name="connsiteY1" fmla="*/ 0 h 1610988"/>
                <a:gd name="connsiteX2" fmla="*/ 5954919 w 5954919"/>
                <a:gd name="connsiteY2" fmla="*/ 290188 h 1610988"/>
                <a:gd name="connsiteX3" fmla="*/ 584786 w 5954919"/>
                <a:gd name="connsiteY3" fmla="*/ 1610988 h 1610988"/>
                <a:gd name="connsiteX4" fmla="*/ 902286 w 5954919"/>
                <a:gd name="connsiteY4" fmla="*/ 584200 h 1610988"/>
                <a:gd name="connsiteX0" fmla="*/ 902286 w 5985399"/>
                <a:gd name="connsiteY0" fmla="*/ 584200 h 1610988"/>
                <a:gd name="connsiteX1" fmla="*/ 5827919 w 5985399"/>
                <a:gd name="connsiteY1" fmla="*/ 0 h 1610988"/>
                <a:gd name="connsiteX2" fmla="*/ 5985399 w 5985399"/>
                <a:gd name="connsiteY2" fmla="*/ 282568 h 1610988"/>
                <a:gd name="connsiteX3" fmla="*/ 584786 w 5985399"/>
                <a:gd name="connsiteY3" fmla="*/ 1610988 h 1610988"/>
                <a:gd name="connsiteX4" fmla="*/ 902286 w 5985399"/>
                <a:gd name="connsiteY4" fmla="*/ 584200 h 1610988"/>
                <a:gd name="connsiteX0" fmla="*/ 902286 w 5985399"/>
                <a:gd name="connsiteY0" fmla="*/ 584200 h 1845089"/>
                <a:gd name="connsiteX1" fmla="*/ 5827919 w 5985399"/>
                <a:gd name="connsiteY1" fmla="*/ 0 h 1845089"/>
                <a:gd name="connsiteX2" fmla="*/ 5985399 w 5985399"/>
                <a:gd name="connsiteY2" fmla="*/ 282568 h 1845089"/>
                <a:gd name="connsiteX3" fmla="*/ 584786 w 5985399"/>
                <a:gd name="connsiteY3" fmla="*/ 1610988 h 1845089"/>
                <a:gd name="connsiteX4" fmla="*/ 902286 w 5985399"/>
                <a:gd name="connsiteY4" fmla="*/ 584200 h 1845089"/>
                <a:gd name="connsiteX0" fmla="*/ 902286 w 5985399"/>
                <a:gd name="connsiteY0" fmla="*/ 584200 h 2087156"/>
                <a:gd name="connsiteX1" fmla="*/ 5827919 w 5985399"/>
                <a:gd name="connsiteY1" fmla="*/ 0 h 2087156"/>
                <a:gd name="connsiteX2" fmla="*/ 5985399 w 5985399"/>
                <a:gd name="connsiteY2" fmla="*/ 282568 h 2087156"/>
                <a:gd name="connsiteX3" fmla="*/ 584786 w 5985399"/>
                <a:gd name="connsiteY3" fmla="*/ 1610988 h 2087156"/>
                <a:gd name="connsiteX4" fmla="*/ 902286 w 5985399"/>
                <a:gd name="connsiteY4" fmla="*/ 584200 h 2087156"/>
                <a:gd name="connsiteX0" fmla="*/ 902286 w 6769687"/>
                <a:gd name="connsiteY0" fmla="*/ 1107854 h 2610810"/>
                <a:gd name="connsiteX1" fmla="*/ 5827919 w 6769687"/>
                <a:gd name="connsiteY1" fmla="*/ 523654 h 2610810"/>
                <a:gd name="connsiteX2" fmla="*/ 6769687 w 6769687"/>
                <a:gd name="connsiteY2" fmla="*/ 2952 h 2610810"/>
                <a:gd name="connsiteX3" fmla="*/ 5985399 w 6769687"/>
                <a:gd name="connsiteY3" fmla="*/ 806222 h 2610810"/>
                <a:gd name="connsiteX4" fmla="*/ 584786 w 6769687"/>
                <a:gd name="connsiteY4" fmla="*/ 2134642 h 2610810"/>
                <a:gd name="connsiteX5" fmla="*/ 902286 w 6769687"/>
                <a:gd name="connsiteY5" fmla="*/ 1107854 h 2610810"/>
                <a:gd name="connsiteX0" fmla="*/ 902286 w 7588448"/>
                <a:gd name="connsiteY0" fmla="*/ 1107854 h 2610810"/>
                <a:gd name="connsiteX1" fmla="*/ 5827919 w 7588448"/>
                <a:gd name="connsiteY1" fmla="*/ 523654 h 2610810"/>
                <a:gd name="connsiteX2" fmla="*/ 6769687 w 7588448"/>
                <a:gd name="connsiteY2" fmla="*/ 2952 h 2610810"/>
                <a:gd name="connsiteX3" fmla="*/ 7569787 w 7588448"/>
                <a:gd name="connsiteY3" fmla="*/ 1044352 h 2610810"/>
                <a:gd name="connsiteX4" fmla="*/ 5985399 w 7588448"/>
                <a:gd name="connsiteY4" fmla="*/ 806222 h 2610810"/>
                <a:gd name="connsiteX5" fmla="*/ 584786 w 7588448"/>
                <a:gd name="connsiteY5" fmla="*/ 2134642 h 2610810"/>
                <a:gd name="connsiteX6" fmla="*/ 902286 w 7588448"/>
                <a:gd name="connsiteY6" fmla="*/ 1107854 h 2610810"/>
                <a:gd name="connsiteX0" fmla="*/ 902286 w 7583936"/>
                <a:gd name="connsiteY0" fmla="*/ 1108326 h 2611282"/>
                <a:gd name="connsiteX1" fmla="*/ 5827919 w 7583936"/>
                <a:gd name="connsiteY1" fmla="*/ 524126 h 2611282"/>
                <a:gd name="connsiteX2" fmla="*/ 6769687 w 7583936"/>
                <a:gd name="connsiteY2" fmla="*/ 3424 h 2611282"/>
                <a:gd name="connsiteX3" fmla="*/ 6439486 w 7583936"/>
                <a:gd name="connsiteY3" fmla="*/ 460624 h 2611282"/>
                <a:gd name="connsiteX4" fmla="*/ 7569787 w 7583936"/>
                <a:gd name="connsiteY4" fmla="*/ 1044824 h 2611282"/>
                <a:gd name="connsiteX5" fmla="*/ 5985399 w 7583936"/>
                <a:gd name="connsiteY5" fmla="*/ 806694 h 2611282"/>
                <a:gd name="connsiteX6" fmla="*/ 584786 w 7583936"/>
                <a:gd name="connsiteY6" fmla="*/ 2135114 h 2611282"/>
                <a:gd name="connsiteX7" fmla="*/ 902286 w 7583936"/>
                <a:gd name="connsiteY7" fmla="*/ 1108326 h 2611282"/>
                <a:gd name="connsiteX0" fmla="*/ 902286 w 7583936"/>
                <a:gd name="connsiteY0" fmla="*/ 1109371 h 2612327"/>
                <a:gd name="connsiteX1" fmla="*/ 5827919 w 7583936"/>
                <a:gd name="connsiteY1" fmla="*/ 525171 h 2612327"/>
                <a:gd name="connsiteX2" fmla="*/ 6769687 w 7583936"/>
                <a:gd name="connsiteY2" fmla="*/ 4469 h 2612327"/>
                <a:gd name="connsiteX3" fmla="*/ 6439486 w 7583936"/>
                <a:gd name="connsiteY3" fmla="*/ 461669 h 2612327"/>
                <a:gd name="connsiteX4" fmla="*/ 7569787 w 7583936"/>
                <a:gd name="connsiteY4" fmla="*/ 1045869 h 2612327"/>
                <a:gd name="connsiteX5" fmla="*/ 5985399 w 7583936"/>
                <a:gd name="connsiteY5" fmla="*/ 807739 h 2612327"/>
                <a:gd name="connsiteX6" fmla="*/ 584786 w 7583936"/>
                <a:gd name="connsiteY6" fmla="*/ 2136159 h 2612327"/>
                <a:gd name="connsiteX7" fmla="*/ 902286 w 7583936"/>
                <a:gd name="connsiteY7" fmla="*/ 1109371 h 2612327"/>
                <a:gd name="connsiteX0" fmla="*/ 902286 w 7583936"/>
                <a:gd name="connsiteY0" fmla="*/ 1275148 h 2778104"/>
                <a:gd name="connsiteX1" fmla="*/ 5827919 w 7583936"/>
                <a:gd name="connsiteY1" fmla="*/ 690948 h 2778104"/>
                <a:gd name="connsiteX2" fmla="*/ 6769687 w 7583936"/>
                <a:gd name="connsiteY2" fmla="*/ 170246 h 2778104"/>
                <a:gd name="connsiteX3" fmla="*/ 6439486 w 7583936"/>
                <a:gd name="connsiteY3" fmla="*/ 627446 h 2778104"/>
                <a:gd name="connsiteX4" fmla="*/ 7569787 w 7583936"/>
                <a:gd name="connsiteY4" fmla="*/ 1211646 h 2778104"/>
                <a:gd name="connsiteX5" fmla="*/ 5985399 w 7583936"/>
                <a:gd name="connsiteY5" fmla="*/ 973516 h 2778104"/>
                <a:gd name="connsiteX6" fmla="*/ 584786 w 7583936"/>
                <a:gd name="connsiteY6" fmla="*/ 2301936 h 2778104"/>
                <a:gd name="connsiteX7" fmla="*/ 902286 w 7583936"/>
                <a:gd name="connsiteY7" fmla="*/ 1275148 h 2778104"/>
                <a:gd name="connsiteX0" fmla="*/ 902286 w 7583936"/>
                <a:gd name="connsiteY0" fmla="*/ 1275148 h 2778104"/>
                <a:gd name="connsiteX1" fmla="*/ 5827919 w 7583936"/>
                <a:gd name="connsiteY1" fmla="*/ 690948 h 2778104"/>
                <a:gd name="connsiteX2" fmla="*/ 6769687 w 7583936"/>
                <a:gd name="connsiteY2" fmla="*/ 170246 h 2778104"/>
                <a:gd name="connsiteX3" fmla="*/ 6439486 w 7583936"/>
                <a:gd name="connsiteY3" fmla="*/ 627446 h 2778104"/>
                <a:gd name="connsiteX4" fmla="*/ 7569787 w 7583936"/>
                <a:gd name="connsiteY4" fmla="*/ 1211646 h 2778104"/>
                <a:gd name="connsiteX5" fmla="*/ 5985399 w 7583936"/>
                <a:gd name="connsiteY5" fmla="*/ 973516 h 2778104"/>
                <a:gd name="connsiteX6" fmla="*/ 584786 w 7583936"/>
                <a:gd name="connsiteY6" fmla="*/ 2301936 h 2778104"/>
                <a:gd name="connsiteX7" fmla="*/ 902286 w 7583936"/>
                <a:gd name="connsiteY7" fmla="*/ 1275148 h 2778104"/>
                <a:gd name="connsiteX0" fmla="*/ 902286 w 7583936"/>
                <a:gd name="connsiteY0" fmla="*/ 1482140 h 2985096"/>
                <a:gd name="connsiteX1" fmla="*/ 5827919 w 7583936"/>
                <a:gd name="connsiteY1" fmla="*/ 897940 h 2985096"/>
                <a:gd name="connsiteX2" fmla="*/ 6795087 w 7583936"/>
                <a:gd name="connsiteY2" fmla="*/ 148638 h 2985096"/>
                <a:gd name="connsiteX3" fmla="*/ 6439486 w 7583936"/>
                <a:gd name="connsiteY3" fmla="*/ 834438 h 2985096"/>
                <a:gd name="connsiteX4" fmla="*/ 7569787 w 7583936"/>
                <a:gd name="connsiteY4" fmla="*/ 1418638 h 2985096"/>
                <a:gd name="connsiteX5" fmla="*/ 5985399 w 7583936"/>
                <a:gd name="connsiteY5" fmla="*/ 1180508 h 2985096"/>
                <a:gd name="connsiteX6" fmla="*/ 584786 w 7583936"/>
                <a:gd name="connsiteY6" fmla="*/ 2508928 h 2985096"/>
                <a:gd name="connsiteX7" fmla="*/ 902286 w 7583936"/>
                <a:gd name="connsiteY7" fmla="*/ 1482140 h 2985096"/>
                <a:gd name="connsiteX0" fmla="*/ 902286 w 7599598"/>
                <a:gd name="connsiteY0" fmla="*/ 1482140 h 2985096"/>
                <a:gd name="connsiteX1" fmla="*/ 5827919 w 7599598"/>
                <a:gd name="connsiteY1" fmla="*/ 897940 h 2985096"/>
                <a:gd name="connsiteX2" fmla="*/ 6795087 w 7599598"/>
                <a:gd name="connsiteY2" fmla="*/ 148638 h 2985096"/>
                <a:gd name="connsiteX3" fmla="*/ 6439486 w 7599598"/>
                <a:gd name="connsiteY3" fmla="*/ 834438 h 2985096"/>
                <a:gd name="connsiteX4" fmla="*/ 7569787 w 7599598"/>
                <a:gd name="connsiteY4" fmla="*/ 1418638 h 2985096"/>
                <a:gd name="connsiteX5" fmla="*/ 5985399 w 7599598"/>
                <a:gd name="connsiteY5" fmla="*/ 1180508 h 2985096"/>
                <a:gd name="connsiteX6" fmla="*/ 584786 w 7599598"/>
                <a:gd name="connsiteY6" fmla="*/ 2508928 h 2985096"/>
                <a:gd name="connsiteX7" fmla="*/ 902286 w 7599598"/>
                <a:gd name="connsiteY7" fmla="*/ 1482140 h 2985096"/>
                <a:gd name="connsiteX0" fmla="*/ 902286 w 7599598"/>
                <a:gd name="connsiteY0" fmla="*/ 1482140 h 2985096"/>
                <a:gd name="connsiteX1" fmla="*/ 5827919 w 7599598"/>
                <a:gd name="connsiteY1" fmla="*/ 897940 h 2985096"/>
                <a:gd name="connsiteX2" fmla="*/ 6795087 w 7599598"/>
                <a:gd name="connsiteY2" fmla="*/ 148638 h 2985096"/>
                <a:gd name="connsiteX3" fmla="*/ 6439486 w 7599598"/>
                <a:gd name="connsiteY3" fmla="*/ 834438 h 2985096"/>
                <a:gd name="connsiteX4" fmla="*/ 7569787 w 7599598"/>
                <a:gd name="connsiteY4" fmla="*/ 1418638 h 2985096"/>
                <a:gd name="connsiteX5" fmla="*/ 5985399 w 7599598"/>
                <a:gd name="connsiteY5" fmla="*/ 1180508 h 2985096"/>
                <a:gd name="connsiteX6" fmla="*/ 584786 w 7599598"/>
                <a:gd name="connsiteY6" fmla="*/ 2508928 h 2985096"/>
                <a:gd name="connsiteX7" fmla="*/ 902286 w 7599598"/>
                <a:gd name="connsiteY7" fmla="*/ 1482140 h 2985096"/>
                <a:gd name="connsiteX0" fmla="*/ 902286 w 7599598"/>
                <a:gd name="connsiteY0" fmla="*/ 1470497 h 2973453"/>
                <a:gd name="connsiteX1" fmla="*/ 5827919 w 7599598"/>
                <a:gd name="connsiteY1" fmla="*/ 886297 h 2973453"/>
                <a:gd name="connsiteX2" fmla="*/ 6795087 w 7599598"/>
                <a:gd name="connsiteY2" fmla="*/ 149695 h 2973453"/>
                <a:gd name="connsiteX3" fmla="*/ 6439486 w 7599598"/>
                <a:gd name="connsiteY3" fmla="*/ 822795 h 2973453"/>
                <a:gd name="connsiteX4" fmla="*/ 7569787 w 7599598"/>
                <a:gd name="connsiteY4" fmla="*/ 1406995 h 2973453"/>
                <a:gd name="connsiteX5" fmla="*/ 5985399 w 7599598"/>
                <a:gd name="connsiteY5" fmla="*/ 1168865 h 2973453"/>
                <a:gd name="connsiteX6" fmla="*/ 584786 w 7599598"/>
                <a:gd name="connsiteY6" fmla="*/ 2497285 h 2973453"/>
                <a:gd name="connsiteX7" fmla="*/ 902286 w 7599598"/>
                <a:gd name="connsiteY7" fmla="*/ 1470497 h 2973453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8264 h 2841220"/>
                <a:gd name="connsiteX1" fmla="*/ 5827919 w 7599598"/>
                <a:gd name="connsiteY1" fmla="*/ 754064 h 2841220"/>
                <a:gd name="connsiteX2" fmla="*/ 6795087 w 7599598"/>
                <a:gd name="connsiteY2" fmla="*/ 17462 h 2841220"/>
                <a:gd name="connsiteX3" fmla="*/ 6439486 w 7599598"/>
                <a:gd name="connsiteY3" fmla="*/ 690562 h 2841220"/>
                <a:gd name="connsiteX4" fmla="*/ 7569787 w 7599598"/>
                <a:gd name="connsiteY4" fmla="*/ 1274762 h 2841220"/>
                <a:gd name="connsiteX5" fmla="*/ 5985399 w 7599598"/>
                <a:gd name="connsiteY5" fmla="*/ 1036632 h 2841220"/>
                <a:gd name="connsiteX6" fmla="*/ 584786 w 7599598"/>
                <a:gd name="connsiteY6" fmla="*/ 2365052 h 2841220"/>
                <a:gd name="connsiteX7" fmla="*/ 902286 w 7599598"/>
                <a:gd name="connsiteY7" fmla="*/ 1338264 h 2841220"/>
                <a:gd name="connsiteX0" fmla="*/ 902286 w 7599598"/>
                <a:gd name="connsiteY0" fmla="*/ 1338264 h 2841220"/>
                <a:gd name="connsiteX1" fmla="*/ 5827919 w 7599598"/>
                <a:gd name="connsiteY1" fmla="*/ 754064 h 2841220"/>
                <a:gd name="connsiteX2" fmla="*/ 6795087 w 7599598"/>
                <a:gd name="connsiteY2" fmla="*/ 17462 h 2841220"/>
                <a:gd name="connsiteX3" fmla="*/ 6439486 w 7599598"/>
                <a:gd name="connsiteY3" fmla="*/ 690562 h 2841220"/>
                <a:gd name="connsiteX4" fmla="*/ 7569787 w 7599598"/>
                <a:gd name="connsiteY4" fmla="*/ 1274762 h 2841220"/>
                <a:gd name="connsiteX5" fmla="*/ 5985399 w 7599598"/>
                <a:gd name="connsiteY5" fmla="*/ 1036632 h 2841220"/>
                <a:gd name="connsiteX6" fmla="*/ 584786 w 7599598"/>
                <a:gd name="connsiteY6" fmla="*/ 2365052 h 2841220"/>
                <a:gd name="connsiteX7" fmla="*/ 902286 w 7599598"/>
                <a:gd name="connsiteY7" fmla="*/ 1338264 h 2841220"/>
                <a:gd name="connsiteX0" fmla="*/ 902286 w 7599598"/>
                <a:gd name="connsiteY0" fmla="*/ 1321499 h 2824455"/>
                <a:gd name="connsiteX1" fmla="*/ 5827919 w 7599598"/>
                <a:gd name="connsiteY1" fmla="*/ 737299 h 2824455"/>
                <a:gd name="connsiteX2" fmla="*/ 6795087 w 7599598"/>
                <a:gd name="connsiteY2" fmla="*/ 697 h 2824455"/>
                <a:gd name="connsiteX3" fmla="*/ 6439486 w 7599598"/>
                <a:gd name="connsiteY3" fmla="*/ 673797 h 2824455"/>
                <a:gd name="connsiteX4" fmla="*/ 7569787 w 7599598"/>
                <a:gd name="connsiteY4" fmla="*/ 1257997 h 2824455"/>
                <a:gd name="connsiteX5" fmla="*/ 5985399 w 7599598"/>
                <a:gd name="connsiteY5" fmla="*/ 1019867 h 2824455"/>
                <a:gd name="connsiteX6" fmla="*/ 584786 w 7599598"/>
                <a:gd name="connsiteY6" fmla="*/ 2348287 h 2824455"/>
                <a:gd name="connsiteX7" fmla="*/ 902286 w 7599598"/>
                <a:gd name="connsiteY7" fmla="*/ 1321499 h 2824455"/>
                <a:gd name="connsiteX0" fmla="*/ 902286 w 7599598"/>
                <a:gd name="connsiteY0" fmla="*/ 1322162 h 2825118"/>
                <a:gd name="connsiteX1" fmla="*/ 5827919 w 7599598"/>
                <a:gd name="connsiteY1" fmla="*/ 737962 h 2825118"/>
                <a:gd name="connsiteX2" fmla="*/ 6795087 w 7599598"/>
                <a:gd name="connsiteY2" fmla="*/ 1360 h 2825118"/>
                <a:gd name="connsiteX3" fmla="*/ 6439486 w 7599598"/>
                <a:gd name="connsiteY3" fmla="*/ 674460 h 2825118"/>
                <a:gd name="connsiteX4" fmla="*/ 7569787 w 7599598"/>
                <a:gd name="connsiteY4" fmla="*/ 1258660 h 2825118"/>
                <a:gd name="connsiteX5" fmla="*/ 5985399 w 7599598"/>
                <a:gd name="connsiteY5" fmla="*/ 1020530 h 2825118"/>
                <a:gd name="connsiteX6" fmla="*/ 584786 w 7599598"/>
                <a:gd name="connsiteY6" fmla="*/ 2348950 h 2825118"/>
                <a:gd name="connsiteX7" fmla="*/ 902286 w 7599598"/>
                <a:gd name="connsiteY7" fmla="*/ 1322162 h 2825118"/>
                <a:gd name="connsiteX0" fmla="*/ 902286 w 7599598"/>
                <a:gd name="connsiteY0" fmla="*/ 1322162 h 2825118"/>
                <a:gd name="connsiteX1" fmla="*/ 5827919 w 7599598"/>
                <a:gd name="connsiteY1" fmla="*/ 737962 h 2825118"/>
                <a:gd name="connsiteX2" fmla="*/ 6795087 w 7599598"/>
                <a:gd name="connsiteY2" fmla="*/ 1360 h 2825118"/>
                <a:gd name="connsiteX3" fmla="*/ 6439486 w 7599598"/>
                <a:gd name="connsiteY3" fmla="*/ 674460 h 2825118"/>
                <a:gd name="connsiteX4" fmla="*/ 7569787 w 7599598"/>
                <a:gd name="connsiteY4" fmla="*/ 1258660 h 2825118"/>
                <a:gd name="connsiteX5" fmla="*/ 5985399 w 7599598"/>
                <a:gd name="connsiteY5" fmla="*/ 1020530 h 2825118"/>
                <a:gd name="connsiteX6" fmla="*/ 584786 w 7599598"/>
                <a:gd name="connsiteY6" fmla="*/ 2348950 h 2825118"/>
                <a:gd name="connsiteX7" fmla="*/ 902286 w 7599598"/>
                <a:gd name="connsiteY7" fmla="*/ 1322162 h 282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99598" h="2825118">
                  <a:moveTo>
                    <a:pt x="902286" y="1322162"/>
                  </a:moveTo>
                  <a:cubicBezTo>
                    <a:pt x="2544164" y="1140129"/>
                    <a:pt x="2372481" y="1918215"/>
                    <a:pt x="5827919" y="737962"/>
                  </a:cubicBezTo>
                  <a:cubicBezTo>
                    <a:pt x="5705808" y="160111"/>
                    <a:pt x="6802898" y="-17689"/>
                    <a:pt x="6795087" y="1360"/>
                  </a:cubicBezTo>
                  <a:cubicBezTo>
                    <a:pt x="6822931" y="43693"/>
                    <a:pt x="7017336" y="500893"/>
                    <a:pt x="6439486" y="674460"/>
                  </a:cubicBezTo>
                  <a:cubicBezTo>
                    <a:pt x="7271336" y="467027"/>
                    <a:pt x="7723785" y="1171348"/>
                    <a:pt x="7569787" y="1258660"/>
                  </a:cubicBezTo>
                  <a:cubicBezTo>
                    <a:pt x="7041658" y="1179283"/>
                    <a:pt x="6391608" y="1358987"/>
                    <a:pt x="5985399" y="1020530"/>
                  </a:cubicBezTo>
                  <a:cubicBezTo>
                    <a:pt x="3537495" y="3825537"/>
                    <a:pt x="1013390" y="2584323"/>
                    <a:pt x="584786" y="2348950"/>
                  </a:cubicBezTo>
                  <a:cubicBezTo>
                    <a:pt x="-795281" y="1397087"/>
                    <a:pt x="669453" y="1397725"/>
                    <a:pt x="902286" y="1322162"/>
                  </a:cubicBezTo>
                  <a:close/>
                </a:path>
              </a:pathLst>
            </a:custGeom>
            <a:solidFill>
              <a:srgbClr val="0B07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54B3794B-D3BF-4E46-813E-ABFB1F1DAF84}"/>
                </a:ext>
              </a:extLst>
            </p:cNvPr>
            <p:cNvSpPr/>
            <p:nvPr/>
          </p:nvSpPr>
          <p:spPr>
            <a:xfrm>
              <a:off x="2480171" y="3490515"/>
              <a:ext cx="5095694" cy="1239447"/>
            </a:xfrm>
            <a:custGeom>
              <a:avLst/>
              <a:gdLst>
                <a:gd name="connsiteX0" fmla="*/ 0 w 933607"/>
                <a:gd name="connsiteY0" fmla="*/ 0 h 482674"/>
                <a:gd name="connsiteX1" fmla="*/ 933607 w 933607"/>
                <a:gd name="connsiteY1" fmla="*/ 0 h 482674"/>
                <a:gd name="connsiteX2" fmla="*/ 933607 w 933607"/>
                <a:gd name="connsiteY2" fmla="*/ 482674 h 482674"/>
                <a:gd name="connsiteX3" fmla="*/ 0 w 933607"/>
                <a:gd name="connsiteY3" fmla="*/ 482674 h 482674"/>
                <a:gd name="connsiteX4" fmla="*/ 0 w 933607"/>
                <a:gd name="connsiteY4" fmla="*/ 0 h 482674"/>
                <a:gd name="connsiteX0" fmla="*/ 617220 w 933607"/>
                <a:gd name="connsiteY0" fmla="*/ 0 h 566494"/>
                <a:gd name="connsiteX1" fmla="*/ 933607 w 933607"/>
                <a:gd name="connsiteY1" fmla="*/ 83820 h 566494"/>
                <a:gd name="connsiteX2" fmla="*/ 933607 w 933607"/>
                <a:gd name="connsiteY2" fmla="*/ 566494 h 566494"/>
                <a:gd name="connsiteX3" fmla="*/ 0 w 933607"/>
                <a:gd name="connsiteY3" fmla="*/ 566494 h 566494"/>
                <a:gd name="connsiteX4" fmla="*/ 617220 w 933607"/>
                <a:gd name="connsiteY4" fmla="*/ 0 h 566494"/>
                <a:gd name="connsiteX0" fmla="*/ 441960 w 758347"/>
                <a:gd name="connsiteY0" fmla="*/ 0 h 566494"/>
                <a:gd name="connsiteX1" fmla="*/ 758347 w 758347"/>
                <a:gd name="connsiteY1" fmla="*/ 83820 h 566494"/>
                <a:gd name="connsiteX2" fmla="*/ 758347 w 758347"/>
                <a:gd name="connsiteY2" fmla="*/ 566494 h 566494"/>
                <a:gd name="connsiteX3" fmla="*/ 0 w 758347"/>
                <a:gd name="connsiteY3" fmla="*/ 566494 h 566494"/>
                <a:gd name="connsiteX4" fmla="*/ 441960 w 758347"/>
                <a:gd name="connsiteY4" fmla="*/ 0 h 566494"/>
                <a:gd name="connsiteX0" fmla="*/ 855769 w 1172156"/>
                <a:gd name="connsiteY0" fmla="*/ 0 h 566494"/>
                <a:gd name="connsiteX1" fmla="*/ 1172156 w 1172156"/>
                <a:gd name="connsiteY1" fmla="*/ 83820 h 566494"/>
                <a:gd name="connsiteX2" fmla="*/ 1172156 w 1172156"/>
                <a:gd name="connsiteY2" fmla="*/ 566494 h 566494"/>
                <a:gd name="connsiteX3" fmla="*/ 413809 w 1172156"/>
                <a:gd name="connsiteY3" fmla="*/ 566494 h 566494"/>
                <a:gd name="connsiteX4" fmla="*/ 855769 w 1172156"/>
                <a:gd name="connsiteY4" fmla="*/ 0 h 566494"/>
                <a:gd name="connsiteX0" fmla="*/ 906105 w 1222492"/>
                <a:gd name="connsiteY0" fmla="*/ 81109 h 647603"/>
                <a:gd name="connsiteX1" fmla="*/ 1222492 w 1222492"/>
                <a:gd name="connsiteY1" fmla="*/ 164929 h 647603"/>
                <a:gd name="connsiteX2" fmla="*/ 1222492 w 1222492"/>
                <a:gd name="connsiteY2" fmla="*/ 647603 h 647603"/>
                <a:gd name="connsiteX3" fmla="*/ 464145 w 1222492"/>
                <a:gd name="connsiteY3" fmla="*/ 647603 h 647603"/>
                <a:gd name="connsiteX4" fmla="*/ 906105 w 1222492"/>
                <a:gd name="connsiteY4" fmla="*/ 81109 h 64760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1222492 w 5085832"/>
                <a:gd name="connsiteY2" fmla="*/ 647603 h 647603"/>
                <a:gd name="connsiteX3" fmla="*/ 464145 w 5085832"/>
                <a:gd name="connsiteY3" fmla="*/ 647603 h 647603"/>
                <a:gd name="connsiteX4" fmla="*/ 906105 w 5085832"/>
                <a:gd name="connsiteY4" fmla="*/ 81109 h 647603"/>
                <a:gd name="connsiteX0" fmla="*/ 906105 w 5085832"/>
                <a:gd name="connsiteY0" fmla="*/ 81109 h 921923"/>
                <a:gd name="connsiteX1" fmla="*/ 5085832 w 5085832"/>
                <a:gd name="connsiteY1" fmla="*/ 279229 h 921923"/>
                <a:gd name="connsiteX2" fmla="*/ 3036052 w 5085832"/>
                <a:gd name="connsiteY2" fmla="*/ 921923 h 921923"/>
                <a:gd name="connsiteX3" fmla="*/ 464145 w 5085832"/>
                <a:gd name="connsiteY3" fmla="*/ 647603 h 921923"/>
                <a:gd name="connsiteX4" fmla="*/ 906105 w 5085832"/>
                <a:gd name="connsiteY4" fmla="*/ 81109 h 92192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464145 w 5085832"/>
                <a:gd name="connsiteY2" fmla="*/ 647603 h 647603"/>
                <a:gd name="connsiteX3" fmla="*/ 906105 w 5085832"/>
                <a:gd name="connsiteY3" fmla="*/ 81109 h 64760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464145 w 5085832"/>
                <a:gd name="connsiteY2" fmla="*/ 647603 h 647603"/>
                <a:gd name="connsiteX3" fmla="*/ 906105 w 5085832"/>
                <a:gd name="connsiteY3" fmla="*/ 81109 h 647603"/>
                <a:gd name="connsiteX0" fmla="*/ 906105 w 5085832"/>
                <a:gd name="connsiteY0" fmla="*/ 81109 h 1132288"/>
                <a:gd name="connsiteX1" fmla="*/ 5085832 w 5085832"/>
                <a:gd name="connsiteY1" fmla="*/ 279229 h 1132288"/>
                <a:gd name="connsiteX2" fmla="*/ 464145 w 5085832"/>
                <a:gd name="connsiteY2" fmla="*/ 647603 h 1132288"/>
                <a:gd name="connsiteX3" fmla="*/ 906105 w 5085832"/>
                <a:gd name="connsiteY3" fmla="*/ 81109 h 113228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18349 w 5098076"/>
                <a:gd name="connsiteY0" fmla="*/ 75644 h 1232996"/>
                <a:gd name="connsiteX1" fmla="*/ 5098076 w 5098076"/>
                <a:gd name="connsiteY1" fmla="*/ 273764 h 1232996"/>
                <a:gd name="connsiteX2" fmla="*/ 460514 w 5098076"/>
                <a:gd name="connsiteY2" fmla="*/ 661188 h 1232996"/>
                <a:gd name="connsiteX3" fmla="*/ 918349 w 5098076"/>
                <a:gd name="connsiteY3" fmla="*/ 75644 h 1232996"/>
                <a:gd name="connsiteX0" fmla="*/ 918349 w 5098076"/>
                <a:gd name="connsiteY0" fmla="*/ 75644 h 1230449"/>
                <a:gd name="connsiteX1" fmla="*/ 5098076 w 5098076"/>
                <a:gd name="connsiteY1" fmla="*/ 264239 h 1230449"/>
                <a:gd name="connsiteX2" fmla="*/ 460514 w 5098076"/>
                <a:gd name="connsiteY2" fmla="*/ 661188 h 1230449"/>
                <a:gd name="connsiteX3" fmla="*/ 918349 w 5098076"/>
                <a:gd name="connsiteY3" fmla="*/ 75644 h 1230449"/>
                <a:gd name="connsiteX0" fmla="*/ 918349 w 5098076"/>
                <a:gd name="connsiteY0" fmla="*/ 75644 h 1227922"/>
                <a:gd name="connsiteX1" fmla="*/ 5098076 w 5098076"/>
                <a:gd name="connsiteY1" fmla="*/ 254714 h 1227922"/>
                <a:gd name="connsiteX2" fmla="*/ 460514 w 5098076"/>
                <a:gd name="connsiteY2" fmla="*/ 661188 h 1227922"/>
                <a:gd name="connsiteX3" fmla="*/ 918349 w 5098076"/>
                <a:gd name="connsiteY3" fmla="*/ 75644 h 1227922"/>
                <a:gd name="connsiteX0" fmla="*/ 918349 w 5095694"/>
                <a:gd name="connsiteY0" fmla="*/ 75644 h 1224791"/>
                <a:gd name="connsiteX1" fmla="*/ 5095694 w 5095694"/>
                <a:gd name="connsiteY1" fmla="*/ 242807 h 1224791"/>
                <a:gd name="connsiteX2" fmla="*/ 460514 w 5095694"/>
                <a:gd name="connsiteY2" fmla="*/ 661188 h 1224791"/>
                <a:gd name="connsiteX3" fmla="*/ 918349 w 5095694"/>
                <a:gd name="connsiteY3" fmla="*/ 75644 h 1224791"/>
                <a:gd name="connsiteX0" fmla="*/ 918349 w 5095694"/>
                <a:gd name="connsiteY0" fmla="*/ 75644 h 1239447"/>
                <a:gd name="connsiteX1" fmla="*/ 5095694 w 5095694"/>
                <a:gd name="connsiteY1" fmla="*/ 242807 h 1239447"/>
                <a:gd name="connsiteX2" fmla="*/ 460514 w 5095694"/>
                <a:gd name="connsiteY2" fmla="*/ 661188 h 1239447"/>
                <a:gd name="connsiteX3" fmla="*/ 918349 w 5095694"/>
                <a:gd name="connsiteY3" fmla="*/ 75644 h 123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5694" h="1239447">
                  <a:moveTo>
                    <a:pt x="918349" y="75644"/>
                  </a:moveTo>
                  <a:cubicBezTo>
                    <a:pt x="1244791" y="179784"/>
                    <a:pt x="2132732" y="1388347"/>
                    <a:pt x="5095694" y="242807"/>
                  </a:cubicBezTo>
                  <a:cubicBezTo>
                    <a:pt x="4297129" y="879471"/>
                    <a:pt x="2481136" y="1887137"/>
                    <a:pt x="460514" y="661188"/>
                  </a:cubicBezTo>
                  <a:cubicBezTo>
                    <a:pt x="-626606" y="-144863"/>
                    <a:pt x="496709" y="-32705"/>
                    <a:pt x="918349" y="7564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F91D8D9-E795-46B6-A5EA-63951A5F1767}"/>
                </a:ext>
              </a:extLst>
            </p:cNvPr>
            <p:cNvSpPr/>
            <p:nvPr/>
          </p:nvSpPr>
          <p:spPr>
            <a:xfrm>
              <a:off x="3431453" y="3575246"/>
              <a:ext cx="3794070" cy="726811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4146327"/>
                <a:gd name="connsiteY0" fmla="*/ 0 h 810486"/>
                <a:gd name="connsiteX1" fmla="*/ 3512914 w 4146327"/>
                <a:gd name="connsiteY1" fmla="*/ 434340 h 810486"/>
                <a:gd name="connsiteX2" fmla="*/ 4146327 w 4146327"/>
                <a:gd name="connsiteY2" fmla="*/ 193833 h 810486"/>
                <a:gd name="connsiteX0" fmla="*/ 94 w 3786758"/>
                <a:gd name="connsiteY0" fmla="*/ 0 h 810486"/>
                <a:gd name="connsiteX1" fmla="*/ 3512914 w 3786758"/>
                <a:gd name="connsiteY1" fmla="*/ 434340 h 810486"/>
                <a:gd name="connsiteX2" fmla="*/ 3786758 w 3786758"/>
                <a:gd name="connsiteY2" fmla="*/ 303370 h 810486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0" fmla="*/ 86 w 3787887"/>
                <a:gd name="connsiteY0" fmla="*/ 0 h 735493"/>
                <a:gd name="connsiteX1" fmla="*/ 3787888 w 3787887"/>
                <a:gd name="connsiteY1" fmla="*/ 305587 h 735493"/>
                <a:gd name="connsiteX0" fmla="*/ 86 w 3794070"/>
                <a:gd name="connsiteY0" fmla="*/ 0 h 726811"/>
                <a:gd name="connsiteX1" fmla="*/ 3794070 w 3794070"/>
                <a:gd name="connsiteY1" fmla="*/ 289712 h 726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94070" h="726811">
                  <a:moveTo>
                    <a:pt x="86" y="0"/>
                  </a:moveTo>
                  <a:cubicBezTo>
                    <a:pt x="-17694" y="975360"/>
                    <a:pt x="2752670" y="861212"/>
                    <a:pt x="3794070" y="28971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5DEA38-F0D4-48A8-9523-A16EC6357B26}"/>
                </a:ext>
              </a:extLst>
            </p:cNvPr>
            <p:cNvSpPr/>
            <p:nvPr/>
          </p:nvSpPr>
          <p:spPr>
            <a:xfrm>
              <a:off x="3104064" y="3517590"/>
              <a:ext cx="4433907" cy="982810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5714 w 4439621"/>
                <a:gd name="connsiteY0" fmla="*/ 0 h 445779"/>
                <a:gd name="connsiteX1" fmla="*/ 4439621 w 4439621"/>
                <a:gd name="connsiteY1" fmla="*/ 259473 h 445779"/>
                <a:gd name="connsiteX0" fmla="*/ 0 w 4433907"/>
                <a:gd name="connsiteY0" fmla="*/ 0 h 747560"/>
                <a:gd name="connsiteX1" fmla="*/ 4433907 w 4433907"/>
                <a:gd name="connsiteY1" fmla="*/ 259473 h 747560"/>
                <a:gd name="connsiteX0" fmla="*/ 0 w 4433907"/>
                <a:gd name="connsiteY0" fmla="*/ 0 h 982810"/>
                <a:gd name="connsiteX1" fmla="*/ 4433907 w 4433907"/>
                <a:gd name="connsiteY1" fmla="*/ 259473 h 98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3907" h="982810">
                  <a:moveTo>
                    <a:pt x="0" y="0"/>
                  </a:moveTo>
                  <a:cubicBezTo>
                    <a:pt x="218015" y="1370186"/>
                    <a:pt x="3183358" y="1163840"/>
                    <a:pt x="4433907" y="25947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745F052-086C-4120-A179-C41C435CEFD0}"/>
                </a:ext>
              </a:extLst>
            </p:cNvPr>
            <p:cNvSpPr/>
            <p:nvPr/>
          </p:nvSpPr>
          <p:spPr>
            <a:xfrm>
              <a:off x="2873652" y="3496850"/>
              <a:ext cx="4158743" cy="1109656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11147 w 2944847"/>
                <a:gd name="connsiteY0" fmla="*/ 0 h 1052093"/>
                <a:gd name="connsiteX1" fmla="*/ 2944847 w 2944847"/>
                <a:gd name="connsiteY1" fmla="*/ 1005840 h 1052093"/>
                <a:gd name="connsiteX0" fmla="*/ 0 w 2933700"/>
                <a:gd name="connsiteY0" fmla="*/ 0 h 1068214"/>
                <a:gd name="connsiteX1" fmla="*/ 2933700 w 2933700"/>
                <a:gd name="connsiteY1" fmla="*/ 1005840 h 1068214"/>
                <a:gd name="connsiteX0" fmla="*/ 12180 w 2945880"/>
                <a:gd name="connsiteY0" fmla="*/ 0 h 1061539"/>
                <a:gd name="connsiteX1" fmla="*/ 2945880 w 2945880"/>
                <a:gd name="connsiteY1" fmla="*/ 1005840 h 1061539"/>
                <a:gd name="connsiteX0" fmla="*/ 11785 w 2999460"/>
                <a:gd name="connsiteY0" fmla="*/ 0 h 1064469"/>
                <a:gd name="connsiteX1" fmla="*/ 2999460 w 2999460"/>
                <a:gd name="connsiteY1" fmla="*/ 1009015 h 1064469"/>
                <a:gd name="connsiteX0" fmla="*/ 6902 w 4160083"/>
                <a:gd name="connsiteY0" fmla="*/ 0 h 719393"/>
                <a:gd name="connsiteX1" fmla="*/ 4160082 w 4160083"/>
                <a:gd name="connsiteY1" fmla="*/ 607278 h 719393"/>
                <a:gd name="connsiteX0" fmla="*/ 6810 w 4159990"/>
                <a:gd name="connsiteY0" fmla="*/ 0 h 1045079"/>
                <a:gd name="connsiteX1" fmla="*/ 4159990 w 4159990"/>
                <a:gd name="connsiteY1" fmla="*/ 607278 h 1045079"/>
                <a:gd name="connsiteX0" fmla="*/ 7224 w 4160404"/>
                <a:gd name="connsiteY0" fmla="*/ 0 h 1070211"/>
                <a:gd name="connsiteX1" fmla="*/ 4160404 w 4160404"/>
                <a:gd name="connsiteY1" fmla="*/ 607278 h 1070211"/>
                <a:gd name="connsiteX0" fmla="*/ 5563 w 4158743"/>
                <a:gd name="connsiteY0" fmla="*/ 0 h 1109656"/>
                <a:gd name="connsiteX1" fmla="*/ 4158743 w 4158743"/>
                <a:gd name="connsiteY1" fmla="*/ 607278 h 110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58743" h="1109656">
                  <a:moveTo>
                    <a:pt x="5563" y="0"/>
                  </a:moveTo>
                  <a:cubicBezTo>
                    <a:pt x="-133887" y="942154"/>
                    <a:pt x="2378666" y="1618067"/>
                    <a:pt x="4158743" y="60727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BB6C74B-A14F-446B-9375-22802E5E3290}"/>
                </a:ext>
              </a:extLst>
            </p:cNvPr>
            <p:cNvSpPr/>
            <p:nvPr/>
          </p:nvSpPr>
          <p:spPr>
            <a:xfrm>
              <a:off x="2670335" y="3490587"/>
              <a:ext cx="3303975" cy="1182542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11147 w 2944847"/>
                <a:gd name="connsiteY0" fmla="*/ 0 h 1052093"/>
                <a:gd name="connsiteX1" fmla="*/ 2944847 w 2944847"/>
                <a:gd name="connsiteY1" fmla="*/ 1005840 h 1052093"/>
                <a:gd name="connsiteX0" fmla="*/ 0 w 2933700"/>
                <a:gd name="connsiteY0" fmla="*/ 0 h 1068214"/>
                <a:gd name="connsiteX1" fmla="*/ 2933700 w 2933700"/>
                <a:gd name="connsiteY1" fmla="*/ 1005840 h 1068214"/>
                <a:gd name="connsiteX0" fmla="*/ 12180 w 2945880"/>
                <a:gd name="connsiteY0" fmla="*/ 0 h 1061539"/>
                <a:gd name="connsiteX1" fmla="*/ 2945880 w 2945880"/>
                <a:gd name="connsiteY1" fmla="*/ 1005840 h 1061539"/>
                <a:gd name="connsiteX0" fmla="*/ 10444 w 3210844"/>
                <a:gd name="connsiteY0" fmla="*/ 0 h 1054516"/>
                <a:gd name="connsiteX1" fmla="*/ 3210844 w 3210844"/>
                <a:gd name="connsiteY1" fmla="*/ 998220 h 1054516"/>
                <a:gd name="connsiteX0" fmla="*/ 10360 w 3210760"/>
                <a:gd name="connsiteY0" fmla="*/ 0 h 1082488"/>
                <a:gd name="connsiteX1" fmla="*/ 3210760 w 3210760"/>
                <a:gd name="connsiteY1" fmla="*/ 998220 h 1082488"/>
                <a:gd name="connsiteX0" fmla="*/ 10104 w 3258129"/>
                <a:gd name="connsiteY0" fmla="*/ 0 h 1140152"/>
                <a:gd name="connsiteX1" fmla="*/ 3258129 w 3258129"/>
                <a:gd name="connsiteY1" fmla="*/ 1061720 h 1140152"/>
                <a:gd name="connsiteX0" fmla="*/ 9842 w 3309198"/>
                <a:gd name="connsiteY0" fmla="*/ 0 h 1148400"/>
                <a:gd name="connsiteX1" fmla="*/ 3309198 w 3309198"/>
                <a:gd name="connsiteY1" fmla="*/ 1070737 h 1148400"/>
                <a:gd name="connsiteX0" fmla="*/ 10386 w 3309742"/>
                <a:gd name="connsiteY0" fmla="*/ 0 h 1186383"/>
                <a:gd name="connsiteX1" fmla="*/ 3309742 w 3309742"/>
                <a:gd name="connsiteY1" fmla="*/ 1070737 h 1186383"/>
                <a:gd name="connsiteX0" fmla="*/ 10383 w 3309739"/>
                <a:gd name="connsiteY0" fmla="*/ 0 h 1180204"/>
                <a:gd name="connsiteX1" fmla="*/ 3309739 w 3309739"/>
                <a:gd name="connsiteY1" fmla="*/ 1070737 h 1180204"/>
                <a:gd name="connsiteX0" fmla="*/ 2949 w 3302305"/>
                <a:gd name="connsiteY0" fmla="*/ 0 h 1173633"/>
                <a:gd name="connsiteX1" fmla="*/ 3302305 w 3302305"/>
                <a:gd name="connsiteY1" fmla="*/ 1070737 h 1173633"/>
                <a:gd name="connsiteX0" fmla="*/ 2946 w 3303974"/>
                <a:gd name="connsiteY0" fmla="*/ 0 h 1182541"/>
                <a:gd name="connsiteX1" fmla="*/ 3303974 w 3303974"/>
                <a:gd name="connsiteY1" fmla="*/ 1080528 h 118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3974" h="1182541">
                  <a:moveTo>
                    <a:pt x="2946" y="0"/>
                  </a:moveTo>
                  <a:cubicBezTo>
                    <a:pt x="-78984" y="695826"/>
                    <a:pt x="1561119" y="1463135"/>
                    <a:pt x="3303974" y="108052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969B0AE-0FCB-4089-A0C8-5C5B57B6D259}"/>
                </a:ext>
              </a:extLst>
            </p:cNvPr>
            <p:cNvSpPr/>
            <p:nvPr/>
          </p:nvSpPr>
          <p:spPr>
            <a:xfrm>
              <a:off x="3991548" y="3240960"/>
              <a:ext cx="660349" cy="6603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id="{876C9CA9-C3DD-48F2-ACBD-EB6DEE44ECC9}"/>
                </a:ext>
              </a:extLst>
            </p:cNvPr>
            <p:cNvSpPr/>
            <p:nvPr/>
          </p:nvSpPr>
          <p:spPr>
            <a:xfrm rot="4225747">
              <a:off x="5107008" y="3765189"/>
              <a:ext cx="1892235" cy="1013735"/>
            </a:xfrm>
            <a:custGeom>
              <a:avLst/>
              <a:gdLst>
                <a:gd name="connsiteX0" fmla="*/ 0 w 890731"/>
                <a:gd name="connsiteY0" fmla="*/ 0 h 303004"/>
                <a:gd name="connsiteX1" fmla="*/ 890731 w 890731"/>
                <a:gd name="connsiteY1" fmla="*/ 0 h 303004"/>
                <a:gd name="connsiteX2" fmla="*/ 890731 w 890731"/>
                <a:gd name="connsiteY2" fmla="*/ 303004 h 303004"/>
                <a:gd name="connsiteX3" fmla="*/ 0 w 890731"/>
                <a:gd name="connsiteY3" fmla="*/ 303004 h 303004"/>
                <a:gd name="connsiteX4" fmla="*/ 0 w 890731"/>
                <a:gd name="connsiteY4" fmla="*/ 0 h 303004"/>
                <a:gd name="connsiteX0" fmla="*/ 0 w 1655078"/>
                <a:gd name="connsiteY0" fmla="*/ 0 h 303004"/>
                <a:gd name="connsiteX1" fmla="*/ 890731 w 1655078"/>
                <a:gd name="connsiteY1" fmla="*/ 0 h 303004"/>
                <a:gd name="connsiteX2" fmla="*/ 1655078 w 1655078"/>
                <a:gd name="connsiteY2" fmla="*/ 184148 h 303004"/>
                <a:gd name="connsiteX3" fmla="*/ 0 w 1655078"/>
                <a:gd name="connsiteY3" fmla="*/ 303004 h 303004"/>
                <a:gd name="connsiteX4" fmla="*/ 0 w 1655078"/>
                <a:gd name="connsiteY4" fmla="*/ 0 h 303004"/>
                <a:gd name="connsiteX0" fmla="*/ 0 w 1655078"/>
                <a:gd name="connsiteY0" fmla="*/ 367531 h 670535"/>
                <a:gd name="connsiteX1" fmla="*/ 1173148 w 1655078"/>
                <a:gd name="connsiteY1" fmla="*/ 0 h 670535"/>
                <a:gd name="connsiteX2" fmla="*/ 1655078 w 1655078"/>
                <a:gd name="connsiteY2" fmla="*/ 551679 h 670535"/>
                <a:gd name="connsiteX3" fmla="*/ 0 w 1655078"/>
                <a:gd name="connsiteY3" fmla="*/ 670535 h 670535"/>
                <a:gd name="connsiteX4" fmla="*/ 0 w 1655078"/>
                <a:gd name="connsiteY4" fmla="*/ 367531 h 670535"/>
                <a:gd name="connsiteX0" fmla="*/ 0 w 1891852"/>
                <a:gd name="connsiteY0" fmla="*/ 367531 h 670535"/>
                <a:gd name="connsiteX1" fmla="*/ 1173148 w 1891852"/>
                <a:gd name="connsiteY1" fmla="*/ 0 h 670535"/>
                <a:gd name="connsiteX2" fmla="*/ 1655078 w 1891852"/>
                <a:gd name="connsiteY2" fmla="*/ 551679 h 670535"/>
                <a:gd name="connsiteX3" fmla="*/ 0 w 1891852"/>
                <a:gd name="connsiteY3" fmla="*/ 670535 h 670535"/>
                <a:gd name="connsiteX4" fmla="*/ 0 w 1891852"/>
                <a:gd name="connsiteY4" fmla="*/ 367531 h 670535"/>
                <a:gd name="connsiteX0" fmla="*/ 0 w 1992269"/>
                <a:gd name="connsiteY0" fmla="*/ 367531 h 670535"/>
                <a:gd name="connsiteX1" fmla="*/ 1173148 w 1992269"/>
                <a:gd name="connsiteY1" fmla="*/ 0 h 670535"/>
                <a:gd name="connsiteX2" fmla="*/ 1655078 w 1992269"/>
                <a:gd name="connsiteY2" fmla="*/ 551679 h 670535"/>
                <a:gd name="connsiteX3" fmla="*/ 0 w 1992269"/>
                <a:gd name="connsiteY3" fmla="*/ 670535 h 670535"/>
                <a:gd name="connsiteX4" fmla="*/ 0 w 1992269"/>
                <a:gd name="connsiteY4" fmla="*/ 367531 h 670535"/>
                <a:gd name="connsiteX0" fmla="*/ 0 w 1992269"/>
                <a:gd name="connsiteY0" fmla="*/ 367531 h 826142"/>
                <a:gd name="connsiteX1" fmla="*/ 1173148 w 1992269"/>
                <a:gd name="connsiteY1" fmla="*/ 0 h 826142"/>
                <a:gd name="connsiteX2" fmla="*/ 1655078 w 1992269"/>
                <a:gd name="connsiteY2" fmla="*/ 551679 h 826142"/>
                <a:gd name="connsiteX3" fmla="*/ 0 w 1992269"/>
                <a:gd name="connsiteY3" fmla="*/ 670535 h 826142"/>
                <a:gd name="connsiteX4" fmla="*/ 0 w 1992269"/>
                <a:gd name="connsiteY4" fmla="*/ 367531 h 826142"/>
                <a:gd name="connsiteX0" fmla="*/ 466182 w 2458451"/>
                <a:gd name="connsiteY0" fmla="*/ 367531 h 921924"/>
                <a:gd name="connsiteX1" fmla="*/ 1639330 w 2458451"/>
                <a:gd name="connsiteY1" fmla="*/ 0 h 921924"/>
                <a:gd name="connsiteX2" fmla="*/ 2121260 w 2458451"/>
                <a:gd name="connsiteY2" fmla="*/ 551679 h 921924"/>
                <a:gd name="connsiteX3" fmla="*/ 0 w 2458451"/>
                <a:gd name="connsiteY3" fmla="*/ 896857 h 921924"/>
                <a:gd name="connsiteX4" fmla="*/ 466182 w 2458451"/>
                <a:gd name="connsiteY4" fmla="*/ 367531 h 921924"/>
                <a:gd name="connsiteX0" fmla="*/ 466182 w 2458451"/>
                <a:gd name="connsiteY0" fmla="*/ 367531 h 995897"/>
                <a:gd name="connsiteX1" fmla="*/ 1639330 w 2458451"/>
                <a:gd name="connsiteY1" fmla="*/ 0 h 995897"/>
                <a:gd name="connsiteX2" fmla="*/ 2121260 w 2458451"/>
                <a:gd name="connsiteY2" fmla="*/ 551679 h 995897"/>
                <a:gd name="connsiteX3" fmla="*/ 0 w 2458451"/>
                <a:gd name="connsiteY3" fmla="*/ 896857 h 995897"/>
                <a:gd name="connsiteX4" fmla="*/ 466182 w 2458451"/>
                <a:gd name="connsiteY4" fmla="*/ 367531 h 995897"/>
                <a:gd name="connsiteX0" fmla="*/ 466182 w 2458451"/>
                <a:gd name="connsiteY0" fmla="*/ 367531 h 976043"/>
                <a:gd name="connsiteX1" fmla="*/ 1639330 w 2458451"/>
                <a:gd name="connsiteY1" fmla="*/ 0 h 976043"/>
                <a:gd name="connsiteX2" fmla="*/ 2121260 w 2458451"/>
                <a:gd name="connsiteY2" fmla="*/ 551679 h 976043"/>
                <a:gd name="connsiteX3" fmla="*/ 469461 w 2458451"/>
                <a:gd name="connsiteY3" fmla="*/ 933636 h 976043"/>
                <a:gd name="connsiteX4" fmla="*/ 0 w 2458451"/>
                <a:gd name="connsiteY4" fmla="*/ 896857 h 976043"/>
                <a:gd name="connsiteX5" fmla="*/ 466182 w 2458451"/>
                <a:gd name="connsiteY5" fmla="*/ 367531 h 976043"/>
                <a:gd name="connsiteX0" fmla="*/ 466182 w 2458451"/>
                <a:gd name="connsiteY0" fmla="*/ 367531 h 1013547"/>
                <a:gd name="connsiteX1" fmla="*/ 1639330 w 2458451"/>
                <a:gd name="connsiteY1" fmla="*/ 0 h 1013547"/>
                <a:gd name="connsiteX2" fmla="*/ 2121260 w 2458451"/>
                <a:gd name="connsiteY2" fmla="*/ 551679 h 1013547"/>
                <a:gd name="connsiteX3" fmla="*/ 469461 w 2458451"/>
                <a:gd name="connsiteY3" fmla="*/ 933636 h 1013547"/>
                <a:gd name="connsiteX4" fmla="*/ 0 w 2458451"/>
                <a:gd name="connsiteY4" fmla="*/ 896857 h 1013547"/>
                <a:gd name="connsiteX5" fmla="*/ 466182 w 2458451"/>
                <a:gd name="connsiteY5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719 h 1013735"/>
                <a:gd name="connsiteX1" fmla="*/ 1071047 w 2458451"/>
                <a:gd name="connsiteY1" fmla="*/ 227004 h 1013735"/>
                <a:gd name="connsiteX2" fmla="*/ 1639330 w 2458451"/>
                <a:gd name="connsiteY2" fmla="*/ 188 h 1013735"/>
                <a:gd name="connsiteX3" fmla="*/ 2121260 w 2458451"/>
                <a:gd name="connsiteY3" fmla="*/ 551867 h 1013735"/>
                <a:gd name="connsiteX4" fmla="*/ 469461 w 2458451"/>
                <a:gd name="connsiteY4" fmla="*/ 933824 h 1013735"/>
                <a:gd name="connsiteX5" fmla="*/ 0 w 2458451"/>
                <a:gd name="connsiteY5" fmla="*/ 897045 h 1013735"/>
                <a:gd name="connsiteX6" fmla="*/ 466182 w 2458451"/>
                <a:gd name="connsiteY6" fmla="*/ 367719 h 101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8451" h="1013735">
                  <a:moveTo>
                    <a:pt x="466182" y="367719"/>
                  </a:moveTo>
                  <a:cubicBezTo>
                    <a:pt x="677468" y="301383"/>
                    <a:pt x="859761" y="293340"/>
                    <a:pt x="1071047" y="227004"/>
                  </a:cubicBezTo>
                  <a:cubicBezTo>
                    <a:pt x="1252340" y="75635"/>
                    <a:pt x="1468880" y="-4416"/>
                    <a:pt x="1639330" y="188"/>
                  </a:cubicBezTo>
                  <a:cubicBezTo>
                    <a:pt x="3017025" y="70264"/>
                    <a:pt x="2274749" y="481390"/>
                    <a:pt x="2121260" y="551867"/>
                  </a:cubicBezTo>
                  <a:cubicBezTo>
                    <a:pt x="1927763" y="716511"/>
                    <a:pt x="784600" y="1203830"/>
                    <a:pt x="469461" y="933824"/>
                  </a:cubicBezTo>
                  <a:cubicBezTo>
                    <a:pt x="115918" y="991354"/>
                    <a:pt x="2028" y="1000433"/>
                    <a:pt x="0" y="897045"/>
                  </a:cubicBezTo>
                  <a:lnTo>
                    <a:pt x="466182" y="367719"/>
                  </a:lnTo>
                  <a:close/>
                </a:path>
              </a:pathLst>
            </a:custGeom>
            <a:solidFill>
              <a:srgbClr val="0B07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5ABE517-3DB2-41B2-BE85-90CDCADF1EDA}"/>
                </a:ext>
              </a:extLst>
            </p:cNvPr>
            <p:cNvSpPr/>
            <p:nvPr/>
          </p:nvSpPr>
          <p:spPr>
            <a:xfrm rot="110406">
              <a:off x="5144481" y="3373956"/>
              <a:ext cx="1230996" cy="867884"/>
            </a:xfrm>
            <a:prstGeom prst="ellipse">
              <a:avLst/>
            </a:prstGeom>
            <a:solidFill>
              <a:srgbClr val="0B07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866AF76-F5E4-4323-ACAE-847538283AAB}"/>
                </a:ext>
              </a:extLst>
            </p:cNvPr>
            <p:cNvSpPr/>
            <p:nvPr/>
          </p:nvSpPr>
          <p:spPr>
            <a:xfrm>
              <a:off x="4002726" y="3397678"/>
              <a:ext cx="379245" cy="3792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B9DC452-FEEC-49E2-B0FC-771B568F810D}"/>
                </a:ext>
              </a:extLst>
            </p:cNvPr>
            <p:cNvSpPr/>
            <p:nvPr/>
          </p:nvSpPr>
          <p:spPr>
            <a:xfrm>
              <a:off x="4021336" y="3514169"/>
              <a:ext cx="169081" cy="1690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1BE9B7F-79F1-489C-A0A7-EEBA1936AA19}"/>
                </a:ext>
              </a:extLst>
            </p:cNvPr>
            <p:cNvSpPr/>
            <p:nvPr/>
          </p:nvSpPr>
          <p:spPr>
            <a:xfrm>
              <a:off x="4249803" y="3537455"/>
              <a:ext cx="36103" cy="361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004A62F-6534-4090-B2BB-0306154FAC90}"/>
              </a:ext>
            </a:extLst>
          </p:cNvPr>
          <p:cNvGrpSpPr/>
          <p:nvPr/>
        </p:nvGrpSpPr>
        <p:grpSpPr>
          <a:xfrm>
            <a:off x="6731225" y="3250877"/>
            <a:ext cx="416628" cy="309696"/>
            <a:chOff x="9273398" y="3850545"/>
            <a:chExt cx="1374936" cy="1022045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DA01898-07FE-4BC9-9791-D266B45A85B6}"/>
                </a:ext>
              </a:extLst>
            </p:cNvPr>
            <p:cNvSpPr/>
            <p:nvPr/>
          </p:nvSpPr>
          <p:spPr>
            <a:xfrm flipV="1">
              <a:off x="10464913" y="4689169"/>
              <a:ext cx="183421" cy="183421"/>
            </a:xfrm>
            <a:prstGeom prst="ellipse">
              <a:avLst/>
            </a:prstGeom>
            <a:grpFill/>
            <a:ln>
              <a:solidFill>
                <a:schemeClr val="tx1">
                  <a:alpha val="9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118CB7C-79D0-44CE-91E9-4ADCAAAAF651}"/>
                </a:ext>
              </a:extLst>
            </p:cNvPr>
            <p:cNvSpPr/>
            <p:nvPr/>
          </p:nvSpPr>
          <p:spPr>
            <a:xfrm flipV="1">
              <a:off x="9898690" y="4299528"/>
              <a:ext cx="340034" cy="340034"/>
            </a:xfrm>
            <a:prstGeom prst="ellipse">
              <a:avLst/>
            </a:prstGeom>
            <a:grpFill/>
            <a:ln>
              <a:solidFill>
                <a:schemeClr val="tx1">
                  <a:alpha val="9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1C7F9D8-2A0A-4B7C-A3C6-39E26F8C6184}"/>
                </a:ext>
              </a:extLst>
            </p:cNvPr>
            <p:cNvSpPr/>
            <p:nvPr/>
          </p:nvSpPr>
          <p:spPr>
            <a:xfrm flipV="1">
              <a:off x="9273398" y="3850545"/>
              <a:ext cx="434384" cy="434384"/>
            </a:xfrm>
            <a:prstGeom prst="ellipse">
              <a:avLst/>
            </a:prstGeom>
            <a:grpFill/>
            <a:ln>
              <a:solidFill>
                <a:schemeClr val="tx1">
                  <a:alpha val="9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0312372-B9D8-449D-A0D6-6EC57B6ABA8D}"/>
              </a:ext>
            </a:extLst>
          </p:cNvPr>
          <p:cNvGrpSpPr/>
          <p:nvPr/>
        </p:nvGrpSpPr>
        <p:grpSpPr>
          <a:xfrm>
            <a:off x="7191511" y="3201834"/>
            <a:ext cx="1436997" cy="882139"/>
            <a:chOff x="2595778" y="3283399"/>
            <a:chExt cx="5291341" cy="3248229"/>
          </a:xfrm>
        </p:grpSpPr>
        <p:sp>
          <p:nvSpPr>
            <p:cNvPr id="30" name="Oval 77">
              <a:extLst>
                <a:ext uri="{FF2B5EF4-FFF2-40B4-BE49-F238E27FC236}">
                  <a16:creationId xmlns:a16="http://schemas.microsoft.com/office/drawing/2014/main" id="{80E63FD8-488B-4DEB-9D45-24D604EA665B}"/>
                </a:ext>
              </a:extLst>
            </p:cNvPr>
            <p:cNvSpPr/>
            <p:nvPr/>
          </p:nvSpPr>
          <p:spPr>
            <a:xfrm rot="4198079">
              <a:off x="4950112" y="5700951"/>
              <a:ext cx="704614" cy="956740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116522 w 1867065"/>
                <a:gd name="connsiteY7" fmla="*/ 170559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425 w 1866810"/>
                <a:gd name="connsiteY0" fmla="*/ 1452780 h 3000219"/>
                <a:gd name="connsiteX1" fmla="*/ 1316613 w 1866810"/>
                <a:gd name="connsiteY1" fmla="*/ 1390 h 3000219"/>
                <a:gd name="connsiteX2" fmla="*/ 1070548 w 1866810"/>
                <a:gd name="connsiteY2" fmla="*/ 1149079 h 3000219"/>
                <a:gd name="connsiteX3" fmla="*/ 1827468 w 1866810"/>
                <a:gd name="connsiteY3" fmla="*/ 829039 h 3000219"/>
                <a:gd name="connsiteX4" fmla="*/ 1433766 w 1866810"/>
                <a:gd name="connsiteY4" fmla="*/ 1159240 h 3000219"/>
                <a:gd name="connsiteX5" fmla="*/ 1852866 w 1866810"/>
                <a:gd name="connsiteY5" fmla="*/ 1616441 h 3000219"/>
                <a:gd name="connsiteX6" fmla="*/ 1738567 w 1866810"/>
                <a:gd name="connsiteY6" fmla="*/ 2302241 h 3000219"/>
                <a:gd name="connsiteX7" fmla="*/ 1116267 w 1866810"/>
                <a:gd name="connsiteY7" fmla="*/ 1687561 h 3000219"/>
                <a:gd name="connsiteX8" fmla="*/ 1471867 w 1866810"/>
                <a:gd name="connsiteY8" fmla="*/ 2949940 h 3000219"/>
                <a:gd name="connsiteX9" fmla="*/ 425 w 1866810"/>
                <a:gd name="connsiteY9" fmla="*/ 1452780 h 3000219"/>
                <a:gd name="connsiteX0" fmla="*/ 425 w 1897014"/>
                <a:gd name="connsiteY0" fmla="*/ 1452780 h 3000219"/>
                <a:gd name="connsiteX1" fmla="*/ 1316613 w 1897014"/>
                <a:gd name="connsiteY1" fmla="*/ 1390 h 3000219"/>
                <a:gd name="connsiteX2" fmla="*/ 1070548 w 1897014"/>
                <a:gd name="connsiteY2" fmla="*/ 1149079 h 3000219"/>
                <a:gd name="connsiteX3" fmla="*/ 1827468 w 1897014"/>
                <a:gd name="connsiteY3" fmla="*/ 829039 h 3000219"/>
                <a:gd name="connsiteX4" fmla="*/ 1852866 w 1897014"/>
                <a:gd name="connsiteY4" fmla="*/ 1616441 h 3000219"/>
                <a:gd name="connsiteX5" fmla="*/ 1738567 w 1897014"/>
                <a:gd name="connsiteY5" fmla="*/ 2302241 h 3000219"/>
                <a:gd name="connsiteX6" fmla="*/ 1116267 w 1897014"/>
                <a:gd name="connsiteY6" fmla="*/ 1687561 h 3000219"/>
                <a:gd name="connsiteX7" fmla="*/ 1471867 w 1897014"/>
                <a:gd name="connsiteY7" fmla="*/ 2949940 h 3000219"/>
                <a:gd name="connsiteX8" fmla="*/ 425 w 1897014"/>
                <a:gd name="connsiteY8" fmla="*/ 1452780 h 3000219"/>
                <a:gd name="connsiteX0" fmla="*/ 425 w 1880243"/>
                <a:gd name="connsiteY0" fmla="*/ 1452780 h 3000219"/>
                <a:gd name="connsiteX1" fmla="*/ 1316613 w 1880243"/>
                <a:gd name="connsiteY1" fmla="*/ 1390 h 3000219"/>
                <a:gd name="connsiteX2" fmla="*/ 1070548 w 1880243"/>
                <a:gd name="connsiteY2" fmla="*/ 1149079 h 3000219"/>
                <a:gd name="connsiteX3" fmla="*/ 1827468 w 1880243"/>
                <a:gd name="connsiteY3" fmla="*/ 829039 h 3000219"/>
                <a:gd name="connsiteX4" fmla="*/ 1738567 w 1880243"/>
                <a:gd name="connsiteY4" fmla="*/ 2302241 h 3000219"/>
                <a:gd name="connsiteX5" fmla="*/ 1116267 w 1880243"/>
                <a:gd name="connsiteY5" fmla="*/ 1687561 h 3000219"/>
                <a:gd name="connsiteX6" fmla="*/ 1471867 w 1880243"/>
                <a:gd name="connsiteY6" fmla="*/ 2949940 h 3000219"/>
                <a:gd name="connsiteX7" fmla="*/ 425 w 1880243"/>
                <a:gd name="connsiteY7" fmla="*/ 1452780 h 3000219"/>
                <a:gd name="connsiteX0" fmla="*/ 1 w 1879819"/>
                <a:gd name="connsiteY0" fmla="*/ 897456 h 2442217"/>
                <a:gd name="connsiteX1" fmla="*/ 1468589 w 1879819"/>
                <a:gd name="connsiteY1" fmla="*/ 2326 h 2442217"/>
                <a:gd name="connsiteX2" fmla="*/ 1070124 w 1879819"/>
                <a:gd name="connsiteY2" fmla="*/ 593755 h 2442217"/>
                <a:gd name="connsiteX3" fmla="*/ 1827044 w 1879819"/>
                <a:gd name="connsiteY3" fmla="*/ 273715 h 2442217"/>
                <a:gd name="connsiteX4" fmla="*/ 1738143 w 1879819"/>
                <a:gd name="connsiteY4" fmla="*/ 1746917 h 2442217"/>
                <a:gd name="connsiteX5" fmla="*/ 1115843 w 1879819"/>
                <a:gd name="connsiteY5" fmla="*/ 1132237 h 2442217"/>
                <a:gd name="connsiteX6" fmla="*/ 1471443 w 1879819"/>
                <a:gd name="connsiteY6" fmla="*/ 2394616 h 2442217"/>
                <a:gd name="connsiteX7" fmla="*/ 1 w 1879819"/>
                <a:gd name="connsiteY7" fmla="*/ 897456 h 2442217"/>
                <a:gd name="connsiteX0" fmla="*/ 1 w 1879819"/>
                <a:gd name="connsiteY0" fmla="*/ 979169 h 2523930"/>
                <a:gd name="connsiteX1" fmla="*/ 1468589 w 1879819"/>
                <a:gd name="connsiteY1" fmla="*/ 84039 h 2523930"/>
                <a:gd name="connsiteX2" fmla="*/ 1070124 w 1879819"/>
                <a:gd name="connsiteY2" fmla="*/ 675468 h 2523930"/>
                <a:gd name="connsiteX3" fmla="*/ 1827044 w 1879819"/>
                <a:gd name="connsiteY3" fmla="*/ 355428 h 2523930"/>
                <a:gd name="connsiteX4" fmla="*/ 1738143 w 1879819"/>
                <a:gd name="connsiteY4" fmla="*/ 1828630 h 2523930"/>
                <a:gd name="connsiteX5" fmla="*/ 1115843 w 1879819"/>
                <a:gd name="connsiteY5" fmla="*/ 1213950 h 2523930"/>
                <a:gd name="connsiteX6" fmla="*/ 1471443 w 1879819"/>
                <a:gd name="connsiteY6" fmla="*/ 2476329 h 2523930"/>
                <a:gd name="connsiteX7" fmla="*/ 1 w 1879819"/>
                <a:gd name="connsiteY7" fmla="*/ 979169 h 2523930"/>
                <a:gd name="connsiteX0" fmla="*/ 1 w 1885523"/>
                <a:gd name="connsiteY0" fmla="*/ 979169 h 2523930"/>
                <a:gd name="connsiteX1" fmla="*/ 1468589 w 1885523"/>
                <a:gd name="connsiteY1" fmla="*/ 84039 h 2523930"/>
                <a:gd name="connsiteX2" fmla="*/ 1070124 w 1885523"/>
                <a:gd name="connsiteY2" fmla="*/ 675468 h 2523930"/>
                <a:gd name="connsiteX3" fmla="*/ 1834664 w 1885523"/>
                <a:gd name="connsiteY3" fmla="*/ 782148 h 2523930"/>
                <a:gd name="connsiteX4" fmla="*/ 1738143 w 1885523"/>
                <a:gd name="connsiteY4" fmla="*/ 1828630 h 2523930"/>
                <a:gd name="connsiteX5" fmla="*/ 1115843 w 1885523"/>
                <a:gd name="connsiteY5" fmla="*/ 1213950 h 2523930"/>
                <a:gd name="connsiteX6" fmla="*/ 1471443 w 1885523"/>
                <a:gd name="connsiteY6" fmla="*/ 2476329 h 2523930"/>
                <a:gd name="connsiteX7" fmla="*/ 1 w 1885523"/>
                <a:gd name="connsiteY7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4 w 1845012"/>
                <a:gd name="connsiteY0" fmla="*/ 972372 h 1899510"/>
                <a:gd name="connsiteX1" fmla="*/ 1468592 w 1845012"/>
                <a:gd name="connsiteY1" fmla="*/ 77242 h 1899510"/>
                <a:gd name="connsiteX2" fmla="*/ 1070127 w 1845012"/>
                <a:gd name="connsiteY2" fmla="*/ 668671 h 1899510"/>
                <a:gd name="connsiteX3" fmla="*/ 1834667 w 1845012"/>
                <a:gd name="connsiteY3" fmla="*/ 775351 h 1899510"/>
                <a:gd name="connsiteX4" fmla="*/ 1115846 w 1845012"/>
                <a:gd name="connsiteY4" fmla="*/ 1207153 h 1899510"/>
                <a:gd name="connsiteX5" fmla="*/ 1486686 w 1845012"/>
                <a:gd name="connsiteY5" fmla="*/ 1829452 h 1899510"/>
                <a:gd name="connsiteX6" fmla="*/ 4 w 1845012"/>
                <a:gd name="connsiteY6" fmla="*/ 972372 h 1899510"/>
                <a:gd name="connsiteX0" fmla="*/ 24 w 1845032"/>
                <a:gd name="connsiteY0" fmla="*/ 972297 h 1892209"/>
                <a:gd name="connsiteX1" fmla="*/ 1468612 w 1845032"/>
                <a:gd name="connsiteY1" fmla="*/ 77167 h 1892209"/>
                <a:gd name="connsiteX2" fmla="*/ 1070147 w 1845032"/>
                <a:gd name="connsiteY2" fmla="*/ 668596 h 1892209"/>
                <a:gd name="connsiteX3" fmla="*/ 1834687 w 1845032"/>
                <a:gd name="connsiteY3" fmla="*/ 775276 h 1892209"/>
                <a:gd name="connsiteX4" fmla="*/ 1115866 w 1845032"/>
                <a:gd name="connsiteY4" fmla="*/ 1207078 h 1892209"/>
                <a:gd name="connsiteX5" fmla="*/ 1509566 w 1845032"/>
                <a:gd name="connsiteY5" fmla="*/ 1821757 h 1892209"/>
                <a:gd name="connsiteX6" fmla="*/ 24 w 1845032"/>
                <a:gd name="connsiteY6" fmla="*/ 972297 h 1892209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7542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52565"/>
                <a:gd name="connsiteY0" fmla="*/ 972446 h 1906814"/>
                <a:gd name="connsiteX1" fmla="*/ 1468612 w 1852565"/>
                <a:gd name="connsiteY1" fmla="*/ 77316 h 1906814"/>
                <a:gd name="connsiteX2" fmla="*/ 1070147 w 1852565"/>
                <a:gd name="connsiteY2" fmla="*/ 668745 h 1906814"/>
                <a:gd name="connsiteX3" fmla="*/ 1842307 w 1852565"/>
                <a:gd name="connsiteY3" fmla="*/ 798285 h 1906814"/>
                <a:gd name="connsiteX4" fmla="*/ 1115866 w 1852565"/>
                <a:gd name="connsiteY4" fmla="*/ 1207227 h 1906814"/>
                <a:gd name="connsiteX5" fmla="*/ 1509566 w 1852565"/>
                <a:gd name="connsiteY5" fmla="*/ 1837146 h 1906814"/>
                <a:gd name="connsiteX6" fmla="*/ 24 w 1852565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58638"/>
                <a:gd name="connsiteY0" fmla="*/ 972446 h 1906814"/>
                <a:gd name="connsiteX1" fmla="*/ 1468612 w 1858638"/>
                <a:gd name="connsiteY1" fmla="*/ 77316 h 1906814"/>
                <a:gd name="connsiteX2" fmla="*/ 1070147 w 1858638"/>
                <a:gd name="connsiteY2" fmla="*/ 668745 h 1906814"/>
                <a:gd name="connsiteX3" fmla="*/ 1858637 w 1858638"/>
                <a:gd name="connsiteY3" fmla="*/ 914360 h 1906814"/>
                <a:gd name="connsiteX4" fmla="*/ 1115866 w 1858638"/>
                <a:gd name="connsiteY4" fmla="*/ 1207227 h 1906814"/>
                <a:gd name="connsiteX5" fmla="*/ 1509566 w 1858638"/>
                <a:gd name="connsiteY5" fmla="*/ 1837146 h 1906814"/>
                <a:gd name="connsiteX6" fmla="*/ 24 w 1858638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7 w 1895757"/>
                <a:gd name="connsiteY0" fmla="*/ 897919 h 1832287"/>
                <a:gd name="connsiteX1" fmla="*/ 1468615 w 1895757"/>
                <a:gd name="connsiteY1" fmla="*/ 2789 h 1832287"/>
                <a:gd name="connsiteX2" fmla="*/ 1077798 w 1895757"/>
                <a:gd name="connsiteY2" fmla="*/ 607019 h 1832287"/>
                <a:gd name="connsiteX3" fmla="*/ 1895757 w 1895757"/>
                <a:gd name="connsiteY3" fmla="*/ 935394 h 1832287"/>
                <a:gd name="connsiteX4" fmla="*/ 1115869 w 1895757"/>
                <a:gd name="connsiteY4" fmla="*/ 1132700 h 1832287"/>
                <a:gd name="connsiteX5" fmla="*/ 1509569 w 1895757"/>
                <a:gd name="connsiteY5" fmla="*/ 1762619 h 1832287"/>
                <a:gd name="connsiteX6" fmla="*/ 27 w 1895757"/>
                <a:gd name="connsiteY6" fmla="*/ 897919 h 1832287"/>
                <a:gd name="connsiteX0" fmla="*/ 27 w 1895757"/>
                <a:gd name="connsiteY0" fmla="*/ 897726 h 1832094"/>
                <a:gd name="connsiteX1" fmla="*/ 1468615 w 1895757"/>
                <a:gd name="connsiteY1" fmla="*/ 2596 h 1832094"/>
                <a:gd name="connsiteX2" fmla="*/ 1077798 w 1895757"/>
                <a:gd name="connsiteY2" fmla="*/ 606826 h 1832094"/>
                <a:gd name="connsiteX3" fmla="*/ 1895757 w 1895757"/>
                <a:gd name="connsiteY3" fmla="*/ 935201 h 1832094"/>
                <a:gd name="connsiteX4" fmla="*/ 1115869 w 1895757"/>
                <a:gd name="connsiteY4" fmla="*/ 1132507 h 1832094"/>
                <a:gd name="connsiteX5" fmla="*/ 1509569 w 1895757"/>
                <a:gd name="connsiteY5" fmla="*/ 1762426 h 1832094"/>
                <a:gd name="connsiteX6" fmla="*/ 27 w 1895757"/>
                <a:gd name="connsiteY6" fmla="*/ 897726 h 1832094"/>
                <a:gd name="connsiteX0" fmla="*/ 30 w 1895760"/>
                <a:gd name="connsiteY0" fmla="*/ 1043304 h 1977672"/>
                <a:gd name="connsiteX1" fmla="*/ 1468618 w 1895760"/>
                <a:gd name="connsiteY1" fmla="*/ 148174 h 1977672"/>
                <a:gd name="connsiteX2" fmla="*/ 1077801 w 1895760"/>
                <a:gd name="connsiteY2" fmla="*/ 752404 h 1977672"/>
                <a:gd name="connsiteX3" fmla="*/ 1895760 w 1895760"/>
                <a:gd name="connsiteY3" fmla="*/ 1080779 h 1977672"/>
                <a:gd name="connsiteX4" fmla="*/ 1115872 w 1895760"/>
                <a:gd name="connsiteY4" fmla="*/ 1278085 h 1977672"/>
                <a:gd name="connsiteX5" fmla="*/ 1509572 w 1895760"/>
                <a:gd name="connsiteY5" fmla="*/ 1908004 h 1977672"/>
                <a:gd name="connsiteX6" fmla="*/ 30 w 1895760"/>
                <a:gd name="connsiteY6" fmla="*/ 1043304 h 1977672"/>
                <a:gd name="connsiteX0" fmla="*/ 30 w 1895760"/>
                <a:gd name="connsiteY0" fmla="*/ 1061276 h 1995644"/>
                <a:gd name="connsiteX1" fmla="*/ 1468618 w 1895760"/>
                <a:gd name="connsiteY1" fmla="*/ 166146 h 1995644"/>
                <a:gd name="connsiteX2" fmla="*/ 1077801 w 1895760"/>
                <a:gd name="connsiteY2" fmla="*/ 770376 h 1995644"/>
                <a:gd name="connsiteX3" fmla="*/ 1895760 w 1895760"/>
                <a:gd name="connsiteY3" fmla="*/ 1098751 h 1995644"/>
                <a:gd name="connsiteX4" fmla="*/ 1115872 w 1895760"/>
                <a:gd name="connsiteY4" fmla="*/ 1296057 h 1995644"/>
                <a:gd name="connsiteX5" fmla="*/ 1509572 w 1895760"/>
                <a:gd name="connsiteY5" fmla="*/ 1925976 h 1995644"/>
                <a:gd name="connsiteX6" fmla="*/ 30 w 1895760"/>
                <a:gd name="connsiteY6" fmla="*/ 1061276 h 1995644"/>
                <a:gd name="connsiteX0" fmla="*/ 30 w 1895760"/>
                <a:gd name="connsiteY0" fmla="*/ 1013974 h 1948342"/>
                <a:gd name="connsiteX1" fmla="*/ 1468618 w 1895760"/>
                <a:gd name="connsiteY1" fmla="*/ 118844 h 1948342"/>
                <a:gd name="connsiteX2" fmla="*/ 1077801 w 1895760"/>
                <a:gd name="connsiteY2" fmla="*/ 723074 h 1948342"/>
                <a:gd name="connsiteX3" fmla="*/ 1895760 w 1895760"/>
                <a:gd name="connsiteY3" fmla="*/ 1051449 h 1948342"/>
                <a:gd name="connsiteX4" fmla="*/ 1115872 w 1895760"/>
                <a:gd name="connsiteY4" fmla="*/ 1248755 h 1948342"/>
                <a:gd name="connsiteX5" fmla="*/ 1509572 w 1895760"/>
                <a:gd name="connsiteY5" fmla="*/ 1878674 h 1948342"/>
                <a:gd name="connsiteX6" fmla="*/ 30 w 1895760"/>
                <a:gd name="connsiteY6" fmla="*/ 1013974 h 1948342"/>
                <a:gd name="connsiteX0" fmla="*/ 30 w 1895760"/>
                <a:gd name="connsiteY0" fmla="*/ 1077889 h 2012257"/>
                <a:gd name="connsiteX1" fmla="*/ 1468618 w 1895760"/>
                <a:gd name="connsiteY1" fmla="*/ 182759 h 2012257"/>
                <a:gd name="connsiteX2" fmla="*/ 1077801 w 1895760"/>
                <a:gd name="connsiteY2" fmla="*/ 786989 h 2012257"/>
                <a:gd name="connsiteX3" fmla="*/ 1895760 w 1895760"/>
                <a:gd name="connsiteY3" fmla="*/ 1115364 h 2012257"/>
                <a:gd name="connsiteX4" fmla="*/ 1115872 w 1895760"/>
                <a:gd name="connsiteY4" fmla="*/ 1312670 h 2012257"/>
                <a:gd name="connsiteX5" fmla="*/ 1509572 w 1895760"/>
                <a:gd name="connsiteY5" fmla="*/ 1942589 h 2012257"/>
                <a:gd name="connsiteX6" fmla="*/ 30 w 1895760"/>
                <a:gd name="connsiteY6" fmla="*/ 1077889 h 2012257"/>
                <a:gd name="connsiteX0" fmla="*/ 138 w 1895868"/>
                <a:gd name="connsiteY0" fmla="*/ 1066944 h 2001197"/>
                <a:gd name="connsiteX1" fmla="*/ 1585852 w 1895868"/>
                <a:gd name="connsiteY1" fmla="*/ 183833 h 2001197"/>
                <a:gd name="connsiteX2" fmla="*/ 1077909 w 1895868"/>
                <a:gd name="connsiteY2" fmla="*/ 776044 h 2001197"/>
                <a:gd name="connsiteX3" fmla="*/ 1895868 w 1895868"/>
                <a:gd name="connsiteY3" fmla="*/ 1104419 h 2001197"/>
                <a:gd name="connsiteX4" fmla="*/ 1115980 w 1895868"/>
                <a:gd name="connsiteY4" fmla="*/ 1301725 h 2001197"/>
                <a:gd name="connsiteX5" fmla="*/ 1509680 w 1895868"/>
                <a:gd name="connsiteY5" fmla="*/ 1931644 h 2001197"/>
                <a:gd name="connsiteX6" fmla="*/ 138 w 1895868"/>
                <a:gd name="connsiteY6" fmla="*/ 1066944 h 2001197"/>
                <a:gd name="connsiteX0" fmla="*/ 68 w 1895798"/>
                <a:gd name="connsiteY0" fmla="*/ 1065359 h 1906967"/>
                <a:gd name="connsiteX1" fmla="*/ 1585782 w 1895798"/>
                <a:gd name="connsiteY1" fmla="*/ 182248 h 1906967"/>
                <a:gd name="connsiteX2" fmla="*/ 1077839 w 1895798"/>
                <a:gd name="connsiteY2" fmla="*/ 774459 h 1906967"/>
                <a:gd name="connsiteX3" fmla="*/ 1895798 w 1895798"/>
                <a:gd name="connsiteY3" fmla="*/ 1102834 h 1906967"/>
                <a:gd name="connsiteX4" fmla="*/ 1115910 w 1895798"/>
                <a:gd name="connsiteY4" fmla="*/ 1300140 h 1906967"/>
                <a:gd name="connsiteX5" fmla="*/ 1650942 w 1895798"/>
                <a:gd name="connsiteY5" fmla="*/ 1832060 h 1906967"/>
                <a:gd name="connsiteX6" fmla="*/ 68 w 1895798"/>
                <a:gd name="connsiteY6" fmla="*/ 1065359 h 1906967"/>
                <a:gd name="connsiteX0" fmla="*/ 68 w 1895798"/>
                <a:gd name="connsiteY0" fmla="*/ 1065359 h 1987384"/>
                <a:gd name="connsiteX1" fmla="*/ 1585782 w 1895798"/>
                <a:gd name="connsiteY1" fmla="*/ 182248 h 1987384"/>
                <a:gd name="connsiteX2" fmla="*/ 1077839 w 1895798"/>
                <a:gd name="connsiteY2" fmla="*/ 774459 h 1987384"/>
                <a:gd name="connsiteX3" fmla="*/ 1895798 w 1895798"/>
                <a:gd name="connsiteY3" fmla="*/ 1102834 h 1987384"/>
                <a:gd name="connsiteX4" fmla="*/ 1115910 w 1895798"/>
                <a:gd name="connsiteY4" fmla="*/ 1300140 h 1987384"/>
                <a:gd name="connsiteX5" fmla="*/ 1650942 w 1895798"/>
                <a:gd name="connsiteY5" fmla="*/ 1832060 h 1987384"/>
                <a:gd name="connsiteX6" fmla="*/ 68 w 1895798"/>
                <a:gd name="connsiteY6" fmla="*/ 1065359 h 1987384"/>
                <a:gd name="connsiteX0" fmla="*/ 68 w 1895798"/>
                <a:gd name="connsiteY0" fmla="*/ 1065359 h 2005643"/>
                <a:gd name="connsiteX1" fmla="*/ 1585782 w 1895798"/>
                <a:gd name="connsiteY1" fmla="*/ 182248 h 2005643"/>
                <a:gd name="connsiteX2" fmla="*/ 1077839 w 1895798"/>
                <a:gd name="connsiteY2" fmla="*/ 774459 h 2005643"/>
                <a:gd name="connsiteX3" fmla="*/ 1895798 w 1895798"/>
                <a:gd name="connsiteY3" fmla="*/ 1102834 h 2005643"/>
                <a:gd name="connsiteX4" fmla="*/ 1115910 w 1895798"/>
                <a:gd name="connsiteY4" fmla="*/ 1300140 h 2005643"/>
                <a:gd name="connsiteX5" fmla="*/ 1650942 w 1895798"/>
                <a:gd name="connsiteY5" fmla="*/ 1832060 h 2005643"/>
                <a:gd name="connsiteX6" fmla="*/ 68 w 1895798"/>
                <a:gd name="connsiteY6" fmla="*/ 1065359 h 20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798" h="2005643">
                  <a:moveTo>
                    <a:pt x="68" y="1065359"/>
                  </a:moveTo>
                  <a:cubicBezTo>
                    <a:pt x="-10792" y="790390"/>
                    <a:pt x="1321523" y="-462789"/>
                    <a:pt x="1585782" y="182248"/>
                  </a:cubicBezTo>
                  <a:cubicBezTo>
                    <a:pt x="1850041" y="827285"/>
                    <a:pt x="1002365" y="768539"/>
                    <a:pt x="1077839" y="774459"/>
                  </a:cubicBezTo>
                  <a:cubicBezTo>
                    <a:pt x="1131232" y="914517"/>
                    <a:pt x="1745907" y="326431"/>
                    <a:pt x="1895798" y="1102834"/>
                  </a:cubicBezTo>
                  <a:cubicBezTo>
                    <a:pt x="1696671" y="1695067"/>
                    <a:pt x="1120387" y="1225011"/>
                    <a:pt x="1115910" y="1300140"/>
                  </a:cubicBezTo>
                  <a:cubicBezTo>
                    <a:pt x="1065191" y="1264893"/>
                    <a:pt x="1890601" y="1503138"/>
                    <a:pt x="1650942" y="1832060"/>
                  </a:cubicBezTo>
                  <a:cubicBezTo>
                    <a:pt x="1027836" y="2422301"/>
                    <a:pt x="10928" y="1340328"/>
                    <a:pt x="68" y="106535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rgbClr val="FFFF00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77">
              <a:extLst>
                <a:ext uri="{FF2B5EF4-FFF2-40B4-BE49-F238E27FC236}">
                  <a16:creationId xmlns:a16="http://schemas.microsoft.com/office/drawing/2014/main" id="{3983C363-0170-43DF-8212-6EEF1632D46B}"/>
                </a:ext>
              </a:extLst>
            </p:cNvPr>
            <p:cNvSpPr/>
            <p:nvPr/>
          </p:nvSpPr>
          <p:spPr>
            <a:xfrm>
              <a:off x="5991039" y="3283399"/>
              <a:ext cx="1896080" cy="3004476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58777"/>
                <a:gd name="connsiteY0" fmla="*/ 1470811 h 3018250"/>
                <a:gd name="connsiteX1" fmla="*/ 1316868 w 1858777"/>
                <a:gd name="connsiteY1" fmla="*/ 19421 h 3018250"/>
                <a:gd name="connsiteX2" fmla="*/ 1535623 w 1858777"/>
                <a:gd name="connsiteY2" fmla="*/ 504170 h 3018250"/>
                <a:gd name="connsiteX3" fmla="*/ 1827723 w 1858777"/>
                <a:gd name="connsiteY3" fmla="*/ 847070 h 3018250"/>
                <a:gd name="connsiteX4" fmla="*/ 1434021 w 1858777"/>
                <a:gd name="connsiteY4" fmla="*/ 1177271 h 3018250"/>
                <a:gd name="connsiteX5" fmla="*/ 1853121 w 1858777"/>
                <a:gd name="connsiteY5" fmla="*/ 1634472 h 3018250"/>
                <a:gd name="connsiteX6" fmla="*/ 1291023 w 1858777"/>
                <a:gd name="connsiteY6" fmla="*/ 1859588 h 3018250"/>
                <a:gd name="connsiteX7" fmla="*/ 1738822 w 1858777"/>
                <a:gd name="connsiteY7" fmla="*/ 2320272 h 3018250"/>
                <a:gd name="connsiteX8" fmla="*/ 1459422 w 1858777"/>
                <a:gd name="connsiteY8" fmla="*/ 2498072 h 3018250"/>
                <a:gd name="connsiteX9" fmla="*/ 1472122 w 1858777"/>
                <a:gd name="connsiteY9" fmla="*/ 2967971 h 3018250"/>
                <a:gd name="connsiteX10" fmla="*/ 680 w 1858777"/>
                <a:gd name="connsiteY10" fmla="*/ 1470811 h 3018250"/>
                <a:gd name="connsiteX0" fmla="*/ 680 w 1858659"/>
                <a:gd name="connsiteY0" fmla="*/ 1470811 h 3018250"/>
                <a:gd name="connsiteX1" fmla="*/ 1316868 w 1858659"/>
                <a:gd name="connsiteY1" fmla="*/ 19421 h 3018250"/>
                <a:gd name="connsiteX2" fmla="*/ 1535623 w 1858659"/>
                <a:gd name="connsiteY2" fmla="*/ 504170 h 3018250"/>
                <a:gd name="connsiteX3" fmla="*/ 1827723 w 1858659"/>
                <a:gd name="connsiteY3" fmla="*/ 847070 h 3018250"/>
                <a:gd name="connsiteX4" fmla="*/ 1434021 w 1858659"/>
                <a:gd name="connsiteY4" fmla="*/ 1177271 h 3018250"/>
                <a:gd name="connsiteX5" fmla="*/ 1853121 w 1858659"/>
                <a:gd name="connsiteY5" fmla="*/ 1634472 h 3018250"/>
                <a:gd name="connsiteX6" fmla="*/ 1291023 w 1858659"/>
                <a:gd name="connsiteY6" fmla="*/ 1859588 h 3018250"/>
                <a:gd name="connsiteX7" fmla="*/ 1738822 w 1858659"/>
                <a:gd name="connsiteY7" fmla="*/ 2320272 h 3018250"/>
                <a:gd name="connsiteX8" fmla="*/ 1459422 w 1858659"/>
                <a:gd name="connsiteY8" fmla="*/ 2498072 h 3018250"/>
                <a:gd name="connsiteX9" fmla="*/ 1472122 w 1858659"/>
                <a:gd name="connsiteY9" fmla="*/ 2967971 h 3018250"/>
                <a:gd name="connsiteX10" fmla="*/ 680 w 1858659"/>
                <a:gd name="connsiteY10" fmla="*/ 1470811 h 3018250"/>
                <a:gd name="connsiteX0" fmla="*/ 680 w 1858659"/>
                <a:gd name="connsiteY0" fmla="*/ 1470811 h 3018250"/>
                <a:gd name="connsiteX1" fmla="*/ 1316868 w 1858659"/>
                <a:gd name="connsiteY1" fmla="*/ 19421 h 3018250"/>
                <a:gd name="connsiteX2" fmla="*/ 1535623 w 1858659"/>
                <a:gd name="connsiteY2" fmla="*/ 504170 h 3018250"/>
                <a:gd name="connsiteX3" fmla="*/ 1827723 w 1858659"/>
                <a:gd name="connsiteY3" fmla="*/ 847070 h 3018250"/>
                <a:gd name="connsiteX4" fmla="*/ 1434021 w 1858659"/>
                <a:gd name="connsiteY4" fmla="*/ 1177271 h 3018250"/>
                <a:gd name="connsiteX5" fmla="*/ 1853121 w 1858659"/>
                <a:gd name="connsiteY5" fmla="*/ 1634472 h 3018250"/>
                <a:gd name="connsiteX6" fmla="*/ 1291023 w 1858659"/>
                <a:gd name="connsiteY6" fmla="*/ 1859588 h 3018250"/>
                <a:gd name="connsiteX7" fmla="*/ 1738822 w 1858659"/>
                <a:gd name="connsiteY7" fmla="*/ 2320272 h 3018250"/>
                <a:gd name="connsiteX8" fmla="*/ 1459422 w 1858659"/>
                <a:gd name="connsiteY8" fmla="*/ 2498072 h 3018250"/>
                <a:gd name="connsiteX9" fmla="*/ 1472122 w 1858659"/>
                <a:gd name="connsiteY9" fmla="*/ 2967971 h 3018250"/>
                <a:gd name="connsiteX10" fmla="*/ 680 w 1858659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434021 w 1853121"/>
                <a:gd name="connsiteY3" fmla="*/ 1177271 h 3018250"/>
                <a:gd name="connsiteX4" fmla="*/ 1853121 w 1853121"/>
                <a:gd name="connsiteY4" fmla="*/ 1634472 h 3018250"/>
                <a:gd name="connsiteX5" fmla="*/ 1291023 w 1853121"/>
                <a:gd name="connsiteY5" fmla="*/ 1859588 h 3018250"/>
                <a:gd name="connsiteX6" fmla="*/ 1791209 w 1853121"/>
                <a:gd name="connsiteY6" fmla="*/ 2320272 h 3018250"/>
                <a:gd name="connsiteX7" fmla="*/ 1459422 w 1853121"/>
                <a:gd name="connsiteY7" fmla="*/ 2498072 h 3018250"/>
                <a:gd name="connsiteX8" fmla="*/ 1472122 w 1853121"/>
                <a:gd name="connsiteY8" fmla="*/ 2967971 h 3018250"/>
                <a:gd name="connsiteX9" fmla="*/ 680 w 1853121"/>
                <a:gd name="connsiteY9" fmla="*/ 1470811 h 3018250"/>
                <a:gd name="connsiteX0" fmla="*/ 680 w 1896456"/>
                <a:gd name="connsiteY0" fmla="*/ 1470811 h 3018250"/>
                <a:gd name="connsiteX1" fmla="*/ 1316868 w 1896456"/>
                <a:gd name="connsiteY1" fmla="*/ 19421 h 3018250"/>
                <a:gd name="connsiteX2" fmla="*/ 1535623 w 1896456"/>
                <a:gd name="connsiteY2" fmla="*/ 504170 h 3018250"/>
                <a:gd name="connsiteX3" fmla="*/ 1895860 w 1896456"/>
                <a:gd name="connsiteY3" fmla="*/ 754688 h 3018250"/>
                <a:gd name="connsiteX4" fmla="*/ 1434021 w 1896456"/>
                <a:gd name="connsiteY4" fmla="*/ 1177271 h 3018250"/>
                <a:gd name="connsiteX5" fmla="*/ 1853121 w 1896456"/>
                <a:gd name="connsiteY5" fmla="*/ 1634472 h 3018250"/>
                <a:gd name="connsiteX6" fmla="*/ 1291023 w 1896456"/>
                <a:gd name="connsiteY6" fmla="*/ 1859588 h 3018250"/>
                <a:gd name="connsiteX7" fmla="*/ 1791209 w 1896456"/>
                <a:gd name="connsiteY7" fmla="*/ 2320272 h 3018250"/>
                <a:gd name="connsiteX8" fmla="*/ 1459422 w 1896456"/>
                <a:gd name="connsiteY8" fmla="*/ 2498072 h 3018250"/>
                <a:gd name="connsiteX9" fmla="*/ 1472122 w 1896456"/>
                <a:gd name="connsiteY9" fmla="*/ 2967971 h 3018250"/>
                <a:gd name="connsiteX10" fmla="*/ 680 w 1896456"/>
                <a:gd name="connsiteY10" fmla="*/ 1470811 h 3018250"/>
                <a:gd name="connsiteX0" fmla="*/ 680 w 1895860"/>
                <a:gd name="connsiteY0" fmla="*/ 1470811 h 3018250"/>
                <a:gd name="connsiteX1" fmla="*/ 1316868 w 1895860"/>
                <a:gd name="connsiteY1" fmla="*/ 19421 h 3018250"/>
                <a:gd name="connsiteX2" fmla="*/ 1535623 w 1895860"/>
                <a:gd name="connsiteY2" fmla="*/ 504170 h 3018250"/>
                <a:gd name="connsiteX3" fmla="*/ 1895860 w 1895860"/>
                <a:gd name="connsiteY3" fmla="*/ 754688 h 3018250"/>
                <a:gd name="connsiteX4" fmla="*/ 1434021 w 1895860"/>
                <a:gd name="connsiteY4" fmla="*/ 1177271 h 3018250"/>
                <a:gd name="connsiteX5" fmla="*/ 1853121 w 1895860"/>
                <a:gd name="connsiteY5" fmla="*/ 1634472 h 3018250"/>
                <a:gd name="connsiteX6" fmla="*/ 1291023 w 1895860"/>
                <a:gd name="connsiteY6" fmla="*/ 1859588 h 3018250"/>
                <a:gd name="connsiteX7" fmla="*/ 1791209 w 1895860"/>
                <a:gd name="connsiteY7" fmla="*/ 2320272 h 3018250"/>
                <a:gd name="connsiteX8" fmla="*/ 1459422 w 1895860"/>
                <a:gd name="connsiteY8" fmla="*/ 2498072 h 3018250"/>
                <a:gd name="connsiteX9" fmla="*/ 1472122 w 1895860"/>
                <a:gd name="connsiteY9" fmla="*/ 2967971 h 3018250"/>
                <a:gd name="connsiteX10" fmla="*/ 680 w 1895860"/>
                <a:gd name="connsiteY10" fmla="*/ 1470811 h 3018250"/>
                <a:gd name="connsiteX0" fmla="*/ 680 w 1896226"/>
                <a:gd name="connsiteY0" fmla="*/ 1470811 h 3018250"/>
                <a:gd name="connsiteX1" fmla="*/ 1316868 w 1896226"/>
                <a:gd name="connsiteY1" fmla="*/ 19421 h 3018250"/>
                <a:gd name="connsiteX2" fmla="*/ 1535623 w 1896226"/>
                <a:gd name="connsiteY2" fmla="*/ 504170 h 3018250"/>
                <a:gd name="connsiteX3" fmla="*/ 1895860 w 1896226"/>
                <a:gd name="connsiteY3" fmla="*/ 754688 h 3018250"/>
                <a:gd name="connsiteX4" fmla="*/ 1434021 w 1896226"/>
                <a:gd name="connsiteY4" fmla="*/ 1177271 h 3018250"/>
                <a:gd name="connsiteX5" fmla="*/ 1853121 w 1896226"/>
                <a:gd name="connsiteY5" fmla="*/ 1634472 h 3018250"/>
                <a:gd name="connsiteX6" fmla="*/ 1291023 w 1896226"/>
                <a:gd name="connsiteY6" fmla="*/ 1859588 h 3018250"/>
                <a:gd name="connsiteX7" fmla="*/ 1791209 w 1896226"/>
                <a:gd name="connsiteY7" fmla="*/ 2320272 h 3018250"/>
                <a:gd name="connsiteX8" fmla="*/ 1459422 w 1896226"/>
                <a:gd name="connsiteY8" fmla="*/ 2498072 h 3018250"/>
                <a:gd name="connsiteX9" fmla="*/ 1472122 w 1896226"/>
                <a:gd name="connsiteY9" fmla="*/ 2967971 h 3018250"/>
                <a:gd name="connsiteX10" fmla="*/ 680 w 1896226"/>
                <a:gd name="connsiteY10" fmla="*/ 1470811 h 3018250"/>
                <a:gd name="connsiteX0" fmla="*/ 680 w 1896277"/>
                <a:gd name="connsiteY0" fmla="*/ 1470811 h 3018250"/>
                <a:gd name="connsiteX1" fmla="*/ 1316868 w 1896277"/>
                <a:gd name="connsiteY1" fmla="*/ 19421 h 3018250"/>
                <a:gd name="connsiteX2" fmla="*/ 1535623 w 1896277"/>
                <a:gd name="connsiteY2" fmla="*/ 504170 h 3018250"/>
                <a:gd name="connsiteX3" fmla="*/ 1895860 w 1896277"/>
                <a:gd name="connsiteY3" fmla="*/ 754688 h 3018250"/>
                <a:gd name="connsiteX4" fmla="*/ 1434021 w 1896277"/>
                <a:gd name="connsiteY4" fmla="*/ 1177271 h 3018250"/>
                <a:gd name="connsiteX5" fmla="*/ 1853121 w 1896277"/>
                <a:gd name="connsiteY5" fmla="*/ 1634472 h 3018250"/>
                <a:gd name="connsiteX6" fmla="*/ 1291023 w 1896277"/>
                <a:gd name="connsiteY6" fmla="*/ 1859588 h 3018250"/>
                <a:gd name="connsiteX7" fmla="*/ 1791209 w 1896277"/>
                <a:gd name="connsiteY7" fmla="*/ 2320272 h 3018250"/>
                <a:gd name="connsiteX8" fmla="*/ 1459422 w 1896277"/>
                <a:gd name="connsiteY8" fmla="*/ 2498072 h 3018250"/>
                <a:gd name="connsiteX9" fmla="*/ 1472122 w 1896277"/>
                <a:gd name="connsiteY9" fmla="*/ 2967971 h 3018250"/>
                <a:gd name="connsiteX10" fmla="*/ 680 w 1896277"/>
                <a:gd name="connsiteY10" fmla="*/ 1470811 h 3018250"/>
                <a:gd name="connsiteX0" fmla="*/ 680 w 1896277"/>
                <a:gd name="connsiteY0" fmla="*/ 1470811 h 3018250"/>
                <a:gd name="connsiteX1" fmla="*/ 1316868 w 1896277"/>
                <a:gd name="connsiteY1" fmla="*/ 19421 h 3018250"/>
                <a:gd name="connsiteX2" fmla="*/ 1535623 w 1896277"/>
                <a:gd name="connsiteY2" fmla="*/ 504170 h 3018250"/>
                <a:gd name="connsiteX3" fmla="*/ 1895860 w 1896277"/>
                <a:gd name="connsiteY3" fmla="*/ 754688 h 3018250"/>
                <a:gd name="connsiteX4" fmla="*/ 1434021 w 1896277"/>
                <a:gd name="connsiteY4" fmla="*/ 1177271 h 3018250"/>
                <a:gd name="connsiteX5" fmla="*/ 1853121 w 1896277"/>
                <a:gd name="connsiteY5" fmla="*/ 1634472 h 3018250"/>
                <a:gd name="connsiteX6" fmla="*/ 1291023 w 1896277"/>
                <a:gd name="connsiteY6" fmla="*/ 1859588 h 3018250"/>
                <a:gd name="connsiteX7" fmla="*/ 1791209 w 1896277"/>
                <a:gd name="connsiteY7" fmla="*/ 2320272 h 3018250"/>
                <a:gd name="connsiteX8" fmla="*/ 1459422 w 1896277"/>
                <a:gd name="connsiteY8" fmla="*/ 2498072 h 3018250"/>
                <a:gd name="connsiteX9" fmla="*/ 1472122 w 1896277"/>
                <a:gd name="connsiteY9" fmla="*/ 2967971 h 3018250"/>
                <a:gd name="connsiteX10" fmla="*/ 680 w 1896277"/>
                <a:gd name="connsiteY10" fmla="*/ 1470811 h 3018250"/>
                <a:gd name="connsiteX0" fmla="*/ 441 w 1896038"/>
                <a:gd name="connsiteY0" fmla="*/ 1479415 h 3026854"/>
                <a:gd name="connsiteX1" fmla="*/ 1316629 w 1896038"/>
                <a:gd name="connsiteY1" fmla="*/ 28025 h 3026854"/>
                <a:gd name="connsiteX2" fmla="*/ 1325834 w 1896038"/>
                <a:gd name="connsiteY2" fmla="*/ 544524 h 3026854"/>
                <a:gd name="connsiteX3" fmla="*/ 1895621 w 1896038"/>
                <a:gd name="connsiteY3" fmla="*/ 763292 h 3026854"/>
                <a:gd name="connsiteX4" fmla="*/ 1433782 w 1896038"/>
                <a:gd name="connsiteY4" fmla="*/ 1185875 h 3026854"/>
                <a:gd name="connsiteX5" fmla="*/ 1852882 w 1896038"/>
                <a:gd name="connsiteY5" fmla="*/ 1643076 h 3026854"/>
                <a:gd name="connsiteX6" fmla="*/ 1290784 w 1896038"/>
                <a:gd name="connsiteY6" fmla="*/ 1868192 h 3026854"/>
                <a:gd name="connsiteX7" fmla="*/ 1790970 w 1896038"/>
                <a:gd name="connsiteY7" fmla="*/ 2328876 h 3026854"/>
                <a:gd name="connsiteX8" fmla="*/ 1459183 w 1896038"/>
                <a:gd name="connsiteY8" fmla="*/ 2506676 h 3026854"/>
                <a:gd name="connsiteX9" fmla="*/ 1471883 w 1896038"/>
                <a:gd name="connsiteY9" fmla="*/ 2976575 h 3026854"/>
                <a:gd name="connsiteX10" fmla="*/ 441 w 1896038"/>
                <a:gd name="connsiteY10" fmla="*/ 1479415 h 3026854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6080" h="3004476">
                  <a:moveTo>
                    <a:pt x="483" y="1457037"/>
                  </a:moveTo>
                  <a:cubicBezTo>
                    <a:pt x="-25393" y="965612"/>
                    <a:pt x="994172" y="-86188"/>
                    <a:pt x="1316671" y="5647"/>
                  </a:cubicBezTo>
                  <a:cubicBezTo>
                    <a:pt x="1639170" y="97482"/>
                    <a:pt x="2059640" y="528189"/>
                    <a:pt x="1325876" y="522146"/>
                  </a:cubicBezTo>
                  <a:cubicBezTo>
                    <a:pt x="1493812" y="541503"/>
                    <a:pt x="1864972" y="357268"/>
                    <a:pt x="1895663" y="740914"/>
                  </a:cubicBezTo>
                  <a:cubicBezTo>
                    <a:pt x="1912067" y="1367448"/>
                    <a:pt x="1439360" y="1099417"/>
                    <a:pt x="1433824" y="1163497"/>
                  </a:cubicBezTo>
                  <a:cubicBezTo>
                    <a:pt x="1354449" y="1225939"/>
                    <a:pt x="1828768" y="964291"/>
                    <a:pt x="1852924" y="1620698"/>
                  </a:cubicBezTo>
                  <a:cubicBezTo>
                    <a:pt x="1752097" y="2151930"/>
                    <a:pt x="1295588" y="1807714"/>
                    <a:pt x="1290826" y="1845814"/>
                  </a:cubicBezTo>
                  <a:cubicBezTo>
                    <a:pt x="1286063" y="1898202"/>
                    <a:pt x="1847878" y="1874647"/>
                    <a:pt x="1791012" y="2306498"/>
                  </a:cubicBezTo>
                  <a:cubicBezTo>
                    <a:pt x="1711824" y="2545970"/>
                    <a:pt x="1643851" y="2455943"/>
                    <a:pt x="1459225" y="2484298"/>
                  </a:cubicBezTo>
                  <a:cubicBezTo>
                    <a:pt x="1344925" y="2526631"/>
                    <a:pt x="1711584" y="2625275"/>
                    <a:pt x="1471925" y="2954197"/>
                  </a:cubicBezTo>
                  <a:cubicBezTo>
                    <a:pt x="809701" y="3278287"/>
                    <a:pt x="26359" y="1948462"/>
                    <a:pt x="483" y="145703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rgbClr val="FFFF00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76">
              <a:extLst>
                <a:ext uri="{FF2B5EF4-FFF2-40B4-BE49-F238E27FC236}">
                  <a16:creationId xmlns:a16="http://schemas.microsoft.com/office/drawing/2014/main" id="{D8DE6F52-23DD-4254-9F4C-F223CAF807A4}"/>
                </a:ext>
              </a:extLst>
            </p:cNvPr>
            <p:cNvSpPr/>
            <p:nvPr/>
          </p:nvSpPr>
          <p:spPr>
            <a:xfrm>
              <a:off x="2771930" y="3362242"/>
              <a:ext cx="3812031" cy="2994394"/>
            </a:xfrm>
            <a:custGeom>
              <a:avLst/>
              <a:gdLst>
                <a:gd name="connsiteX0" fmla="*/ 0 w 2802962"/>
                <a:gd name="connsiteY0" fmla="*/ 1241530 h 2483060"/>
                <a:gd name="connsiteX1" fmla="*/ 1401481 w 2802962"/>
                <a:gd name="connsiteY1" fmla="*/ 0 h 2483060"/>
                <a:gd name="connsiteX2" fmla="*/ 2802962 w 2802962"/>
                <a:gd name="connsiteY2" fmla="*/ 1241530 h 2483060"/>
                <a:gd name="connsiteX3" fmla="*/ 1401481 w 2802962"/>
                <a:gd name="connsiteY3" fmla="*/ 2483060 h 2483060"/>
                <a:gd name="connsiteX4" fmla="*/ 0 w 2802962"/>
                <a:gd name="connsiteY4" fmla="*/ 1241530 h 2483060"/>
                <a:gd name="connsiteX0" fmla="*/ 621 w 2803583"/>
                <a:gd name="connsiteY0" fmla="*/ 1432030 h 2673560"/>
                <a:gd name="connsiteX1" fmla="*/ 1275102 w 2803583"/>
                <a:gd name="connsiteY1" fmla="*/ 0 h 2673560"/>
                <a:gd name="connsiteX2" fmla="*/ 2803583 w 2803583"/>
                <a:gd name="connsiteY2" fmla="*/ 1432030 h 2673560"/>
                <a:gd name="connsiteX3" fmla="*/ 1402102 w 2803583"/>
                <a:gd name="connsiteY3" fmla="*/ 2673560 h 2673560"/>
                <a:gd name="connsiteX4" fmla="*/ 621 w 2803583"/>
                <a:gd name="connsiteY4" fmla="*/ 1432030 h 2673560"/>
                <a:gd name="connsiteX0" fmla="*/ 281 w 3222343"/>
                <a:gd name="connsiteY0" fmla="*/ 467072 h 2775934"/>
                <a:gd name="connsiteX1" fmla="*/ 1693862 w 3222343"/>
                <a:gd name="connsiteY1" fmla="*/ 76442 h 2775934"/>
                <a:gd name="connsiteX2" fmla="*/ 3222343 w 3222343"/>
                <a:gd name="connsiteY2" fmla="*/ 1508472 h 2775934"/>
                <a:gd name="connsiteX3" fmla="*/ 1820862 w 3222343"/>
                <a:gd name="connsiteY3" fmla="*/ 2750002 h 2775934"/>
                <a:gd name="connsiteX4" fmla="*/ 281 w 3222343"/>
                <a:gd name="connsiteY4" fmla="*/ 467072 h 2775934"/>
                <a:gd name="connsiteX0" fmla="*/ 25 w 3222087"/>
                <a:gd name="connsiteY0" fmla="*/ 488207 h 2797069"/>
                <a:gd name="connsiteX1" fmla="*/ 1782506 w 3222087"/>
                <a:gd name="connsiteY1" fmla="*/ 72177 h 2797069"/>
                <a:gd name="connsiteX2" fmla="*/ 3222087 w 3222087"/>
                <a:gd name="connsiteY2" fmla="*/ 1529607 h 2797069"/>
                <a:gd name="connsiteX3" fmla="*/ 1820606 w 3222087"/>
                <a:gd name="connsiteY3" fmla="*/ 2771137 h 2797069"/>
                <a:gd name="connsiteX4" fmla="*/ 25 w 3222087"/>
                <a:gd name="connsiteY4" fmla="*/ 488207 h 2797069"/>
                <a:gd name="connsiteX0" fmla="*/ 25 w 3222087"/>
                <a:gd name="connsiteY0" fmla="*/ 477197 h 2786059"/>
                <a:gd name="connsiteX1" fmla="*/ 1782506 w 3222087"/>
                <a:gd name="connsiteY1" fmla="*/ 61167 h 2786059"/>
                <a:gd name="connsiteX2" fmla="*/ 3222087 w 3222087"/>
                <a:gd name="connsiteY2" fmla="*/ 1518597 h 2786059"/>
                <a:gd name="connsiteX3" fmla="*/ 1820606 w 3222087"/>
                <a:gd name="connsiteY3" fmla="*/ 2760127 h 2786059"/>
                <a:gd name="connsiteX4" fmla="*/ 25 w 3222087"/>
                <a:gd name="connsiteY4" fmla="*/ 477197 h 2786059"/>
                <a:gd name="connsiteX0" fmla="*/ 29 w 3222091"/>
                <a:gd name="connsiteY0" fmla="*/ 493731 h 2802593"/>
                <a:gd name="connsiteX1" fmla="*/ 1782510 w 3222091"/>
                <a:gd name="connsiteY1" fmla="*/ 77701 h 2802593"/>
                <a:gd name="connsiteX2" fmla="*/ 3222091 w 3222091"/>
                <a:gd name="connsiteY2" fmla="*/ 1535131 h 2802593"/>
                <a:gd name="connsiteX3" fmla="*/ 1820610 w 3222091"/>
                <a:gd name="connsiteY3" fmla="*/ 2776661 h 2802593"/>
                <a:gd name="connsiteX4" fmla="*/ 29 w 3222091"/>
                <a:gd name="connsiteY4" fmla="*/ 493731 h 2802593"/>
                <a:gd name="connsiteX0" fmla="*/ 314598 w 3536660"/>
                <a:gd name="connsiteY0" fmla="*/ 491004 h 2938449"/>
                <a:gd name="connsiteX1" fmla="*/ 2097079 w 3536660"/>
                <a:gd name="connsiteY1" fmla="*/ 74974 h 2938449"/>
                <a:gd name="connsiteX2" fmla="*/ 3536660 w 3536660"/>
                <a:gd name="connsiteY2" fmla="*/ 1532404 h 2938449"/>
                <a:gd name="connsiteX3" fmla="*/ 2135179 w 3536660"/>
                <a:gd name="connsiteY3" fmla="*/ 2773934 h 2938449"/>
                <a:gd name="connsiteX4" fmla="*/ 173861 w 3536660"/>
                <a:gd name="connsiteY4" fmla="*/ 2674780 h 2938449"/>
                <a:gd name="connsiteX5" fmla="*/ 314598 w 3536660"/>
                <a:gd name="connsiteY5" fmla="*/ 491004 h 2938449"/>
                <a:gd name="connsiteX0" fmla="*/ 314598 w 3536660"/>
                <a:gd name="connsiteY0" fmla="*/ 491004 h 2996718"/>
                <a:gd name="connsiteX1" fmla="*/ 2097079 w 3536660"/>
                <a:gd name="connsiteY1" fmla="*/ 74974 h 2996718"/>
                <a:gd name="connsiteX2" fmla="*/ 3536660 w 3536660"/>
                <a:gd name="connsiteY2" fmla="*/ 1532404 h 2996718"/>
                <a:gd name="connsiteX3" fmla="*/ 2236779 w 3536660"/>
                <a:gd name="connsiteY3" fmla="*/ 2875534 h 2996718"/>
                <a:gd name="connsiteX4" fmla="*/ 173861 w 3536660"/>
                <a:gd name="connsiteY4" fmla="*/ 2674780 h 2996718"/>
                <a:gd name="connsiteX5" fmla="*/ 314598 w 3536660"/>
                <a:gd name="connsiteY5" fmla="*/ 491004 h 2996718"/>
                <a:gd name="connsiteX0" fmla="*/ 314598 w 3536660"/>
                <a:gd name="connsiteY0" fmla="*/ 491004 h 2996718"/>
                <a:gd name="connsiteX1" fmla="*/ 2097079 w 3536660"/>
                <a:gd name="connsiteY1" fmla="*/ 74974 h 2996718"/>
                <a:gd name="connsiteX2" fmla="*/ 3536660 w 3536660"/>
                <a:gd name="connsiteY2" fmla="*/ 1532404 h 2996718"/>
                <a:gd name="connsiteX3" fmla="*/ 2274879 w 3536660"/>
                <a:gd name="connsiteY3" fmla="*/ 2875534 h 2996718"/>
                <a:gd name="connsiteX4" fmla="*/ 173861 w 3536660"/>
                <a:gd name="connsiteY4" fmla="*/ 2674780 h 2996718"/>
                <a:gd name="connsiteX5" fmla="*/ 314598 w 3536660"/>
                <a:gd name="connsiteY5" fmla="*/ 491004 h 2996718"/>
                <a:gd name="connsiteX0" fmla="*/ 261029 w 3571991"/>
                <a:gd name="connsiteY0" fmla="*/ 439640 h 3008854"/>
                <a:gd name="connsiteX1" fmla="*/ 2132410 w 3571991"/>
                <a:gd name="connsiteY1" fmla="*/ 87110 h 3008854"/>
                <a:gd name="connsiteX2" fmla="*/ 3571991 w 3571991"/>
                <a:gd name="connsiteY2" fmla="*/ 1544540 h 3008854"/>
                <a:gd name="connsiteX3" fmla="*/ 2310210 w 3571991"/>
                <a:gd name="connsiteY3" fmla="*/ 2887670 h 3008854"/>
                <a:gd name="connsiteX4" fmla="*/ 209192 w 3571991"/>
                <a:gd name="connsiteY4" fmla="*/ 2686916 h 3008854"/>
                <a:gd name="connsiteX5" fmla="*/ 261029 w 3571991"/>
                <a:gd name="connsiteY5" fmla="*/ 439640 h 3008854"/>
                <a:gd name="connsiteX0" fmla="*/ 497053 w 3808015"/>
                <a:gd name="connsiteY0" fmla="*/ 411016 h 2941589"/>
                <a:gd name="connsiteX1" fmla="*/ 2368434 w 3808015"/>
                <a:gd name="connsiteY1" fmla="*/ 58486 h 2941589"/>
                <a:gd name="connsiteX2" fmla="*/ 3808015 w 3808015"/>
                <a:gd name="connsiteY2" fmla="*/ 1515916 h 2941589"/>
                <a:gd name="connsiteX3" fmla="*/ 2546234 w 3808015"/>
                <a:gd name="connsiteY3" fmla="*/ 2859046 h 2941589"/>
                <a:gd name="connsiteX4" fmla="*/ 445216 w 3808015"/>
                <a:gd name="connsiteY4" fmla="*/ 2658292 h 2941589"/>
                <a:gd name="connsiteX5" fmla="*/ 717 w 3808015"/>
                <a:gd name="connsiteY5" fmla="*/ 1553390 h 2941589"/>
                <a:gd name="connsiteX6" fmla="*/ 497053 w 3808015"/>
                <a:gd name="connsiteY6" fmla="*/ 411016 h 2941589"/>
                <a:gd name="connsiteX0" fmla="*/ 497053 w 3808015"/>
                <a:gd name="connsiteY0" fmla="*/ 428984 h 2959557"/>
                <a:gd name="connsiteX1" fmla="*/ 2368434 w 3808015"/>
                <a:gd name="connsiteY1" fmla="*/ 76454 h 2959557"/>
                <a:gd name="connsiteX2" fmla="*/ 3808015 w 3808015"/>
                <a:gd name="connsiteY2" fmla="*/ 1533884 h 2959557"/>
                <a:gd name="connsiteX3" fmla="*/ 2546234 w 3808015"/>
                <a:gd name="connsiteY3" fmla="*/ 2877014 h 2959557"/>
                <a:gd name="connsiteX4" fmla="*/ 445216 w 3808015"/>
                <a:gd name="connsiteY4" fmla="*/ 2676260 h 2959557"/>
                <a:gd name="connsiteX5" fmla="*/ 717 w 3808015"/>
                <a:gd name="connsiteY5" fmla="*/ 1571358 h 2959557"/>
                <a:gd name="connsiteX6" fmla="*/ 497053 w 3808015"/>
                <a:gd name="connsiteY6" fmla="*/ 428984 h 2959557"/>
                <a:gd name="connsiteX0" fmla="*/ 497053 w 3808015"/>
                <a:gd name="connsiteY0" fmla="*/ 446329 h 2976902"/>
                <a:gd name="connsiteX1" fmla="*/ 2368434 w 3808015"/>
                <a:gd name="connsiteY1" fmla="*/ 93799 h 2976902"/>
                <a:gd name="connsiteX2" fmla="*/ 3808015 w 3808015"/>
                <a:gd name="connsiteY2" fmla="*/ 1551229 h 2976902"/>
                <a:gd name="connsiteX3" fmla="*/ 2546234 w 3808015"/>
                <a:gd name="connsiteY3" fmla="*/ 2894359 h 2976902"/>
                <a:gd name="connsiteX4" fmla="*/ 445216 w 3808015"/>
                <a:gd name="connsiteY4" fmla="*/ 2693605 h 2976902"/>
                <a:gd name="connsiteX5" fmla="*/ 717 w 3808015"/>
                <a:gd name="connsiteY5" fmla="*/ 1588703 h 2976902"/>
                <a:gd name="connsiteX6" fmla="*/ 497053 w 3808015"/>
                <a:gd name="connsiteY6" fmla="*/ 446329 h 2976902"/>
                <a:gd name="connsiteX0" fmla="*/ 497053 w 3808015"/>
                <a:gd name="connsiteY0" fmla="*/ 406822 h 2937395"/>
                <a:gd name="connsiteX1" fmla="*/ 2368434 w 3808015"/>
                <a:gd name="connsiteY1" fmla="*/ 54292 h 2937395"/>
                <a:gd name="connsiteX2" fmla="*/ 3808015 w 3808015"/>
                <a:gd name="connsiteY2" fmla="*/ 1511722 h 2937395"/>
                <a:gd name="connsiteX3" fmla="*/ 2546234 w 3808015"/>
                <a:gd name="connsiteY3" fmla="*/ 2854852 h 2937395"/>
                <a:gd name="connsiteX4" fmla="*/ 445216 w 3808015"/>
                <a:gd name="connsiteY4" fmla="*/ 2654098 h 2937395"/>
                <a:gd name="connsiteX5" fmla="*/ 717 w 3808015"/>
                <a:gd name="connsiteY5" fmla="*/ 1549196 h 2937395"/>
                <a:gd name="connsiteX6" fmla="*/ 497053 w 3808015"/>
                <a:gd name="connsiteY6" fmla="*/ 406822 h 2937395"/>
                <a:gd name="connsiteX0" fmla="*/ 497053 w 3808015"/>
                <a:gd name="connsiteY0" fmla="*/ 422210 h 2952783"/>
                <a:gd name="connsiteX1" fmla="*/ 2368434 w 3808015"/>
                <a:gd name="connsiteY1" fmla="*/ 69680 h 2952783"/>
                <a:gd name="connsiteX2" fmla="*/ 3808015 w 3808015"/>
                <a:gd name="connsiteY2" fmla="*/ 1527110 h 2952783"/>
                <a:gd name="connsiteX3" fmla="*/ 2546234 w 3808015"/>
                <a:gd name="connsiteY3" fmla="*/ 2870240 h 2952783"/>
                <a:gd name="connsiteX4" fmla="*/ 445216 w 3808015"/>
                <a:gd name="connsiteY4" fmla="*/ 2669486 h 2952783"/>
                <a:gd name="connsiteX5" fmla="*/ 717 w 3808015"/>
                <a:gd name="connsiteY5" fmla="*/ 1564584 h 2952783"/>
                <a:gd name="connsiteX6" fmla="*/ 497053 w 3808015"/>
                <a:gd name="connsiteY6" fmla="*/ 422210 h 2952783"/>
                <a:gd name="connsiteX0" fmla="*/ 497053 w 3808015"/>
                <a:gd name="connsiteY0" fmla="*/ 450160 h 2980733"/>
                <a:gd name="connsiteX1" fmla="*/ 2368434 w 3808015"/>
                <a:gd name="connsiteY1" fmla="*/ 97630 h 2980733"/>
                <a:gd name="connsiteX2" fmla="*/ 3808015 w 3808015"/>
                <a:gd name="connsiteY2" fmla="*/ 1555060 h 2980733"/>
                <a:gd name="connsiteX3" fmla="*/ 2546234 w 3808015"/>
                <a:gd name="connsiteY3" fmla="*/ 2898190 h 2980733"/>
                <a:gd name="connsiteX4" fmla="*/ 445216 w 3808015"/>
                <a:gd name="connsiteY4" fmla="*/ 2697436 h 2980733"/>
                <a:gd name="connsiteX5" fmla="*/ 717 w 3808015"/>
                <a:gd name="connsiteY5" fmla="*/ 1592534 h 2980733"/>
                <a:gd name="connsiteX6" fmla="*/ 497053 w 3808015"/>
                <a:gd name="connsiteY6" fmla="*/ 450160 h 2980733"/>
                <a:gd name="connsiteX0" fmla="*/ 497053 w 3808015"/>
                <a:gd name="connsiteY0" fmla="*/ 423912 h 2954485"/>
                <a:gd name="connsiteX1" fmla="*/ 2368434 w 3808015"/>
                <a:gd name="connsiteY1" fmla="*/ 45982 h 2954485"/>
                <a:gd name="connsiteX2" fmla="*/ 3808015 w 3808015"/>
                <a:gd name="connsiteY2" fmla="*/ 1528812 h 2954485"/>
                <a:gd name="connsiteX3" fmla="*/ 2546234 w 3808015"/>
                <a:gd name="connsiteY3" fmla="*/ 2871942 h 2954485"/>
                <a:gd name="connsiteX4" fmla="*/ 445216 w 3808015"/>
                <a:gd name="connsiteY4" fmla="*/ 2671188 h 2954485"/>
                <a:gd name="connsiteX5" fmla="*/ 717 w 3808015"/>
                <a:gd name="connsiteY5" fmla="*/ 1566286 h 2954485"/>
                <a:gd name="connsiteX6" fmla="*/ 497053 w 3808015"/>
                <a:gd name="connsiteY6" fmla="*/ 423912 h 2954485"/>
                <a:gd name="connsiteX0" fmla="*/ 497053 w 3808015"/>
                <a:gd name="connsiteY0" fmla="*/ 423912 h 2954485"/>
                <a:gd name="connsiteX1" fmla="*/ 2368434 w 3808015"/>
                <a:gd name="connsiteY1" fmla="*/ 45982 h 2954485"/>
                <a:gd name="connsiteX2" fmla="*/ 3808015 w 3808015"/>
                <a:gd name="connsiteY2" fmla="*/ 1528812 h 2954485"/>
                <a:gd name="connsiteX3" fmla="*/ 2546234 w 3808015"/>
                <a:gd name="connsiteY3" fmla="*/ 2871942 h 2954485"/>
                <a:gd name="connsiteX4" fmla="*/ 445216 w 3808015"/>
                <a:gd name="connsiteY4" fmla="*/ 2671188 h 2954485"/>
                <a:gd name="connsiteX5" fmla="*/ 717 w 3808015"/>
                <a:gd name="connsiteY5" fmla="*/ 1566286 h 2954485"/>
                <a:gd name="connsiteX6" fmla="*/ 497053 w 3808015"/>
                <a:gd name="connsiteY6" fmla="*/ 423912 h 2954485"/>
                <a:gd name="connsiteX0" fmla="*/ 497053 w 3808015"/>
                <a:gd name="connsiteY0" fmla="*/ 437578 h 2968151"/>
                <a:gd name="connsiteX1" fmla="*/ 2368434 w 3808015"/>
                <a:gd name="connsiteY1" fmla="*/ 59648 h 2968151"/>
                <a:gd name="connsiteX2" fmla="*/ 3808015 w 3808015"/>
                <a:gd name="connsiteY2" fmla="*/ 1542478 h 2968151"/>
                <a:gd name="connsiteX3" fmla="*/ 2546234 w 3808015"/>
                <a:gd name="connsiteY3" fmla="*/ 2885608 h 2968151"/>
                <a:gd name="connsiteX4" fmla="*/ 445216 w 3808015"/>
                <a:gd name="connsiteY4" fmla="*/ 2684854 h 2968151"/>
                <a:gd name="connsiteX5" fmla="*/ 717 w 3808015"/>
                <a:gd name="connsiteY5" fmla="*/ 1579952 h 2968151"/>
                <a:gd name="connsiteX6" fmla="*/ 497053 w 3808015"/>
                <a:gd name="connsiteY6" fmla="*/ 437578 h 2968151"/>
                <a:gd name="connsiteX0" fmla="*/ 501069 w 3812031"/>
                <a:gd name="connsiteY0" fmla="*/ 437578 h 2968151"/>
                <a:gd name="connsiteX1" fmla="*/ 2372450 w 3812031"/>
                <a:gd name="connsiteY1" fmla="*/ 59648 h 2968151"/>
                <a:gd name="connsiteX2" fmla="*/ 3812031 w 3812031"/>
                <a:gd name="connsiteY2" fmla="*/ 1542478 h 2968151"/>
                <a:gd name="connsiteX3" fmla="*/ 2550250 w 3812031"/>
                <a:gd name="connsiteY3" fmla="*/ 2885608 h 2968151"/>
                <a:gd name="connsiteX4" fmla="*/ 449232 w 3812031"/>
                <a:gd name="connsiteY4" fmla="*/ 2684854 h 2968151"/>
                <a:gd name="connsiteX5" fmla="*/ 4733 w 3812031"/>
                <a:gd name="connsiteY5" fmla="*/ 1579952 h 2968151"/>
                <a:gd name="connsiteX6" fmla="*/ 501069 w 3812031"/>
                <a:gd name="connsiteY6" fmla="*/ 437578 h 2968151"/>
                <a:gd name="connsiteX0" fmla="*/ 501069 w 3812031"/>
                <a:gd name="connsiteY0" fmla="*/ 437578 h 2994394"/>
                <a:gd name="connsiteX1" fmla="*/ 2372450 w 3812031"/>
                <a:gd name="connsiteY1" fmla="*/ 59648 h 2994394"/>
                <a:gd name="connsiteX2" fmla="*/ 3812031 w 3812031"/>
                <a:gd name="connsiteY2" fmla="*/ 1542478 h 2994394"/>
                <a:gd name="connsiteX3" fmla="*/ 2550250 w 3812031"/>
                <a:gd name="connsiteY3" fmla="*/ 2885608 h 2994394"/>
                <a:gd name="connsiteX4" fmla="*/ 449232 w 3812031"/>
                <a:gd name="connsiteY4" fmla="*/ 2684854 h 2994394"/>
                <a:gd name="connsiteX5" fmla="*/ 4733 w 3812031"/>
                <a:gd name="connsiteY5" fmla="*/ 1579952 h 2994394"/>
                <a:gd name="connsiteX6" fmla="*/ 501069 w 3812031"/>
                <a:gd name="connsiteY6" fmla="*/ 437578 h 299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2031" h="2994394">
                  <a:moveTo>
                    <a:pt x="501069" y="437578"/>
                  </a:moveTo>
                  <a:cubicBezTo>
                    <a:pt x="794088" y="69894"/>
                    <a:pt x="1769823" y="-99102"/>
                    <a:pt x="2372450" y="59648"/>
                  </a:cubicBezTo>
                  <a:cubicBezTo>
                    <a:pt x="2975077" y="218398"/>
                    <a:pt x="3812031" y="856800"/>
                    <a:pt x="3812031" y="1542478"/>
                  </a:cubicBezTo>
                  <a:cubicBezTo>
                    <a:pt x="3812031" y="2228156"/>
                    <a:pt x="3110717" y="2695212"/>
                    <a:pt x="2550250" y="2885608"/>
                  </a:cubicBezTo>
                  <a:cubicBezTo>
                    <a:pt x="1989784" y="3076004"/>
                    <a:pt x="862902" y="3020997"/>
                    <a:pt x="449232" y="2684854"/>
                  </a:cubicBezTo>
                  <a:cubicBezTo>
                    <a:pt x="60962" y="2463011"/>
                    <a:pt x="-3907" y="1954498"/>
                    <a:pt x="4733" y="1579952"/>
                  </a:cubicBezTo>
                  <a:cubicBezTo>
                    <a:pt x="-37428" y="976806"/>
                    <a:pt x="208050" y="805262"/>
                    <a:pt x="501069" y="437578"/>
                  </a:cubicBezTo>
                  <a:close/>
                </a:path>
              </a:pathLst>
            </a:cu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05400D41-B7F8-4AC6-B45E-26D80153B2B9}"/>
                </a:ext>
              </a:extLst>
            </p:cNvPr>
            <p:cNvSpPr/>
            <p:nvPr/>
          </p:nvSpPr>
          <p:spPr>
            <a:xfrm rot="4016574">
              <a:off x="4009350" y="599100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A3A48A71-6438-451A-A4C8-961D71BD441C}"/>
                </a:ext>
              </a:extLst>
            </p:cNvPr>
            <p:cNvSpPr/>
            <p:nvPr/>
          </p:nvSpPr>
          <p:spPr>
            <a:xfrm rot="4016574">
              <a:off x="4157243" y="531052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E92A7473-24CE-40BD-AFBC-1D67ADB3577C}"/>
                </a:ext>
              </a:extLst>
            </p:cNvPr>
            <p:cNvSpPr/>
            <p:nvPr/>
          </p:nvSpPr>
          <p:spPr>
            <a:xfrm rot="4016574">
              <a:off x="4107945" y="565236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5D1D1B8B-2C4C-421C-9037-DC4649C857E3}"/>
                </a:ext>
              </a:extLst>
            </p:cNvPr>
            <p:cNvSpPr/>
            <p:nvPr/>
          </p:nvSpPr>
          <p:spPr>
            <a:xfrm rot="4016574">
              <a:off x="4256359" y="499389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183F251C-5D04-484D-BD46-38CD6AC8BED4}"/>
                </a:ext>
              </a:extLst>
            </p:cNvPr>
            <p:cNvSpPr/>
            <p:nvPr/>
          </p:nvSpPr>
          <p:spPr>
            <a:xfrm rot="4016574">
              <a:off x="4320721" y="550726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CBD715E2-1980-4DE0-AE7F-BE22A8895AE8}"/>
                </a:ext>
              </a:extLst>
            </p:cNvPr>
            <p:cNvSpPr/>
            <p:nvPr/>
          </p:nvSpPr>
          <p:spPr>
            <a:xfrm rot="4016574">
              <a:off x="3898115" y="581491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0629637C-88BB-4869-91FE-E11C51255C23}"/>
                </a:ext>
              </a:extLst>
            </p:cNvPr>
            <p:cNvSpPr/>
            <p:nvPr/>
          </p:nvSpPr>
          <p:spPr>
            <a:xfrm rot="4016574">
              <a:off x="4545190" y="471197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0D882239-CB5A-4D7C-8F70-DCB560A47151}"/>
                </a:ext>
              </a:extLst>
            </p:cNvPr>
            <p:cNvSpPr/>
            <p:nvPr/>
          </p:nvSpPr>
          <p:spPr>
            <a:xfrm rot="4016574">
              <a:off x="3972372" y="553299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72CD2CC0-A8C0-4E6B-9900-5A03CC775ABC}"/>
                </a:ext>
              </a:extLst>
            </p:cNvPr>
            <p:cNvSpPr/>
            <p:nvPr/>
          </p:nvSpPr>
          <p:spPr>
            <a:xfrm rot="4016574">
              <a:off x="4009456" y="521374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1B668A3C-582A-46B7-9D03-DDCF69B80F4F}"/>
                </a:ext>
              </a:extLst>
            </p:cNvPr>
            <p:cNvSpPr/>
            <p:nvPr/>
          </p:nvSpPr>
          <p:spPr>
            <a:xfrm rot="4016574">
              <a:off x="4231292" y="582182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D530DF3A-3D9B-4220-B9D7-FBC0D736D828}"/>
                </a:ext>
              </a:extLst>
            </p:cNvPr>
            <p:cNvSpPr/>
            <p:nvPr/>
          </p:nvSpPr>
          <p:spPr>
            <a:xfrm rot="4016574">
              <a:off x="4345233" y="523508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D1B60E49-B06D-43F2-B1A9-FB2202E9A360}"/>
                </a:ext>
              </a:extLst>
            </p:cNvPr>
            <p:cNvSpPr/>
            <p:nvPr/>
          </p:nvSpPr>
          <p:spPr>
            <a:xfrm rot="4016574">
              <a:off x="4075226" y="487496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EA70BE2C-2D4D-4375-9370-3BDF15159B14}"/>
                </a:ext>
              </a:extLst>
            </p:cNvPr>
            <p:cNvSpPr/>
            <p:nvPr/>
          </p:nvSpPr>
          <p:spPr>
            <a:xfrm rot="4016574">
              <a:off x="4074806" y="458173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31AF82F3-1976-4BB6-AA98-8768A05B02BC}"/>
                </a:ext>
              </a:extLst>
            </p:cNvPr>
            <p:cNvSpPr/>
            <p:nvPr/>
          </p:nvSpPr>
          <p:spPr>
            <a:xfrm rot="4016574">
              <a:off x="4050436" y="428836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CA5EFB13-FEF8-497E-9948-B72C2712A5C7}"/>
                </a:ext>
              </a:extLst>
            </p:cNvPr>
            <p:cNvSpPr/>
            <p:nvPr/>
          </p:nvSpPr>
          <p:spPr>
            <a:xfrm rot="4016574">
              <a:off x="4002553" y="400713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4EFDB6AF-5CF2-4991-BFA0-DCE7973FB0CC}"/>
                </a:ext>
              </a:extLst>
            </p:cNvPr>
            <p:cNvSpPr/>
            <p:nvPr/>
          </p:nvSpPr>
          <p:spPr>
            <a:xfrm rot="2839385">
              <a:off x="3720112" y="347482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52824B6F-7858-44CC-A180-C1C7E9765933}"/>
                </a:ext>
              </a:extLst>
            </p:cNvPr>
            <p:cNvSpPr/>
            <p:nvPr/>
          </p:nvSpPr>
          <p:spPr>
            <a:xfrm rot="2839385">
              <a:off x="3884367" y="375417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37FE9186-A4AC-483E-8602-F60B5308CA50}"/>
                </a:ext>
              </a:extLst>
            </p:cNvPr>
            <p:cNvSpPr/>
            <p:nvPr/>
          </p:nvSpPr>
          <p:spPr>
            <a:xfrm rot="2839385">
              <a:off x="3948160" y="355181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48FAFD71-E2DA-4316-964E-C402DF548417}"/>
                </a:ext>
              </a:extLst>
            </p:cNvPr>
            <p:cNvSpPr/>
            <p:nvPr/>
          </p:nvSpPr>
          <p:spPr>
            <a:xfrm rot="2839385">
              <a:off x="4101208" y="386907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E18A8AE9-203E-4303-A440-8C9AE080F5D2}"/>
                </a:ext>
              </a:extLst>
            </p:cNvPr>
            <p:cNvSpPr/>
            <p:nvPr/>
          </p:nvSpPr>
          <p:spPr>
            <a:xfrm rot="2839385">
              <a:off x="4189531" y="414825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6BC44CD4-DE1B-4B48-BEF6-20ECF74BB699}"/>
                </a:ext>
              </a:extLst>
            </p:cNvPr>
            <p:cNvSpPr/>
            <p:nvPr/>
          </p:nvSpPr>
          <p:spPr>
            <a:xfrm rot="2839385">
              <a:off x="4243286" y="447902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3C302DD3-77C3-4CFA-B2F2-87A659903929}"/>
                </a:ext>
              </a:extLst>
            </p:cNvPr>
            <p:cNvSpPr/>
            <p:nvPr/>
          </p:nvSpPr>
          <p:spPr>
            <a:xfrm rot="2839385">
              <a:off x="4053649" y="3410027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3687B871-8C78-4A08-BE74-C1EF3DC24F17}"/>
                </a:ext>
              </a:extLst>
            </p:cNvPr>
            <p:cNvSpPr/>
            <p:nvPr/>
          </p:nvSpPr>
          <p:spPr>
            <a:xfrm rot="2839385">
              <a:off x="4204935" y="361316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438AD502-3CA7-4667-ACE5-BC4AF09F17C5}"/>
                </a:ext>
              </a:extLst>
            </p:cNvPr>
            <p:cNvSpPr/>
            <p:nvPr/>
          </p:nvSpPr>
          <p:spPr>
            <a:xfrm rot="2839385">
              <a:off x="4369597" y="423525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B5EA6348-E534-4B10-900B-40E4430DEBF8}"/>
                </a:ext>
              </a:extLst>
            </p:cNvPr>
            <p:cNvSpPr/>
            <p:nvPr/>
          </p:nvSpPr>
          <p:spPr>
            <a:xfrm rot="2839385">
              <a:off x="4305240" y="474317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4A50087B-7B74-4316-A2F9-2E6EB544F113}"/>
                </a:ext>
              </a:extLst>
            </p:cNvPr>
            <p:cNvSpPr/>
            <p:nvPr/>
          </p:nvSpPr>
          <p:spPr>
            <a:xfrm rot="2839385">
              <a:off x="4458449" y="4563657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022F3985-F6DC-491A-B76E-778A8617123D}"/>
                </a:ext>
              </a:extLst>
            </p:cNvPr>
            <p:cNvSpPr/>
            <p:nvPr/>
          </p:nvSpPr>
          <p:spPr>
            <a:xfrm rot="2839385">
              <a:off x="4306411" y="391587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A408DE2C-F2AC-4367-9719-7D680343E1F7}"/>
                </a:ext>
              </a:extLst>
            </p:cNvPr>
            <p:cNvSpPr/>
            <p:nvPr/>
          </p:nvSpPr>
          <p:spPr>
            <a:xfrm rot="2839385">
              <a:off x="4470714" y="503305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AEC14CE4-0AC6-450A-A2BF-2A58B1B02B41}"/>
                </a:ext>
              </a:extLst>
            </p:cNvPr>
            <p:cNvSpPr/>
            <p:nvPr/>
          </p:nvSpPr>
          <p:spPr>
            <a:xfrm rot="2839385">
              <a:off x="4497347" y="546454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E8DCEE64-D92C-4B5C-86EB-C50E7FA05642}"/>
                </a:ext>
              </a:extLst>
            </p:cNvPr>
            <p:cNvSpPr/>
            <p:nvPr/>
          </p:nvSpPr>
          <p:spPr>
            <a:xfrm rot="2839385">
              <a:off x="4420001" y="575486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A179E27D-15AE-4377-BCCE-CD0D85C9CA65}"/>
                </a:ext>
              </a:extLst>
            </p:cNvPr>
            <p:cNvSpPr/>
            <p:nvPr/>
          </p:nvSpPr>
          <p:spPr>
            <a:xfrm rot="4016574">
              <a:off x="4238397" y="606802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93CABB9E-1C33-4363-9181-A0CDF383386E}"/>
                </a:ext>
              </a:extLst>
            </p:cNvPr>
            <p:cNvSpPr/>
            <p:nvPr/>
          </p:nvSpPr>
          <p:spPr>
            <a:xfrm rot="4016574">
              <a:off x="4491778" y="591581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A6D19408-AC01-45C9-99DB-379BA55E60C6}"/>
                </a:ext>
              </a:extLst>
            </p:cNvPr>
            <p:cNvSpPr/>
            <p:nvPr/>
          </p:nvSpPr>
          <p:spPr>
            <a:xfrm rot="4016574">
              <a:off x="4617996" y="605595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291BB7CA-63EE-4572-8452-00F1B891692C}"/>
                </a:ext>
              </a:extLst>
            </p:cNvPr>
            <p:cNvSpPr/>
            <p:nvPr/>
          </p:nvSpPr>
          <p:spPr>
            <a:xfrm rot="4016574">
              <a:off x="4643096" y="566176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872F031C-E950-49E5-A332-764125DE0CB4}"/>
                </a:ext>
              </a:extLst>
            </p:cNvPr>
            <p:cNvSpPr/>
            <p:nvPr/>
          </p:nvSpPr>
          <p:spPr>
            <a:xfrm rot="4016574">
              <a:off x="4617995" y="521613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DF255CC6-7D67-4C11-A969-279ACC9C6D68}"/>
                </a:ext>
              </a:extLst>
            </p:cNvPr>
            <p:cNvSpPr/>
            <p:nvPr/>
          </p:nvSpPr>
          <p:spPr>
            <a:xfrm rot="4016574">
              <a:off x="4708284" y="493796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43E1598E-0F9C-4667-8358-CB2F1B51E3F3}"/>
                </a:ext>
              </a:extLst>
            </p:cNvPr>
            <p:cNvSpPr/>
            <p:nvPr/>
          </p:nvSpPr>
          <p:spPr>
            <a:xfrm rot="4016574">
              <a:off x="4732688" y="465839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782F7DFF-19C0-4FB0-B569-F5E5431F9F87}"/>
                </a:ext>
              </a:extLst>
            </p:cNvPr>
            <p:cNvSpPr/>
            <p:nvPr/>
          </p:nvSpPr>
          <p:spPr>
            <a:xfrm rot="2839385">
              <a:off x="4635623" y="434881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4AA9250B-EA16-4825-8087-62EACE76F52B}"/>
                </a:ext>
              </a:extLst>
            </p:cNvPr>
            <p:cNvSpPr/>
            <p:nvPr/>
          </p:nvSpPr>
          <p:spPr>
            <a:xfrm rot="2839385">
              <a:off x="4546244" y="408279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A75915D3-1862-488B-B79E-DE20B981CF72}"/>
                </a:ext>
              </a:extLst>
            </p:cNvPr>
            <p:cNvSpPr/>
            <p:nvPr/>
          </p:nvSpPr>
          <p:spPr>
            <a:xfrm rot="2839385">
              <a:off x="4458367" y="375278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AA43341C-02E7-496A-BCD6-8181FABAB4B6}"/>
                </a:ext>
              </a:extLst>
            </p:cNvPr>
            <p:cNvSpPr/>
            <p:nvPr/>
          </p:nvSpPr>
          <p:spPr>
            <a:xfrm rot="2839385">
              <a:off x="4333284" y="348696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CDB72CD6-F20F-408D-910C-43505DF01813}"/>
                </a:ext>
              </a:extLst>
            </p:cNvPr>
            <p:cNvSpPr/>
            <p:nvPr/>
          </p:nvSpPr>
          <p:spPr>
            <a:xfrm rot="2839385">
              <a:off x="4664763" y="365126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62AF34BE-B4DE-415D-84AE-309772E7B171}"/>
                </a:ext>
              </a:extLst>
            </p:cNvPr>
            <p:cNvSpPr/>
            <p:nvPr/>
          </p:nvSpPr>
          <p:spPr>
            <a:xfrm rot="2839385">
              <a:off x="4701249" y="3943949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D6819864-4DB4-4AA6-814D-5FBAF5D8A911}"/>
                </a:ext>
              </a:extLst>
            </p:cNvPr>
            <p:cNvSpPr/>
            <p:nvPr/>
          </p:nvSpPr>
          <p:spPr>
            <a:xfrm rot="2839385">
              <a:off x="4830284" y="423648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8CFE56A7-E01F-4694-88D2-0909DE3CB7D8}"/>
                </a:ext>
              </a:extLst>
            </p:cNvPr>
            <p:cNvSpPr/>
            <p:nvPr/>
          </p:nvSpPr>
          <p:spPr>
            <a:xfrm rot="2839385">
              <a:off x="4805342" y="352378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>
              <a:extLst>
                <a:ext uri="{FF2B5EF4-FFF2-40B4-BE49-F238E27FC236}">
                  <a16:creationId xmlns:a16="http://schemas.microsoft.com/office/drawing/2014/main" id="{9785F716-1134-4A3C-8674-D783EF4DF245}"/>
                </a:ext>
              </a:extLst>
            </p:cNvPr>
            <p:cNvSpPr/>
            <p:nvPr/>
          </p:nvSpPr>
          <p:spPr>
            <a:xfrm rot="2839385">
              <a:off x="4909775" y="382747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8CBDD3AC-CF2D-485C-9947-AA433352C556}"/>
                </a:ext>
              </a:extLst>
            </p:cNvPr>
            <p:cNvSpPr/>
            <p:nvPr/>
          </p:nvSpPr>
          <p:spPr>
            <a:xfrm rot="2839385">
              <a:off x="4985602" y="4081499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7CFC23AE-0636-4B8E-AD52-F9CADF34568B}"/>
                </a:ext>
              </a:extLst>
            </p:cNvPr>
            <p:cNvSpPr/>
            <p:nvPr/>
          </p:nvSpPr>
          <p:spPr>
            <a:xfrm rot="2839385">
              <a:off x="4894479" y="450002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4FB5C24E-FD67-414A-8035-9C1D4CBF0E5C}"/>
                </a:ext>
              </a:extLst>
            </p:cNvPr>
            <p:cNvSpPr/>
            <p:nvPr/>
          </p:nvSpPr>
          <p:spPr>
            <a:xfrm rot="2839385">
              <a:off x="5146984" y="390334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E1693A48-FB1B-4BE0-94E1-BB22100796C7}"/>
                </a:ext>
              </a:extLst>
            </p:cNvPr>
            <p:cNvSpPr/>
            <p:nvPr/>
          </p:nvSpPr>
          <p:spPr>
            <a:xfrm rot="2839385">
              <a:off x="5071187" y="361064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C8A0A9A1-4942-4476-A615-DD89009988F4}"/>
                </a:ext>
              </a:extLst>
            </p:cNvPr>
            <p:cNvSpPr/>
            <p:nvPr/>
          </p:nvSpPr>
          <p:spPr>
            <a:xfrm rot="2839385">
              <a:off x="5236135" y="355891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54CE1699-6905-4E7D-81DE-C21A91759523}"/>
                </a:ext>
              </a:extLst>
            </p:cNvPr>
            <p:cNvSpPr/>
            <p:nvPr/>
          </p:nvSpPr>
          <p:spPr>
            <a:xfrm rot="2839385">
              <a:off x="5308993" y="3813049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4F65146C-1A5F-4866-A8A3-5491DF4A0117}"/>
                </a:ext>
              </a:extLst>
            </p:cNvPr>
            <p:cNvSpPr/>
            <p:nvPr/>
          </p:nvSpPr>
          <p:spPr>
            <a:xfrm rot="2839385">
              <a:off x="5068849" y="439677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61129E8D-EC4F-421D-8FE2-1FC8098E81E9}"/>
                </a:ext>
              </a:extLst>
            </p:cNvPr>
            <p:cNvSpPr/>
            <p:nvPr/>
          </p:nvSpPr>
          <p:spPr>
            <a:xfrm rot="2839385">
              <a:off x="5221559" y="4205807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F4182D29-BAB6-4B95-AF1C-5AC15E051CA8}"/>
                </a:ext>
              </a:extLst>
            </p:cNvPr>
            <p:cNvSpPr/>
            <p:nvPr/>
          </p:nvSpPr>
          <p:spPr>
            <a:xfrm rot="2839385">
              <a:off x="5387232" y="4102917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8763B292-FD76-4AA7-8E31-7F7F6246E0A2}"/>
                </a:ext>
              </a:extLst>
            </p:cNvPr>
            <p:cNvSpPr/>
            <p:nvPr/>
          </p:nvSpPr>
          <p:spPr>
            <a:xfrm rot="2839385">
              <a:off x="5260529" y="447087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46196E3E-204E-4824-B4CA-53C3BAE5D0E1}"/>
                </a:ext>
              </a:extLst>
            </p:cNvPr>
            <p:cNvSpPr/>
            <p:nvPr/>
          </p:nvSpPr>
          <p:spPr>
            <a:xfrm rot="2839385">
              <a:off x="5096202" y="4688337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BCB800B0-A572-4D90-8A54-F7B4A80BE9EB}"/>
                </a:ext>
              </a:extLst>
            </p:cNvPr>
            <p:cNvSpPr/>
            <p:nvPr/>
          </p:nvSpPr>
          <p:spPr>
            <a:xfrm rot="2839385">
              <a:off x="4932782" y="476472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8DFA7B42-4259-413D-AD18-48A185AF2AE2}"/>
                </a:ext>
              </a:extLst>
            </p:cNvPr>
            <p:cNvSpPr/>
            <p:nvPr/>
          </p:nvSpPr>
          <p:spPr>
            <a:xfrm rot="2839385">
              <a:off x="5440452" y="3697879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Arc 92">
              <a:extLst>
                <a:ext uri="{FF2B5EF4-FFF2-40B4-BE49-F238E27FC236}">
                  <a16:creationId xmlns:a16="http://schemas.microsoft.com/office/drawing/2014/main" id="{B9119031-D7DC-4E36-A1ED-8BD7380CA9D8}"/>
                </a:ext>
              </a:extLst>
            </p:cNvPr>
            <p:cNvSpPr/>
            <p:nvPr/>
          </p:nvSpPr>
          <p:spPr>
            <a:xfrm rot="2839385">
              <a:off x="5529022" y="399117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Arc 93">
              <a:extLst>
                <a:ext uri="{FF2B5EF4-FFF2-40B4-BE49-F238E27FC236}">
                  <a16:creationId xmlns:a16="http://schemas.microsoft.com/office/drawing/2014/main" id="{7959A402-77C5-4FE1-A450-C43973665065}"/>
                </a:ext>
              </a:extLst>
            </p:cNvPr>
            <p:cNvSpPr/>
            <p:nvPr/>
          </p:nvSpPr>
          <p:spPr>
            <a:xfrm rot="2839385">
              <a:off x="5666873" y="386277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Arc 94">
              <a:extLst>
                <a:ext uri="{FF2B5EF4-FFF2-40B4-BE49-F238E27FC236}">
                  <a16:creationId xmlns:a16="http://schemas.microsoft.com/office/drawing/2014/main" id="{5DE7F37A-A22C-4C3F-88E5-3BB0E5A8A2D6}"/>
                </a:ext>
              </a:extLst>
            </p:cNvPr>
            <p:cNvSpPr/>
            <p:nvPr/>
          </p:nvSpPr>
          <p:spPr>
            <a:xfrm rot="2839385">
              <a:off x="5463081" y="4374359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56067337-200D-4434-BBBB-E9CADF3C6D84}"/>
                </a:ext>
              </a:extLst>
            </p:cNvPr>
            <p:cNvSpPr/>
            <p:nvPr/>
          </p:nvSpPr>
          <p:spPr>
            <a:xfrm rot="2839385">
              <a:off x="5640695" y="423525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Arc 96">
              <a:extLst>
                <a:ext uri="{FF2B5EF4-FFF2-40B4-BE49-F238E27FC236}">
                  <a16:creationId xmlns:a16="http://schemas.microsoft.com/office/drawing/2014/main" id="{D95F2D3C-0653-490B-8482-2133DF90053E}"/>
                </a:ext>
              </a:extLst>
            </p:cNvPr>
            <p:cNvSpPr/>
            <p:nvPr/>
          </p:nvSpPr>
          <p:spPr>
            <a:xfrm rot="2839385">
              <a:off x="5361411" y="473089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BEAB9599-0E77-4BA6-960D-D2B657977E52}"/>
                </a:ext>
              </a:extLst>
            </p:cNvPr>
            <p:cNvSpPr/>
            <p:nvPr/>
          </p:nvSpPr>
          <p:spPr>
            <a:xfrm rot="2839385">
              <a:off x="5743449" y="450327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Arc 98">
              <a:extLst>
                <a:ext uri="{FF2B5EF4-FFF2-40B4-BE49-F238E27FC236}">
                  <a16:creationId xmlns:a16="http://schemas.microsoft.com/office/drawing/2014/main" id="{E0D707F4-031D-4491-99B6-950041D95266}"/>
                </a:ext>
              </a:extLst>
            </p:cNvPr>
            <p:cNvSpPr/>
            <p:nvPr/>
          </p:nvSpPr>
          <p:spPr>
            <a:xfrm rot="2839385">
              <a:off x="5794322" y="409614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79656090-4A8C-48E9-B55E-D02EFCA8BCD1}"/>
                </a:ext>
              </a:extLst>
            </p:cNvPr>
            <p:cNvSpPr/>
            <p:nvPr/>
          </p:nvSpPr>
          <p:spPr>
            <a:xfrm rot="2839385">
              <a:off x="6024466" y="4134769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D5E7BE02-707A-4F83-8C30-901E5A00294C}"/>
                </a:ext>
              </a:extLst>
            </p:cNvPr>
            <p:cNvSpPr/>
            <p:nvPr/>
          </p:nvSpPr>
          <p:spPr>
            <a:xfrm rot="2839385">
              <a:off x="5959500" y="441312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459D8E7D-A821-4808-BF95-E1A35C0B3487}"/>
                </a:ext>
              </a:extLst>
            </p:cNvPr>
            <p:cNvSpPr/>
            <p:nvPr/>
          </p:nvSpPr>
          <p:spPr>
            <a:xfrm rot="2839385">
              <a:off x="6138064" y="436309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8A8F3D26-E45F-43C9-A43A-923DDFA29F0F}"/>
                </a:ext>
              </a:extLst>
            </p:cNvPr>
            <p:cNvSpPr/>
            <p:nvPr/>
          </p:nvSpPr>
          <p:spPr>
            <a:xfrm rot="2839385">
              <a:off x="6251723" y="453796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Arc 103">
              <a:extLst>
                <a:ext uri="{FF2B5EF4-FFF2-40B4-BE49-F238E27FC236}">
                  <a16:creationId xmlns:a16="http://schemas.microsoft.com/office/drawing/2014/main" id="{B0C88C60-3C1A-4D53-9D22-5CACF2EA9015}"/>
                </a:ext>
              </a:extLst>
            </p:cNvPr>
            <p:cNvSpPr/>
            <p:nvPr/>
          </p:nvSpPr>
          <p:spPr>
            <a:xfrm rot="2839385">
              <a:off x="6111966" y="461376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c 104">
              <a:extLst>
                <a:ext uri="{FF2B5EF4-FFF2-40B4-BE49-F238E27FC236}">
                  <a16:creationId xmlns:a16="http://schemas.microsoft.com/office/drawing/2014/main" id="{C94CAFFE-8098-4053-BC72-E27BA0CCDBF0}"/>
                </a:ext>
              </a:extLst>
            </p:cNvPr>
            <p:cNvSpPr/>
            <p:nvPr/>
          </p:nvSpPr>
          <p:spPr>
            <a:xfrm rot="2839385">
              <a:off x="5885650" y="470333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D7C676ED-D5FA-4387-8391-62970CBD73A5}"/>
                </a:ext>
              </a:extLst>
            </p:cNvPr>
            <p:cNvSpPr/>
            <p:nvPr/>
          </p:nvSpPr>
          <p:spPr>
            <a:xfrm rot="2839385">
              <a:off x="5542654" y="464058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85BFAE8F-E1C4-4C8F-B133-33A185A994B9}"/>
                </a:ext>
              </a:extLst>
            </p:cNvPr>
            <p:cNvSpPr/>
            <p:nvPr/>
          </p:nvSpPr>
          <p:spPr>
            <a:xfrm rot="2839385">
              <a:off x="5681857" y="484435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Arc 107">
              <a:extLst>
                <a:ext uri="{FF2B5EF4-FFF2-40B4-BE49-F238E27FC236}">
                  <a16:creationId xmlns:a16="http://schemas.microsoft.com/office/drawing/2014/main" id="{EE5FA1A9-1650-4C9F-9AEB-F1314B44203D}"/>
                </a:ext>
              </a:extLst>
            </p:cNvPr>
            <p:cNvSpPr/>
            <p:nvPr/>
          </p:nvSpPr>
          <p:spPr>
            <a:xfrm rot="2839385">
              <a:off x="5478431" y="493345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ADCD9C88-7529-4496-AE6A-80B9B63DAC63}"/>
                </a:ext>
              </a:extLst>
            </p:cNvPr>
            <p:cNvSpPr/>
            <p:nvPr/>
          </p:nvSpPr>
          <p:spPr>
            <a:xfrm rot="2839385">
              <a:off x="5237339" y="490770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Arc 109">
              <a:extLst>
                <a:ext uri="{FF2B5EF4-FFF2-40B4-BE49-F238E27FC236}">
                  <a16:creationId xmlns:a16="http://schemas.microsoft.com/office/drawing/2014/main" id="{579A87D9-19BD-479E-8A48-3CEF8AD4AD1E}"/>
                </a:ext>
              </a:extLst>
            </p:cNvPr>
            <p:cNvSpPr/>
            <p:nvPr/>
          </p:nvSpPr>
          <p:spPr>
            <a:xfrm rot="2839385">
              <a:off x="5009140" y="500795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BF5CB9AB-E1BB-445D-8305-AFDCF3A5E9CB}"/>
                </a:ext>
              </a:extLst>
            </p:cNvPr>
            <p:cNvSpPr/>
            <p:nvPr/>
          </p:nvSpPr>
          <p:spPr>
            <a:xfrm rot="2839385">
              <a:off x="4830895" y="5211247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E5CB369D-F6C2-453E-9619-599B78EF10DF}"/>
                </a:ext>
              </a:extLst>
            </p:cNvPr>
            <p:cNvSpPr/>
            <p:nvPr/>
          </p:nvSpPr>
          <p:spPr>
            <a:xfrm rot="2839385">
              <a:off x="5098520" y="519871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Arc 112">
              <a:extLst>
                <a:ext uri="{FF2B5EF4-FFF2-40B4-BE49-F238E27FC236}">
                  <a16:creationId xmlns:a16="http://schemas.microsoft.com/office/drawing/2014/main" id="{BEE894C4-3DDE-4348-ADF7-DD7F140D2AC4}"/>
                </a:ext>
              </a:extLst>
            </p:cNvPr>
            <p:cNvSpPr/>
            <p:nvPr/>
          </p:nvSpPr>
          <p:spPr>
            <a:xfrm rot="2839385">
              <a:off x="5352625" y="512232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Arc 113">
              <a:extLst>
                <a:ext uri="{FF2B5EF4-FFF2-40B4-BE49-F238E27FC236}">
                  <a16:creationId xmlns:a16="http://schemas.microsoft.com/office/drawing/2014/main" id="{9E85B6A6-96F7-49B5-8322-C5FD397101F6}"/>
                </a:ext>
              </a:extLst>
            </p:cNvPr>
            <p:cNvSpPr/>
            <p:nvPr/>
          </p:nvSpPr>
          <p:spPr>
            <a:xfrm rot="2839385">
              <a:off x="5200258" y="540132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Arc 114">
              <a:extLst>
                <a:ext uri="{FF2B5EF4-FFF2-40B4-BE49-F238E27FC236}">
                  <a16:creationId xmlns:a16="http://schemas.microsoft.com/office/drawing/2014/main" id="{C5F89B25-C5D5-49FD-A805-966E15A15668}"/>
                </a:ext>
              </a:extLst>
            </p:cNvPr>
            <p:cNvSpPr/>
            <p:nvPr/>
          </p:nvSpPr>
          <p:spPr>
            <a:xfrm rot="2839385">
              <a:off x="5403958" y="533788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9C92D706-D400-4B68-B9EA-82EDF079405B}"/>
                </a:ext>
              </a:extLst>
            </p:cNvPr>
            <p:cNvSpPr/>
            <p:nvPr/>
          </p:nvSpPr>
          <p:spPr>
            <a:xfrm rot="2839385">
              <a:off x="5569207" y="512232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Arc 116">
              <a:extLst>
                <a:ext uri="{FF2B5EF4-FFF2-40B4-BE49-F238E27FC236}">
                  <a16:creationId xmlns:a16="http://schemas.microsoft.com/office/drawing/2014/main" id="{E4DA8285-A9AE-43F2-9F3A-1B597E444A0F}"/>
                </a:ext>
              </a:extLst>
            </p:cNvPr>
            <p:cNvSpPr/>
            <p:nvPr/>
          </p:nvSpPr>
          <p:spPr>
            <a:xfrm rot="2839385">
              <a:off x="5812752" y="505813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Arc 117">
              <a:extLst>
                <a:ext uri="{FF2B5EF4-FFF2-40B4-BE49-F238E27FC236}">
                  <a16:creationId xmlns:a16="http://schemas.microsoft.com/office/drawing/2014/main" id="{2775D8F0-512C-482F-8D81-98E20CFFC817}"/>
                </a:ext>
              </a:extLst>
            </p:cNvPr>
            <p:cNvSpPr/>
            <p:nvPr/>
          </p:nvSpPr>
          <p:spPr>
            <a:xfrm rot="2839385">
              <a:off x="5675007" y="532486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Arc 118">
              <a:extLst>
                <a:ext uri="{FF2B5EF4-FFF2-40B4-BE49-F238E27FC236}">
                  <a16:creationId xmlns:a16="http://schemas.microsoft.com/office/drawing/2014/main" id="{965E7856-8331-4726-AD5C-CB57153A336E}"/>
                </a:ext>
              </a:extLst>
            </p:cNvPr>
            <p:cNvSpPr/>
            <p:nvPr/>
          </p:nvSpPr>
          <p:spPr>
            <a:xfrm rot="2839385">
              <a:off x="5878522" y="5312957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Arc 119">
              <a:extLst>
                <a:ext uri="{FF2B5EF4-FFF2-40B4-BE49-F238E27FC236}">
                  <a16:creationId xmlns:a16="http://schemas.microsoft.com/office/drawing/2014/main" id="{E40E06B2-1B0A-491A-9202-70DAF9BA226D}"/>
                </a:ext>
              </a:extLst>
            </p:cNvPr>
            <p:cNvSpPr/>
            <p:nvPr/>
          </p:nvSpPr>
          <p:spPr>
            <a:xfrm rot="2839385">
              <a:off x="5990636" y="4968467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Arc 120">
              <a:extLst>
                <a:ext uri="{FF2B5EF4-FFF2-40B4-BE49-F238E27FC236}">
                  <a16:creationId xmlns:a16="http://schemas.microsoft.com/office/drawing/2014/main" id="{3E634963-650F-487E-8904-710B67A822E0}"/>
                </a:ext>
              </a:extLst>
            </p:cNvPr>
            <p:cNvSpPr/>
            <p:nvPr/>
          </p:nvSpPr>
          <p:spPr>
            <a:xfrm rot="2839385">
              <a:off x="6181567" y="487936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Arc 121">
              <a:extLst>
                <a:ext uri="{FF2B5EF4-FFF2-40B4-BE49-F238E27FC236}">
                  <a16:creationId xmlns:a16="http://schemas.microsoft.com/office/drawing/2014/main" id="{76DEC2E4-E585-4A1B-A836-4D62753DB7A4}"/>
                </a:ext>
              </a:extLst>
            </p:cNvPr>
            <p:cNvSpPr/>
            <p:nvPr/>
          </p:nvSpPr>
          <p:spPr>
            <a:xfrm rot="2839385">
              <a:off x="6142581" y="519674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Arc 122">
              <a:extLst>
                <a:ext uri="{FF2B5EF4-FFF2-40B4-BE49-F238E27FC236}">
                  <a16:creationId xmlns:a16="http://schemas.microsoft.com/office/drawing/2014/main" id="{BD76DF67-E833-41B4-9BCB-29F40433D20C}"/>
                </a:ext>
              </a:extLst>
            </p:cNvPr>
            <p:cNvSpPr/>
            <p:nvPr/>
          </p:nvSpPr>
          <p:spPr>
            <a:xfrm rot="2839385">
              <a:off x="6054125" y="543921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0CEE0B3A-40F4-4B22-BBBF-AF9D934339A9}"/>
                </a:ext>
              </a:extLst>
            </p:cNvPr>
            <p:cNvSpPr/>
            <p:nvPr/>
          </p:nvSpPr>
          <p:spPr>
            <a:xfrm rot="2839385">
              <a:off x="6320048" y="495579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EB1E7001-95FF-4263-B5FC-BAE812704EA8}"/>
                </a:ext>
              </a:extLst>
            </p:cNvPr>
            <p:cNvSpPr/>
            <p:nvPr/>
          </p:nvSpPr>
          <p:spPr>
            <a:xfrm rot="4016574">
              <a:off x="4771302" y="587844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4795AB63-AFDE-4395-A580-1AF617BBF0FB}"/>
                </a:ext>
              </a:extLst>
            </p:cNvPr>
            <p:cNvSpPr/>
            <p:nvPr/>
          </p:nvSpPr>
          <p:spPr>
            <a:xfrm rot="4016574">
              <a:off x="4746798" y="543312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Arc 126">
              <a:extLst>
                <a:ext uri="{FF2B5EF4-FFF2-40B4-BE49-F238E27FC236}">
                  <a16:creationId xmlns:a16="http://schemas.microsoft.com/office/drawing/2014/main" id="{E67D7217-019C-46AD-A8CF-8BCC33F4034E}"/>
                </a:ext>
              </a:extLst>
            </p:cNvPr>
            <p:cNvSpPr/>
            <p:nvPr/>
          </p:nvSpPr>
          <p:spPr>
            <a:xfrm rot="4016574">
              <a:off x="4910763" y="558553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BAF1DB79-D4B0-4834-B0FF-94B57F3F29FE}"/>
                </a:ext>
              </a:extLst>
            </p:cNvPr>
            <p:cNvSpPr/>
            <p:nvPr/>
          </p:nvSpPr>
          <p:spPr>
            <a:xfrm rot="4016574">
              <a:off x="4999607" y="537026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2EEEA05E-BC58-4CEE-BC34-C36C011BB227}"/>
                </a:ext>
              </a:extLst>
            </p:cNvPr>
            <p:cNvSpPr/>
            <p:nvPr/>
          </p:nvSpPr>
          <p:spPr>
            <a:xfrm rot="4016574">
              <a:off x="4998248" y="578922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Arc 129">
              <a:extLst>
                <a:ext uri="{FF2B5EF4-FFF2-40B4-BE49-F238E27FC236}">
                  <a16:creationId xmlns:a16="http://schemas.microsoft.com/office/drawing/2014/main" id="{9D8F43C1-6A8F-46AF-A7A5-9680AEE418B6}"/>
                </a:ext>
              </a:extLst>
            </p:cNvPr>
            <p:cNvSpPr/>
            <p:nvPr/>
          </p:nvSpPr>
          <p:spPr>
            <a:xfrm rot="4016574">
              <a:off x="4895612" y="602071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Arc 130">
              <a:extLst>
                <a:ext uri="{FF2B5EF4-FFF2-40B4-BE49-F238E27FC236}">
                  <a16:creationId xmlns:a16="http://schemas.microsoft.com/office/drawing/2014/main" id="{9A251C44-C018-45D5-98E1-D7DEE5D9C2BB}"/>
                </a:ext>
              </a:extLst>
            </p:cNvPr>
            <p:cNvSpPr/>
            <p:nvPr/>
          </p:nvSpPr>
          <p:spPr>
            <a:xfrm rot="4016574">
              <a:off x="5136719" y="589389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Arc 131">
              <a:extLst>
                <a:ext uri="{FF2B5EF4-FFF2-40B4-BE49-F238E27FC236}">
                  <a16:creationId xmlns:a16="http://schemas.microsoft.com/office/drawing/2014/main" id="{9619EE1C-43AC-4BEE-A1F3-985B44ACC57C}"/>
                </a:ext>
              </a:extLst>
            </p:cNvPr>
            <p:cNvSpPr/>
            <p:nvPr/>
          </p:nvSpPr>
          <p:spPr>
            <a:xfrm rot="4016574">
              <a:off x="5188081" y="558922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Arc 132">
              <a:extLst>
                <a:ext uri="{FF2B5EF4-FFF2-40B4-BE49-F238E27FC236}">
                  <a16:creationId xmlns:a16="http://schemas.microsoft.com/office/drawing/2014/main" id="{070DC658-BCCA-4371-B211-16D8282444B9}"/>
                </a:ext>
              </a:extLst>
            </p:cNvPr>
            <p:cNvSpPr/>
            <p:nvPr/>
          </p:nvSpPr>
          <p:spPr>
            <a:xfrm rot="4016574">
              <a:off x="5314468" y="575468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>
              <a:extLst>
                <a:ext uri="{FF2B5EF4-FFF2-40B4-BE49-F238E27FC236}">
                  <a16:creationId xmlns:a16="http://schemas.microsoft.com/office/drawing/2014/main" id="{BDAF2F93-B426-4439-B248-8AF88FFA7A06}"/>
                </a:ext>
              </a:extLst>
            </p:cNvPr>
            <p:cNvSpPr/>
            <p:nvPr/>
          </p:nvSpPr>
          <p:spPr>
            <a:xfrm rot="4016574">
              <a:off x="5517970" y="574018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Arc 134">
              <a:extLst>
                <a:ext uri="{FF2B5EF4-FFF2-40B4-BE49-F238E27FC236}">
                  <a16:creationId xmlns:a16="http://schemas.microsoft.com/office/drawing/2014/main" id="{655DF665-BDFC-46C2-88FD-1258C25A1B15}"/>
                </a:ext>
              </a:extLst>
            </p:cNvPr>
            <p:cNvSpPr/>
            <p:nvPr/>
          </p:nvSpPr>
          <p:spPr>
            <a:xfrm rot="4016574">
              <a:off x="5543088" y="548595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Arc 135">
              <a:extLst>
                <a:ext uri="{FF2B5EF4-FFF2-40B4-BE49-F238E27FC236}">
                  <a16:creationId xmlns:a16="http://schemas.microsoft.com/office/drawing/2014/main" id="{0B28C211-6D34-47F7-BEED-B8BBE873DBE4}"/>
                </a:ext>
              </a:extLst>
            </p:cNvPr>
            <p:cNvSpPr/>
            <p:nvPr/>
          </p:nvSpPr>
          <p:spPr>
            <a:xfrm rot="4016574">
              <a:off x="5758940" y="551366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1581BF37-9A6E-42A7-9D6C-F69A54D3815F}"/>
                </a:ext>
              </a:extLst>
            </p:cNvPr>
            <p:cNvSpPr/>
            <p:nvPr/>
          </p:nvSpPr>
          <p:spPr>
            <a:xfrm rot="4016574">
              <a:off x="5644760" y="577953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Arc 137">
              <a:extLst>
                <a:ext uri="{FF2B5EF4-FFF2-40B4-BE49-F238E27FC236}">
                  <a16:creationId xmlns:a16="http://schemas.microsoft.com/office/drawing/2014/main" id="{5A4C7873-216C-4EB4-9A1D-7CCC4248E4B1}"/>
                </a:ext>
              </a:extLst>
            </p:cNvPr>
            <p:cNvSpPr/>
            <p:nvPr/>
          </p:nvSpPr>
          <p:spPr>
            <a:xfrm rot="4016574">
              <a:off x="5898725" y="5601139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8DB13DA1-EAAD-4783-A5DB-527FE02672F1}"/>
                </a:ext>
              </a:extLst>
            </p:cNvPr>
            <p:cNvSpPr/>
            <p:nvPr/>
          </p:nvSpPr>
          <p:spPr>
            <a:xfrm>
              <a:off x="2595778" y="4647158"/>
              <a:ext cx="397732" cy="705318"/>
            </a:xfrm>
            <a:custGeom>
              <a:avLst/>
              <a:gdLst>
                <a:gd name="connsiteX0" fmla="*/ 358940 w 397732"/>
                <a:gd name="connsiteY0" fmla="*/ 0 h 705318"/>
                <a:gd name="connsiteX1" fmla="*/ 361803 w 397732"/>
                <a:gd name="connsiteY1" fmla="*/ 7848 h 705318"/>
                <a:gd name="connsiteX2" fmla="*/ 397732 w 397732"/>
                <a:gd name="connsiteY2" fmla="*/ 272594 h 705318"/>
                <a:gd name="connsiteX3" fmla="*/ 319650 w 397732"/>
                <a:gd name="connsiteY3" fmla="*/ 652874 h 705318"/>
                <a:gd name="connsiteX4" fmla="*/ 291786 w 397732"/>
                <a:gd name="connsiteY4" fmla="*/ 703115 h 705318"/>
                <a:gd name="connsiteX5" fmla="*/ 219944 w 397732"/>
                <a:gd name="connsiteY5" fmla="*/ 705318 h 705318"/>
                <a:gd name="connsiteX6" fmla="*/ 5801 w 397732"/>
                <a:gd name="connsiteY6" fmla="*/ 525127 h 705318"/>
                <a:gd name="connsiteX7" fmla="*/ 56600 w 397732"/>
                <a:gd name="connsiteY7" fmla="*/ 347327 h 705318"/>
                <a:gd name="connsiteX8" fmla="*/ 353382 w 397732"/>
                <a:gd name="connsiteY8" fmla="*/ 9484 h 705318"/>
                <a:gd name="connsiteX9" fmla="*/ 358940 w 397732"/>
                <a:gd name="connsiteY9" fmla="*/ 0 h 705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732" h="705318">
                  <a:moveTo>
                    <a:pt x="358940" y="0"/>
                  </a:moveTo>
                  <a:lnTo>
                    <a:pt x="361803" y="7848"/>
                  </a:lnTo>
                  <a:cubicBezTo>
                    <a:pt x="384939" y="89220"/>
                    <a:pt x="397732" y="178685"/>
                    <a:pt x="397732" y="272594"/>
                  </a:cubicBezTo>
                  <a:cubicBezTo>
                    <a:pt x="397732" y="413458"/>
                    <a:pt x="368947" y="544321"/>
                    <a:pt x="319650" y="652874"/>
                  </a:cubicBezTo>
                  <a:lnTo>
                    <a:pt x="291786" y="703115"/>
                  </a:lnTo>
                  <a:lnTo>
                    <a:pt x="219944" y="705318"/>
                  </a:lnTo>
                  <a:cubicBezTo>
                    <a:pt x="57802" y="696801"/>
                    <a:pt x="28026" y="595506"/>
                    <a:pt x="5801" y="525127"/>
                  </a:cubicBezTo>
                  <a:cubicBezTo>
                    <a:pt x="-19599" y="444694"/>
                    <a:pt x="46017" y="436227"/>
                    <a:pt x="56600" y="347327"/>
                  </a:cubicBezTo>
                  <a:cubicBezTo>
                    <a:pt x="-136968" y="-195306"/>
                    <a:pt x="262570" y="99566"/>
                    <a:pt x="353382" y="9484"/>
                  </a:cubicBezTo>
                  <a:lnTo>
                    <a:pt x="35894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Arc 139">
              <a:extLst>
                <a:ext uri="{FF2B5EF4-FFF2-40B4-BE49-F238E27FC236}">
                  <a16:creationId xmlns:a16="http://schemas.microsoft.com/office/drawing/2014/main" id="{485F6E28-E8FD-401B-89E5-BAB384A47AB8}"/>
                </a:ext>
              </a:extLst>
            </p:cNvPr>
            <p:cNvSpPr/>
            <p:nvPr/>
          </p:nvSpPr>
          <p:spPr>
            <a:xfrm rot="2839385">
              <a:off x="4570096" y="345485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Arc 140">
              <a:extLst>
                <a:ext uri="{FF2B5EF4-FFF2-40B4-BE49-F238E27FC236}">
                  <a16:creationId xmlns:a16="http://schemas.microsoft.com/office/drawing/2014/main" id="{263FFBA9-8715-4A87-9B1D-BB6557CA9F2C}"/>
                </a:ext>
              </a:extLst>
            </p:cNvPr>
            <p:cNvSpPr/>
            <p:nvPr/>
          </p:nvSpPr>
          <p:spPr>
            <a:xfrm rot="2839385">
              <a:off x="4938679" y="345529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77">
              <a:extLst>
                <a:ext uri="{FF2B5EF4-FFF2-40B4-BE49-F238E27FC236}">
                  <a16:creationId xmlns:a16="http://schemas.microsoft.com/office/drawing/2014/main" id="{72D555C6-FCB8-43D0-809F-23C7A297B350}"/>
                </a:ext>
              </a:extLst>
            </p:cNvPr>
            <p:cNvSpPr/>
            <p:nvPr/>
          </p:nvSpPr>
          <p:spPr>
            <a:xfrm>
              <a:off x="3840361" y="4327780"/>
              <a:ext cx="704614" cy="956740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116522 w 1867065"/>
                <a:gd name="connsiteY7" fmla="*/ 170559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425 w 1866810"/>
                <a:gd name="connsiteY0" fmla="*/ 1452780 h 3000219"/>
                <a:gd name="connsiteX1" fmla="*/ 1316613 w 1866810"/>
                <a:gd name="connsiteY1" fmla="*/ 1390 h 3000219"/>
                <a:gd name="connsiteX2" fmla="*/ 1070548 w 1866810"/>
                <a:gd name="connsiteY2" fmla="*/ 1149079 h 3000219"/>
                <a:gd name="connsiteX3" fmla="*/ 1827468 w 1866810"/>
                <a:gd name="connsiteY3" fmla="*/ 829039 h 3000219"/>
                <a:gd name="connsiteX4" fmla="*/ 1433766 w 1866810"/>
                <a:gd name="connsiteY4" fmla="*/ 1159240 h 3000219"/>
                <a:gd name="connsiteX5" fmla="*/ 1852866 w 1866810"/>
                <a:gd name="connsiteY5" fmla="*/ 1616441 h 3000219"/>
                <a:gd name="connsiteX6" fmla="*/ 1738567 w 1866810"/>
                <a:gd name="connsiteY6" fmla="*/ 2302241 h 3000219"/>
                <a:gd name="connsiteX7" fmla="*/ 1116267 w 1866810"/>
                <a:gd name="connsiteY7" fmla="*/ 1687561 h 3000219"/>
                <a:gd name="connsiteX8" fmla="*/ 1471867 w 1866810"/>
                <a:gd name="connsiteY8" fmla="*/ 2949940 h 3000219"/>
                <a:gd name="connsiteX9" fmla="*/ 425 w 1866810"/>
                <a:gd name="connsiteY9" fmla="*/ 1452780 h 3000219"/>
                <a:gd name="connsiteX0" fmla="*/ 425 w 1897014"/>
                <a:gd name="connsiteY0" fmla="*/ 1452780 h 3000219"/>
                <a:gd name="connsiteX1" fmla="*/ 1316613 w 1897014"/>
                <a:gd name="connsiteY1" fmla="*/ 1390 h 3000219"/>
                <a:gd name="connsiteX2" fmla="*/ 1070548 w 1897014"/>
                <a:gd name="connsiteY2" fmla="*/ 1149079 h 3000219"/>
                <a:gd name="connsiteX3" fmla="*/ 1827468 w 1897014"/>
                <a:gd name="connsiteY3" fmla="*/ 829039 h 3000219"/>
                <a:gd name="connsiteX4" fmla="*/ 1852866 w 1897014"/>
                <a:gd name="connsiteY4" fmla="*/ 1616441 h 3000219"/>
                <a:gd name="connsiteX5" fmla="*/ 1738567 w 1897014"/>
                <a:gd name="connsiteY5" fmla="*/ 2302241 h 3000219"/>
                <a:gd name="connsiteX6" fmla="*/ 1116267 w 1897014"/>
                <a:gd name="connsiteY6" fmla="*/ 1687561 h 3000219"/>
                <a:gd name="connsiteX7" fmla="*/ 1471867 w 1897014"/>
                <a:gd name="connsiteY7" fmla="*/ 2949940 h 3000219"/>
                <a:gd name="connsiteX8" fmla="*/ 425 w 1897014"/>
                <a:gd name="connsiteY8" fmla="*/ 1452780 h 3000219"/>
                <a:gd name="connsiteX0" fmla="*/ 425 w 1880243"/>
                <a:gd name="connsiteY0" fmla="*/ 1452780 h 3000219"/>
                <a:gd name="connsiteX1" fmla="*/ 1316613 w 1880243"/>
                <a:gd name="connsiteY1" fmla="*/ 1390 h 3000219"/>
                <a:gd name="connsiteX2" fmla="*/ 1070548 w 1880243"/>
                <a:gd name="connsiteY2" fmla="*/ 1149079 h 3000219"/>
                <a:gd name="connsiteX3" fmla="*/ 1827468 w 1880243"/>
                <a:gd name="connsiteY3" fmla="*/ 829039 h 3000219"/>
                <a:gd name="connsiteX4" fmla="*/ 1738567 w 1880243"/>
                <a:gd name="connsiteY4" fmla="*/ 2302241 h 3000219"/>
                <a:gd name="connsiteX5" fmla="*/ 1116267 w 1880243"/>
                <a:gd name="connsiteY5" fmla="*/ 1687561 h 3000219"/>
                <a:gd name="connsiteX6" fmla="*/ 1471867 w 1880243"/>
                <a:gd name="connsiteY6" fmla="*/ 2949940 h 3000219"/>
                <a:gd name="connsiteX7" fmla="*/ 425 w 1880243"/>
                <a:gd name="connsiteY7" fmla="*/ 1452780 h 3000219"/>
                <a:gd name="connsiteX0" fmla="*/ 1 w 1879819"/>
                <a:gd name="connsiteY0" fmla="*/ 897456 h 2442217"/>
                <a:gd name="connsiteX1" fmla="*/ 1468589 w 1879819"/>
                <a:gd name="connsiteY1" fmla="*/ 2326 h 2442217"/>
                <a:gd name="connsiteX2" fmla="*/ 1070124 w 1879819"/>
                <a:gd name="connsiteY2" fmla="*/ 593755 h 2442217"/>
                <a:gd name="connsiteX3" fmla="*/ 1827044 w 1879819"/>
                <a:gd name="connsiteY3" fmla="*/ 273715 h 2442217"/>
                <a:gd name="connsiteX4" fmla="*/ 1738143 w 1879819"/>
                <a:gd name="connsiteY4" fmla="*/ 1746917 h 2442217"/>
                <a:gd name="connsiteX5" fmla="*/ 1115843 w 1879819"/>
                <a:gd name="connsiteY5" fmla="*/ 1132237 h 2442217"/>
                <a:gd name="connsiteX6" fmla="*/ 1471443 w 1879819"/>
                <a:gd name="connsiteY6" fmla="*/ 2394616 h 2442217"/>
                <a:gd name="connsiteX7" fmla="*/ 1 w 1879819"/>
                <a:gd name="connsiteY7" fmla="*/ 897456 h 2442217"/>
                <a:gd name="connsiteX0" fmla="*/ 1 w 1879819"/>
                <a:gd name="connsiteY0" fmla="*/ 979169 h 2523930"/>
                <a:gd name="connsiteX1" fmla="*/ 1468589 w 1879819"/>
                <a:gd name="connsiteY1" fmla="*/ 84039 h 2523930"/>
                <a:gd name="connsiteX2" fmla="*/ 1070124 w 1879819"/>
                <a:gd name="connsiteY2" fmla="*/ 675468 h 2523930"/>
                <a:gd name="connsiteX3" fmla="*/ 1827044 w 1879819"/>
                <a:gd name="connsiteY3" fmla="*/ 355428 h 2523930"/>
                <a:gd name="connsiteX4" fmla="*/ 1738143 w 1879819"/>
                <a:gd name="connsiteY4" fmla="*/ 1828630 h 2523930"/>
                <a:gd name="connsiteX5" fmla="*/ 1115843 w 1879819"/>
                <a:gd name="connsiteY5" fmla="*/ 1213950 h 2523930"/>
                <a:gd name="connsiteX6" fmla="*/ 1471443 w 1879819"/>
                <a:gd name="connsiteY6" fmla="*/ 2476329 h 2523930"/>
                <a:gd name="connsiteX7" fmla="*/ 1 w 1879819"/>
                <a:gd name="connsiteY7" fmla="*/ 979169 h 2523930"/>
                <a:gd name="connsiteX0" fmla="*/ 1 w 1885523"/>
                <a:gd name="connsiteY0" fmla="*/ 979169 h 2523930"/>
                <a:gd name="connsiteX1" fmla="*/ 1468589 w 1885523"/>
                <a:gd name="connsiteY1" fmla="*/ 84039 h 2523930"/>
                <a:gd name="connsiteX2" fmla="*/ 1070124 w 1885523"/>
                <a:gd name="connsiteY2" fmla="*/ 675468 h 2523930"/>
                <a:gd name="connsiteX3" fmla="*/ 1834664 w 1885523"/>
                <a:gd name="connsiteY3" fmla="*/ 782148 h 2523930"/>
                <a:gd name="connsiteX4" fmla="*/ 1738143 w 1885523"/>
                <a:gd name="connsiteY4" fmla="*/ 1828630 h 2523930"/>
                <a:gd name="connsiteX5" fmla="*/ 1115843 w 1885523"/>
                <a:gd name="connsiteY5" fmla="*/ 1213950 h 2523930"/>
                <a:gd name="connsiteX6" fmla="*/ 1471443 w 1885523"/>
                <a:gd name="connsiteY6" fmla="*/ 2476329 h 2523930"/>
                <a:gd name="connsiteX7" fmla="*/ 1 w 1885523"/>
                <a:gd name="connsiteY7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4 w 1845012"/>
                <a:gd name="connsiteY0" fmla="*/ 972372 h 1899510"/>
                <a:gd name="connsiteX1" fmla="*/ 1468592 w 1845012"/>
                <a:gd name="connsiteY1" fmla="*/ 77242 h 1899510"/>
                <a:gd name="connsiteX2" fmla="*/ 1070127 w 1845012"/>
                <a:gd name="connsiteY2" fmla="*/ 668671 h 1899510"/>
                <a:gd name="connsiteX3" fmla="*/ 1834667 w 1845012"/>
                <a:gd name="connsiteY3" fmla="*/ 775351 h 1899510"/>
                <a:gd name="connsiteX4" fmla="*/ 1115846 w 1845012"/>
                <a:gd name="connsiteY4" fmla="*/ 1207153 h 1899510"/>
                <a:gd name="connsiteX5" fmla="*/ 1486686 w 1845012"/>
                <a:gd name="connsiteY5" fmla="*/ 1829452 h 1899510"/>
                <a:gd name="connsiteX6" fmla="*/ 4 w 1845012"/>
                <a:gd name="connsiteY6" fmla="*/ 972372 h 1899510"/>
                <a:gd name="connsiteX0" fmla="*/ 24 w 1845032"/>
                <a:gd name="connsiteY0" fmla="*/ 972297 h 1892209"/>
                <a:gd name="connsiteX1" fmla="*/ 1468612 w 1845032"/>
                <a:gd name="connsiteY1" fmla="*/ 77167 h 1892209"/>
                <a:gd name="connsiteX2" fmla="*/ 1070147 w 1845032"/>
                <a:gd name="connsiteY2" fmla="*/ 668596 h 1892209"/>
                <a:gd name="connsiteX3" fmla="*/ 1834687 w 1845032"/>
                <a:gd name="connsiteY3" fmla="*/ 775276 h 1892209"/>
                <a:gd name="connsiteX4" fmla="*/ 1115866 w 1845032"/>
                <a:gd name="connsiteY4" fmla="*/ 1207078 h 1892209"/>
                <a:gd name="connsiteX5" fmla="*/ 1509566 w 1845032"/>
                <a:gd name="connsiteY5" fmla="*/ 1821757 h 1892209"/>
                <a:gd name="connsiteX6" fmla="*/ 24 w 1845032"/>
                <a:gd name="connsiteY6" fmla="*/ 972297 h 1892209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7542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52565"/>
                <a:gd name="connsiteY0" fmla="*/ 972446 h 1906814"/>
                <a:gd name="connsiteX1" fmla="*/ 1468612 w 1852565"/>
                <a:gd name="connsiteY1" fmla="*/ 77316 h 1906814"/>
                <a:gd name="connsiteX2" fmla="*/ 1070147 w 1852565"/>
                <a:gd name="connsiteY2" fmla="*/ 668745 h 1906814"/>
                <a:gd name="connsiteX3" fmla="*/ 1842307 w 1852565"/>
                <a:gd name="connsiteY3" fmla="*/ 798285 h 1906814"/>
                <a:gd name="connsiteX4" fmla="*/ 1115866 w 1852565"/>
                <a:gd name="connsiteY4" fmla="*/ 1207227 h 1906814"/>
                <a:gd name="connsiteX5" fmla="*/ 1509566 w 1852565"/>
                <a:gd name="connsiteY5" fmla="*/ 1837146 h 1906814"/>
                <a:gd name="connsiteX6" fmla="*/ 24 w 1852565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58638"/>
                <a:gd name="connsiteY0" fmla="*/ 972446 h 1906814"/>
                <a:gd name="connsiteX1" fmla="*/ 1468612 w 1858638"/>
                <a:gd name="connsiteY1" fmla="*/ 77316 h 1906814"/>
                <a:gd name="connsiteX2" fmla="*/ 1070147 w 1858638"/>
                <a:gd name="connsiteY2" fmla="*/ 668745 h 1906814"/>
                <a:gd name="connsiteX3" fmla="*/ 1858637 w 1858638"/>
                <a:gd name="connsiteY3" fmla="*/ 914360 h 1906814"/>
                <a:gd name="connsiteX4" fmla="*/ 1115866 w 1858638"/>
                <a:gd name="connsiteY4" fmla="*/ 1207227 h 1906814"/>
                <a:gd name="connsiteX5" fmla="*/ 1509566 w 1858638"/>
                <a:gd name="connsiteY5" fmla="*/ 1837146 h 1906814"/>
                <a:gd name="connsiteX6" fmla="*/ 24 w 1858638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7 w 1895757"/>
                <a:gd name="connsiteY0" fmla="*/ 897919 h 1832287"/>
                <a:gd name="connsiteX1" fmla="*/ 1468615 w 1895757"/>
                <a:gd name="connsiteY1" fmla="*/ 2789 h 1832287"/>
                <a:gd name="connsiteX2" fmla="*/ 1077798 w 1895757"/>
                <a:gd name="connsiteY2" fmla="*/ 607019 h 1832287"/>
                <a:gd name="connsiteX3" fmla="*/ 1895757 w 1895757"/>
                <a:gd name="connsiteY3" fmla="*/ 935394 h 1832287"/>
                <a:gd name="connsiteX4" fmla="*/ 1115869 w 1895757"/>
                <a:gd name="connsiteY4" fmla="*/ 1132700 h 1832287"/>
                <a:gd name="connsiteX5" fmla="*/ 1509569 w 1895757"/>
                <a:gd name="connsiteY5" fmla="*/ 1762619 h 1832287"/>
                <a:gd name="connsiteX6" fmla="*/ 27 w 1895757"/>
                <a:gd name="connsiteY6" fmla="*/ 897919 h 1832287"/>
                <a:gd name="connsiteX0" fmla="*/ 27 w 1895757"/>
                <a:gd name="connsiteY0" fmla="*/ 897726 h 1832094"/>
                <a:gd name="connsiteX1" fmla="*/ 1468615 w 1895757"/>
                <a:gd name="connsiteY1" fmla="*/ 2596 h 1832094"/>
                <a:gd name="connsiteX2" fmla="*/ 1077798 w 1895757"/>
                <a:gd name="connsiteY2" fmla="*/ 606826 h 1832094"/>
                <a:gd name="connsiteX3" fmla="*/ 1895757 w 1895757"/>
                <a:gd name="connsiteY3" fmla="*/ 935201 h 1832094"/>
                <a:gd name="connsiteX4" fmla="*/ 1115869 w 1895757"/>
                <a:gd name="connsiteY4" fmla="*/ 1132507 h 1832094"/>
                <a:gd name="connsiteX5" fmla="*/ 1509569 w 1895757"/>
                <a:gd name="connsiteY5" fmla="*/ 1762426 h 1832094"/>
                <a:gd name="connsiteX6" fmla="*/ 27 w 1895757"/>
                <a:gd name="connsiteY6" fmla="*/ 897726 h 1832094"/>
                <a:gd name="connsiteX0" fmla="*/ 30 w 1895760"/>
                <a:gd name="connsiteY0" fmla="*/ 1043304 h 1977672"/>
                <a:gd name="connsiteX1" fmla="*/ 1468618 w 1895760"/>
                <a:gd name="connsiteY1" fmla="*/ 148174 h 1977672"/>
                <a:gd name="connsiteX2" fmla="*/ 1077801 w 1895760"/>
                <a:gd name="connsiteY2" fmla="*/ 752404 h 1977672"/>
                <a:gd name="connsiteX3" fmla="*/ 1895760 w 1895760"/>
                <a:gd name="connsiteY3" fmla="*/ 1080779 h 1977672"/>
                <a:gd name="connsiteX4" fmla="*/ 1115872 w 1895760"/>
                <a:gd name="connsiteY4" fmla="*/ 1278085 h 1977672"/>
                <a:gd name="connsiteX5" fmla="*/ 1509572 w 1895760"/>
                <a:gd name="connsiteY5" fmla="*/ 1908004 h 1977672"/>
                <a:gd name="connsiteX6" fmla="*/ 30 w 1895760"/>
                <a:gd name="connsiteY6" fmla="*/ 1043304 h 1977672"/>
                <a:gd name="connsiteX0" fmla="*/ 30 w 1895760"/>
                <a:gd name="connsiteY0" fmla="*/ 1061276 h 1995644"/>
                <a:gd name="connsiteX1" fmla="*/ 1468618 w 1895760"/>
                <a:gd name="connsiteY1" fmla="*/ 166146 h 1995644"/>
                <a:gd name="connsiteX2" fmla="*/ 1077801 w 1895760"/>
                <a:gd name="connsiteY2" fmla="*/ 770376 h 1995644"/>
                <a:gd name="connsiteX3" fmla="*/ 1895760 w 1895760"/>
                <a:gd name="connsiteY3" fmla="*/ 1098751 h 1995644"/>
                <a:gd name="connsiteX4" fmla="*/ 1115872 w 1895760"/>
                <a:gd name="connsiteY4" fmla="*/ 1296057 h 1995644"/>
                <a:gd name="connsiteX5" fmla="*/ 1509572 w 1895760"/>
                <a:gd name="connsiteY5" fmla="*/ 1925976 h 1995644"/>
                <a:gd name="connsiteX6" fmla="*/ 30 w 1895760"/>
                <a:gd name="connsiteY6" fmla="*/ 1061276 h 1995644"/>
                <a:gd name="connsiteX0" fmla="*/ 30 w 1895760"/>
                <a:gd name="connsiteY0" fmla="*/ 1013974 h 1948342"/>
                <a:gd name="connsiteX1" fmla="*/ 1468618 w 1895760"/>
                <a:gd name="connsiteY1" fmla="*/ 118844 h 1948342"/>
                <a:gd name="connsiteX2" fmla="*/ 1077801 w 1895760"/>
                <a:gd name="connsiteY2" fmla="*/ 723074 h 1948342"/>
                <a:gd name="connsiteX3" fmla="*/ 1895760 w 1895760"/>
                <a:gd name="connsiteY3" fmla="*/ 1051449 h 1948342"/>
                <a:gd name="connsiteX4" fmla="*/ 1115872 w 1895760"/>
                <a:gd name="connsiteY4" fmla="*/ 1248755 h 1948342"/>
                <a:gd name="connsiteX5" fmla="*/ 1509572 w 1895760"/>
                <a:gd name="connsiteY5" fmla="*/ 1878674 h 1948342"/>
                <a:gd name="connsiteX6" fmla="*/ 30 w 1895760"/>
                <a:gd name="connsiteY6" fmla="*/ 1013974 h 1948342"/>
                <a:gd name="connsiteX0" fmla="*/ 30 w 1895760"/>
                <a:gd name="connsiteY0" fmla="*/ 1077889 h 2012257"/>
                <a:gd name="connsiteX1" fmla="*/ 1468618 w 1895760"/>
                <a:gd name="connsiteY1" fmla="*/ 182759 h 2012257"/>
                <a:gd name="connsiteX2" fmla="*/ 1077801 w 1895760"/>
                <a:gd name="connsiteY2" fmla="*/ 786989 h 2012257"/>
                <a:gd name="connsiteX3" fmla="*/ 1895760 w 1895760"/>
                <a:gd name="connsiteY3" fmla="*/ 1115364 h 2012257"/>
                <a:gd name="connsiteX4" fmla="*/ 1115872 w 1895760"/>
                <a:gd name="connsiteY4" fmla="*/ 1312670 h 2012257"/>
                <a:gd name="connsiteX5" fmla="*/ 1509572 w 1895760"/>
                <a:gd name="connsiteY5" fmla="*/ 1942589 h 2012257"/>
                <a:gd name="connsiteX6" fmla="*/ 30 w 1895760"/>
                <a:gd name="connsiteY6" fmla="*/ 1077889 h 2012257"/>
                <a:gd name="connsiteX0" fmla="*/ 138 w 1895868"/>
                <a:gd name="connsiteY0" fmla="*/ 1066944 h 2001197"/>
                <a:gd name="connsiteX1" fmla="*/ 1585852 w 1895868"/>
                <a:gd name="connsiteY1" fmla="*/ 183833 h 2001197"/>
                <a:gd name="connsiteX2" fmla="*/ 1077909 w 1895868"/>
                <a:gd name="connsiteY2" fmla="*/ 776044 h 2001197"/>
                <a:gd name="connsiteX3" fmla="*/ 1895868 w 1895868"/>
                <a:gd name="connsiteY3" fmla="*/ 1104419 h 2001197"/>
                <a:gd name="connsiteX4" fmla="*/ 1115980 w 1895868"/>
                <a:gd name="connsiteY4" fmla="*/ 1301725 h 2001197"/>
                <a:gd name="connsiteX5" fmla="*/ 1509680 w 1895868"/>
                <a:gd name="connsiteY5" fmla="*/ 1931644 h 2001197"/>
                <a:gd name="connsiteX6" fmla="*/ 138 w 1895868"/>
                <a:gd name="connsiteY6" fmla="*/ 1066944 h 2001197"/>
                <a:gd name="connsiteX0" fmla="*/ 68 w 1895798"/>
                <a:gd name="connsiteY0" fmla="*/ 1065359 h 1906967"/>
                <a:gd name="connsiteX1" fmla="*/ 1585782 w 1895798"/>
                <a:gd name="connsiteY1" fmla="*/ 182248 h 1906967"/>
                <a:gd name="connsiteX2" fmla="*/ 1077839 w 1895798"/>
                <a:gd name="connsiteY2" fmla="*/ 774459 h 1906967"/>
                <a:gd name="connsiteX3" fmla="*/ 1895798 w 1895798"/>
                <a:gd name="connsiteY3" fmla="*/ 1102834 h 1906967"/>
                <a:gd name="connsiteX4" fmla="*/ 1115910 w 1895798"/>
                <a:gd name="connsiteY4" fmla="*/ 1300140 h 1906967"/>
                <a:gd name="connsiteX5" fmla="*/ 1650942 w 1895798"/>
                <a:gd name="connsiteY5" fmla="*/ 1832060 h 1906967"/>
                <a:gd name="connsiteX6" fmla="*/ 68 w 1895798"/>
                <a:gd name="connsiteY6" fmla="*/ 1065359 h 1906967"/>
                <a:gd name="connsiteX0" fmla="*/ 68 w 1895798"/>
                <a:gd name="connsiteY0" fmla="*/ 1065359 h 1987384"/>
                <a:gd name="connsiteX1" fmla="*/ 1585782 w 1895798"/>
                <a:gd name="connsiteY1" fmla="*/ 182248 h 1987384"/>
                <a:gd name="connsiteX2" fmla="*/ 1077839 w 1895798"/>
                <a:gd name="connsiteY2" fmla="*/ 774459 h 1987384"/>
                <a:gd name="connsiteX3" fmla="*/ 1895798 w 1895798"/>
                <a:gd name="connsiteY3" fmla="*/ 1102834 h 1987384"/>
                <a:gd name="connsiteX4" fmla="*/ 1115910 w 1895798"/>
                <a:gd name="connsiteY4" fmla="*/ 1300140 h 1987384"/>
                <a:gd name="connsiteX5" fmla="*/ 1650942 w 1895798"/>
                <a:gd name="connsiteY5" fmla="*/ 1832060 h 1987384"/>
                <a:gd name="connsiteX6" fmla="*/ 68 w 1895798"/>
                <a:gd name="connsiteY6" fmla="*/ 1065359 h 1987384"/>
                <a:gd name="connsiteX0" fmla="*/ 68 w 1895798"/>
                <a:gd name="connsiteY0" fmla="*/ 1065359 h 2005643"/>
                <a:gd name="connsiteX1" fmla="*/ 1585782 w 1895798"/>
                <a:gd name="connsiteY1" fmla="*/ 182248 h 2005643"/>
                <a:gd name="connsiteX2" fmla="*/ 1077839 w 1895798"/>
                <a:gd name="connsiteY2" fmla="*/ 774459 h 2005643"/>
                <a:gd name="connsiteX3" fmla="*/ 1895798 w 1895798"/>
                <a:gd name="connsiteY3" fmla="*/ 1102834 h 2005643"/>
                <a:gd name="connsiteX4" fmla="*/ 1115910 w 1895798"/>
                <a:gd name="connsiteY4" fmla="*/ 1300140 h 2005643"/>
                <a:gd name="connsiteX5" fmla="*/ 1650942 w 1895798"/>
                <a:gd name="connsiteY5" fmla="*/ 1832060 h 2005643"/>
                <a:gd name="connsiteX6" fmla="*/ 68 w 1895798"/>
                <a:gd name="connsiteY6" fmla="*/ 1065359 h 20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798" h="2005643">
                  <a:moveTo>
                    <a:pt x="68" y="1065359"/>
                  </a:moveTo>
                  <a:cubicBezTo>
                    <a:pt x="-10792" y="790390"/>
                    <a:pt x="1321523" y="-462789"/>
                    <a:pt x="1585782" y="182248"/>
                  </a:cubicBezTo>
                  <a:cubicBezTo>
                    <a:pt x="1850041" y="827285"/>
                    <a:pt x="1002365" y="768539"/>
                    <a:pt x="1077839" y="774459"/>
                  </a:cubicBezTo>
                  <a:cubicBezTo>
                    <a:pt x="1131232" y="914517"/>
                    <a:pt x="1745907" y="326431"/>
                    <a:pt x="1895798" y="1102834"/>
                  </a:cubicBezTo>
                  <a:cubicBezTo>
                    <a:pt x="1696671" y="1695067"/>
                    <a:pt x="1120387" y="1225011"/>
                    <a:pt x="1115910" y="1300140"/>
                  </a:cubicBezTo>
                  <a:cubicBezTo>
                    <a:pt x="1065191" y="1264893"/>
                    <a:pt x="1890601" y="1503138"/>
                    <a:pt x="1650942" y="1832060"/>
                  </a:cubicBezTo>
                  <a:cubicBezTo>
                    <a:pt x="1027836" y="2422301"/>
                    <a:pt x="10928" y="1340328"/>
                    <a:pt x="68" y="106535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rgbClr val="FFFF00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4355F54-4629-4148-BCBF-1365D222B38B}"/>
                </a:ext>
              </a:extLst>
            </p:cNvPr>
            <p:cNvSpPr/>
            <p:nvPr/>
          </p:nvSpPr>
          <p:spPr>
            <a:xfrm>
              <a:off x="2767714" y="3463987"/>
              <a:ext cx="1352264" cy="2816535"/>
            </a:xfrm>
            <a:custGeom>
              <a:avLst/>
              <a:gdLst>
                <a:gd name="connsiteX0" fmla="*/ 1068814 w 1352264"/>
                <a:gd name="connsiteY0" fmla="*/ 0 h 2816535"/>
                <a:gd name="connsiteX1" fmla="*/ 1091150 w 1352264"/>
                <a:gd name="connsiteY1" fmla="*/ 49913 h 2816535"/>
                <a:gd name="connsiteX2" fmla="*/ 1352264 w 1352264"/>
                <a:gd name="connsiteY2" fmla="*/ 1344584 h 2816535"/>
                <a:gd name="connsiteX3" fmla="*/ 1091323 w 1352264"/>
                <a:gd name="connsiteY3" fmla="*/ 2768680 h 2816535"/>
                <a:gd name="connsiteX4" fmla="*/ 1063040 w 1352264"/>
                <a:gd name="connsiteY4" fmla="*/ 2816535 h 2816535"/>
                <a:gd name="connsiteX5" fmla="*/ 1006946 w 1352264"/>
                <a:gd name="connsiteY5" fmla="*/ 2805568 h 2816535"/>
                <a:gd name="connsiteX6" fmla="*/ 449233 w 1352264"/>
                <a:gd name="connsiteY6" fmla="*/ 2571708 h 2816535"/>
                <a:gd name="connsiteX7" fmla="*/ 4734 w 1352264"/>
                <a:gd name="connsiteY7" fmla="*/ 1466806 h 2816535"/>
                <a:gd name="connsiteX8" fmla="*/ 501070 w 1352264"/>
                <a:gd name="connsiteY8" fmla="*/ 324432 h 2816535"/>
                <a:gd name="connsiteX9" fmla="*/ 1063059 w 1352264"/>
                <a:gd name="connsiteY9" fmla="*/ 1415 h 2816535"/>
                <a:gd name="connsiteX10" fmla="*/ 1068814 w 1352264"/>
                <a:gd name="connsiteY10" fmla="*/ 0 h 2816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2264" h="2816535">
                  <a:moveTo>
                    <a:pt x="1068814" y="0"/>
                  </a:moveTo>
                  <a:lnTo>
                    <a:pt x="1091150" y="49913"/>
                  </a:lnTo>
                  <a:cubicBezTo>
                    <a:pt x="1221490" y="357645"/>
                    <a:pt x="1352264" y="821838"/>
                    <a:pt x="1352264" y="1344584"/>
                  </a:cubicBezTo>
                  <a:cubicBezTo>
                    <a:pt x="1352264" y="1983496"/>
                    <a:pt x="1243182" y="2485366"/>
                    <a:pt x="1091323" y="2768680"/>
                  </a:cubicBezTo>
                  <a:lnTo>
                    <a:pt x="1063040" y="2816535"/>
                  </a:lnTo>
                  <a:lnTo>
                    <a:pt x="1006946" y="2805568"/>
                  </a:lnTo>
                  <a:cubicBezTo>
                    <a:pt x="777426" y="2754343"/>
                    <a:pt x="578505" y="2676753"/>
                    <a:pt x="449233" y="2571708"/>
                  </a:cubicBezTo>
                  <a:cubicBezTo>
                    <a:pt x="60963" y="2349865"/>
                    <a:pt x="-3906" y="1841352"/>
                    <a:pt x="4734" y="1466806"/>
                  </a:cubicBezTo>
                  <a:cubicBezTo>
                    <a:pt x="-37427" y="863660"/>
                    <a:pt x="208051" y="692116"/>
                    <a:pt x="501070" y="324432"/>
                  </a:cubicBezTo>
                  <a:cubicBezTo>
                    <a:pt x="610952" y="186551"/>
                    <a:pt x="816841" y="76610"/>
                    <a:pt x="1063059" y="1415"/>
                  </a:cubicBezTo>
                  <a:lnTo>
                    <a:pt x="1068814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rgbClr val="FFFF00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80D704A-F431-4BC9-A265-FB836F05DFC4}"/>
                </a:ext>
              </a:extLst>
            </p:cNvPr>
            <p:cNvSpPr/>
            <p:nvPr/>
          </p:nvSpPr>
          <p:spPr>
            <a:xfrm>
              <a:off x="3100305" y="4156504"/>
              <a:ext cx="369673" cy="7699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BECB1BC5-871F-4A5A-BCBC-7B6EDB16CED1}"/>
                </a:ext>
              </a:extLst>
            </p:cNvPr>
            <p:cNvSpPr/>
            <p:nvPr/>
          </p:nvSpPr>
          <p:spPr>
            <a:xfrm>
              <a:off x="3104281" y="4364091"/>
              <a:ext cx="214811" cy="4474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F18E9EBD-6D36-4E58-94AF-9A6DEBD68495}"/>
                </a:ext>
              </a:extLst>
            </p:cNvPr>
            <p:cNvSpPr/>
            <p:nvPr/>
          </p:nvSpPr>
          <p:spPr>
            <a:xfrm>
              <a:off x="3123032" y="4543269"/>
              <a:ext cx="88654" cy="1846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12F6128-7B42-49B0-97DC-22434F0DD73C}"/>
              </a:ext>
            </a:extLst>
          </p:cNvPr>
          <p:cNvGrpSpPr/>
          <p:nvPr/>
        </p:nvGrpSpPr>
        <p:grpSpPr>
          <a:xfrm>
            <a:off x="9540273" y="2836040"/>
            <a:ext cx="1104748" cy="1667429"/>
            <a:chOff x="249865" y="426891"/>
            <a:chExt cx="2351241" cy="3548799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B5879E4-344F-4DBA-999C-9C9D1A0C8D29}"/>
                </a:ext>
              </a:extLst>
            </p:cNvPr>
            <p:cNvSpPr/>
            <p:nvPr/>
          </p:nvSpPr>
          <p:spPr>
            <a:xfrm>
              <a:off x="908238" y="1841513"/>
              <a:ext cx="938739" cy="213417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20000"/>
                    <a:lumOff val="80000"/>
                  </a:schemeClr>
                </a:gs>
              </a:gsLst>
              <a:lin ang="156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: Rounded Corners 5">
              <a:extLst>
                <a:ext uri="{FF2B5EF4-FFF2-40B4-BE49-F238E27FC236}">
                  <a16:creationId xmlns:a16="http://schemas.microsoft.com/office/drawing/2014/main" id="{958643B7-9B93-4CC6-B710-02F144D9B62C}"/>
                </a:ext>
              </a:extLst>
            </p:cNvPr>
            <p:cNvSpPr/>
            <p:nvPr/>
          </p:nvSpPr>
          <p:spPr>
            <a:xfrm>
              <a:off x="337147" y="1897581"/>
              <a:ext cx="948559" cy="1906653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20000"/>
                    <a:lumOff val="80000"/>
                  </a:schemeClr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Rectangle: Rounded Corners 5">
              <a:extLst>
                <a:ext uri="{FF2B5EF4-FFF2-40B4-BE49-F238E27FC236}">
                  <a16:creationId xmlns:a16="http://schemas.microsoft.com/office/drawing/2014/main" id="{0440FCEE-F016-4C4D-90E6-C23039C881BD}"/>
                </a:ext>
              </a:extLst>
            </p:cNvPr>
            <p:cNvSpPr/>
            <p:nvPr/>
          </p:nvSpPr>
          <p:spPr>
            <a:xfrm>
              <a:off x="249865" y="1913499"/>
              <a:ext cx="714300" cy="1435780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20000"/>
                    <a:lumOff val="80000"/>
                  </a:schemeClr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Rectangle: Rounded Corners 5">
              <a:extLst>
                <a:ext uri="{FF2B5EF4-FFF2-40B4-BE49-F238E27FC236}">
                  <a16:creationId xmlns:a16="http://schemas.microsoft.com/office/drawing/2014/main" id="{1F1A528A-E54E-48BA-A9C0-4C4161890E78}"/>
                </a:ext>
              </a:extLst>
            </p:cNvPr>
            <p:cNvSpPr/>
            <p:nvPr/>
          </p:nvSpPr>
          <p:spPr>
            <a:xfrm flipH="1">
              <a:off x="1542679" y="1897581"/>
              <a:ext cx="948559" cy="1906653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20000"/>
                    <a:lumOff val="80000"/>
                  </a:schemeClr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Rectangle: Rounded Corners 5">
              <a:extLst>
                <a:ext uri="{FF2B5EF4-FFF2-40B4-BE49-F238E27FC236}">
                  <a16:creationId xmlns:a16="http://schemas.microsoft.com/office/drawing/2014/main" id="{4FAD2AAD-70D6-4BDF-BD3E-75B129FE4305}"/>
                </a:ext>
              </a:extLst>
            </p:cNvPr>
            <p:cNvSpPr/>
            <p:nvPr/>
          </p:nvSpPr>
          <p:spPr>
            <a:xfrm flipH="1">
              <a:off x="1886806" y="1905036"/>
              <a:ext cx="714300" cy="1435780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20000"/>
                    <a:lumOff val="80000"/>
                  </a:schemeClr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Oval 3">
              <a:extLst>
                <a:ext uri="{FF2B5EF4-FFF2-40B4-BE49-F238E27FC236}">
                  <a16:creationId xmlns:a16="http://schemas.microsoft.com/office/drawing/2014/main" id="{BBD86229-3042-4F81-91A3-A85741440F5C}"/>
                </a:ext>
              </a:extLst>
            </p:cNvPr>
            <p:cNvSpPr/>
            <p:nvPr/>
          </p:nvSpPr>
          <p:spPr>
            <a:xfrm rot="5400000">
              <a:off x="1060391" y="593998"/>
              <a:ext cx="764305" cy="2150643"/>
            </a:xfrm>
            <a:custGeom>
              <a:avLst/>
              <a:gdLst>
                <a:gd name="connsiteX0" fmla="*/ 0 w 1139684"/>
                <a:gd name="connsiteY0" fmla="*/ 1853128 h 3706256"/>
                <a:gd name="connsiteX1" fmla="*/ 569842 w 1139684"/>
                <a:gd name="connsiteY1" fmla="*/ 0 h 3706256"/>
                <a:gd name="connsiteX2" fmla="*/ 1139684 w 1139684"/>
                <a:gd name="connsiteY2" fmla="*/ 1853128 h 3706256"/>
                <a:gd name="connsiteX3" fmla="*/ 569842 w 1139684"/>
                <a:gd name="connsiteY3" fmla="*/ 3706256 h 3706256"/>
                <a:gd name="connsiteX4" fmla="*/ 0 w 1139684"/>
                <a:gd name="connsiteY4" fmla="*/ 1853128 h 3706256"/>
                <a:gd name="connsiteX0" fmla="*/ 0 w 1148393"/>
                <a:gd name="connsiteY0" fmla="*/ 1853128 h 3868995"/>
                <a:gd name="connsiteX1" fmla="*/ 569842 w 1148393"/>
                <a:gd name="connsiteY1" fmla="*/ 0 h 3868995"/>
                <a:gd name="connsiteX2" fmla="*/ 1139684 w 1148393"/>
                <a:gd name="connsiteY2" fmla="*/ 1853128 h 3868995"/>
                <a:gd name="connsiteX3" fmla="*/ 971132 w 1148393"/>
                <a:gd name="connsiteY3" fmla="*/ 3565556 h 3868995"/>
                <a:gd name="connsiteX4" fmla="*/ 569842 w 1148393"/>
                <a:gd name="connsiteY4" fmla="*/ 3706256 h 3868995"/>
                <a:gd name="connsiteX5" fmla="*/ 0 w 1148393"/>
                <a:gd name="connsiteY5" fmla="*/ 1853128 h 3868995"/>
                <a:gd name="connsiteX0" fmla="*/ 617 w 1149010"/>
                <a:gd name="connsiteY0" fmla="*/ 1853128 h 3868995"/>
                <a:gd name="connsiteX1" fmla="*/ 570459 w 1149010"/>
                <a:gd name="connsiteY1" fmla="*/ 0 h 3868995"/>
                <a:gd name="connsiteX2" fmla="*/ 1140301 w 1149010"/>
                <a:gd name="connsiteY2" fmla="*/ 1853128 h 3868995"/>
                <a:gd name="connsiteX3" fmla="*/ 971749 w 1149010"/>
                <a:gd name="connsiteY3" fmla="*/ 3565556 h 3868995"/>
                <a:gd name="connsiteX4" fmla="*/ 570459 w 1149010"/>
                <a:gd name="connsiteY4" fmla="*/ 3706256 h 3868995"/>
                <a:gd name="connsiteX5" fmla="*/ 617 w 1149010"/>
                <a:gd name="connsiteY5" fmla="*/ 1853128 h 3868995"/>
                <a:gd name="connsiteX0" fmla="*/ 425 w 1386941"/>
                <a:gd name="connsiteY0" fmla="*/ 1919875 h 3864252"/>
                <a:gd name="connsiteX1" fmla="*/ 808390 w 1386941"/>
                <a:gd name="connsiteY1" fmla="*/ 72 h 3864252"/>
                <a:gd name="connsiteX2" fmla="*/ 1378232 w 1386941"/>
                <a:gd name="connsiteY2" fmla="*/ 1853200 h 3864252"/>
                <a:gd name="connsiteX3" fmla="*/ 1209680 w 1386941"/>
                <a:gd name="connsiteY3" fmla="*/ 3565628 h 3864252"/>
                <a:gd name="connsiteX4" fmla="*/ 808390 w 1386941"/>
                <a:gd name="connsiteY4" fmla="*/ 3706328 h 3864252"/>
                <a:gd name="connsiteX5" fmla="*/ 425 w 1386941"/>
                <a:gd name="connsiteY5" fmla="*/ 1919875 h 3864252"/>
                <a:gd name="connsiteX0" fmla="*/ 474 w 1386990"/>
                <a:gd name="connsiteY0" fmla="*/ 1919875 h 3823406"/>
                <a:gd name="connsiteX1" fmla="*/ 808439 w 1386990"/>
                <a:gd name="connsiteY1" fmla="*/ 72 h 3823406"/>
                <a:gd name="connsiteX2" fmla="*/ 1378281 w 1386990"/>
                <a:gd name="connsiteY2" fmla="*/ 1853200 h 3823406"/>
                <a:gd name="connsiteX3" fmla="*/ 1209729 w 1386990"/>
                <a:gd name="connsiteY3" fmla="*/ 3565628 h 3823406"/>
                <a:gd name="connsiteX4" fmla="*/ 808439 w 1386990"/>
                <a:gd name="connsiteY4" fmla="*/ 3706328 h 3823406"/>
                <a:gd name="connsiteX5" fmla="*/ 474 w 1386990"/>
                <a:gd name="connsiteY5" fmla="*/ 1919875 h 3823406"/>
                <a:gd name="connsiteX0" fmla="*/ 474 w 1386990"/>
                <a:gd name="connsiteY0" fmla="*/ 1919875 h 3784545"/>
                <a:gd name="connsiteX1" fmla="*/ 808439 w 1386990"/>
                <a:gd name="connsiteY1" fmla="*/ 72 h 3784545"/>
                <a:gd name="connsiteX2" fmla="*/ 1378281 w 1386990"/>
                <a:gd name="connsiteY2" fmla="*/ 1853200 h 3784545"/>
                <a:gd name="connsiteX3" fmla="*/ 1209729 w 1386990"/>
                <a:gd name="connsiteY3" fmla="*/ 3565628 h 3784545"/>
                <a:gd name="connsiteX4" fmla="*/ 808439 w 1386990"/>
                <a:gd name="connsiteY4" fmla="*/ 3706328 h 3784545"/>
                <a:gd name="connsiteX5" fmla="*/ 474 w 1386990"/>
                <a:gd name="connsiteY5" fmla="*/ 1919875 h 3784545"/>
                <a:gd name="connsiteX0" fmla="*/ 474 w 1393437"/>
                <a:gd name="connsiteY0" fmla="*/ 1919874 h 3784544"/>
                <a:gd name="connsiteX1" fmla="*/ 808439 w 1393437"/>
                <a:gd name="connsiteY1" fmla="*/ 71 h 3784544"/>
                <a:gd name="connsiteX2" fmla="*/ 1378281 w 1393437"/>
                <a:gd name="connsiteY2" fmla="*/ 1853199 h 3784544"/>
                <a:gd name="connsiteX3" fmla="*/ 1190684 w 1393437"/>
                <a:gd name="connsiteY3" fmla="*/ 3337028 h 3784544"/>
                <a:gd name="connsiteX4" fmla="*/ 1209729 w 1393437"/>
                <a:gd name="connsiteY4" fmla="*/ 3565627 h 3784544"/>
                <a:gd name="connsiteX5" fmla="*/ 808439 w 1393437"/>
                <a:gd name="connsiteY5" fmla="*/ 3706327 h 3784544"/>
                <a:gd name="connsiteX6" fmla="*/ 474 w 1393437"/>
                <a:gd name="connsiteY6" fmla="*/ 1919874 h 3784544"/>
                <a:gd name="connsiteX0" fmla="*/ 474 w 1395647"/>
                <a:gd name="connsiteY0" fmla="*/ 1919870 h 3784540"/>
                <a:gd name="connsiteX1" fmla="*/ 808439 w 1395647"/>
                <a:gd name="connsiteY1" fmla="*/ 67 h 3784540"/>
                <a:gd name="connsiteX2" fmla="*/ 1378281 w 1395647"/>
                <a:gd name="connsiteY2" fmla="*/ 1853195 h 3784540"/>
                <a:gd name="connsiteX3" fmla="*/ 1200208 w 1395647"/>
                <a:gd name="connsiteY3" fmla="*/ 2879823 h 3784540"/>
                <a:gd name="connsiteX4" fmla="*/ 1190684 w 1395647"/>
                <a:gd name="connsiteY4" fmla="*/ 3337024 h 3784540"/>
                <a:gd name="connsiteX5" fmla="*/ 1209729 w 1395647"/>
                <a:gd name="connsiteY5" fmla="*/ 3565623 h 3784540"/>
                <a:gd name="connsiteX6" fmla="*/ 808439 w 1395647"/>
                <a:gd name="connsiteY6" fmla="*/ 3706323 h 3784540"/>
                <a:gd name="connsiteX7" fmla="*/ 474 w 1395647"/>
                <a:gd name="connsiteY7" fmla="*/ 1919870 h 3784540"/>
                <a:gd name="connsiteX0" fmla="*/ 474 w 1403388"/>
                <a:gd name="connsiteY0" fmla="*/ 1919866 h 3784536"/>
                <a:gd name="connsiteX1" fmla="*/ 808439 w 1403388"/>
                <a:gd name="connsiteY1" fmla="*/ 63 h 3784536"/>
                <a:gd name="connsiteX2" fmla="*/ 1378281 w 1403388"/>
                <a:gd name="connsiteY2" fmla="*/ 1853191 h 3784536"/>
                <a:gd name="connsiteX3" fmla="*/ 1257358 w 1403388"/>
                <a:gd name="connsiteY3" fmla="*/ 2384519 h 3784536"/>
                <a:gd name="connsiteX4" fmla="*/ 1200208 w 1403388"/>
                <a:gd name="connsiteY4" fmla="*/ 2879819 h 3784536"/>
                <a:gd name="connsiteX5" fmla="*/ 1190684 w 1403388"/>
                <a:gd name="connsiteY5" fmla="*/ 3337020 h 3784536"/>
                <a:gd name="connsiteX6" fmla="*/ 1209729 w 1403388"/>
                <a:gd name="connsiteY6" fmla="*/ 3565619 h 3784536"/>
                <a:gd name="connsiteX7" fmla="*/ 808439 w 1403388"/>
                <a:gd name="connsiteY7" fmla="*/ 3706319 h 3784536"/>
                <a:gd name="connsiteX8" fmla="*/ 474 w 1403388"/>
                <a:gd name="connsiteY8" fmla="*/ 1919866 h 3784536"/>
                <a:gd name="connsiteX0" fmla="*/ 474 w 1303204"/>
                <a:gd name="connsiteY0" fmla="*/ 1919866 h 3784536"/>
                <a:gd name="connsiteX1" fmla="*/ 808439 w 1303204"/>
                <a:gd name="connsiteY1" fmla="*/ 63 h 3784536"/>
                <a:gd name="connsiteX2" fmla="*/ 1254456 w 1303204"/>
                <a:gd name="connsiteY2" fmla="*/ 1853191 h 3784536"/>
                <a:gd name="connsiteX3" fmla="*/ 1257358 w 1303204"/>
                <a:gd name="connsiteY3" fmla="*/ 2384519 h 3784536"/>
                <a:gd name="connsiteX4" fmla="*/ 1200208 w 1303204"/>
                <a:gd name="connsiteY4" fmla="*/ 2879819 h 3784536"/>
                <a:gd name="connsiteX5" fmla="*/ 1190684 w 1303204"/>
                <a:gd name="connsiteY5" fmla="*/ 3337020 h 3784536"/>
                <a:gd name="connsiteX6" fmla="*/ 1209729 w 1303204"/>
                <a:gd name="connsiteY6" fmla="*/ 3565619 h 3784536"/>
                <a:gd name="connsiteX7" fmla="*/ 808439 w 1303204"/>
                <a:gd name="connsiteY7" fmla="*/ 3706319 h 3784536"/>
                <a:gd name="connsiteX8" fmla="*/ 474 w 1303204"/>
                <a:gd name="connsiteY8" fmla="*/ 1919866 h 3784536"/>
                <a:gd name="connsiteX0" fmla="*/ 474 w 1286237"/>
                <a:gd name="connsiteY0" fmla="*/ 1925733 h 3790403"/>
                <a:gd name="connsiteX1" fmla="*/ 808439 w 1286237"/>
                <a:gd name="connsiteY1" fmla="*/ 5930 h 3790403"/>
                <a:gd name="connsiteX2" fmla="*/ 1257354 w 1286237"/>
                <a:gd name="connsiteY2" fmla="*/ 1342636 h 3790403"/>
                <a:gd name="connsiteX3" fmla="*/ 1254456 w 1286237"/>
                <a:gd name="connsiteY3" fmla="*/ 1859058 h 3790403"/>
                <a:gd name="connsiteX4" fmla="*/ 1257358 w 1286237"/>
                <a:gd name="connsiteY4" fmla="*/ 2390386 h 3790403"/>
                <a:gd name="connsiteX5" fmla="*/ 1200208 w 1286237"/>
                <a:gd name="connsiteY5" fmla="*/ 2885686 h 3790403"/>
                <a:gd name="connsiteX6" fmla="*/ 1190684 w 1286237"/>
                <a:gd name="connsiteY6" fmla="*/ 3342887 h 3790403"/>
                <a:gd name="connsiteX7" fmla="*/ 1209729 w 1286237"/>
                <a:gd name="connsiteY7" fmla="*/ 3571486 h 3790403"/>
                <a:gd name="connsiteX8" fmla="*/ 808439 w 1286237"/>
                <a:gd name="connsiteY8" fmla="*/ 3712186 h 3790403"/>
                <a:gd name="connsiteX9" fmla="*/ 474 w 1286237"/>
                <a:gd name="connsiteY9" fmla="*/ 1925733 h 3790403"/>
                <a:gd name="connsiteX0" fmla="*/ 474 w 1274198"/>
                <a:gd name="connsiteY0" fmla="*/ 1946591 h 3811261"/>
                <a:gd name="connsiteX1" fmla="*/ 808439 w 1274198"/>
                <a:gd name="connsiteY1" fmla="*/ 26788 h 3811261"/>
                <a:gd name="connsiteX2" fmla="*/ 1209730 w 1274198"/>
                <a:gd name="connsiteY2" fmla="*/ 858669 h 3811261"/>
                <a:gd name="connsiteX3" fmla="*/ 1257354 w 1274198"/>
                <a:gd name="connsiteY3" fmla="*/ 1363494 h 3811261"/>
                <a:gd name="connsiteX4" fmla="*/ 1254456 w 1274198"/>
                <a:gd name="connsiteY4" fmla="*/ 1879916 h 3811261"/>
                <a:gd name="connsiteX5" fmla="*/ 1257358 w 1274198"/>
                <a:gd name="connsiteY5" fmla="*/ 2411244 h 3811261"/>
                <a:gd name="connsiteX6" fmla="*/ 1200208 w 1274198"/>
                <a:gd name="connsiteY6" fmla="*/ 2906544 h 3811261"/>
                <a:gd name="connsiteX7" fmla="*/ 1190684 w 1274198"/>
                <a:gd name="connsiteY7" fmla="*/ 3363745 h 3811261"/>
                <a:gd name="connsiteX8" fmla="*/ 1209729 w 1274198"/>
                <a:gd name="connsiteY8" fmla="*/ 3592344 h 3811261"/>
                <a:gd name="connsiteX9" fmla="*/ 808439 w 1274198"/>
                <a:gd name="connsiteY9" fmla="*/ 3733044 h 3811261"/>
                <a:gd name="connsiteX10" fmla="*/ 474 w 1274198"/>
                <a:gd name="connsiteY10" fmla="*/ 1946591 h 3811261"/>
                <a:gd name="connsiteX0" fmla="*/ 474 w 1274198"/>
                <a:gd name="connsiteY0" fmla="*/ 1993036 h 3857706"/>
                <a:gd name="connsiteX1" fmla="*/ 808439 w 1274198"/>
                <a:gd name="connsiteY1" fmla="*/ 73233 h 3857706"/>
                <a:gd name="connsiteX2" fmla="*/ 1152584 w 1274198"/>
                <a:gd name="connsiteY2" fmla="*/ 447915 h 3857706"/>
                <a:gd name="connsiteX3" fmla="*/ 1209730 w 1274198"/>
                <a:gd name="connsiteY3" fmla="*/ 905114 h 3857706"/>
                <a:gd name="connsiteX4" fmla="*/ 1257354 w 1274198"/>
                <a:gd name="connsiteY4" fmla="*/ 1409939 h 3857706"/>
                <a:gd name="connsiteX5" fmla="*/ 1254456 w 1274198"/>
                <a:gd name="connsiteY5" fmla="*/ 1926361 h 3857706"/>
                <a:gd name="connsiteX6" fmla="*/ 1257358 w 1274198"/>
                <a:gd name="connsiteY6" fmla="*/ 2457689 h 3857706"/>
                <a:gd name="connsiteX7" fmla="*/ 1200208 w 1274198"/>
                <a:gd name="connsiteY7" fmla="*/ 2952989 h 3857706"/>
                <a:gd name="connsiteX8" fmla="*/ 1190684 w 1274198"/>
                <a:gd name="connsiteY8" fmla="*/ 3410190 h 3857706"/>
                <a:gd name="connsiteX9" fmla="*/ 1209729 w 1274198"/>
                <a:gd name="connsiteY9" fmla="*/ 3638789 h 3857706"/>
                <a:gd name="connsiteX10" fmla="*/ 808439 w 1274198"/>
                <a:gd name="connsiteY10" fmla="*/ 3779489 h 3857706"/>
                <a:gd name="connsiteX11" fmla="*/ 474 w 1274198"/>
                <a:gd name="connsiteY11" fmla="*/ 1993036 h 3857706"/>
                <a:gd name="connsiteX0" fmla="*/ 474 w 1274198"/>
                <a:gd name="connsiteY0" fmla="*/ 2012173 h 3876843"/>
                <a:gd name="connsiteX1" fmla="*/ 808439 w 1274198"/>
                <a:gd name="connsiteY1" fmla="*/ 92370 h 3876843"/>
                <a:gd name="connsiteX2" fmla="*/ 1152584 w 1274198"/>
                <a:gd name="connsiteY2" fmla="*/ 467052 h 3876843"/>
                <a:gd name="connsiteX3" fmla="*/ 1209730 w 1274198"/>
                <a:gd name="connsiteY3" fmla="*/ 924251 h 3876843"/>
                <a:gd name="connsiteX4" fmla="*/ 1257354 w 1274198"/>
                <a:gd name="connsiteY4" fmla="*/ 1429076 h 3876843"/>
                <a:gd name="connsiteX5" fmla="*/ 1254456 w 1274198"/>
                <a:gd name="connsiteY5" fmla="*/ 1945498 h 3876843"/>
                <a:gd name="connsiteX6" fmla="*/ 1257358 w 1274198"/>
                <a:gd name="connsiteY6" fmla="*/ 2476826 h 3876843"/>
                <a:gd name="connsiteX7" fmla="*/ 1200208 w 1274198"/>
                <a:gd name="connsiteY7" fmla="*/ 2972126 h 3876843"/>
                <a:gd name="connsiteX8" fmla="*/ 1190684 w 1274198"/>
                <a:gd name="connsiteY8" fmla="*/ 3429327 h 3876843"/>
                <a:gd name="connsiteX9" fmla="*/ 1209729 w 1274198"/>
                <a:gd name="connsiteY9" fmla="*/ 3657926 h 3876843"/>
                <a:gd name="connsiteX10" fmla="*/ 808439 w 1274198"/>
                <a:gd name="connsiteY10" fmla="*/ 3798626 h 3876843"/>
                <a:gd name="connsiteX11" fmla="*/ 474 w 1274198"/>
                <a:gd name="connsiteY11" fmla="*/ 2012173 h 3876843"/>
                <a:gd name="connsiteX0" fmla="*/ 474 w 1274198"/>
                <a:gd name="connsiteY0" fmla="*/ 2004138 h 3868808"/>
                <a:gd name="connsiteX1" fmla="*/ 808439 w 1274198"/>
                <a:gd name="connsiteY1" fmla="*/ 84335 h 3868808"/>
                <a:gd name="connsiteX2" fmla="*/ 1152584 w 1274198"/>
                <a:gd name="connsiteY2" fmla="*/ 459017 h 3868808"/>
                <a:gd name="connsiteX3" fmla="*/ 1209730 w 1274198"/>
                <a:gd name="connsiteY3" fmla="*/ 916216 h 3868808"/>
                <a:gd name="connsiteX4" fmla="*/ 1257354 w 1274198"/>
                <a:gd name="connsiteY4" fmla="*/ 1421041 h 3868808"/>
                <a:gd name="connsiteX5" fmla="*/ 1254456 w 1274198"/>
                <a:gd name="connsiteY5" fmla="*/ 1937463 h 3868808"/>
                <a:gd name="connsiteX6" fmla="*/ 1257358 w 1274198"/>
                <a:gd name="connsiteY6" fmla="*/ 2468791 h 3868808"/>
                <a:gd name="connsiteX7" fmla="*/ 1200208 w 1274198"/>
                <a:gd name="connsiteY7" fmla="*/ 2964091 h 3868808"/>
                <a:gd name="connsiteX8" fmla="*/ 1190684 w 1274198"/>
                <a:gd name="connsiteY8" fmla="*/ 3421292 h 3868808"/>
                <a:gd name="connsiteX9" fmla="*/ 1209729 w 1274198"/>
                <a:gd name="connsiteY9" fmla="*/ 3649891 h 3868808"/>
                <a:gd name="connsiteX10" fmla="*/ 808439 w 1274198"/>
                <a:gd name="connsiteY10" fmla="*/ 3790591 h 3868808"/>
                <a:gd name="connsiteX11" fmla="*/ 474 w 1274198"/>
                <a:gd name="connsiteY11" fmla="*/ 2004138 h 3868808"/>
                <a:gd name="connsiteX0" fmla="*/ 474 w 1274198"/>
                <a:gd name="connsiteY0" fmla="*/ 1996152 h 3860822"/>
                <a:gd name="connsiteX1" fmla="*/ 808439 w 1274198"/>
                <a:gd name="connsiteY1" fmla="*/ 76349 h 3860822"/>
                <a:gd name="connsiteX2" fmla="*/ 1152584 w 1274198"/>
                <a:gd name="connsiteY2" fmla="*/ 451031 h 3860822"/>
                <a:gd name="connsiteX3" fmla="*/ 1209730 w 1274198"/>
                <a:gd name="connsiteY3" fmla="*/ 908230 h 3860822"/>
                <a:gd name="connsiteX4" fmla="*/ 1257354 w 1274198"/>
                <a:gd name="connsiteY4" fmla="*/ 1413055 h 3860822"/>
                <a:gd name="connsiteX5" fmla="*/ 1254456 w 1274198"/>
                <a:gd name="connsiteY5" fmla="*/ 1929477 h 3860822"/>
                <a:gd name="connsiteX6" fmla="*/ 1257358 w 1274198"/>
                <a:gd name="connsiteY6" fmla="*/ 2460805 h 3860822"/>
                <a:gd name="connsiteX7" fmla="*/ 1200208 w 1274198"/>
                <a:gd name="connsiteY7" fmla="*/ 2956105 h 3860822"/>
                <a:gd name="connsiteX8" fmla="*/ 1190684 w 1274198"/>
                <a:gd name="connsiteY8" fmla="*/ 3413306 h 3860822"/>
                <a:gd name="connsiteX9" fmla="*/ 1209729 w 1274198"/>
                <a:gd name="connsiteY9" fmla="*/ 3641905 h 3860822"/>
                <a:gd name="connsiteX10" fmla="*/ 808439 w 1274198"/>
                <a:gd name="connsiteY10" fmla="*/ 3782605 h 3860822"/>
                <a:gd name="connsiteX11" fmla="*/ 474 w 1274198"/>
                <a:gd name="connsiteY11" fmla="*/ 1996152 h 3860822"/>
                <a:gd name="connsiteX0" fmla="*/ 474 w 1274198"/>
                <a:gd name="connsiteY0" fmla="*/ 1996152 h 3860822"/>
                <a:gd name="connsiteX1" fmla="*/ 808439 w 1274198"/>
                <a:gd name="connsiteY1" fmla="*/ 76349 h 3860822"/>
                <a:gd name="connsiteX2" fmla="*/ 1152584 w 1274198"/>
                <a:gd name="connsiteY2" fmla="*/ 451031 h 3860822"/>
                <a:gd name="connsiteX3" fmla="*/ 1209730 w 1274198"/>
                <a:gd name="connsiteY3" fmla="*/ 908230 h 3860822"/>
                <a:gd name="connsiteX4" fmla="*/ 1257354 w 1274198"/>
                <a:gd name="connsiteY4" fmla="*/ 1413055 h 3860822"/>
                <a:gd name="connsiteX5" fmla="*/ 1254456 w 1274198"/>
                <a:gd name="connsiteY5" fmla="*/ 1929477 h 3860822"/>
                <a:gd name="connsiteX6" fmla="*/ 1257358 w 1274198"/>
                <a:gd name="connsiteY6" fmla="*/ 2460805 h 3860822"/>
                <a:gd name="connsiteX7" fmla="*/ 1200208 w 1274198"/>
                <a:gd name="connsiteY7" fmla="*/ 2956105 h 3860822"/>
                <a:gd name="connsiteX8" fmla="*/ 1190684 w 1274198"/>
                <a:gd name="connsiteY8" fmla="*/ 3413306 h 3860822"/>
                <a:gd name="connsiteX9" fmla="*/ 1209729 w 1274198"/>
                <a:gd name="connsiteY9" fmla="*/ 3641905 h 3860822"/>
                <a:gd name="connsiteX10" fmla="*/ 808439 w 1274198"/>
                <a:gd name="connsiteY10" fmla="*/ 3782605 h 3860822"/>
                <a:gd name="connsiteX11" fmla="*/ 474 w 1274198"/>
                <a:gd name="connsiteY11" fmla="*/ 1996152 h 3860822"/>
                <a:gd name="connsiteX0" fmla="*/ 474 w 1315765"/>
                <a:gd name="connsiteY0" fmla="*/ 1996152 h 3860822"/>
                <a:gd name="connsiteX1" fmla="*/ 808439 w 1315765"/>
                <a:gd name="connsiteY1" fmla="*/ 76349 h 3860822"/>
                <a:gd name="connsiteX2" fmla="*/ 1152584 w 1315765"/>
                <a:gd name="connsiteY2" fmla="*/ 451031 h 3860822"/>
                <a:gd name="connsiteX3" fmla="*/ 1209730 w 1315765"/>
                <a:gd name="connsiteY3" fmla="*/ 908230 h 3860822"/>
                <a:gd name="connsiteX4" fmla="*/ 1257354 w 1315765"/>
                <a:gd name="connsiteY4" fmla="*/ 1413055 h 3860822"/>
                <a:gd name="connsiteX5" fmla="*/ 1254456 w 1315765"/>
                <a:gd name="connsiteY5" fmla="*/ 1929477 h 3860822"/>
                <a:gd name="connsiteX6" fmla="*/ 1257358 w 1315765"/>
                <a:gd name="connsiteY6" fmla="*/ 2460805 h 3860822"/>
                <a:gd name="connsiteX7" fmla="*/ 1200208 w 1315765"/>
                <a:gd name="connsiteY7" fmla="*/ 2956105 h 3860822"/>
                <a:gd name="connsiteX8" fmla="*/ 1190684 w 1315765"/>
                <a:gd name="connsiteY8" fmla="*/ 3413306 h 3860822"/>
                <a:gd name="connsiteX9" fmla="*/ 1209729 w 1315765"/>
                <a:gd name="connsiteY9" fmla="*/ 3641905 h 3860822"/>
                <a:gd name="connsiteX10" fmla="*/ 808439 w 1315765"/>
                <a:gd name="connsiteY10" fmla="*/ 3782605 h 3860822"/>
                <a:gd name="connsiteX11" fmla="*/ 474 w 1315765"/>
                <a:gd name="connsiteY11" fmla="*/ 1996152 h 3860822"/>
                <a:gd name="connsiteX0" fmla="*/ 474 w 1363430"/>
                <a:gd name="connsiteY0" fmla="*/ 1996152 h 3860822"/>
                <a:gd name="connsiteX1" fmla="*/ 808439 w 1363430"/>
                <a:gd name="connsiteY1" fmla="*/ 76349 h 3860822"/>
                <a:gd name="connsiteX2" fmla="*/ 1152584 w 1363430"/>
                <a:gd name="connsiteY2" fmla="*/ 451031 h 3860822"/>
                <a:gd name="connsiteX3" fmla="*/ 1209730 w 1363430"/>
                <a:gd name="connsiteY3" fmla="*/ 908230 h 3860822"/>
                <a:gd name="connsiteX4" fmla="*/ 1257354 w 1363430"/>
                <a:gd name="connsiteY4" fmla="*/ 1413055 h 3860822"/>
                <a:gd name="connsiteX5" fmla="*/ 1254456 w 1363430"/>
                <a:gd name="connsiteY5" fmla="*/ 1929477 h 3860822"/>
                <a:gd name="connsiteX6" fmla="*/ 1257358 w 1363430"/>
                <a:gd name="connsiteY6" fmla="*/ 2460805 h 3860822"/>
                <a:gd name="connsiteX7" fmla="*/ 1200208 w 1363430"/>
                <a:gd name="connsiteY7" fmla="*/ 2956105 h 3860822"/>
                <a:gd name="connsiteX8" fmla="*/ 1190684 w 1363430"/>
                <a:gd name="connsiteY8" fmla="*/ 3413306 h 3860822"/>
                <a:gd name="connsiteX9" fmla="*/ 1209729 w 1363430"/>
                <a:gd name="connsiteY9" fmla="*/ 3641905 h 3860822"/>
                <a:gd name="connsiteX10" fmla="*/ 808439 w 1363430"/>
                <a:gd name="connsiteY10" fmla="*/ 3782605 h 3860822"/>
                <a:gd name="connsiteX11" fmla="*/ 474 w 1363430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24 w 1367465"/>
                <a:gd name="connsiteY0" fmla="*/ 1996152 h 3848143"/>
                <a:gd name="connsiteX1" fmla="*/ 808389 w 1367465"/>
                <a:gd name="connsiteY1" fmla="*/ 76349 h 3848143"/>
                <a:gd name="connsiteX2" fmla="*/ 1152534 w 1367465"/>
                <a:gd name="connsiteY2" fmla="*/ 451031 h 3848143"/>
                <a:gd name="connsiteX3" fmla="*/ 1209680 w 1367465"/>
                <a:gd name="connsiteY3" fmla="*/ 908230 h 3848143"/>
                <a:gd name="connsiteX4" fmla="*/ 1257304 w 1367465"/>
                <a:gd name="connsiteY4" fmla="*/ 1413055 h 3848143"/>
                <a:gd name="connsiteX5" fmla="*/ 1254406 w 1367465"/>
                <a:gd name="connsiteY5" fmla="*/ 1929477 h 3848143"/>
                <a:gd name="connsiteX6" fmla="*/ 1257308 w 1367465"/>
                <a:gd name="connsiteY6" fmla="*/ 2460805 h 3848143"/>
                <a:gd name="connsiteX7" fmla="*/ 1200158 w 1367465"/>
                <a:gd name="connsiteY7" fmla="*/ 2956105 h 3848143"/>
                <a:gd name="connsiteX8" fmla="*/ 1190634 w 1367465"/>
                <a:gd name="connsiteY8" fmla="*/ 3413306 h 3848143"/>
                <a:gd name="connsiteX9" fmla="*/ 808389 w 1367465"/>
                <a:gd name="connsiteY9" fmla="*/ 3782605 h 3848143"/>
                <a:gd name="connsiteX10" fmla="*/ 424 w 1367465"/>
                <a:gd name="connsiteY10" fmla="*/ 1996152 h 3848143"/>
                <a:gd name="connsiteX0" fmla="*/ 424 w 1367465"/>
                <a:gd name="connsiteY0" fmla="*/ 1996152 h 3868037"/>
                <a:gd name="connsiteX1" fmla="*/ 808389 w 1367465"/>
                <a:gd name="connsiteY1" fmla="*/ 76349 h 3868037"/>
                <a:gd name="connsiteX2" fmla="*/ 1152534 w 1367465"/>
                <a:gd name="connsiteY2" fmla="*/ 451031 h 3868037"/>
                <a:gd name="connsiteX3" fmla="*/ 1209680 w 1367465"/>
                <a:gd name="connsiteY3" fmla="*/ 908230 h 3868037"/>
                <a:gd name="connsiteX4" fmla="*/ 1257304 w 1367465"/>
                <a:gd name="connsiteY4" fmla="*/ 1413055 h 3868037"/>
                <a:gd name="connsiteX5" fmla="*/ 1254406 w 1367465"/>
                <a:gd name="connsiteY5" fmla="*/ 1929477 h 3868037"/>
                <a:gd name="connsiteX6" fmla="*/ 1257308 w 1367465"/>
                <a:gd name="connsiteY6" fmla="*/ 2460805 h 3868037"/>
                <a:gd name="connsiteX7" fmla="*/ 1200158 w 1367465"/>
                <a:gd name="connsiteY7" fmla="*/ 2956105 h 3868037"/>
                <a:gd name="connsiteX8" fmla="*/ 1190634 w 1367465"/>
                <a:gd name="connsiteY8" fmla="*/ 3413306 h 3868037"/>
                <a:gd name="connsiteX9" fmla="*/ 808389 w 1367465"/>
                <a:gd name="connsiteY9" fmla="*/ 3782605 h 3868037"/>
                <a:gd name="connsiteX10" fmla="*/ 424 w 1367465"/>
                <a:gd name="connsiteY10" fmla="*/ 1996152 h 3868037"/>
                <a:gd name="connsiteX0" fmla="*/ 488 w 1367529"/>
                <a:gd name="connsiteY0" fmla="*/ 1996152 h 3848027"/>
                <a:gd name="connsiteX1" fmla="*/ 808453 w 1367529"/>
                <a:gd name="connsiteY1" fmla="*/ 76349 h 3848027"/>
                <a:gd name="connsiteX2" fmla="*/ 1152598 w 1367529"/>
                <a:gd name="connsiteY2" fmla="*/ 451031 h 3848027"/>
                <a:gd name="connsiteX3" fmla="*/ 1209744 w 1367529"/>
                <a:gd name="connsiteY3" fmla="*/ 908230 h 3848027"/>
                <a:gd name="connsiteX4" fmla="*/ 1257368 w 1367529"/>
                <a:gd name="connsiteY4" fmla="*/ 1413055 h 3848027"/>
                <a:gd name="connsiteX5" fmla="*/ 1254470 w 1367529"/>
                <a:gd name="connsiteY5" fmla="*/ 1929477 h 3848027"/>
                <a:gd name="connsiteX6" fmla="*/ 1257372 w 1367529"/>
                <a:gd name="connsiteY6" fmla="*/ 2460805 h 3848027"/>
                <a:gd name="connsiteX7" fmla="*/ 1200222 w 1367529"/>
                <a:gd name="connsiteY7" fmla="*/ 2956105 h 3848027"/>
                <a:gd name="connsiteX8" fmla="*/ 1190698 w 1367529"/>
                <a:gd name="connsiteY8" fmla="*/ 3413306 h 3848027"/>
                <a:gd name="connsiteX9" fmla="*/ 808453 w 1367529"/>
                <a:gd name="connsiteY9" fmla="*/ 3782605 h 3848027"/>
                <a:gd name="connsiteX10" fmla="*/ 488 w 1367529"/>
                <a:gd name="connsiteY10" fmla="*/ 1996152 h 3848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67529" h="3848027">
                  <a:moveTo>
                    <a:pt x="488" y="1996152"/>
                  </a:moveTo>
                  <a:cubicBezTo>
                    <a:pt x="19538" y="686948"/>
                    <a:pt x="502138" y="295769"/>
                    <a:pt x="808453" y="76349"/>
                  </a:cubicBezTo>
                  <a:cubicBezTo>
                    <a:pt x="1114768" y="-143071"/>
                    <a:pt x="1295266" y="150459"/>
                    <a:pt x="1152598" y="451031"/>
                  </a:cubicBezTo>
                  <a:cubicBezTo>
                    <a:pt x="1343305" y="694453"/>
                    <a:pt x="1181169" y="749480"/>
                    <a:pt x="1209744" y="908230"/>
                  </a:cubicBezTo>
                  <a:cubicBezTo>
                    <a:pt x="1428819" y="1143180"/>
                    <a:pt x="1237214" y="1247610"/>
                    <a:pt x="1257368" y="1413055"/>
                  </a:cubicBezTo>
                  <a:cubicBezTo>
                    <a:pt x="1506125" y="1788050"/>
                    <a:pt x="1256057" y="1840577"/>
                    <a:pt x="1254470" y="1929477"/>
                  </a:cubicBezTo>
                  <a:cubicBezTo>
                    <a:pt x="1452911" y="2161252"/>
                    <a:pt x="1287051" y="2289700"/>
                    <a:pt x="1257372" y="2460805"/>
                  </a:cubicBezTo>
                  <a:cubicBezTo>
                    <a:pt x="1418196" y="2784310"/>
                    <a:pt x="1227209" y="2797355"/>
                    <a:pt x="1200222" y="2956105"/>
                  </a:cubicBezTo>
                  <a:cubicBezTo>
                    <a:pt x="1335163" y="3191055"/>
                    <a:pt x="1255993" y="3275556"/>
                    <a:pt x="1190698" y="3413306"/>
                  </a:cubicBezTo>
                  <a:cubicBezTo>
                    <a:pt x="1268278" y="3722506"/>
                    <a:pt x="1092546" y="3971172"/>
                    <a:pt x="808453" y="3782605"/>
                  </a:cubicBezTo>
                  <a:cubicBezTo>
                    <a:pt x="524360" y="3594038"/>
                    <a:pt x="-18562" y="3305356"/>
                    <a:pt x="488" y="199615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E377AA87-BFFD-41A0-AF1F-088A717C9202}"/>
                </a:ext>
              </a:extLst>
            </p:cNvPr>
            <p:cNvSpPr/>
            <p:nvPr/>
          </p:nvSpPr>
          <p:spPr>
            <a:xfrm>
              <a:off x="595808" y="1251211"/>
              <a:ext cx="1737869" cy="5512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Arc 154">
              <a:extLst>
                <a:ext uri="{FF2B5EF4-FFF2-40B4-BE49-F238E27FC236}">
                  <a16:creationId xmlns:a16="http://schemas.microsoft.com/office/drawing/2014/main" id="{6706E45B-4B56-48D7-AF5B-7B5FD86922B5}"/>
                </a:ext>
              </a:extLst>
            </p:cNvPr>
            <p:cNvSpPr/>
            <p:nvPr/>
          </p:nvSpPr>
          <p:spPr>
            <a:xfrm rot="17991103">
              <a:off x="496809" y="375186"/>
              <a:ext cx="1877277" cy="1980687"/>
            </a:xfrm>
            <a:prstGeom prst="arc">
              <a:avLst>
                <a:gd name="adj1" fmla="val 12779785"/>
                <a:gd name="adj2" fmla="val 515422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2">
              <a:extLst>
                <a:ext uri="{FF2B5EF4-FFF2-40B4-BE49-F238E27FC236}">
                  <a16:creationId xmlns:a16="http://schemas.microsoft.com/office/drawing/2014/main" id="{6AA16C3C-193B-45D4-96AF-0AFF11FF5BCA}"/>
                </a:ext>
              </a:extLst>
            </p:cNvPr>
            <p:cNvSpPr/>
            <p:nvPr/>
          </p:nvSpPr>
          <p:spPr>
            <a:xfrm rot="557351">
              <a:off x="1248035" y="427261"/>
              <a:ext cx="627380" cy="196079"/>
            </a:xfrm>
            <a:custGeom>
              <a:avLst/>
              <a:gdLst>
                <a:gd name="connsiteX0" fmla="*/ 0 w 1107147"/>
                <a:gd name="connsiteY0" fmla="*/ 267556 h 535111"/>
                <a:gd name="connsiteX1" fmla="*/ 553574 w 1107147"/>
                <a:gd name="connsiteY1" fmla="*/ 0 h 535111"/>
                <a:gd name="connsiteX2" fmla="*/ 1107148 w 1107147"/>
                <a:gd name="connsiteY2" fmla="*/ 267556 h 535111"/>
                <a:gd name="connsiteX3" fmla="*/ 553574 w 1107147"/>
                <a:gd name="connsiteY3" fmla="*/ 535112 h 535111"/>
                <a:gd name="connsiteX4" fmla="*/ 0 w 1107147"/>
                <a:gd name="connsiteY4" fmla="*/ 267556 h 535111"/>
                <a:gd name="connsiteX0" fmla="*/ 0 w 1122536"/>
                <a:gd name="connsiteY0" fmla="*/ 33445 h 301001"/>
                <a:gd name="connsiteX1" fmla="*/ 1107148 w 1122536"/>
                <a:gd name="connsiteY1" fmla="*/ 33445 h 301001"/>
                <a:gd name="connsiteX2" fmla="*/ 553574 w 1122536"/>
                <a:gd name="connsiteY2" fmla="*/ 301001 h 301001"/>
                <a:gd name="connsiteX3" fmla="*/ 0 w 1122536"/>
                <a:gd name="connsiteY3" fmla="*/ 33445 h 301001"/>
                <a:gd name="connsiteX0" fmla="*/ 0 w 1122536"/>
                <a:gd name="connsiteY0" fmla="*/ 83278 h 350834"/>
                <a:gd name="connsiteX1" fmla="*/ 1107148 w 1122536"/>
                <a:gd name="connsiteY1" fmla="*/ 83278 h 350834"/>
                <a:gd name="connsiteX2" fmla="*/ 553574 w 1122536"/>
                <a:gd name="connsiteY2" fmla="*/ 350834 h 350834"/>
                <a:gd name="connsiteX3" fmla="*/ 0 w 1122536"/>
                <a:gd name="connsiteY3" fmla="*/ 83278 h 35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2536" h="350834">
                  <a:moveTo>
                    <a:pt x="0" y="83278"/>
                  </a:moveTo>
                  <a:cubicBezTo>
                    <a:pt x="92262" y="38685"/>
                    <a:pt x="792884" y="-79429"/>
                    <a:pt x="1107148" y="83278"/>
                  </a:cubicBezTo>
                  <a:cubicBezTo>
                    <a:pt x="1199410" y="127871"/>
                    <a:pt x="859304" y="350834"/>
                    <a:pt x="553574" y="350834"/>
                  </a:cubicBezTo>
                  <a:cubicBezTo>
                    <a:pt x="247844" y="350834"/>
                    <a:pt x="0" y="231045"/>
                    <a:pt x="0" y="8327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40000"/>
                    <a:lumOff val="60000"/>
                  </a:schemeClr>
                </a:gs>
              </a:gsLst>
              <a:lin ang="66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E1B8618D-F215-4092-AAC7-7E362355588D}"/>
                </a:ext>
              </a:extLst>
            </p:cNvPr>
            <p:cNvSpPr/>
            <p:nvPr/>
          </p:nvSpPr>
          <p:spPr>
            <a:xfrm rot="728066">
              <a:off x="1124852" y="548230"/>
              <a:ext cx="268682" cy="1404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40000"/>
                    <a:lumOff val="60000"/>
                  </a:schemeClr>
                </a:gs>
              </a:gsLst>
              <a:lin ang="204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80988B4B-FC79-419A-9396-DBC8A4D5F01A}"/>
                </a:ext>
              </a:extLst>
            </p:cNvPr>
            <p:cNvSpPr/>
            <p:nvPr/>
          </p:nvSpPr>
          <p:spPr>
            <a:xfrm rot="728066">
              <a:off x="1710093" y="757561"/>
              <a:ext cx="268682" cy="1404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40000"/>
                    <a:lumOff val="60000"/>
                  </a:schemeClr>
                </a:gs>
              </a:gsLst>
              <a:lin ang="156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Arc 158">
              <a:extLst>
                <a:ext uri="{FF2B5EF4-FFF2-40B4-BE49-F238E27FC236}">
                  <a16:creationId xmlns:a16="http://schemas.microsoft.com/office/drawing/2014/main" id="{06355F1F-46CD-4D04-A627-30095A0A0C6E}"/>
                </a:ext>
              </a:extLst>
            </p:cNvPr>
            <p:cNvSpPr/>
            <p:nvPr/>
          </p:nvSpPr>
          <p:spPr>
            <a:xfrm rot="8937356">
              <a:off x="1309643" y="1478517"/>
              <a:ext cx="265799" cy="265799"/>
            </a:xfrm>
            <a:prstGeom prst="arc">
              <a:avLst>
                <a:gd name="adj1" fmla="val 11899495"/>
                <a:gd name="adj2" fmla="val 240195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111E33A6-4CDE-4762-9BAF-612C957E1C3D}"/>
                </a:ext>
              </a:extLst>
            </p:cNvPr>
            <p:cNvSpPr/>
            <p:nvPr/>
          </p:nvSpPr>
          <p:spPr>
            <a:xfrm>
              <a:off x="845478" y="1189858"/>
              <a:ext cx="301411" cy="30141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79C69375-04EB-46A9-AD2C-8C885573C6BF}"/>
                </a:ext>
              </a:extLst>
            </p:cNvPr>
            <p:cNvSpPr/>
            <p:nvPr/>
          </p:nvSpPr>
          <p:spPr>
            <a:xfrm>
              <a:off x="927033" y="1239009"/>
              <a:ext cx="109105" cy="10910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45456857-7FB0-4024-BB1D-C1438F1F8A3D}"/>
                </a:ext>
              </a:extLst>
            </p:cNvPr>
            <p:cNvSpPr/>
            <p:nvPr/>
          </p:nvSpPr>
          <p:spPr>
            <a:xfrm>
              <a:off x="1708326" y="1189858"/>
              <a:ext cx="301411" cy="30141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778EF65-4856-49BD-8B57-6C43F3D9F0AE}"/>
                </a:ext>
              </a:extLst>
            </p:cNvPr>
            <p:cNvSpPr/>
            <p:nvPr/>
          </p:nvSpPr>
          <p:spPr>
            <a:xfrm>
              <a:off x="1789882" y="1239009"/>
              <a:ext cx="109105" cy="10910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F4FFD32-903C-40D3-94ED-8C18DD79484B}"/>
                </a:ext>
              </a:extLst>
            </p:cNvPr>
            <p:cNvSpPr/>
            <p:nvPr/>
          </p:nvSpPr>
          <p:spPr>
            <a:xfrm>
              <a:off x="607015" y="1529990"/>
              <a:ext cx="268682" cy="1404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B95D0558-8B9E-491B-B774-1BD7446C7369}"/>
                </a:ext>
              </a:extLst>
            </p:cNvPr>
            <p:cNvSpPr/>
            <p:nvPr/>
          </p:nvSpPr>
          <p:spPr>
            <a:xfrm>
              <a:off x="2007956" y="1530271"/>
              <a:ext cx="268682" cy="1404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6A7A0F6-C059-4399-8B6F-3F63D042784C}"/>
              </a:ext>
            </a:extLst>
          </p:cNvPr>
          <p:cNvGrpSpPr/>
          <p:nvPr/>
        </p:nvGrpSpPr>
        <p:grpSpPr>
          <a:xfrm rot="19612435">
            <a:off x="11356271" y="5143173"/>
            <a:ext cx="435401" cy="749790"/>
            <a:chOff x="3030450" y="284501"/>
            <a:chExt cx="3548534" cy="6110812"/>
          </a:xfrm>
        </p:grpSpPr>
        <p:sp>
          <p:nvSpPr>
            <p:cNvPr id="167" name="Rectangle 9">
              <a:extLst>
                <a:ext uri="{FF2B5EF4-FFF2-40B4-BE49-F238E27FC236}">
                  <a16:creationId xmlns:a16="http://schemas.microsoft.com/office/drawing/2014/main" id="{7B7D3BBD-56A2-4C36-84EC-CC41C0A1012C}"/>
                </a:ext>
              </a:extLst>
            </p:cNvPr>
            <p:cNvSpPr/>
            <p:nvPr/>
          </p:nvSpPr>
          <p:spPr>
            <a:xfrm rot="2111050">
              <a:off x="4281022" y="5427319"/>
              <a:ext cx="700037" cy="899842"/>
            </a:xfrm>
            <a:custGeom>
              <a:avLst/>
              <a:gdLst>
                <a:gd name="connsiteX0" fmla="*/ 0 w 280117"/>
                <a:gd name="connsiteY0" fmla="*/ 0 h 821915"/>
                <a:gd name="connsiteX1" fmla="*/ 280117 w 280117"/>
                <a:gd name="connsiteY1" fmla="*/ 0 h 821915"/>
                <a:gd name="connsiteX2" fmla="*/ 280117 w 280117"/>
                <a:gd name="connsiteY2" fmla="*/ 821915 h 821915"/>
                <a:gd name="connsiteX3" fmla="*/ 0 w 280117"/>
                <a:gd name="connsiteY3" fmla="*/ 821915 h 821915"/>
                <a:gd name="connsiteX4" fmla="*/ 0 w 280117"/>
                <a:gd name="connsiteY4" fmla="*/ 0 h 821915"/>
                <a:gd name="connsiteX0" fmla="*/ 0 w 648379"/>
                <a:gd name="connsiteY0" fmla="*/ 0 h 821915"/>
                <a:gd name="connsiteX1" fmla="*/ 280117 w 648379"/>
                <a:gd name="connsiteY1" fmla="*/ 0 h 821915"/>
                <a:gd name="connsiteX2" fmla="*/ 648379 w 648379"/>
                <a:gd name="connsiteY2" fmla="*/ 807024 h 821915"/>
                <a:gd name="connsiteX3" fmla="*/ 0 w 648379"/>
                <a:gd name="connsiteY3" fmla="*/ 821915 h 821915"/>
                <a:gd name="connsiteX4" fmla="*/ 0 w 648379"/>
                <a:gd name="connsiteY4" fmla="*/ 0 h 821915"/>
                <a:gd name="connsiteX0" fmla="*/ 0 w 648379"/>
                <a:gd name="connsiteY0" fmla="*/ 0 h 821915"/>
                <a:gd name="connsiteX1" fmla="*/ 280117 w 648379"/>
                <a:gd name="connsiteY1" fmla="*/ 0 h 821915"/>
                <a:gd name="connsiteX2" fmla="*/ 648379 w 648379"/>
                <a:gd name="connsiteY2" fmla="*/ 807024 h 821915"/>
                <a:gd name="connsiteX3" fmla="*/ 300316 w 648379"/>
                <a:gd name="connsiteY3" fmla="*/ 775390 h 821915"/>
                <a:gd name="connsiteX4" fmla="*/ 0 w 648379"/>
                <a:gd name="connsiteY4" fmla="*/ 821915 h 821915"/>
                <a:gd name="connsiteX5" fmla="*/ 0 w 648379"/>
                <a:gd name="connsiteY5" fmla="*/ 0 h 821915"/>
                <a:gd name="connsiteX0" fmla="*/ 0 w 648379"/>
                <a:gd name="connsiteY0" fmla="*/ 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0 w 648379"/>
                <a:gd name="connsiteY5" fmla="*/ 0 h 891839"/>
                <a:gd name="connsiteX0" fmla="*/ 0 w 648379"/>
                <a:gd name="connsiteY0" fmla="*/ 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0 w 648379"/>
                <a:gd name="connsiteY5" fmla="*/ 0 h 891839"/>
                <a:gd name="connsiteX0" fmla="*/ 134075 w 648379"/>
                <a:gd name="connsiteY0" fmla="*/ 7446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134075 w 648379"/>
                <a:gd name="connsiteY5" fmla="*/ 74460 h 891839"/>
                <a:gd name="connsiteX0" fmla="*/ 32035 w 648379"/>
                <a:gd name="connsiteY0" fmla="*/ 12377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32035 w 648379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9842"/>
                <a:gd name="connsiteX1" fmla="*/ 331775 w 700037"/>
                <a:gd name="connsiteY1" fmla="*/ 0 h 899842"/>
                <a:gd name="connsiteX2" fmla="*/ 700037 w 700037"/>
                <a:gd name="connsiteY2" fmla="*/ 807024 h 899842"/>
                <a:gd name="connsiteX3" fmla="*/ 351974 w 700037"/>
                <a:gd name="connsiteY3" fmla="*/ 775390 h 899842"/>
                <a:gd name="connsiteX4" fmla="*/ 51658 w 700037"/>
                <a:gd name="connsiteY4" fmla="*/ 821915 h 899842"/>
                <a:gd name="connsiteX5" fmla="*/ 83693 w 700037"/>
                <a:gd name="connsiteY5" fmla="*/ 12377 h 899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037" h="899842">
                  <a:moveTo>
                    <a:pt x="83693" y="12377"/>
                  </a:moveTo>
                  <a:lnTo>
                    <a:pt x="331775" y="0"/>
                  </a:lnTo>
                  <a:cubicBezTo>
                    <a:pt x="454529" y="269008"/>
                    <a:pt x="616207" y="510574"/>
                    <a:pt x="700037" y="807024"/>
                  </a:cubicBezTo>
                  <a:cubicBezTo>
                    <a:pt x="601844" y="838296"/>
                    <a:pt x="485027" y="1016723"/>
                    <a:pt x="351974" y="775390"/>
                  </a:cubicBezTo>
                  <a:cubicBezTo>
                    <a:pt x="255898" y="945389"/>
                    <a:pt x="146470" y="856755"/>
                    <a:pt x="51658" y="821915"/>
                  </a:cubicBezTo>
                  <a:cubicBezTo>
                    <a:pt x="-76585" y="545123"/>
                    <a:pt x="73015" y="282223"/>
                    <a:pt x="83693" y="12377"/>
                  </a:cubicBezTo>
                  <a:close/>
                </a:path>
              </a:pathLst>
            </a:custGeom>
            <a:solidFill>
              <a:srgbClr val="D42F1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6D5F5316-CE41-41E2-8FFA-B9596C707AB0}"/>
                </a:ext>
              </a:extLst>
            </p:cNvPr>
            <p:cNvSpPr/>
            <p:nvPr/>
          </p:nvSpPr>
          <p:spPr>
            <a:xfrm rot="19488950" flipH="1">
              <a:off x="4723147" y="5428532"/>
              <a:ext cx="700037" cy="899842"/>
            </a:xfrm>
            <a:custGeom>
              <a:avLst/>
              <a:gdLst>
                <a:gd name="connsiteX0" fmla="*/ 0 w 280117"/>
                <a:gd name="connsiteY0" fmla="*/ 0 h 821915"/>
                <a:gd name="connsiteX1" fmla="*/ 280117 w 280117"/>
                <a:gd name="connsiteY1" fmla="*/ 0 h 821915"/>
                <a:gd name="connsiteX2" fmla="*/ 280117 w 280117"/>
                <a:gd name="connsiteY2" fmla="*/ 821915 h 821915"/>
                <a:gd name="connsiteX3" fmla="*/ 0 w 280117"/>
                <a:gd name="connsiteY3" fmla="*/ 821915 h 821915"/>
                <a:gd name="connsiteX4" fmla="*/ 0 w 280117"/>
                <a:gd name="connsiteY4" fmla="*/ 0 h 821915"/>
                <a:gd name="connsiteX0" fmla="*/ 0 w 648379"/>
                <a:gd name="connsiteY0" fmla="*/ 0 h 821915"/>
                <a:gd name="connsiteX1" fmla="*/ 280117 w 648379"/>
                <a:gd name="connsiteY1" fmla="*/ 0 h 821915"/>
                <a:gd name="connsiteX2" fmla="*/ 648379 w 648379"/>
                <a:gd name="connsiteY2" fmla="*/ 807024 h 821915"/>
                <a:gd name="connsiteX3" fmla="*/ 0 w 648379"/>
                <a:gd name="connsiteY3" fmla="*/ 821915 h 821915"/>
                <a:gd name="connsiteX4" fmla="*/ 0 w 648379"/>
                <a:gd name="connsiteY4" fmla="*/ 0 h 821915"/>
                <a:gd name="connsiteX0" fmla="*/ 0 w 648379"/>
                <a:gd name="connsiteY0" fmla="*/ 0 h 821915"/>
                <a:gd name="connsiteX1" fmla="*/ 280117 w 648379"/>
                <a:gd name="connsiteY1" fmla="*/ 0 h 821915"/>
                <a:gd name="connsiteX2" fmla="*/ 648379 w 648379"/>
                <a:gd name="connsiteY2" fmla="*/ 807024 h 821915"/>
                <a:gd name="connsiteX3" fmla="*/ 300316 w 648379"/>
                <a:gd name="connsiteY3" fmla="*/ 775390 h 821915"/>
                <a:gd name="connsiteX4" fmla="*/ 0 w 648379"/>
                <a:gd name="connsiteY4" fmla="*/ 821915 h 821915"/>
                <a:gd name="connsiteX5" fmla="*/ 0 w 648379"/>
                <a:gd name="connsiteY5" fmla="*/ 0 h 821915"/>
                <a:gd name="connsiteX0" fmla="*/ 0 w 648379"/>
                <a:gd name="connsiteY0" fmla="*/ 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0 w 648379"/>
                <a:gd name="connsiteY5" fmla="*/ 0 h 891839"/>
                <a:gd name="connsiteX0" fmla="*/ 0 w 648379"/>
                <a:gd name="connsiteY0" fmla="*/ 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0 w 648379"/>
                <a:gd name="connsiteY5" fmla="*/ 0 h 891839"/>
                <a:gd name="connsiteX0" fmla="*/ 134075 w 648379"/>
                <a:gd name="connsiteY0" fmla="*/ 74460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134075 w 648379"/>
                <a:gd name="connsiteY5" fmla="*/ 74460 h 891839"/>
                <a:gd name="connsiteX0" fmla="*/ 32035 w 648379"/>
                <a:gd name="connsiteY0" fmla="*/ 12377 h 891839"/>
                <a:gd name="connsiteX1" fmla="*/ 280117 w 648379"/>
                <a:gd name="connsiteY1" fmla="*/ 0 h 891839"/>
                <a:gd name="connsiteX2" fmla="*/ 648379 w 648379"/>
                <a:gd name="connsiteY2" fmla="*/ 807024 h 891839"/>
                <a:gd name="connsiteX3" fmla="*/ 300316 w 648379"/>
                <a:gd name="connsiteY3" fmla="*/ 775390 h 891839"/>
                <a:gd name="connsiteX4" fmla="*/ 0 w 648379"/>
                <a:gd name="connsiteY4" fmla="*/ 821915 h 891839"/>
                <a:gd name="connsiteX5" fmla="*/ 32035 w 648379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1839"/>
                <a:gd name="connsiteX1" fmla="*/ 331775 w 700037"/>
                <a:gd name="connsiteY1" fmla="*/ 0 h 891839"/>
                <a:gd name="connsiteX2" fmla="*/ 700037 w 700037"/>
                <a:gd name="connsiteY2" fmla="*/ 807024 h 891839"/>
                <a:gd name="connsiteX3" fmla="*/ 351974 w 700037"/>
                <a:gd name="connsiteY3" fmla="*/ 775390 h 891839"/>
                <a:gd name="connsiteX4" fmla="*/ 51658 w 700037"/>
                <a:gd name="connsiteY4" fmla="*/ 821915 h 891839"/>
                <a:gd name="connsiteX5" fmla="*/ 83693 w 700037"/>
                <a:gd name="connsiteY5" fmla="*/ 12377 h 891839"/>
                <a:gd name="connsiteX0" fmla="*/ 83693 w 700037"/>
                <a:gd name="connsiteY0" fmla="*/ 12377 h 899842"/>
                <a:gd name="connsiteX1" fmla="*/ 331775 w 700037"/>
                <a:gd name="connsiteY1" fmla="*/ 0 h 899842"/>
                <a:gd name="connsiteX2" fmla="*/ 700037 w 700037"/>
                <a:gd name="connsiteY2" fmla="*/ 807024 h 899842"/>
                <a:gd name="connsiteX3" fmla="*/ 351974 w 700037"/>
                <a:gd name="connsiteY3" fmla="*/ 775390 h 899842"/>
                <a:gd name="connsiteX4" fmla="*/ 51658 w 700037"/>
                <a:gd name="connsiteY4" fmla="*/ 821915 h 899842"/>
                <a:gd name="connsiteX5" fmla="*/ 83693 w 700037"/>
                <a:gd name="connsiteY5" fmla="*/ 12377 h 899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037" h="899842">
                  <a:moveTo>
                    <a:pt x="83693" y="12377"/>
                  </a:moveTo>
                  <a:lnTo>
                    <a:pt x="331775" y="0"/>
                  </a:lnTo>
                  <a:cubicBezTo>
                    <a:pt x="454529" y="269008"/>
                    <a:pt x="616207" y="510574"/>
                    <a:pt x="700037" y="807024"/>
                  </a:cubicBezTo>
                  <a:cubicBezTo>
                    <a:pt x="601844" y="838296"/>
                    <a:pt x="485027" y="1016723"/>
                    <a:pt x="351974" y="775390"/>
                  </a:cubicBezTo>
                  <a:cubicBezTo>
                    <a:pt x="255898" y="945389"/>
                    <a:pt x="146470" y="856755"/>
                    <a:pt x="51658" y="821915"/>
                  </a:cubicBezTo>
                  <a:cubicBezTo>
                    <a:pt x="-76585" y="545123"/>
                    <a:pt x="73015" y="282223"/>
                    <a:pt x="83693" y="12377"/>
                  </a:cubicBezTo>
                  <a:close/>
                </a:path>
              </a:pathLst>
            </a:custGeom>
            <a:solidFill>
              <a:srgbClr val="D42F1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Oval 12">
              <a:extLst>
                <a:ext uri="{FF2B5EF4-FFF2-40B4-BE49-F238E27FC236}">
                  <a16:creationId xmlns:a16="http://schemas.microsoft.com/office/drawing/2014/main" id="{3A3310CA-2C23-4A4C-967E-9C928C7197A3}"/>
                </a:ext>
              </a:extLst>
            </p:cNvPr>
            <p:cNvSpPr/>
            <p:nvPr/>
          </p:nvSpPr>
          <p:spPr>
            <a:xfrm>
              <a:off x="4610101" y="5517390"/>
              <a:ext cx="504826" cy="877923"/>
            </a:xfrm>
            <a:custGeom>
              <a:avLst/>
              <a:gdLst>
                <a:gd name="connsiteX0" fmla="*/ 0 w 504825"/>
                <a:gd name="connsiteY0" fmla="*/ 438803 h 877606"/>
                <a:gd name="connsiteX1" fmla="*/ 252413 w 504825"/>
                <a:gd name="connsiteY1" fmla="*/ 0 h 877606"/>
                <a:gd name="connsiteX2" fmla="*/ 504826 w 504825"/>
                <a:gd name="connsiteY2" fmla="*/ 438803 h 877606"/>
                <a:gd name="connsiteX3" fmla="*/ 252413 w 504825"/>
                <a:gd name="connsiteY3" fmla="*/ 877606 h 877606"/>
                <a:gd name="connsiteX4" fmla="*/ 0 w 504825"/>
                <a:gd name="connsiteY4" fmla="*/ 438803 h 877606"/>
                <a:gd name="connsiteX0" fmla="*/ 0 w 504826"/>
                <a:gd name="connsiteY0" fmla="*/ 438803 h 877606"/>
                <a:gd name="connsiteX1" fmla="*/ 252413 w 504826"/>
                <a:gd name="connsiteY1" fmla="*/ 0 h 877606"/>
                <a:gd name="connsiteX2" fmla="*/ 504826 w 504826"/>
                <a:gd name="connsiteY2" fmla="*/ 438803 h 877606"/>
                <a:gd name="connsiteX3" fmla="*/ 252413 w 504826"/>
                <a:gd name="connsiteY3" fmla="*/ 877606 h 877606"/>
                <a:gd name="connsiteX4" fmla="*/ 0 w 504826"/>
                <a:gd name="connsiteY4" fmla="*/ 438803 h 877606"/>
                <a:gd name="connsiteX0" fmla="*/ 0 w 504826"/>
                <a:gd name="connsiteY0" fmla="*/ 438803 h 877923"/>
                <a:gd name="connsiteX1" fmla="*/ 252413 w 504826"/>
                <a:gd name="connsiteY1" fmla="*/ 0 h 877923"/>
                <a:gd name="connsiteX2" fmla="*/ 504826 w 504826"/>
                <a:gd name="connsiteY2" fmla="*/ 438803 h 877923"/>
                <a:gd name="connsiteX3" fmla="*/ 252413 w 504826"/>
                <a:gd name="connsiteY3" fmla="*/ 877606 h 877923"/>
                <a:gd name="connsiteX4" fmla="*/ 0 w 504826"/>
                <a:gd name="connsiteY4" fmla="*/ 438803 h 87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826" h="877923">
                  <a:moveTo>
                    <a:pt x="0" y="438803"/>
                  </a:moveTo>
                  <a:cubicBezTo>
                    <a:pt x="0" y="196459"/>
                    <a:pt x="193971" y="0"/>
                    <a:pt x="252413" y="0"/>
                  </a:cubicBezTo>
                  <a:cubicBezTo>
                    <a:pt x="310855" y="0"/>
                    <a:pt x="504826" y="196459"/>
                    <a:pt x="504826" y="438803"/>
                  </a:cubicBezTo>
                  <a:cubicBezTo>
                    <a:pt x="504826" y="681147"/>
                    <a:pt x="472780" y="868081"/>
                    <a:pt x="252413" y="877606"/>
                  </a:cubicBezTo>
                  <a:cubicBezTo>
                    <a:pt x="32046" y="887131"/>
                    <a:pt x="0" y="681147"/>
                    <a:pt x="0" y="438803"/>
                  </a:cubicBezTo>
                  <a:close/>
                </a:path>
              </a:pathLst>
            </a:custGeom>
            <a:solidFill>
              <a:srgbClr val="D42F1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B623F54-7C7E-488F-932B-BBC5619AB9F2}"/>
                </a:ext>
              </a:extLst>
            </p:cNvPr>
            <p:cNvGrpSpPr/>
            <p:nvPr/>
          </p:nvGrpSpPr>
          <p:grpSpPr>
            <a:xfrm>
              <a:off x="3698921" y="284501"/>
              <a:ext cx="885734" cy="2680406"/>
              <a:chOff x="3698921" y="284501"/>
              <a:chExt cx="885734" cy="2680406"/>
            </a:xfrm>
          </p:grpSpPr>
          <p:sp>
            <p:nvSpPr>
              <p:cNvPr id="196" name="Rectangle: Rounded Corners 14">
                <a:extLst>
                  <a:ext uri="{FF2B5EF4-FFF2-40B4-BE49-F238E27FC236}">
                    <a16:creationId xmlns:a16="http://schemas.microsoft.com/office/drawing/2014/main" id="{11E48B11-8FA6-49B8-8962-2619C7BC3DD7}"/>
                  </a:ext>
                </a:extLst>
              </p:cNvPr>
              <p:cNvSpPr/>
              <p:nvPr/>
            </p:nvSpPr>
            <p:spPr>
              <a:xfrm rot="20842153">
                <a:off x="3800213" y="1784926"/>
                <a:ext cx="428780" cy="794497"/>
              </a:xfrm>
              <a:custGeom>
                <a:avLst/>
                <a:gdLst>
                  <a:gd name="connsiteX0" fmla="*/ 0 w 230816"/>
                  <a:gd name="connsiteY0" fmla="*/ 38470 h 703687"/>
                  <a:gd name="connsiteX1" fmla="*/ 38470 w 230816"/>
                  <a:gd name="connsiteY1" fmla="*/ 0 h 703687"/>
                  <a:gd name="connsiteX2" fmla="*/ 192346 w 230816"/>
                  <a:gd name="connsiteY2" fmla="*/ 0 h 703687"/>
                  <a:gd name="connsiteX3" fmla="*/ 230816 w 230816"/>
                  <a:gd name="connsiteY3" fmla="*/ 38470 h 703687"/>
                  <a:gd name="connsiteX4" fmla="*/ 230816 w 230816"/>
                  <a:gd name="connsiteY4" fmla="*/ 665217 h 703687"/>
                  <a:gd name="connsiteX5" fmla="*/ 192346 w 230816"/>
                  <a:gd name="connsiteY5" fmla="*/ 703687 h 703687"/>
                  <a:gd name="connsiteX6" fmla="*/ 38470 w 230816"/>
                  <a:gd name="connsiteY6" fmla="*/ 703687 h 703687"/>
                  <a:gd name="connsiteX7" fmla="*/ 0 w 230816"/>
                  <a:gd name="connsiteY7" fmla="*/ 665217 h 703687"/>
                  <a:gd name="connsiteX8" fmla="*/ 0 w 230816"/>
                  <a:gd name="connsiteY8" fmla="*/ 38470 h 703687"/>
                  <a:gd name="connsiteX0" fmla="*/ 92730 w 323546"/>
                  <a:gd name="connsiteY0" fmla="*/ 38470 h 703687"/>
                  <a:gd name="connsiteX1" fmla="*/ 131200 w 323546"/>
                  <a:gd name="connsiteY1" fmla="*/ 0 h 703687"/>
                  <a:gd name="connsiteX2" fmla="*/ 285076 w 323546"/>
                  <a:gd name="connsiteY2" fmla="*/ 0 h 703687"/>
                  <a:gd name="connsiteX3" fmla="*/ 323546 w 323546"/>
                  <a:gd name="connsiteY3" fmla="*/ 38470 h 703687"/>
                  <a:gd name="connsiteX4" fmla="*/ 323546 w 323546"/>
                  <a:gd name="connsiteY4" fmla="*/ 665217 h 703687"/>
                  <a:gd name="connsiteX5" fmla="*/ 285076 w 323546"/>
                  <a:gd name="connsiteY5" fmla="*/ 703687 h 703687"/>
                  <a:gd name="connsiteX6" fmla="*/ 131200 w 323546"/>
                  <a:gd name="connsiteY6" fmla="*/ 703687 h 703687"/>
                  <a:gd name="connsiteX7" fmla="*/ 92730 w 323546"/>
                  <a:gd name="connsiteY7" fmla="*/ 665217 h 703687"/>
                  <a:gd name="connsiteX8" fmla="*/ 92730 w 323546"/>
                  <a:gd name="connsiteY8" fmla="*/ 38470 h 703687"/>
                  <a:gd name="connsiteX0" fmla="*/ 110464 w 341280"/>
                  <a:gd name="connsiteY0" fmla="*/ 38470 h 703687"/>
                  <a:gd name="connsiteX1" fmla="*/ 148934 w 341280"/>
                  <a:gd name="connsiteY1" fmla="*/ 0 h 703687"/>
                  <a:gd name="connsiteX2" fmla="*/ 302810 w 341280"/>
                  <a:gd name="connsiteY2" fmla="*/ 0 h 703687"/>
                  <a:gd name="connsiteX3" fmla="*/ 341280 w 341280"/>
                  <a:gd name="connsiteY3" fmla="*/ 38470 h 703687"/>
                  <a:gd name="connsiteX4" fmla="*/ 341280 w 341280"/>
                  <a:gd name="connsiteY4" fmla="*/ 665217 h 703687"/>
                  <a:gd name="connsiteX5" fmla="*/ 302810 w 341280"/>
                  <a:gd name="connsiteY5" fmla="*/ 703687 h 703687"/>
                  <a:gd name="connsiteX6" fmla="*/ 148934 w 341280"/>
                  <a:gd name="connsiteY6" fmla="*/ 703687 h 703687"/>
                  <a:gd name="connsiteX7" fmla="*/ 110464 w 341280"/>
                  <a:gd name="connsiteY7" fmla="*/ 665217 h 703687"/>
                  <a:gd name="connsiteX8" fmla="*/ 110464 w 341280"/>
                  <a:gd name="connsiteY8" fmla="*/ 38470 h 703687"/>
                  <a:gd name="connsiteX0" fmla="*/ 110464 w 420951"/>
                  <a:gd name="connsiteY0" fmla="*/ 38470 h 703687"/>
                  <a:gd name="connsiteX1" fmla="*/ 148934 w 420951"/>
                  <a:gd name="connsiteY1" fmla="*/ 0 h 703687"/>
                  <a:gd name="connsiteX2" fmla="*/ 302810 w 420951"/>
                  <a:gd name="connsiteY2" fmla="*/ 0 h 703687"/>
                  <a:gd name="connsiteX3" fmla="*/ 341280 w 420951"/>
                  <a:gd name="connsiteY3" fmla="*/ 38470 h 703687"/>
                  <a:gd name="connsiteX4" fmla="*/ 341280 w 420951"/>
                  <a:gd name="connsiteY4" fmla="*/ 665217 h 703687"/>
                  <a:gd name="connsiteX5" fmla="*/ 302810 w 420951"/>
                  <a:gd name="connsiteY5" fmla="*/ 703687 h 703687"/>
                  <a:gd name="connsiteX6" fmla="*/ 148934 w 420951"/>
                  <a:gd name="connsiteY6" fmla="*/ 703687 h 703687"/>
                  <a:gd name="connsiteX7" fmla="*/ 110464 w 420951"/>
                  <a:gd name="connsiteY7" fmla="*/ 665217 h 703687"/>
                  <a:gd name="connsiteX8" fmla="*/ 110464 w 420951"/>
                  <a:gd name="connsiteY8" fmla="*/ 38470 h 703687"/>
                  <a:gd name="connsiteX0" fmla="*/ 110464 w 428780"/>
                  <a:gd name="connsiteY0" fmla="*/ 38470 h 703687"/>
                  <a:gd name="connsiteX1" fmla="*/ 148934 w 428780"/>
                  <a:gd name="connsiteY1" fmla="*/ 0 h 703687"/>
                  <a:gd name="connsiteX2" fmla="*/ 302810 w 428780"/>
                  <a:gd name="connsiteY2" fmla="*/ 0 h 703687"/>
                  <a:gd name="connsiteX3" fmla="*/ 341280 w 428780"/>
                  <a:gd name="connsiteY3" fmla="*/ 38470 h 703687"/>
                  <a:gd name="connsiteX4" fmla="*/ 341280 w 428780"/>
                  <a:gd name="connsiteY4" fmla="*/ 665217 h 703687"/>
                  <a:gd name="connsiteX5" fmla="*/ 302810 w 428780"/>
                  <a:gd name="connsiteY5" fmla="*/ 703687 h 703687"/>
                  <a:gd name="connsiteX6" fmla="*/ 148934 w 428780"/>
                  <a:gd name="connsiteY6" fmla="*/ 703687 h 703687"/>
                  <a:gd name="connsiteX7" fmla="*/ 110464 w 428780"/>
                  <a:gd name="connsiteY7" fmla="*/ 665217 h 703687"/>
                  <a:gd name="connsiteX8" fmla="*/ 110464 w 428780"/>
                  <a:gd name="connsiteY8" fmla="*/ 38470 h 70368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02810 w 428780"/>
                  <a:gd name="connsiteY2" fmla="*/ 90810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39450 w 428780"/>
                  <a:gd name="connsiteY2" fmla="*/ 14424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8780" h="794497">
                    <a:moveTo>
                      <a:pt x="110464" y="129280"/>
                    </a:moveTo>
                    <a:cubicBezTo>
                      <a:pt x="110464" y="108034"/>
                      <a:pt x="187082" y="0"/>
                      <a:pt x="208328" y="0"/>
                    </a:cubicBezTo>
                    <a:lnTo>
                      <a:pt x="339450" y="14424"/>
                    </a:lnTo>
                    <a:cubicBezTo>
                      <a:pt x="360696" y="14424"/>
                      <a:pt x="341280" y="108034"/>
                      <a:pt x="341280" y="129280"/>
                    </a:cubicBezTo>
                    <a:cubicBezTo>
                      <a:pt x="520540" y="235202"/>
                      <a:pt x="374188" y="632575"/>
                      <a:pt x="341280" y="756027"/>
                    </a:cubicBezTo>
                    <a:cubicBezTo>
                      <a:pt x="341280" y="777273"/>
                      <a:pt x="324056" y="794497"/>
                      <a:pt x="302810" y="794497"/>
                    </a:cubicBezTo>
                    <a:lnTo>
                      <a:pt x="148934" y="794497"/>
                    </a:lnTo>
                    <a:cubicBezTo>
                      <a:pt x="127688" y="794497"/>
                      <a:pt x="110464" y="777273"/>
                      <a:pt x="110464" y="756027"/>
                    </a:cubicBezTo>
                    <a:cubicBezTo>
                      <a:pt x="39961" y="687491"/>
                      <a:pt x="-98180" y="310964"/>
                      <a:pt x="110464" y="129280"/>
                    </a:cubicBezTo>
                    <a:close/>
                  </a:path>
                </a:pathLst>
              </a:custGeom>
              <a:solidFill>
                <a:srgbClr val="F338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Rectangle: Rounded Corners 14">
                <a:extLst>
                  <a:ext uri="{FF2B5EF4-FFF2-40B4-BE49-F238E27FC236}">
                    <a16:creationId xmlns:a16="http://schemas.microsoft.com/office/drawing/2014/main" id="{850DF739-3DFC-49E0-A8E9-304FD44CDE26}"/>
                  </a:ext>
                </a:extLst>
              </p:cNvPr>
              <p:cNvSpPr/>
              <p:nvPr/>
            </p:nvSpPr>
            <p:spPr>
              <a:xfrm rot="20842153">
                <a:off x="3992833" y="2294449"/>
                <a:ext cx="436300" cy="670458"/>
              </a:xfrm>
              <a:custGeom>
                <a:avLst/>
                <a:gdLst>
                  <a:gd name="connsiteX0" fmla="*/ 0 w 230816"/>
                  <a:gd name="connsiteY0" fmla="*/ 38470 h 703687"/>
                  <a:gd name="connsiteX1" fmla="*/ 38470 w 230816"/>
                  <a:gd name="connsiteY1" fmla="*/ 0 h 703687"/>
                  <a:gd name="connsiteX2" fmla="*/ 192346 w 230816"/>
                  <a:gd name="connsiteY2" fmla="*/ 0 h 703687"/>
                  <a:gd name="connsiteX3" fmla="*/ 230816 w 230816"/>
                  <a:gd name="connsiteY3" fmla="*/ 38470 h 703687"/>
                  <a:gd name="connsiteX4" fmla="*/ 230816 w 230816"/>
                  <a:gd name="connsiteY4" fmla="*/ 665217 h 703687"/>
                  <a:gd name="connsiteX5" fmla="*/ 192346 w 230816"/>
                  <a:gd name="connsiteY5" fmla="*/ 703687 h 703687"/>
                  <a:gd name="connsiteX6" fmla="*/ 38470 w 230816"/>
                  <a:gd name="connsiteY6" fmla="*/ 703687 h 703687"/>
                  <a:gd name="connsiteX7" fmla="*/ 0 w 230816"/>
                  <a:gd name="connsiteY7" fmla="*/ 665217 h 703687"/>
                  <a:gd name="connsiteX8" fmla="*/ 0 w 230816"/>
                  <a:gd name="connsiteY8" fmla="*/ 38470 h 703687"/>
                  <a:gd name="connsiteX0" fmla="*/ 92730 w 323546"/>
                  <a:gd name="connsiteY0" fmla="*/ 38470 h 703687"/>
                  <a:gd name="connsiteX1" fmla="*/ 131200 w 323546"/>
                  <a:gd name="connsiteY1" fmla="*/ 0 h 703687"/>
                  <a:gd name="connsiteX2" fmla="*/ 285076 w 323546"/>
                  <a:gd name="connsiteY2" fmla="*/ 0 h 703687"/>
                  <a:gd name="connsiteX3" fmla="*/ 323546 w 323546"/>
                  <a:gd name="connsiteY3" fmla="*/ 38470 h 703687"/>
                  <a:gd name="connsiteX4" fmla="*/ 323546 w 323546"/>
                  <a:gd name="connsiteY4" fmla="*/ 665217 h 703687"/>
                  <a:gd name="connsiteX5" fmla="*/ 285076 w 323546"/>
                  <a:gd name="connsiteY5" fmla="*/ 703687 h 703687"/>
                  <a:gd name="connsiteX6" fmla="*/ 131200 w 323546"/>
                  <a:gd name="connsiteY6" fmla="*/ 703687 h 703687"/>
                  <a:gd name="connsiteX7" fmla="*/ 92730 w 323546"/>
                  <a:gd name="connsiteY7" fmla="*/ 665217 h 703687"/>
                  <a:gd name="connsiteX8" fmla="*/ 92730 w 323546"/>
                  <a:gd name="connsiteY8" fmla="*/ 38470 h 703687"/>
                  <a:gd name="connsiteX0" fmla="*/ 110464 w 341280"/>
                  <a:gd name="connsiteY0" fmla="*/ 38470 h 703687"/>
                  <a:gd name="connsiteX1" fmla="*/ 148934 w 341280"/>
                  <a:gd name="connsiteY1" fmla="*/ 0 h 703687"/>
                  <a:gd name="connsiteX2" fmla="*/ 302810 w 341280"/>
                  <a:gd name="connsiteY2" fmla="*/ 0 h 703687"/>
                  <a:gd name="connsiteX3" fmla="*/ 341280 w 341280"/>
                  <a:gd name="connsiteY3" fmla="*/ 38470 h 703687"/>
                  <a:gd name="connsiteX4" fmla="*/ 341280 w 341280"/>
                  <a:gd name="connsiteY4" fmla="*/ 665217 h 703687"/>
                  <a:gd name="connsiteX5" fmla="*/ 302810 w 341280"/>
                  <a:gd name="connsiteY5" fmla="*/ 703687 h 703687"/>
                  <a:gd name="connsiteX6" fmla="*/ 148934 w 341280"/>
                  <a:gd name="connsiteY6" fmla="*/ 703687 h 703687"/>
                  <a:gd name="connsiteX7" fmla="*/ 110464 w 341280"/>
                  <a:gd name="connsiteY7" fmla="*/ 665217 h 703687"/>
                  <a:gd name="connsiteX8" fmla="*/ 110464 w 341280"/>
                  <a:gd name="connsiteY8" fmla="*/ 38470 h 703687"/>
                  <a:gd name="connsiteX0" fmla="*/ 110464 w 420951"/>
                  <a:gd name="connsiteY0" fmla="*/ 38470 h 703687"/>
                  <a:gd name="connsiteX1" fmla="*/ 148934 w 420951"/>
                  <a:gd name="connsiteY1" fmla="*/ 0 h 703687"/>
                  <a:gd name="connsiteX2" fmla="*/ 302810 w 420951"/>
                  <a:gd name="connsiteY2" fmla="*/ 0 h 703687"/>
                  <a:gd name="connsiteX3" fmla="*/ 341280 w 420951"/>
                  <a:gd name="connsiteY3" fmla="*/ 38470 h 703687"/>
                  <a:gd name="connsiteX4" fmla="*/ 341280 w 420951"/>
                  <a:gd name="connsiteY4" fmla="*/ 665217 h 703687"/>
                  <a:gd name="connsiteX5" fmla="*/ 302810 w 420951"/>
                  <a:gd name="connsiteY5" fmla="*/ 703687 h 703687"/>
                  <a:gd name="connsiteX6" fmla="*/ 148934 w 420951"/>
                  <a:gd name="connsiteY6" fmla="*/ 703687 h 703687"/>
                  <a:gd name="connsiteX7" fmla="*/ 110464 w 420951"/>
                  <a:gd name="connsiteY7" fmla="*/ 665217 h 703687"/>
                  <a:gd name="connsiteX8" fmla="*/ 110464 w 420951"/>
                  <a:gd name="connsiteY8" fmla="*/ 38470 h 703687"/>
                  <a:gd name="connsiteX0" fmla="*/ 110464 w 428780"/>
                  <a:gd name="connsiteY0" fmla="*/ 38470 h 703687"/>
                  <a:gd name="connsiteX1" fmla="*/ 148934 w 428780"/>
                  <a:gd name="connsiteY1" fmla="*/ 0 h 703687"/>
                  <a:gd name="connsiteX2" fmla="*/ 302810 w 428780"/>
                  <a:gd name="connsiteY2" fmla="*/ 0 h 703687"/>
                  <a:gd name="connsiteX3" fmla="*/ 341280 w 428780"/>
                  <a:gd name="connsiteY3" fmla="*/ 38470 h 703687"/>
                  <a:gd name="connsiteX4" fmla="*/ 341280 w 428780"/>
                  <a:gd name="connsiteY4" fmla="*/ 665217 h 703687"/>
                  <a:gd name="connsiteX5" fmla="*/ 302810 w 428780"/>
                  <a:gd name="connsiteY5" fmla="*/ 703687 h 703687"/>
                  <a:gd name="connsiteX6" fmla="*/ 148934 w 428780"/>
                  <a:gd name="connsiteY6" fmla="*/ 703687 h 703687"/>
                  <a:gd name="connsiteX7" fmla="*/ 110464 w 428780"/>
                  <a:gd name="connsiteY7" fmla="*/ 665217 h 703687"/>
                  <a:gd name="connsiteX8" fmla="*/ 110464 w 428780"/>
                  <a:gd name="connsiteY8" fmla="*/ 38470 h 70368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02810 w 428780"/>
                  <a:gd name="connsiteY2" fmla="*/ 90810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39450 w 428780"/>
                  <a:gd name="connsiteY2" fmla="*/ 14424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14991 h 780208"/>
                  <a:gd name="connsiteX1" fmla="*/ 339450 w 428780"/>
                  <a:gd name="connsiteY1" fmla="*/ 135 h 780208"/>
                  <a:gd name="connsiteX2" fmla="*/ 341280 w 428780"/>
                  <a:gd name="connsiteY2" fmla="*/ 114991 h 780208"/>
                  <a:gd name="connsiteX3" fmla="*/ 341280 w 428780"/>
                  <a:gd name="connsiteY3" fmla="*/ 741738 h 780208"/>
                  <a:gd name="connsiteX4" fmla="*/ 302810 w 428780"/>
                  <a:gd name="connsiteY4" fmla="*/ 780208 h 780208"/>
                  <a:gd name="connsiteX5" fmla="*/ 148934 w 428780"/>
                  <a:gd name="connsiteY5" fmla="*/ 780208 h 780208"/>
                  <a:gd name="connsiteX6" fmla="*/ 110464 w 428780"/>
                  <a:gd name="connsiteY6" fmla="*/ 741738 h 780208"/>
                  <a:gd name="connsiteX7" fmla="*/ 110464 w 428780"/>
                  <a:gd name="connsiteY7" fmla="*/ 114991 h 780208"/>
                  <a:gd name="connsiteX0" fmla="*/ 110464 w 428780"/>
                  <a:gd name="connsiteY0" fmla="*/ 78344 h 743561"/>
                  <a:gd name="connsiteX1" fmla="*/ 341280 w 428780"/>
                  <a:gd name="connsiteY1" fmla="*/ 78344 h 743561"/>
                  <a:gd name="connsiteX2" fmla="*/ 341280 w 428780"/>
                  <a:gd name="connsiteY2" fmla="*/ 705091 h 743561"/>
                  <a:gd name="connsiteX3" fmla="*/ 302810 w 428780"/>
                  <a:gd name="connsiteY3" fmla="*/ 743561 h 743561"/>
                  <a:gd name="connsiteX4" fmla="*/ 148934 w 428780"/>
                  <a:gd name="connsiteY4" fmla="*/ 743561 h 743561"/>
                  <a:gd name="connsiteX5" fmla="*/ 110464 w 428780"/>
                  <a:gd name="connsiteY5" fmla="*/ 705091 h 743561"/>
                  <a:gd name="connsiteX6" fmla="*/ 110464 w 428780"/>
                  <a:gd name="connsiteY6" fmla="*/ 78344 h 743561"/>
                  <a:gd name="connsiteX0" fmla="*/ 110464 w 341280"/>
                  <a:gd name="connsiteY0" fmla="*/ 0 h 665217"/>
                  <a:gd name="connsiteX1" fmla="*/ 341280 w 341280"/>
                  <a:gd name="connsiteY1" fmla="*/ 626747 h 665217"/>
                  <a:gd name="connsiteX2" fmla="*/ 302810 w 341280"/>
                  <a:gd name="connsiteY2" fmla="*/ 665217 h 665217"/>
                  <a:gd name="connsiteX3" fmla="*/ 148934 w 341280"/>
                  <a:gd name="connsiteY3" fmla="*/ 665217 h 665217"/>
                  <a:gd name="connsiteX4" fmla="*/ 110464 w 341280"/>
                  <a:gd name="connsiteY4" fmla="*/ 626747 h 665217"/>
                  <a:gd name="connsiteX5" fmla="*/ 110464 w 341280"/>
                  <a:gd name="connsiteY5" fmla="*/ 0 h 665217"/>
                  <a:gd name="connsiteX0" fmla="*/ 189478 w 269447"/>
                  <a:gd name="connsiteY0" fmla="*/ 0 h 670458"/>
                  <a:gd name="connsiteX1" fmla="*/ 269447 w 269447"/>
                  <a:gd name="connsiteY1" fmla="*/ 631988 h 670458"/>
                  <a:gd name="connsiteX2" fmla="*/ 230977 w 269447"/>
                  <a:gd name="connsiteY2" fmla="*/ 670458 h 670458"/>
                  <a:gd name="connsiteX3" fmla="*/ 77101 w 269447"/>
                  <a:gd name="connsiteY3" fmla="*/ 670458 h 670458"/>
                  <a:gd name="connsiteX4" fmla="*/ 38631 w 269447"/>
                  <a:gd name="connsiteY4" fmla="*/ 631988 h 670458"/>
                  <a:gd name="connsiteX5" fmla="*/ 189478 w 269447"/>
                  <a:gd name="connsiteY5" fmla="*/ 0 h 670458"/>
                  <a:gd name="connsiteX0" fmla="*/ 273831 w 353800"/>
                  <a:gd name="connsiteY0" fmla="*/ 0 h 670458"/>
                  <a:gd name="connsiteX1" fmla="*/ 353800 w 353800"/>
                  <a:gd name="connsiteY1" fmla="*/ 631988 h 670458"/>
                  <a:gd name="connsiteX2" fmla="*/ 315330 w 353800"/>
                  <a:gd name="connsiteY2" fmla="*/ 670458 h 670458"/>
                  <a:gd name="connsiteX3" fmla="*/ 161454 w 353800"/>
                  <a:gd name="connsiteY3" fmla="*/ 670458 h 670458"/>
                  <a:gd name="connsiteX4" fmla="*/ 122984 w 353800"/>
                  <a:gd name="connsiteY4" fmla="*/ 631988 h 670458"/>
                  <a:gd name="connsiteX5" fmla="*/ 273831 w 353800"/>
                  <a:gd name="connsiteY5" fmla="*/ 0 h 670458"/>
                  <a:gd name="connsiteX0" fmla="*/ 273831 w 460362"/>
                  <a:gd name="connsiteY0" fmla="*/ 0 h 670458"/>
                  <a:gd name="connsiteX1" fmla="*/ 353800 w 460362"/>
                  <a:gd name="connsiteY1" fmla="*/ 631988 h 670458"/>
                  <a:gd name="connsiteX2" fmla="*/ 315330 w 460362"/>
                  <a:gd name="connsiteY2" fmla="*/ 670458 h 670458"/>
                  <a:gd name="connsiteX3" fmla="*/ 161454 w 460362"/>
                  <a:gd name="connsiteY3" fmla="*/ 670458 h 670458"/>
                  <a:gd name="connsiteX4" fmla="*/ 122984 w 460362"/>
                  <a:gd name="connsiteY4" fmla="*/ 631988 h 670458"/>
                  <a:gd name="connsiteX5" fmla="*/ 273831 w 460362"/>
                  <a:gd name="connsiteY5" fmla="*/ 0 h 670458"/>
                  <a:gd name="connsiteX0" fmla="*/ 273831 w 468890"/>
                  <a:gd name="connsiteY0" fmla="*/ 0 h 670458"/>
                  <a:gd name="connsiteX1" fmla="*/ 353800 w 468890"/>
                  <a:gd name="connsiteY1" fmla="*/ 631988 h 670458"/>
                  <a:gd name="connsiteX2" fmla="*/ 315330 w 468890"/>
                  <a:gd name="connsiteY2" fmla="*/ 670458 h 670458"/>
                  <a:gd name="connsiteX3" fmla="*/ 161454 w 468890"/>
                  <a:gd name="connsiteY3" fmla="*/ 670458 h 670458"/>
                  <a:gd name="connsiteX4" fmla="*/ 122984 w 468890"/>
                  <a:gd name="connsiteY4" fmla="*/ 631988 h 670458"/>
                  <a:gd name="connsiteX5" fmla="*/ 273831 w 468890"/>
                  <a:gd name="connsiteY5" fmla="*/ 0 h 670458"/>
                  <a:gd name="connsiteX0" fmla="*/ 241241 w 436300"/>
                  <a:gd name="connsiteY0" fmla="*/ 0 h 670458"/>
                  <a:gd name="connsiteX1" fmla="*/ 321210 w 436300"/>
                  <a:gd name="connsiteY1" fmla="*/ 631988 h 670458"/>
                  <a:gd name="connsiteX2" fmla="*/ 282740 w 436300"/>
                  <a:gd name="connsiteY2" fmla="*/ 670458 h 670458"/>
                  <a:gd name="connsiteX3" fmla="*/ 128864 w 436300"/>
                  <a:gd name="connsiteY3" fmla="*/ 670458 h 670458"/>
                  <a:gd name="connsiteX4" fmla="*/ 90394 w 436300"/>
                  <a:gd name="connsiteY4" fmla="*/ 631988 h 670458"/>
                  <a:gd name="connsiteX5" fmla="*/ 241241 w 436300"/>
                  <a:gd name="connsiteY5" fmla="*/ 0 h 670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300" h="670458">
                    <a:moveTo>
                      <a:pt x="241241" y="0"/>
                    </a:moveTo>
                    <a:cubicBezTo>
                      <a:pt x="323084" y="9720"/>
                      <a:pt x="585499" y="418334"/>
                      <a:pt x="321210" y="631988"/>
                    </a:cubicBezTo>
                    <a:cubicBezTo>
                      <a:pt x="321210" y="653234"/>
                      <a:pt x="303986" y="670458"/>
                      <a:pt x="282740" y="670458"/>
                    </a:cubicBezTo>
                    <a:lnTo>
                      <a:pt x="128864" y="670458"/>
                    </a:lnTo>
                    <a:cubicBezTo>
                      <a:pt x="107618" y="670458"/>
                      <a:pt x="90394" y="653234"/>
                      <a:pt x="90394" y="631988"/>
                    </a:cubicBezTo>
                    <a:cubicBezTo>
                      <a:pt x="19891" y="563452"/>
                      <a:pt x="-130434" y="67062"/>
                      <a:pt x="241241" y="0"/>
                    </a:cubicBezTo>
                    <a:close/>
                  </a:path>
                </a:pathLst>
              </a:custGeom>
              <a:solidFill>
                <a:srgbClr val="F338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Rectangle 13">
                <a:extLst>
                  <a:ext uri="{FF2B5EF4-FFF2-40B4-BE49-F238E27FC236}">
                    <a16:creationId xmlns:a16="http://schemas.microsoft.com/office/drawing/2014/main" id="{270C3E4C-2B08-4C41-A90E-A8C4C5324D32}"/>
                  </a:ext>
                </a:extLst>
              </p:cNvPr>
              <p:cNvSpPr/>
              <p:nvPr/>
            </p:nvSpPr>
            <p:spPr>
              <a:xfrm>
                <a:off x="3698921" y="284501"/>
                <a:ext cx="885734" cy="1645898"/>
              </a:xfrm>
              <a:custGeom>
                <a:avLst/>
                <a:gdLst>
                  <a:gd name="connsiteX0" fmla="*/ 0 w 266700"/>
                  <a:gd name="connsiteY0" fmla="*/ 0 h 1511300"/>
                  <a:gd name="connsiteX1" fmla="*/ 266700 w 266700"/>
                  <a:gd name="connsiteY1" fmla="*/ 0 h 1511300"/>
                  <a:gd name="connsiteX2" fmla="*/ 266700 w 266700"/>
                  <a:gd name="connsiteY2" fmla="*/ 1511300 h 1511300"/>
                  <a:gd name="connsiteX3" fmla="*/ 0 w 266700"/>
                  <a:gd name="connsiteY3" fmla="*/ 1511300 h 1511300"/>
                  <a:gd name="connsiteX4" fmla="*/ 0 w 266700"/>
                  <a:gd name="connsiteY4" fmla="*/ 0 h 1511300"/>
                  <a:gd name="connsiteX0" fmla="*/ 0 w 711200"/>
                  <a:gd name="connsiteY0" fmla="*/ 88900 h 1600200"/>
                  <a:gd name="connsiteX1" fmla="*/ 711200 w 711200"/>
                  <a:gd name="connsiteY1" fmla="*/ 0 h 1600200"/>
                  <a:gd name="connsiteX2" fmla="*/ 266700 w 711200"/>
                  <a:gd name="connsiteY2" fmla="*/ 1600200 h 1600200"/>
                  <a:gd name="connsiteX3" fmla="*/ 0 w 711200"/>
                  <a:gd name="connsiteY3" fmla="*/ 1600200 h 1600200"/>
                  <a:gd name="connsiteX4" fmla="*/ 0 w 711200"/>
                  <a:gd name="connsiteY4" fmla="*/ 88900 h 1600200"/>
                  <a:gd name="connsiteX0" fmla="*/ 0 w 723842"/>
                  <a:gd name="connsiteY0" fmla="*/ 88900 h 1600200"/>
                  <a:gd name="connsiteX1" fmla="*/ 711200 w 723842"/>
                  <a:gd name="connsiteY1" fmla="*/ 0 h 1600200"/>
                  <a:gd name="connsiteX2" fmla="*/ 266700 w 723842"/>
                  <a:gd name="connsiteY2" fmla="*/ 1600200 h 1600200"/>
                  <a:gd name="connsiteX3" fmla="*/ 0 w 723842"/>
                  <a:gd name="connsiteY3" fmla="*/ 1600200 h 1600200"/>
                  <a:gd name="connsiteX4" fmla="*/ 0 w 723842"/>
                  <a:gd name="connsiteY4" fmla="*/ 88900 h 1600200"/>
                  <a:gd name="connsiteX0" fmla="*/ 0 w 722066"/>
                  <a:gd name="connsiteY0" fmla="*/ 88900 h 1600200"/>
                  <a:gd name="connsiteX1" fmla="*/ 711200 w 722066"/>
                  <a:gd name="connsiteY1" fmla="*/ 0 h 1600200"/>
                  <a:gd name="connsiteX2" fmla="*/ 266700 w 722066"/>
                  <a:gd name="connsiteY2" fmla="*/ 1600200 h 1600200"/>
                  <a:gd name="connsiteX3" fmla="*/ 0 w 722066"/>
                  <a:gd name="connsiteY3" fmla="*/ 1600200 h 1600200"/>
                  <a:gd name="connsiteX4" fmla="*/ 0 w 722066"/>
                  <a:gd name="connsiteY4" fmla="*/ 88900 h 1600200"/>
                  <a:gd name="connsiteX0" fmla="*/ 0 w 623084"/>
                  <a:gd name="connsiteY0" fmla="*/ 120650 h 1631950"/>
                  <a:gd name="connsiteX1" fmla="*/ 609600 w 623084"/>
                  <a:gd name="connsiteY1" fmla="*/ 0 h 1631950"/>
                  <a:gd name="connsiteX2" fmla="*/ 266700 w 623084"/>
                  <a:gd name="connsiteY2" fmla="*/ 1631950 h 1631950"/>
                  <a:gd name="connsiteX3" fmla="*/ 0 w 623084"/>
                  <a:gd name="connsiteY3" fmla="*/ 1631950 h 1631950"/>
                  <a:gd name="connsiteX4" fmla="*/ 0 w 623084"/>
                  <a:gd name="connsiteY4" fmla="*/ 120650 h 1631950"/>
                  <a:gd name="connsiteX0" fmla="*/ 0 w 703427"/>
                  <a:gd name="connsiteY0" fmla="*/ 0 h 1511300"/>
                  <a:gd name="connsiteX1" fmla="*/ 692150 w 703427"/>
                  <a:gd name="connsiteY1" fmla="*/ 673100 h 1511300"/>
                  <a:gd name="connsiteX2" fmla="*/ 266700 w 703427"/>
                  <a:gd name="connsiteY2" fmla="*/ 1511300 h 1511300"/>
                  <a:gd name="connsiteX3" fmla="*/ 0 w 703427"/>
                  <a:gd name="connsiteY3" fmla="*/ 1511300 h 1511300"/>
                  <a:gd name="connsiteX4" fmla="*/ 0 w 703427"/>
                  <a:gd name="connsiteY4" fmla="*/ 0 h 1511300"/>
                  <a:gd name="connsiteX0" fmla="*/ 0 w 692150"/>
                  <a:gd name="connsiteY0" fmla="*/ 0 h 1511300"/>
                  <a:gd name="connsiteX1" fmla="*/ 692150 w 692150"/>
                  <a:gd name="connsiteY1" fmla="*/ 673100 h 1511300"/>
                  <a:gd name="connsiteX2" fmla="*/ 266700 w 692150"/>
                  <a:gd name="connsiteY2" fmla="*/ 1511300 h 1511300"/>
                  <a:gd name="connsiteX3" fmla="*/ 0 w 692150"/>
                  <a:gd name="connsiteY3" fmla="*/ 1511300 h 1511300"/>
                  <a:gd name="connsiteX4" fmla="*/ 0 w 692150"/>
                  <a:gd name="connsiteY4" fmla="*/ 0 h 1511300"/>
                  <a:gd name="connsiteX0" fmla="*/ 19050 w 692150"/>
                  <a:gd name="connsiteY0" fmla="*/ 0 h 1428750"/>
                  <a:gd name="connsiteX1" fmla="*/ 692150 w 692150"/>
                  <a:gd name="connsiteY1" fmla="*/ 590550 h 1428750"/>
                  <a:gd name="connsiteX2" fmla="*/ 266700 w 692150"/>
                  <a:gd name="connsiteY2" fmla="*/ 1428750 h 1428750"/>
                  <a:gd name="connsiteX3" fmla="*/ 0 w 692150"/>
                  <a:gd name="connsiteY3" fmla="*/ 1428750 h 1428750"/>
                  <a:gd name="connsiteX4" fmla="*/ 19050 w 692150"/>
                  <a:gd name="connsiteY4" fmla="*/ 0 h 1428750"/>
                  <a:gd name="connsiteX0" fmla="*/ 19050 w 692150"/>
                  <a:gd name="connsiteY0" fmla="*/ 212303 h 1641053"/>
                  <a:gd name="connsiteX1" fmla="*/ 692150 w 692150"/>
                  <a:gd name="connsiteY1" fmla="*/ 802853 h 1641053"/>
                  <a:gd name="connsiteX2" fmla="*/ 266700 w 692150"/>
                  <a:gd name="connsiteY2" fmla="*/ 1641053 h 1641053"/>
                  <a:gd name="connsiteX3" fmla="*/ 0 w 692150"/>
                  <a:gd name="connsiteY3" fmla="*/ 1641053 h 1641053"/>
                  <a:gd name="connsiteX4" fmla="*/ 19050 w 692150"/>
                  <a:gd name="connsiteY4" fmla="*/ 212303 h 1641053"/>
                  <a:gd name="connsiteX0" fmla="*/ 19050 w 736555"/>
                  <a:gd name="connsiteY0" fmla="*/ 217148 h 1645898"/>
                  <a:gd name="connsiteX1" fmla="*/ 692150 w 736555"/>
                  <a:gd name="connsiteY1" fmla="*/ 807698 h 1645898"/>
                  <a:gd name="connsiteX2" fmla="*/ 266700 w 736555"/>
                  <a:gd name="connsiteY2" fmla="*/ 1645898 h 1645898"/>
                  <a:gd name="connsiteX3" fmla="*/ 0 w 736555"/>
                  <a:gd name="connsiteY3" fmla="*/ 1645898 h 1645898"/>
                  <a:gd name="connsiteX4" fmla="*/ 19050 w 736555"/>
                  <a:gd name="connsiteY4" fmla="*/ 217148 h 1645898"/>
                  <a:gd name="connsiteX0" fmla="*/ 148264 w 865769"/>
                  <a:gd name="connsiteY0" fmla="*/ 217148 h 1645898"/>
                  <a:gd name="connsiteX1" fmla="*/ 821364 w 865769"/>
                  <a:gd name="connsiteY1" fmla="*/ 807698 h 1645898"/>
                  <a:gd name="connsiteX2" fmla="*/ 395914 w 865769"/>
                  <a:gd name="connsiteY2" fmla="*/ 1645898 h 1645898"/>
                  <a:gd name="connsiteX3" fmla="*/ 129214 w 865769"/>
                  <a:gd name="connsiteY3" fmla="*/ 1645898 h 1645898"/>
                  <a:gd name="connsiteX4" fmla="*/ 148264 w 865769"/>
                  <a:gd name="connsiteY4" fmla="*/ 217148 h 1645898"/>
                  <a:gd name="connsiteX0" fmla="*/ 120238 w 837743"/>
                  <a:gd name="connsiteY0" fmla="*/ 217148 h 1645898"/>
                  <a:gd name="connsiteX1" fmla="*/ 793338 w 837743"/>
                  <a:gd name="connsiteY1" fmla="*/ 807698 h 1645898"/>
                  <a:gd name="connsiteX2" fmla="*/ 367888 w 837743"/>
                  <a:gd name="connsiteY2" fmla="*/ 1645898 h 1645898"/>
                  <a:gd name="connsiteX3" fmla="*/ 139288 w 837743"/>
                  <a:gd name="connsiteY3" fmla="*/ 1645898 h 1645898"/>
                  <a:gd name="connsiteX4" fmla="*/ 120238 w 837743"/>
                  <a:gd name="connsiteY4" fmla="*/ 217148 h 1645898"/>
                  <a:gd name="connsiteX0" fmla="*/ 161887 w 879392"/>
                  <a:gd name="connsiteY0" fmla="*/ 217148 h 1645898"/>
                  <a:gd name="connsiteX1" fmla="*/ 834987 w 879392"/>
                  <a:gd name="connsiteY1" fmla="*/ 807698 h 1645898"/>
                  <a:gd name="connsiteX2" fmla="*/ 409537 w 879392"/>
                  <a:gd name="connsiteY2" fmla="*/ 1645898 h 1645898"/>
                  <a:gd name="connsiteX3" fmla="*/ 180937 w 879392"/>
                  <a:gd name="connsiteY3" fmla="*/ 1645898 h 1645898"/>
                  <a:gd name="connsiteX4" fmla="*/ 161887 w 879392"/>
                  <a:gd name="connsiteY4" fmla="*/ 217148 h 1645898"/>
                  <a:gd name="connsiteX0" fmla="*/ 168229 w 885734"/>
                  <a:gd name="connsiteY0" fmla="*/ 217148 h 1645898"/>
                  <a:gd name="connsiteX1" fmla="*/ 841329 w 885734"/>
                  <a:gd name="connsiteY1" fmla="*/ 807698 h 1645898"/>
                  <a:gd name="connsiteX2" fmla="*/ 415879 w 885734"/>
                  <a:gd name="connsiteY2" fmla="*/ 1645898 h 1645898"/>
                  <a:gd name="connsiteX3" fmla="*/ 187279 w 885734"/>
                  <a:gd name="connsiteY3" fmla="*/ 1645898 h 1645898"/>
                  <a:gd name="connsiteX4" fmla="*/ 168229 w 885734"/>
                  <a:gd name="connsiteY4" fmla="*/ 217148 h 1645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5734" h="1645898">
                    <a:moveTo>
                      <a:pt x="168229" y="217148"/>
                    </a:moveTo>
                    <a:cubicBezTo>
                      <a:pt x="1167296" y="-436902"/>
                      <a:pt x="826512" y="572748"/>
                      <a:pt x="841329" y="807698"/>
                    </a:cubicBezTo>
                    <a:cubicBezTo>
                      <a:pt x="743962" y="1144248"/>
                      <a:pt x="487846" y="1360148"/>
                      <a:pt x="415879" y="1645898"/>
                    </a:cubicBezTo>
                    <a:lnTo>
                      <a:pt x="187279" y="1645898"/>
                    </a:lnTo>
                    <a:cubicBezTo>
                      <a:pt x="-111171" y="998198"/>
                      <a:pt x="-3221" y="394948"/>
                      <a:pt x="168229" y="217148"/>
                    </a:cubicBezTo>
                    <a:close/>
                  </a:path>
                </a:pathLst>
              </a:custGeom>
              <a:solidFill>
                <a:srgbClr val="F338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D55C48E-310C-44D3-9D35-E06E3FEFD8EC}"/>
                  </a:ext>
                </a:extLst>
              </p:cNvPr>
              <p:cNvSpPr/>
              <p:nvPr/>
            </p:nvSpPr>
            <p:spPr>
              <a:xfrm>
                <a:off x="4133850" y="304800"/>
                <a:ext cx="317500" cy="806450"/>
              </a:xfrm>
              <a:custGeom>
                <a:avLst/>
                <a:gdLst>
                  <a:gd name="connsiteX0" fmla="*/ 317500 w 317500"/>
                  <a:gd name="connsiteY0" fmla="*/ 0 h 806450"/>
                  <a:gd name="connsiteX1" fmla="*/ 152400 w 317500"/>
                  <a:gd name="connsiteY1" fmla="*/ 260350 h 806450"/>
                  <a:gd name="connsiteX2" fmla="*/ 38100 w 317500"/>
                  <a:gd name="connsiteY2" fmla="*/ 596900 h 806450"/>
                  <a:gd name="connsiteX3" fmla="*/ 0 w 317500"/>
                  <a:gd name="connsiteY3" fmla="*/ 806450 h 806450"/>
                  <a:gd name="connsiteX4" fmla="*/ 0 w 317500"/>
                  <a:gd name="connsiteY4" fmla="*/ 806450 h 80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500" h="806450">
                    <a:moveTo>
                      <a:pt x="317500" y="0"/>
                    </a:moveTo>
                    <a:cubicBezTo>
                      <a:pt x="258233" y="80433"/>
                      <a:pt x="198967" y="160867"/>
                      <a:pt x="152400" y="260350"/>
                    </a:cubicBezTo>
                    <a:cubicBezTo>
                      <a:pt x="105833" y="359833"/>
                      <a:pt x="63500" y="505883"/>
                      <a:pt x="38100" y="596900"/>
                    </a:cubicBezTo>
                    <a:cubicBezTo>
                      <a:pt x="12700" y="687917"/>
                      <a:pt x="0" y="806450"/>
                      <a:pt x="0" y="806450"/>
                    </a:cubicBezTo>
                    <a:lnTo>
                      <a:pt x="0" y="806450"/>
                    </a:lnTo>
                  </a:path>
                </a:pathLst>
              </a:custGeom>
              <a:solidFill>
                <a:srgbClr val="F338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F9CF256B-C6E7-45C1-93F0-3027B7625224}"/>
                </a:ext>
              </a:extLst>
            </p:cNvPr>
            <p:cNvGrpSpPr/>
            <p:nvPr/>
          </p:nvGrpSpPr>
          <p:grpSpPr>
            <a:xfrm>
              <a:off x="3030450" y="3067788"/>
              <a:ext cx="1476010" cy="2304482"/>
              <a:chOff x="3030450" y="3067788"/>
              <a:chExt cx="1476010" cy="2304482"/>
            </a:xfrm>
          </p:grpSpPr>
          <p:sp>
            <p:nvSpPr>
              <p:cNvPr id="190" name="Rectangle 17">
                <a:extLst>
                  <a:ext uri="{FF2B5EF4-FFF2-40B4-BE49-F238E27FC236}">
                    <a16:creationId xmlns:a16="http://schemas.microsoft.com/office/drawing/2014/main" id="{10AC2099-73D9-4782-BCB3-1B3DD81C0E13}"/>
                  </a:ext>
                </a:extLst>
              </p:cNvPr>
              <p:cNvSpPr/>
              <p:nvPr/>
            </p:nvSpPr>
            <p:spPr>
              <a:xfrm rot="19128687">
                <a:off x="3101942" y="3067788"/>
                <a:ext cx="1222281" cy="743314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281" h="743314">
                    <a:moveTo>
                      <a:pt x="0" y="40891"/>
                    </a:moveTo>
                    <a:cubicBezTo>
                      <a:pt x="419275" y="197408"/>
                      <a:pt x="597553" y="-392784"/>
                      <a:pt x="1222281" y="551060"/>
                    </a:cubicBezTo>
                    <a:lnTo>
                      <a:pt x="1040383" y="743314"/>
                    </a:lnTo>
                    <a:cubicBezTo>
                      <a:pt x="658975" y="-139490"/>
                      <a:pt x="360236" y="353728"/>
                      <a:pt x="0" y="194028"/>
                    </a:cubicBezTo>
                    <a:lnTo>
                      <a:pt x="0" y="40891"/>
                    </a:ln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Rectangle 17">
                <a:extLst>
                  <a:ext uri="{FF2B5EF4-FFF2-40B4-BE49-F238E27FC236}">
                    <a16:creationId xmlns:a16="http://schemas.microsoft.com/office/drawing/2014/main" id="{6952F090-20E4-433E-8E3D-BD2251D64BE8}"/>
                  </a:ext>
                </a:extLst>
              </p:cNvPr>
              <p:cNvSpPr/>
              <p:nvPr/>
            </p:nvSpPr>
            <p:spPr>
              <a:xfrm rot="19128687">
                <a:off x="3030450" y="3533198"/>
                <a:ext cx="1365644" cy="854817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5644" h="854817">
                    <a:moveTo>
                      <a:pt x="0" y="102201"/>
                    </a:moveTo>
                    <a:cubicBezTo>
                      <a:pt x="116780" y="115317"/>
                      <a:pt x="617879" y="64550"/>
                      <a:pt x="851228" y="0"/>
                    </a:cubicBezTo>
                    <a:cubicBezTo>
                      <a:pt x="1078835" y="92436"/>
                      <a:pt x="842020" y="377298"/>
                      <a:pt x="1365644" y="656820"/>
                    </a:cubicBezTo>
                    <a:lnTo>
                      <a:pt x="1340731" y="854817"/>
                    </a:lnTo>
                    <a:cubicBezTo>
                      <a:pt x="964564" y="654893"/>
                      <a:pt x="836442" y="428089"/>
                      <a:pt x="769503" y="151247"/>
                    </a:cubicBezTo>
                    <a:cubicBezTo>
                      <a:pt x="540546" y="198403"/>
                      <a:pt x="117375" y="329938"/>
                      <a:pt x="1432" y="276843"/>
                    </a:cubicBezTo>
                    <a:cubicBezTo>
                      <a:pt x="955" y="218629"/>
                      <a:pt x="477" y="160415"/>
                      <a:pt x="0" y="102201"/>
                    </a:cubicBez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Rectangle 17">
                <a:extLst>
                  <a:ext uri="{FF2B5EF4-FFF2-40B4-BE49-F238E27FC236}">
                    <a16:creationId xmlns:a16="http://schemas.microsoft.com/office/drawing/2014/main" id="{0C02C1F4-8BEA-48DA-ACF0-6D88FDA4C653}"/>
                  </a:ext>
                </a:extLst>
              </p:cNvPr>
              <p:cNvSpPr/>
              <p:nvPr/>
            </p:nvSpPr>
            <p:spPr>
              <a:xfrm rot="18375819">
                <a:off x="3414999" y="3985819"/>
                <a:ext cx="1376698" cy="806225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769503 w 1365644"/>
                  <a:gd name="connsiteY3" fmla="*/ 49046 h 752616"/>
                  <a:gd name="connsiteX4" fmla="*/ 1432 w 1365644"/>
                  <a:gd name="connsiteY4" fmla="*/ 174642 h 752616"/>
                  <a:gd name="connsiteX5" fmla="*/ 0 w 1365644"/>
                  <a:gd name="connsiteY5" fmla="*/ 0 h 752616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1432 w 1365644"/>
                  <a:gd name="connsiteY3" fmla="*/ 174642 h 752616"/>
                  <a:gd name="connsiteX4" fmla="*/ 0 w 1365644"/>
                  <a:gd name="connsiteY4" fmla="*/ 0 h 752616"/>
                  <a:gd name="connsiteX0" fmla="*/ 0 w 1365644"/>
                  <a:gd name="connsiteY0" fmla="*/ 37401 h 790017"/>
                  <a:gd name="connsiteX1" fmla="*/ 1365644 w 1365644"/>
                  <a:gd name="connsiteY1" fmla="*/ 592020 h 790017"/>
                  <a:gd name="connsiteX2" fmla="*/ 1340731 w 1365644"/>
                  <a:gd name="connsiteY2" fmla="*/ 790017 h 790017"/>
                  <a:gd name="connsiteX3" fmla="*/ 1432 w 1365644"/>
                  <a:gd name="connsiteY3" fmla="*/ 212043 h 790017"/>
                  <a:gd name="connsiteX4" fmla="*/ 0 w 1365644"/>
                  <a:gd name="connsiteY4" fmla="*/ 37401 h 790017"/>
                  <a:gd name="connsiteX0" fmla="*/ 0 w 1365644"/>
                  <a:gd name="connsiteY0" fmla="*/ 50622 h 803238"/>
                  <a:gd name="connsiteX1" fmla="*/ 1365644 w 1365644"/>
                  <a:gd name="connsiteY1" fmla="*/ 605241 h 803238"/>
                  <a:gd name="connsiteX2" fmla="*/ 1340731 w 1365644"/>
                  <a:gd name="connsiteY2" fmla="*/ 803238 h 803238"/>
                  <a:gd name="connsiteX3" fmla="*/ 1432 w 1365644"/>
                  <a:gd name="connsiteY3" fmla="*/ 225264 h 803238"/>
                  <a:gd name="connsiteX4" fmla="*/ 0 w 1365644"/>
                  <a:gd name="connsiteY4" fmla="*/ 50622 h 803238"/>
                  <a:gd name="connsiteX0" fmla="*/ 0 w 1376698"/>
                  <a:gd name="connsiteY0" fmla="*/ 53924 h 770079"/>
                  <a:gd name="connsiteX1" fmla="*/ 1376698 w 1376698"/>
                  <a:gd name="connsiteY1" fmla="*/ 572082 h 770079"/>
                  <a:gd name="connsiteX2" fmla="*/ 1351785 w 1376698"/>
                  <a:gd name="connsiteY2" fmla="*/ 770079 h 770079"/>
                  <a:gd name="connsiteX3" fmla="*/ 12486 w 1376698"/>
                  <a:gd name="connsiteY3" fmla="*/ 192105 h 770079"/>
                  <a:gd name="connsiteX4" fmla="*/ 0 w 1376698"/>
                  <a:gd name="connsiteY4" fmla="*/ 53924 h 770079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67534 h 806225"/>
                  <a:gd name="connsiteX1" fmla="*/ 1376698 w 1376698"/>
                  <a:gd name="connsiteY1" fmla="*/ 585692 h 806225"/>
                  <a:gd name="connsiteX2" fmla="*/ 1321065 w 1376698"/>
                  <a:gd name="connsiteY2" fmla="*/ 806225 h 806225"/>
                  <a:gd name="connsiteX3" fmla="*/ 12486 w 1376698"/>
                  <a:gd name="connsiteY3" fmla="*/ 205715 h 806225"/>
                  <a:gd name="connsiteX4" fmla="*/ 0 w 1376698"/>
                  <a:gd name="connsiteY4" fmla="*/ 67534 h 80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6698" h="806225">
                    <a:moveTo>
                      <a:pt x="0" y="67534"/>
                    </a:moveTo>
                    <a:cubicBezTo>
                      <a:pt x="975756" y="-162987"/>
                      <a:pt x="805000" y="243199"/>
                      <a:pt x="1376698" y="585692"/>
                    </a:cubicBezTo>
                    <a:lnTo>
                      <a:pt x="1321065" y="806225"/>
                    </a:lnTo>
                    <a:cubicBezTo>
                      <a:pt x="1093696" y="742896"/>
                      <a:pt x="925733" y="-42571"/>
                      <a:pt x="12486" y="205715"/>
                    </a:cubicBezTo>
                    <a:cubicBezTo>
                      <a:pt x="12009" y="147501"/>
                      <a:pt x="477" y="125748"/>
                      <a:pt x="0" y="67534"/>
                    </a:cubicBez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542F3C9E-4681-4B5E-997A-219D9753E176}"/>
                  </a:ext>
                </a:extLst>
              </p:cNvPr>
              <p:cNvSpPr/>
              <p:nvPr/>
            </p:nvSpPr>
            <p:spPr>
              <a:xfrm rot="18375819">
                <a:off x="3505559" y="4371447"/>
                <a:ext cx="1433204" cy="568442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769503 w 1365644"/>
                  <a:gd name="connsiteY3" fmla="*/ 49046 h 752616"/>
                  <a:gd name="connsiteX4" fmla="*/ 1432 w 1365644"/>
                  <a:gd name="connsiteY4" fmla="*/ 174642 h 752616"/>
                  <a:gd name="connsiteX5" fmla="*/ 0 w 1365644"/>
                  <a:gd name="connsiteY5" fmla="*/ 0 h 752616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1432 w 1365644"/>
                  <a:gd name="connsiteY3" fmla="*/ 174642 h 752616"/>
                  <a:gd name="connsiteX4" fmla="*/ 0 w 1365644"/>
                  <a:gd name="connsiteY4" fmla="*/ 0 h 752616"/>
                  <a:gd name="connsiteX0" fmla="*/ 0 w 1365644"/>
                  <a:gd name="connsiteY0" fmla="*/ 37401 h 790017"/>
                  <a:gd name="connsiteX1" fmla="*/ 1365644 w 1365644"/>
                  <a:gd name="connsiteY1" fmla="*/ 592020 h 790017"/>
                  <a:gd name="connsiteX2" fmla="*/ 1340731 w 1365644"/>
                  <a:gd name="connsiteY2" fmla="*/ 790017 h 790017"/>
                  <a:gd name="connsiteX3" fmla="*/ 1432 w 1365644"/>
                  <a:gd name="connsiteY3" fmla="*/ 212043 h 790017"/>
                  <a:gd name="connsiteX4" fmla="*/ 0 w 1365644"/>
                  <a:gd name="connsiteY4" fmla="*/ 37401 h 790017"/>
                  <a:gd name="connsiteX0" fmla="*/ 0 w 1365644"/>
                  <a:gd name="connsiteY0" fmla="*/ 50622 h 803238"/>
                  <a:gd name="connsiteX1" fmla="*/ 1365644 w 1365644"/>
                  <a:gd name="connsiteY1" fmla="*/ 605241 h 803238"/>
                  <a:gd name="connsiteX2" fmla="*/ 1340731 w 1365644"/>
                  <a:gd name="connsiteY2" fmla="*/ 803238 h 803238"/>
                  <a:gd name="connsiteX3" fmla="*/ 1432 w 1365644"/>
                  <a:gd name="connsiteY3" fmla="*/ 225264 h 803238"/>
                  <a:gd name="connsiteX4" fmla="*/ 0 w 1365644"/>
                  <a:gd name="connsiteY4" fmla="*/ 50622 h 803238"/>
                  <a:gd name="connsiteX0" fmla="*/ 0 w 1376698"/>
                  <a:gd name="connsiteY0" fmla="*/ 53924 h 770079"/>
                  <a:gd name="connsiteX1" fmla="*/ 1376698 w 1376698"/>
                  <a:gd name="connsiteY1" fmla="*/ 572082 h 770079"/>
                  <a:gd name="connsiteX2" fmla="*/ 1351785 w 1376698"/>
                  <a:gd name="connsiteY2" fmla="*/ 770079 h 770079"/>
                  <a:gd name="connsiteX3" fmla="*/ 12486 w 1376698"/>
                  <a:gd name="connsiteY3" fmla="*/ 192105 h 770079"/>
                  <a:gd name="connsiteX4" fmla="*/ 0 w 1376698"/>
                  <a:gd name="connsiteY4" fmla="*/ 53924 h 770079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67534 h 806225"/>
                  <a:gd name="connsiteX1" fmla="*/ 1376698 w 1376698"/>
                  <a:gd name="connsiteY1" fmla="*/ 585692 h 806225"/>
                  <a:gd name="connsiteX2" fmla="*/ 1321065 w 1376698"/>
                  <a:gd name="connsiteY2" fmla="*/ 806225 h 806225"/>
                  <a:gd name="connsiteX3" fmla="*/ 12486 w 1376698"/>
                  <a:gd name="connsiteY3" fmla="*/ 205715 h 806225"/>
                  <a:gd name="connsiteX4" fmla="*/ 0 w 1376698"/>
                  <a:gd name="connsiteY4" fmla="*/ 67534 h 806225"/>
                  <a:gd name="connsiteX0" fmla="*/ 0 w 1463924"/>
                  <a:gd name="connsiteY0" fmla="*/ 93194 h 831885"/>
                  <a:gd name="connsiteX1" fmla="*/ 1463924 w 1463924"/>
                  <a:gd name="connsiteY1" fmla="*/ 433957 h 831885"/>
                  <a:gd name="connsiteX2" fmla="*/ 1321065 w 1463924"/>
                  <a:gd name="connsiteY2" fmla="*/ 831885 h 831885"/>
                  <a:gd name="connsiteX3" fmla="*/ 12486 w 1463924"/>
                  <a:gd name="connsiteY3" fmla="*/ 231375 h 831885"/>
                  <a:gd name="connsiteX4" fmla="*/ 0 w 1463924"/>
                  <a:gd name="connsiteY4" fmla="*/ 93194 h 831885"/>
                  <a:gd name="connsiteX0" fmla="*/ 0 w 1433204"/>
                  <a:gd name="connsiteY0" fmla="*/ 89035 h 827726"/>
                  <a:gd name="connsiteX1" fmla="*/ 1433204 w 1433204"/>
                  <a:gd name="connsiteY1" fmla="*/ 452334 h 827726"/>
                  <a:gd name="connsiteX2" fmla="*/ 1321065 w 1433204"/>
                  <a:gd name="connsiteY2" fmla="*/ 827726 h 827726"/>
                  <a:gd name="connsiteX3" fmla="*/ 12486 w 1433204"/>
                  <a:gd name="connsiteY3" fmla="*/ 227216 h 827726"/>
                  <a:gd name="connsiteX4" fmla="*/ 0 w 1433204"/>
                  <a:gd name="connsiteY4" fmla="*/ 89035 h 827726"/>
                  <a:gd name="connsiteX0" fmla="*/ 0 w 1433204"/>
                  <a:gd name="connsiteY0" fmla="*/ 89035 h 525813"/>
                  <a:gd name="connsiteX1" fmla="*/ 1433204 w 1433204"/>
                  <a:gd name="connsiteY1" fmla="*/ 452334 h 525813"/>
                  <a:gd name="connsiteX2" fmla="*/ 1307495 w 1433204"/>
                  <a:gd name="connsiteY2" fmla="*/ 525813 h 525813"/>
                  <a:gd name="connsiteX3" fmla="*/ 12486 w 1433204"/>
                  <a:gd name="connsiteY3" fmla="*/ 227216 h 525813"/>
                  <a:gd name="connsiteX4" fmla="*/ 0 w 1433204"/>
                  <a:gd name="connsiteY4" fmla="*/ 89035 h 525813"/>
                  <a:gd name="connsiteX0" fmla="*/ 0 w 1433204"/>
                  <a:gd name="connsiteY0" fmla="*/ 89035 h 525813"/>
                  <a:gd name="connsiteX1" fmla="*/ 1433204 w 1433204"/>
                  <a:gd name="connsiteY1" fmla="*/ 452334 h 525813"/>
                  <a:gd name="connsiteX2" fmla="*/ 1307495 w 1433204"/>
                  <a:gd name="connsiteY2" fmla="*/ 525813 h 525813"/>
                  <a:gd name="connsiteX3" fmla="*/ 12486 w 1433204"/>
                  <a:gd name="connsiteY3" fmla="*/ 227216 h 525813"/>
                  <a:gd name="connsiteX4" fmla="*/ 0 w 1433204"/>
                  <a:gd name="connsiteY4" fmla="*/ 89035 h 525813"/>
                  <a:gd name="connsiteX0" fmla="*/ 0 w 1433204"/>
                  <a:gd name="connsiteY0" fmla="*/ 89035 h 568442"/>
                  <a:gd name="connsiteX1" fmla="*/ 1433204 w 1433204"/>
                  <a:gd name="connsiteY1" fmla="*/ 452334 h 568442"/>
                  <a:gd name="connsiteX2" fmla="*/ 1159209 w 1433204"/>
                  <a:gd name="connsiteY2" fmla="*/ 568442 h 568442"/>
                  <a:gd name="connsiteX3" fmla="*/ 12486 w 1433204"/>
                  <a:gd name="connsiteY3" fmla="*/ 227216 h 568442"/>
                  <a:gd name="connsiteX4" fmla="*/ 0 w 1433204"/>
                  <a:gd name="connsiteY4" fmla="*/ 89035 h 568442"/>
                  <a:gd name="connsiteX0" fmla="*/ 0 w 1433204"/>
                  <a:gd name="connsiteY0" fmla="*/ 89035 h 568442"/>
                  <a:gd name="connsiteX1" fmla="*/ 1433204 w 1433204"/>
                  <a:gd name="connsiteY1" fmla="*/ 452334 h 568442"/>
                  <a:gd name="connsiteX2" fmla="*/ 1159209 w 1433204"/>
                  <a:gd name="connsiteY2" fmla="*/ 568442 h 568442"/>
                  <a:gd name="connsiteX3" fmla="*/ 12486 w 1433204"/>
                  <a:gd name="connsiteY3" fmla="*/ 227216 h 568442"/>
                  <a:gd name="connsiteX4" fmla="*/ 0 w 1433204"/>
                  <a:gd name="connsiteY4" fmla="*/ 89035 h 568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3204" h="568442">
                    <a:moveTo>
                      <a:pt x="0" y="89035"/>
                    </a:moveTo>
                    <a:cubicBezTo>
                      <a:pt x="975756" y="-141486"/>
                      <a:pt x="861506" y="109841"/>
                      <a:pt x="1433204" y="452334"/>
                    </a:cubicBezTo>
                    <a:lnTo>
                      <a:pt x="1159209" y="568442"/>
                    </a:lnTo>
                    <a:cubicBezTo>
                      <a:pt x="986709" y="360906"/>
                      <a:pt x="925733" y="-21070"/>
                      <a:pt x="12486" y="227216"/>
                    </a:cubicBezTo>
                    <a:cubicBezTo>
                      <a:pt x="12009" y="169002"/>
                      <a:pt x="477" y="147249"/>
                      <a:pt x="0" y="89035"/>
                    </a:cubicBez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155C8F14-DA80-4491-BE9B-3770DEDB4958}"/>
                  </a:ext>
                </a:extLst>
              </p:cNvPr>
              <p:cNvSpPr/>
              <p:nvPr/>
            </p:nvSpPr>
            <p:spPr>
              <a:xfrm>
                <a:off x="3552106" y="5091284"/>
                <a:ext cx="198100" cy="198100"/>
              </a:xfrm>
              <a:prstGeom prst="ellipse">
                <a:avLst/>
              </a:pr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40944E28-2D98-45F3-912F-E123D4E2A8EB}"/>
                  </a:ext>
                </a:extLst>
              </p:cNvPr>
              <p:cNvSpPr/>
              <p:nvPr/>
            </p:nvSpPr>
            <p:spPr>
              <a:xfrm>
                <a:off x="3362514" y="4713500"/>
                <a:ext cx="198100" cy="198100"/>
              </a:xfrm>
              <a:prstGeom prst="ellipse">
                <a:avLst/>
              </a:pr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C49816C8-EE33-4169-9BA2-24B165890853}"/>
                </a:ext>
              </a:extLst>
            </p:cNvPr>
            <p:cNvGrpSpPr/>
            <p:nvPr/>
          </p:nvGrpSpPr>
          <p:grpSpPr>
            <a:xfrm flipH="1">
              <a:off x="5102974" y="3069001"/>
              <a:ext cx="1476010" cy="2304482"/>
              <a:chOff x="3030450" y="3067788"/>
              <a:chExt cx="1476010" cy="2304482"/>
            </a:xfrm>
          </p:grpSpPr>
          <p:sp>
            <p:nvSpPr>
              <p:cNvPr id="184" name="Rectangle 17">
                <a:extLst>
                  <a:ext uri="{FF2B5EF4-FFF2-40B4-BE49-F238E27FC236}">
                    <a16:creationId xmlns:a16="http://schemas.microsoft.com/office/drawing/2014/main" id="{7105D095-1ED6-469B-995B-91CF5CB9DA73}"/>
                  </a:ext>
                </a:extLst>
              </p:cNvPr>
              <p:cNvSpPr/>
              <p:nvPr/>
            </p:nvSpPr>
            <p:spPr>
              <a:xfrm rot="19128687">
                <a:off x="3101942" y="3067788"/>
                <a:ext cx="1222281" cy="743314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281" h="743314">
                    <a:moveTo>
                      <a:pt x="0" y="40891"/>
                    </a:moveTo>
                    <a:cubicBezTo>
                      <a:pt x="419275" y="197408"/>
                      <a:pt x="597553" y="-392784"/>
                      <a:pt x="1222281" y="551060"/>
                    </a:cubicBezTo>
                    <a:lnTo>
                      <a:pt x="1040383" y="743314"/>
                    </a:lnTo>
                    <a:cubicBezTo>
                      <a:pt x="658975" y="-139490"/>
                      <a:pt x="360236" y="353728"/>
                      <a:pt x="0" y="194028"/>
                    </a:cubicBezTo>
                    <a:lnTo>
                      <a:pt x="0" y="40891"/>
                    </a:ln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Rectangle 17">
                <a:extLst>
                  <a:ext uri="{FF2B5EF4-FFF2-40B4-BE49-F238E27FC236}">
                    <a16:creationId xmlns:a16="http://schemas.microsoft.com/office/drawing/2014/main" id="{E7500ED2-F1C5-49AD-BB72-573814FEB873}"/>
                  </a:ext>
                </a:extLst>
              </p:cNvPr>
              <p:cNvSpPr/>
              <p:nvPr/>
            </p:nvSpPr>
            <p:spPr>
              <a:xfrm rot="19128687">
                <a:off x="3030450" y="3533198"/>
                <a:ext cx="1365644" cy="854817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5644" h="854817">
                    <a:moveTo>
                      <a:pt x="0" y="102201"/>
                    </a:moveTo>
                    <a:cubicBezTo>
                      <a:pt x="116780" y="115317"/>
                      <a:pt x="617879" y="64550"/>
                      <a:pt x="851228" y="0"/>
                    </a:cubicBezTo>
                    <a:cubicBezTo>
                      <a:pt x="1078835" y="92436"/>
                      <a:pt x="842020" y="377298"/>
                      <a:pt x="1365644" y="656820"/>
                    </a:cubicBezTo>
                    <a:lnTo>
                      <a:pt x="1340731" y="854817"/>
                    </a:lnTo>
                    <a:cubicBezTo>
                      <a:pt x="964564" y="654893"/>
                      <a:pt x="836442" y="428089"/>
                      <a:pt x="769503" y="151247"/>
                    </a:cubicBezTo>
                    <a:cubicBezTo>
                      <a:pt x="540546" y="198403"/>
                      <a:pt x="117375" y="329938"/>
                      <a:pt x="1432" y="276843"/>
                    </a:cubicBezTo>
                    <a:cubicBezTo>
                      <a:pt x="955" y="218629"/>
                      <a:pt x="477" y="160415"/>
                      <a:pt x="0" y="102201"/>
                    </a:cubicBez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Rectangle 17">
                <a:extLst>
                  <a:ext uri="{FF2B5EF4-FFF2-40B4-BE49-F238E27FC236}">
                    <a16:creationId xmlns:a16="http://schemas.microsoft.com/office/drawing/2014/main" id="{CB508A6F-2466-4FDE-B257-A8EBD7504D4F}"/>
                  </a:ext>
                </a:extLst>
              </p:cNvPr>
              <p:cNvSpPr/>
              <p:nvPr/>
            </p:nvSpPr>
            <p:spPr>
              <a:xfrm rot="18375819">
                <a:off x="3414999" y="3985819"/>
                <a:ext cx="1376698" cy="806225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769503 w 1365644"/>
                  <a:gd name="connsiteY3" fmla="*/ 49046 h 752616"/>
                  <a:gd name="connsiteX4" fmla="*/ 1432 w 1365644"/>
                  <a:gd name="connsiteY4" fmla="*/ 174642 h 752616"/>
                  <a:gd name="connsiteX5" fmla="*/ 0 w 1365644"/>
                  <a:gd name="connsiteY5" fmla="*/ 0 h 752616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1432 w 1365644"/>
                  <a:gd name="connsiteY3" fmla="*/ 174642 h 752616"/>
                  <a:gd name="connsiteX4" fmla="*/ 0 w 1365644"/>
                  <a:gd name="connsiteY4" fmla="*/ 0 h 752616"/>
                  <a:gd name="connsiteX0" fmla="*/ 0 w 1365644"/>
                  <a:gd name="connsiteY0" fmla="*/ 37401 h 790017"/>
                  <a:gd name="connsiteX1" fmla="*/ 1365644 w 1365644"/>
                  <a:gd name="connsiteY1" fmla="*/ 592020 h 790017"/>
                  <a:gd name="connsiteX2" fmla="*/ 1340731 w 1365644"/>
                  <a:gd name="connsiteY2" fmla="*/ 790017 h 790017"/>
                  <a:gd name="connsiteX3" fmla="*/ 1432 w 1365644"/>
                  <a:gd name="connsiteY3" fmla="*/ 212043 h 790017"/>
                  <a:gd name="connsiteX4" fmla="*/ 0 w 1365644"/>
                  <a:gd name="connsiteY4" fmla="*/ 37401 h 790017"/>
                  <a:gd name="connsiteX0" fmla="*/ 0 w 1365644"/>
                  <a:gd name="connsiteY0" fmla="*/ 50622 h 803238"/>
                  <a:gd name="connsiteX1" fmla="*/ 1365644 w 1365644"/>
                  <a:gd name="connsiteY1" fmla="*/ 605241 h 803238"/>
                  <a:gd name="connsiteX2" fmla="*/ 1340731 w 1365644"/>
                  <a:gd name="connsiteY2" fmla="*/ 803238 h 803238"/>
                  <a:gd name="connsiteX3" fmla="*/ 1432 w 1365644"/>
                  <a:gd name="connsiteY3" fmla="*/ 225264 h 803238"/>
                  <a:gd name="connsiteX4" fmla="*/ 0 w 1365644"/>
                  <a:gd name="connsiteY4" fmla="*/ 50622 h 803238"/>
                  <a:gd name="connsiteX0" fmla="*/ 0 w 1376698"/>
                  <a:gd name="connsiteY0" fmla="*/ 53924 h 770079"/>
                  <a:gd name="connsiteX1" fmla="*/ 1376698 w 1376698"/>
                  <a:gd name="connsiteY1" fmla="*/ 572082 h 770079"/>
                  <a:gd name="connsiteX2" fmla="*/ 1351785 w 1376698"/>
                  <a:gd name="connsiteY2" fmla="*/ 770079 h 770079"/>
                  <a:gd name="connsiteX3" fmla="*/ 12486 w 1376698"/>
                  <a:gd name="connsiteY3" fmla="*/ 192105 h 770079"/>
                  <a:gd name="connsiteX4" fmla="*/ 0 w 1376698"/>
                  <a:gd name="connsiteY4" fmla="*/ 53924 h 770079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67534 h 806225"/>
                  <a:gd name="connsiteX1" fmla="*/ 1376698 w 1376698"/>
                  <a:gd name="connsiteY1" fmla="*/ 585692 h 806225"/>
                  <a:gd name="connsiteX2" fmla="*/ 1321065 w 1376698"/>
                  <a:gd name="connsiteY2" fmla="*/ 806225 h 806225"/>
                  <a:gd name="connsiteX3" fmla="*/ 12486 w 1376698"/>
                  <a:gd name="connsiteY3" fmla="*/ 205715 h 806225"/>
                  <a:gd name="connsiteX4" fmla="*/ 0 w 1376698"/>
                  <a:gd name="connsiteY4" fmla="*/ 67534 h 80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6698" h="806225">
                    <a:moveTo>
                      <a:pt x="0" y="67534"/>
                    </a:moveTo>
                    <a:cubicBezTo>
                      <a:pt x="975756" y="-162987"/>
                      <a:pt x="805000" y="243199"/>
                      <a:pt x="1376698" y="585692"/>
                    </a:cubicBezTo>
                    <a:lnTo>
                      <a:pt x="1321065" y="806225"/>
                    </a:lnTo>
                    <a:cubicBezTo>
                      <a:pt x="1093696" y="742896"/>
                      <a:pt x="925733" y="-42571"/>
                      <a:pt x="12486" y="205715"/>
                    </a:cubicBezTo>
                    <a:cubicBezTo>
                      <a:pt x="12009" y="147501"/>
                      <a:pt x="477" y="125748"/>
                      <a:pt x="0" y="67534"/>
                    </a:cubicBez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672B8568-2894-4115-A7DA-06495E0526D9}"/>
                  </a:ext>
                </a:extLst>
              </p:cNvPr>
              <p:cNvSpPr/>
              <p:nvPr/>
            </p:nvSpPr>
            <p:spPr>
              <a:xfrm rot="18375819">
                <a:off x="3505559" y="4371447"/>
                <a:ext cx="1433204" cy="568442"/>
              </a:xfrm>
              <a:custGeom>
                <a:avLst/>
                <a:gdLst>
                  <a:gd name="connsiteX0" fmla="*/ 0 w 673033"/>
                  <a:gd name="connsiteY0" fmla="*/ 0 h 153137"/>
                  <a:gd name="connsiteX1" fmla="*/ 673033 w 673033"/>
                  <a:gd name="connsiteY1" fmla="*/ 0 h 153137"/>
                  <a:gd name="connsiteX2" fmla="*/ 673033 w 673033"/>
                  <a:gd name="connsiteY2" fmla="*/ 153137 h 153137"/>
                  <a:gd name="connsiteX3" fmla="*/ 0 w 673033"/>
                  <a:gd name="connsiteY3" fmla="*/ 153137 h 153137"/>
                  <a:gd name="connsiteX4" fmla="*/ 0 w 673033"/>
                  <a:gd name="connsiteY4" fmla="*/ 0 h 153137"/>
                  <a:gd name="connsiteX0" fmla="*/ 0 w 1080708"/>
                  <a:gd name="connsiteY0" fmla="*/ 0 h 632236"/>
                  <a:gd name="connsiteX1" fmla="*/ 673033 w 1080708"/>
                  <a:gd name="connsiteY1" fmla="*/ 0 h 632236"/>
                  <a:gd name="connsiteX2" fmla="*/ 1080708 w 1080708"/>
                  <a:gd name="connsiteY2" fmla="*/ 632236 h 632236"/>
                  <a:gd name="connsiteX3" fmla="*/ 0 w 1080708"/>
                  <a:gd name="connsiteY3" fmla="*/ 153137 h 632236"/>
                  <a:gd name="connsiteX4" fmla="*/ 0 w 1080708"/>
                  <a:gd name="connsiteY4" fmla="*/ 0 h 632236"/>
                  <a:gd name="connsiteX0" fmla="*/ 0 w 1257825"/>
                  <a:gd name="connsiteY0" fmla="*/ 0 h 632236"/>
                  <a:gd name="connsiteX1" fmla="*/ 1257825 w 1257825"/>
                  <a:gd name="connsiteY1" fmla="*/ 469550 h 632236"/>
                  <a:gd name="connsiteX2" fmla="*/ 1080708 w 1257825"/>
                  <a:gd name="connsiteY2" fmla="*/ 632236 h 632236"/>
                  <a:gd name="connsiteX3" fmla="*/ 0 w 1257825"/>
                  <a:gd name="connsiteY3" fmla="*/ 153137 h 632236"/>
                  <a:gd name="connsiteX4" fmla="*/ 0 w 1257825"/>
                  <a:gd name="connsiteY4" fmla="*/ 0 h 632236"/>
                  <a:gd name="connsiteX0" fmla="*/ 0 w 1257825"/>
                  <a:gd name="connsiteY0" fmla="*/ 45987 h 678223"/>
                  <a:gd name="connsiteX1" fmla="*/ 1257825 w 1257825"/>
                  <a:gd name="connsiteY1" fmla="*/ 515537 h 678223"/>
                  <a:gd name="connsiteX2" fmla="*/ 1080708 w 1257825"/>
                  <a:gd name="connsiteY2" fmla="*/ 678223 h 678223"/>
                  <a:gd name="connsiteX3" fmla="*/ 0 w 1257825"/>
                  <a:gd name="connsiteY3" fmla="*/ 199124 h 678223"/>
                  <a:gd name="connsiteX4" fmla="*/ 0 w 1257825"/>
                  <a:gd name="connsiteY4" fmla="*/ 45987 h 678223"/>
                  <a:gd name="connsiteX0" fmla="*/ 0 w 1222281"/>
                  <a:gd name="connsiteY0" fmla="*/ 24205 h 656441"/>
                  <a:gd name="connsiteX1" fmla="*/ 1222281 w 1222281"/>
                  <a:gd name="connsiteY1" fmla="*/ 534374 h 656441"/>
                  <a:gd name="connsiteX2" fmla="*/ 1080708 w 1222281"/>
                  <a:gd name="connsiteY2" fmla="*/ 656441 h 656441"/>
                  <a:gd name="connsiteX3" fmla="*/ 0 w 1222281"/>
                  <a:gd name="connsiteY3" fmla="*/ 177342 h 656441"/>
                  <a:gd name="connsiteX4" fmla="*/ 0 w 1222281"/>
                  <a:gd name="connsiteY4" fmla="*/ 24205 h 656441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673127"/>
                  <a:gd name="connsiteX1" fmla="*/ 1222281 w 1222281"/>
                  <a:gd name="connsiteY1" fmla="*/ 551060 h 673127"/>
                  <a:gd name="connsiteX2" fmla="*/ 1080708 w 1222281"/>
                  <a:gd name="connsiteY2" fmla="*/ 673127 h 673127"/>
                  <a:gd name="connsiteX3" fmla="*/ 0 w 1222281"/>
                  <a:gd name="connsiteY3" fmla="*/ 194028 h 673127"/>
                  <a:gd name="connsiteX4" fmla="*/ 0 w 1222281"/>
                  <a:gd name="connsiteY4" fmla="*/ 40891 h 673127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715238"/>
                  <a:gd name="connsiteX1" fmla="*/ 1222281 w 1222281"/>
                  <a:gd name="connsiteY1" fmla="*/ 551060 h 715238"/>
                  <a:gd name="connsiteX2" fmla="*/ 1022763 w 1222281"/>
                  <a:gd name="connsiteY2" fmla="*/ 715238 h 715238"/>
                  <a:gd name="connsiteX3" fmla="*/ 0 w 1222281"/>
                  <a:gd name="connsiteY3" fmla="*/ 194028 h 715238"/>
                  <a:gd name="connsiteX4" fmla="*/ 0 w 1222281"/>
                  <a:gd name="connsiteY4" fmla="*/ 40891 h 715238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691646"/>
                  <a:gd name="connsiteX1" fmla="*/ 1222281 w 1222281"/>
                  <a:gd name="connsiteY1" fmla="*/ 551060 h 691646"/>
                  <a:gd name="connsiteX2" fmla="*/ 1106693 w 1222281"/>
                  <a:gd name="connsiteY2" fmla="*/ 691646 h 691646"/>
                  <a:gd name="connsiteX3" fmla="*/ 0 w 1222281"/>
                  <a:gd name="connsiteY3" fmla="*/ 194028 h 691646"/>
                  <a:gd name="connsiteX4" fmla="*/ 0 w 1222281"/>
                  <a:gd name="connsiteY4" fmla="*/ 40891 h 691646"/>
                  <a:gd name="connsiteX0" fmla="*/ 0 w 1222281"/>
                  <a:gd name="connsiteY0" fmla="*/ 40891 h 743314"/>
                  <a:gd name="connsiteX1" fmla="*/ 1222281 w 1222281"/>
                  <a:gd name="connsiteY1" fmla="*/ 551060 h 743314"/>
                  <a:gd name="connsiteX2" fmla="*/ 1040383 w 1222281"/>
                  <a:gd name="connsiteY2" fmla="*/ 743314 h 743314"/>
                  <a:gd name="connsiteX3" fmla="*/ 0 w 1222281"/>
                  <a:gd name="connsiteY3" fmla="*/ 194028 h 743314"/>
                  <a:gd name="connsiteX4" fmla="*/ 0 w 1222281"/>
                  <a:gd name="connsiteY4" fmla="*/ 40891 h 743314"/>
                  <a:gd name="connsiteX0" fmla="*/ 0 w 1364212"/>
                  <a:gd name="connsiteY0" fmla="*/ 28827 h 731250"/>
                  <a:gd name="connsiteX1" fmla="*/ 1364212 w 1364212"/>
                  <a:gd name="connsiteY1" fmla="*/ 561941 h 731250"/>
                  <a:gd name="connsiteX2" fmla="*/ 1040383 w 1364212"/>
                  <a:gd name="connsiteY2" fmla="*/ 731250 h 731250"/>
                  <a:gd name="connsiteX3" fmla="*/ 0 w 1364212"/>
                  <a:gd name="connsiteY3" fmla="*/ 181964 h 731250"/>
                  <a:gd name="connsiteX4" fmla="*/ 0 w 1364212"/>
                  <a:gd name="connsiteY4" fmla="*/ 28827 h 731250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4212"/>
                  <a:gd name="connsiteY0" fmla="*/ 28827 h 845237"/>
                  <a:gd name="connsiteX1" fmla="*/ 1364212 w 1364212"/>
                  <a:gd name="connsiteY1" fmla="*/ 561941 h 845237"/>
                  <a:gd name="connsiteX2" fmla="*/ 1274781 w 1364212"/>
                  <a:gd name="connsiteY2" fmla="*/ 845237 h 845237"/>
                  <a:gd name="connsiteX3" fmla="*/ 0 w 1364212"/>
                  <a:gd name="connsiteY3" fmla="*/ 181964 h 845237"/>
                  <a:gd name="connsiteX4" fmla="*/ 0 w 1364212"/>
                  <a:gd name="connsiteY4" fmla="*/ 28827 h 845237"/>
                  <a:gd name="connsiteX0" fmla="*/ 0 w 1365644"/>
                  <a:gd name="connsiteY0" fmla="*/ 17947 h 855862"/>
                  <a:gd name="connsiteX1" fmla="*/ 1365644 w 1365644"/>
                  <a:gd name="connsiteY1" fmla="*/ 572566 h 855862"/>
                  <a:gd name="connsiteX2" fmla="*/ 1276213 w 1365644"/>
                  <a:gd name="connsiteY2" fmla="*/ 855862 h 855862"/>
                  <a:gd name="connsiteX3" fmla="*/ 1432 w 1365644"/>
                  <a:gd name="connsiteY3" fmla="*/ 192589 h 855862"/>
                  <a:gd name="connsiteX4" fmla="*/ 0 w 1365644"/>
                  <a:gd name="connsiteY4" fmla="*/ 17947 h 855862"/>
                  <a:gd name="connsiteX0" fmla="*/ 0 w 1365644"/>
                  <a:gd name="connsiteY0" fmla="*/ 50068 h 887983"/>
                  <a:gd name="connsiteX1" fmla="*/ 1365644 w 1365644"/>
                  <a:gd name="connsiteY1" fmla="*/ 604687 h 887983"/>
                  <a:gd name="connsiteX2" fmla="*/ 1276213 w 1365644"/>
                  <a:gd name="connsiteY2" fmla="*/ 887983 h 887983"/>
                  <a:gd name="connsiteX3" fmla="*/ 1432 w 1365644"/>
                  <a:gd name="connsiteY3" fmla="*/ 224710 h 887983"/>
                  <a:gd name="connsiteX4" fmla="*/ 0 w 1365644"/>
                  <a:gd name="connsiteY4" fmla="*/ 50068 h 887983"/>
                  <a:gd name="connsiteX0" fmla="*/ 0 w 1365644"/>
                  <a:gd name="connsiteY0" fmla="*/ 117533 h 955448"/>
                  <a:gd name="connsiteX1" fmla="*/ 1365644 w 1365644"/>
                  <a:gd name="connsiteY1" fmla="*/ 672152 h 955448"/>
                  <a:gd name="connsiteX2" fmla="*/ 1276213 w 1365644"/>
                  <a:gd name="connsiteY2" fmla="*/ 955448 h 955448"/>
                  <a:gd name="connsiteX3" fmla="*/ 1432 w 1365644"/>
                  <a:gd name="connsiteY3" fmla="*/ 292175 h 955448"/>
                  <a:gd name="connsiteX4" fmla="*/ 0 w 1365644"/>
                  <a:gd name="connsiteY4" fmla="*/ 117533 h 955448"/>
                  <a:gd name="connsiteX0" fmla="*/ 0 w 1365644"/>
                  <a:gd name="connsiteY0" fmla="*/ 0 h 837915"/>
                  <a:gd name="connsiteX1" fmla="*/ 1135072 w 1365644"/>
                  <a:gd name="connsiteY1" fmla="*/ 348697 h 837915"/>
                  <a:gd name="connsiteX2" fmla="*/ 1365644 w 1365644"/>
                  <a:gd name="connsiteY2" fmla="*/ 554619 h 837915"/>
                  <a:gd name="connsiteX3" fmla="*/ 1276213 w 1365644"/>
                  <a:gd name="connsiteY3" fmla="*/ 837915 h 837915"/>
                  <a:gd name="connsiteX4" fmla="*/ 1432 w 1365644"/>
                  <a:gd name="connsiteY4" fmla="*/ 174642 h 837915"/>
                  <a:gd name="connsiteX5" fmla="*/ 0 w 1365644"/>
                  <a:gd name="connsiteY5" fmla="*/ 0 h 837915"/>
                  <a:gd name="connsiteX0" fmla="*/ 0 w 1365644"/>
                  <a:gd name="connsiteY0" fmla="*/ 175394 h 1013309"/>
                  <a:gd name="connsiteX1" fmla="*/ 1135072 w 1365644"/>
                  <a:gd name="connsiteY1" fmla="*/ 524091 h 1013309"/>
                  <a:gd name="connsiteX2" fmla="*/ 1365644 w 1365644"/>
                  <a:gd name="connsiteY2" fmla="*/ 730013 h 1013309"/>
                  <a:gd name="connsiteX3" fmla="*/ 1276213 w 1365644"/>
                  <a:gd name="connsiteY3" fmla="*/ 1013309 h 1013309"/>
                  <a:gd name="connsiteX4" fmla="*/ 1432 w 1365644"/>
                  <a:gd name="connsiteY4" fmla="*/ 350036 h 1013309"/>
                  <a:gd name="connsiteX5" fmla="*/ 0 w 1365644"/>
                  <a:gd name="connsiteY5" fmla="*/ 175394 h 1013309"/>
                  <a:gd name="connsiteX0" fmla="*/ 0 w 1365644"/>
                  <a:gd name="connsiteY0" fmla="*/ 0 h 837915"/>
                  <a:gd name="connsiteX1" fmla="*/ 1365644 w 1365644"/>
                  <a:gd name="connsiteY1" fmla="*/ 554619 h 837915"/>
                  <a:gd name="connsiteX2" fmla="*/ 1276213 w 1365644"/>
                  <a:gd name="connsiteY2" fmla="*/ 837915 h 837915"/>
                  <a:gd name="connsiteX3" fmla="*/ 1432 w 1365644"/>
                  <a:gd name="connsiteY3" fmla="*/ 174642 h 837915"/>
                  <a:gd name="connsiteX4" fmla="*/ 0 w 1365644"/>
                  <a:gd name="connsiteY4" fmla="*/ 0 h 837915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1432 w 1365644"/>
                  <a:gd name="connsiteY4" fmla="*/ 300624 h 963897"/>
                  <a:gd name="connsiteX5" fmla="*/ 0 w 1365644"/>
                  <a:gd name="connsiteY5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8783 w 1365644"/>
                  <a:gd name="connsiteY4" fmla="*/ 245277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963897"/>
                  <a:gd name="connsiteX1" fmla="*/ 851228 w 1365644"/>
                  <a:gd name="connsiteY1" fmla="*/ 23781 h 963897"/>
                  <a:gd name="connsiteX2" fmla="*/ 1365644 w 1365644"/>
                  <a:gd name="connsiteY2" fmla="*/ 680601 h 963897"/>
                  <a:gd name="connsiteX3" fmla="*/ 1276213 w 1365644"/>
                  <a:gd name="connsiteY3" fmla="*/ 963897 h 963897"/>
                  <a:gd name="connsiteX4" fmla="*/ 769503 w 1365644"/>
                  <a:gd name="connsiteY4" fmla="*/ 175028 h 963897"/>
                  <a:gd name="connsiteX5" fmla="*/ 1432 w 1365644"/>
                  <a:gd name="connsiteY5" fmla="*/ 300624 h 963897"/>
                  <a:gd name="connsiteX6" fmla="*/ 0 w 1365644"/>
                  <a:gd name="connsiteY6" fmla="*/ 125982 h 963897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25982 h 878598"/>
                  <a:gd name="connsiteX1" fmla="*/ 851228 w 1365644"/>
                  <a:gd name="connsiteY1" fmla="*/ 23781 h 878598"/>
                  <a:gd name="connsiteX2" fmla="*/ 1365644 w 1365644"/>
                  <a:gd name="connsiteY2" fmla="*/ 680601 h 878598"/>
                  <a:gd name="connsiteX3" fmla="*/ 1340731 w 1365644"/>
                  <a:gd name="connsiteY3" fmla="*/ 878598 h 878598"/>
                  <a:gd name="connsiteX4" fmla="*/ 769503 w 1365644"/>
                  <a:gd name="connsiteY4" fmla="*/ 175028 h 878598"/>
                  <a:gd name="connsiteX5" fmla="*/ 1432 w 1365644"/>
                  <a:gd name="connsiteY5" fmla="*/ 300624 h 878598"/>
                  <a:gd name="connsiteX6" fmla="*/ 0 w 1365644"/>
                  <a:gd name="connsiteY6" fmla="*/ 125982 h 878598"/>
                  <a:gd name="connsiteX0" fmla="*/ 0 w 1365644"/>
                  <a:gd name="connsiteY0" fmla="*/ 102201 h 854817"/>
                  <a:gd name="connsiteX1" fmla="*/ 851228 w 1365644"/>
                  <a:gd name="connsiteY1" fmla="*/ 0 h 854817"/>
                  <a:gd name="connsiteX2" fmla="*/ 1365644 w 1365644"/>
                  <a:gd name="connsiteY2" fmla="*/ 656820 h 854817"/>
                  <a:gd name="connsiteX3" fmla="*/ 1340731 w 1365644"/>
                  <a:gd name="connsiteY3" fmla="*/ 854817 h 854817"/>
                  <a:gd name="connsiteX4" fmla="*/ 769503 w 1365644"/>
                  <a:gd name="connsiteY4" fmla="*/ 151247 h 854817"/>
                  <a:gd name="connsiteX5" fmla="*/ 1432 w 1365644"/>
                  <a:gd name="connsiteY5" fmla="*/ 276843 h 854817"/>
                  <a:gd name="connsiteX6" fmla="*/ 0 w 1365644"/>
                  <a:gd name="connsiteY6" fmla="*/ 102201 h 854817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769503 w 1365644"/>
                  <a:gd name="connsiteY3" fmla="*/ 49046 h 752616"/>
                  <a:gd name="connsiteX4" fmla="*/ 1432 w 1365644"/>
                  <a:gd name="connsiteY4" fmla="*/ 174642 h 752616"/>
                  <a:gd name="connsiteX5" fmla="*/ 0 w 1365644"/>
                  <a:gd name="connsiteY5" fmla="*/ 0 h 752616"/>
                  <a:gd name="connsiteX0" fmla="*/ 0 w 1365644"/>
                  <a:gd name="connsiteY0" fmla="*/ 0 h 752616"/>
                  <a:gd name="connsiteX1" fmla="*/ 1365644 w 1365644"/>
                  <a:gd name="connsiteY1" fmla="*/ 554619 h 752616"/>
                  <a:gd name="connsiteX2" fmla="*/ 1340731 w 1365644"/>
                  <a:gd name="connsiteY2" fmla="*/ 752616 h 752616"/>
                  <a:gd name="connsiteX3" fmla="*/ 1432 w 1365644"/>
                  <a:gd name="connsiteY3" fmla="*/ 174642 h 752616"/>
                  <a:gd name="connsiteX4" fmla="*/ 0 w 1365644"/>
                  <a:gd name="connsiteY4" fmla="*/ 0 h 752616"/>
                  <a:gd name="connsiteX0" fmla="*/ 0 w 1365644"/>
                  <a:gd name="connsiteY0" fmla="*/ 37401 h 790017"/>
                  <a:gd name="connsiteX1" fmla="*/ 1365644 w 1365644"/>
                  <a:gd name="connsiteY1" fmla="*/ 592020 h 790017"/>
                  <a:gd name="connsiteX2" fmla="*/ 1340731 w 1365644"/>
                  <a:gd name="connsiteY2" fmla="*/ 790017 h 790017"/>
                  <a:gd name="connsiteX3" fmla="*/ 1432 w 1365644"/>
                  <a:gd name="connsiteY3" fmla="*/ 212043 h 790017"/>
                  <a:gd name="connsiteX4" fmla="*/ 0 w 1365644"/>
                  <a:gd name="connsiteY4" fmla="*/ 37401 h 790017"/>
                  <a:gd name="connsiteX0" fmla="*/ 0 w 1365644"/>
                  <a:gd name="connsiteY0" fmla="*/ 50622 h 803238"/>
                  <a:gd name="connsiteX1" fmla="*/ 1365644 w 1365644"/>
                  <a:gd name="connsiteY1" fmla="*/ 605241 h 803238"/>
                  <a:gd name="connsiteX2" fmla="*/ 1340731 w 1365644"/>
                  <a:gd name="connsiteY2" fmla="*/ 803238 h 803238"/>
                  <a:gd name="connsiteX3" fmla="*/ 1432 w 1365644"/>
                  <a:gd name="connsiteY3" fmla="*/ 225264 h 803238"/>
                  <a:gd name="connsiteX4" fmla="*/ 0 w 1365644"/>
                  <a:gd name="connsiteY4" fmla="*/ 50622 h 803238"/>
                  <a:gd name="connsiteX0" fmla="*/ 0 w 1376698"/>
                  <a:gd name="connsiteY0" fmla="*/ 53924 h 770079"/>
                  <a:gd name="connsiteX1" fmla="*/ 1376698 w 1376698"/>
                  <a:gd name="connsiteY1" fmla="*/ 572082 h 770079"/>
                  <a:gd name="connsiteX2" fmla="*/ 1351785 w 1376698"/>
                  <a:gd name="connsiteY2" fmla="*/ 770079 h 770079"/>
                  <a:gd name="connsiteX3" fmla="*/ 12486 w 1376698"/>
                  <a:gd name="connsiteY3" fmla="*/ 192105 h 770079"/>
                  <a:gd name="connsiteX4" fmla="*/ 0 w 1376698"/>
                  <a:gd name="connsiteY4" fmla="*/ 53924 h 770079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05683"/>
                  <a:gd name="connsiteX1" fmla="*/ 1376698 w 1376698"/>
                  <a:gd name="connsiteY1" fmla="*/ 607686 h 805683"/>
                  <a:gd name="connsiteX2" fmla="*/ 1351785 w 1376698"/>
                  <a:gd name="connsiteY2" fmla="*/ 805683 h 805683"/>
                  <a:gd name="connsiteX3" fmla="*/ 12486 w 1376698"/>
                  <a:gd name="connsiteY3" fmla="*/ 227709 h 805683"/>
                  <a:gd name="connsiteX4" fmla="*/ 0 w 1376698"/>
                  <a:gd name="connsiteY4" fmla="*/ 89528 h 805683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89528 h 828219"/>
                  <a:gd name="connsiteX1" fmla="*/ 1376698 w 1376698"/>
                  <a:gd name="connsiteY1" fmla="*/ 607686 h 828219"/>
                  <a:gd name="connsiteX2" fmla="*/ 1321065 w 1376698"/>
                  <a:gd name="connsiteY2" fmla="*/ 828219 h 828219"/>
                  <a:gd name="connsiteX3" fmla="*/ 12486 w 1376698"/>
                  <a:gd name="connsiteY3" fmla="*/ 227709 h 828219"/>
                  <a:gd name="connsiteX4" fmla="*/ 0 w 1376698"/>
                  <a:gd name="connsiteY4" fmla="*/ 89528 h 828219"/>
                  <a:gd name="connsiteX0" fmla="*/ 0 w 1376698"/>
                  <a:gd name="connsiteY0" fmla="*/ 67534 h 806225"/>
                  <a:gd name="connsiteX1" fmla="*/ 1376698 w 1376698"/>
                  <a:gd name="connsiteY1" fmla="*/ 585692 h 806225"/>
                  <a:gd name="connsiteX2" fmla="*/ 1321065 w 1376698"/>
                  <a:gd name="connsiteY2" fmla="*/ 806225 h 806225"/>
                  <a:gd name="connsiteX3" fmla="*/ 12486 w 1376698"/>
                  <a:gd name="connsiteY3" fmla="*/ 205715 h 806225"/>
                  <a:gd name="connsiteX4" fmla="*/ 0 w 1376698"/>
                  <a:gd name="connsiteY4" fmla="*/ 67534 h 806225"/>
                  <a:gd name="connsiteX0" fmla="*/ 0 w 1463924"/>
                  <a:gd name="connsiteY0" fmla="*/ 93194 h 831885"/>
                  <a:gd name="connsiteX1" fmla="*/ 1463924 w 1463924"/>
                  <a:gd name="connsiteY1" fmla="*/ 433957 h 831885"/>
                  <a:gd name="connsiteX2" fmla="*/ 1321065 w 1463924"/>
                  <a:gd name="connsiteY2" fmla="*/ 831885 h 831885"/>
                  <a:gd name="connsiteX3" fmla="*/ 12486 w 1463924"/>
                  <a:gd name="connsiteY3" fmla="*/ 231375 h 831885"/>
                  <a:gd name="connsiteX4" fmla="*/ 0 w 1463924"/>
                  <a:gd name="connsiteY4" fmla="*/ 93194 h 831885"/>
                  <a:gd name="connsiteX0" fmla="*/ 0 w 1433204"/>
                  <a:gd name="connsiteY0" fmla="*/ 89035 h 827726"/>
                  <a:gd name="connsiteX1" fmla="*/ 1433204 w 1433204"/>
                  <a:gd name="connsiteY1" fmla="*/ 452334 h 827726"/>
                  <a:gd name="connsiteX2" fmla="*/ 1321065 w 1433204"/>
                  <a:gd name="connsiteY2" fmla="*/ 827726 h 827726"/>
                  <a:gd name="connsiteX3" fmla="*/ 12486 w 1433204"/>
                  <a:gd name="connsiteY3" fmla="*/ 227216 h 827726"/>
                  <a:gd name="connsiteX4" fmla="*/ 0 w 1433204"/>
                  <a:gd name="connsiteY4" fmla="*/ 89035 h 827726"/>
                  <a:gd name="connsiteX0" fmla="*/ 0 w 1433204"/>
                  <a:gd name="connsiteY0" fmla="*/ 89035 h 525813"/>
                  <a:gd name="connsiteX1" fmla="*/ 1433204 w 1433204"/>
                  <a:gd name="connsiteY1" fmla="*/ 452334 h 525813"/>
                  <a:gd name="connsiteX2" fmla="*/ 1307495 w 1433204"/>
                  <a:gd name="connsiteY2" fmla="*/ 525813 h 525813"/>
                  <a:gd name="connsiteX3" fmla="*/ 12486 w 1433204"/>
                  <a:gd name="connsiteY3" fmla="*/ 227216 h 525813"/>
                  <a:gd name="connsiteX4" fmla="*/ 0 w 1433204"/>
                  <a:gd name="connsiteY4" fmla="*/ 89035 h 525813"/>
                  <a:gd name="connsiteX0" fmla="*/ 0 w 1433204"/>
                  <a:gd name="connsiteY0" fmla="*/ 89035 h 525813"/>
                  <a:gd name="connsiteX1" fmla="*/ 1433204 w 1433204"/>
                  <a:gd name="connsiteY1" fmla="*/ 452334 h 525813"/>
                  <a:gd name="connsiteX2" fmla="*/ 1307495 w 1433204"/>
                  <a:gd name="connsiteY2" fmla="*/ 525813 h 525813"/>
                  <a:gd name="connsiteX3" fmla="*/ 12486 w 1433204"/>
                  <a:gd name="connsiteY3" fmla="*/ 227216 h 525813"/>
                  <a:gd name="connsiteX4" fmla="*/ 0 w 1433204"/>
                  <a:gd name="connsiteY4" fmla="*/ 89035 h 525813"/>
                  <a:gd name="connsiteX0" fmla="*/ 0 w 1433204"/>
                  <a:gd name="connsiteY0" fmla="*/ 89035 h 568442"/>
                  <a:gd name="connsiteX1" fmla="*/ 1433204 w 1433204"/>
                  <a:gd name="connsiteY1" fmla="*/ 452334 h 568442"/>
                  <a:gd name="connsiteX2" fmla="*/ 1159209 w 1433204"/>
                  <a:gd name="connsiteY2" fmla="*/ 568442 h 568442"/>
                  <a:gd name="connsiteX3" fmla="*/ 12486 w 1433204"/>
                  <a:gd name="connsiteY3" fmla="*/ 227216 h 568442"/>
                  <a:gd name="connsiteX4" fmla="*/ 0 w 1433204"/>
                  <a:gd name="connsiteY4" fmla="*/ 89035 h 568442"/>
                  <a:gd name="connsiteX0" fmla="*/ 0 w 1433204"/>
                  <a:gd name="connsiteY0" fmla="*/ 89035 h 568442"/>
                  <a:gd name="connsiteX1" fmla="*/ 1433204 w 1433204"/>
                  <a:gd name="connsiteY1" fmla="*/ 452334 h 568442"/>
                  <a:gd name="connsiteX2" fmla="*/ 1159209 w 1433204"/>
                  <a:gd name="connsiteY2" fmla="*/ 568442 h 568442"/>
                  <a:gd name="connsiteX3" fmla="*/ 12486 w 1433204"/>
                  <a:gd name="connsiteY3" fmla="*/ 227216 h 568442"/>
                  <a:gd name="connsiteX4" fmla="*/ 0 w 1433204"/>
                  <a:gd name="connsiteY4" fmla="*/ 89035 h 568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3204" h="568442">
                    <a:moveTo>
                      <a:pt x="0" y="89035"/>
                    </a:moveTo>
                    <a:cubicBezTo>
                      <a:pt x="975756" y="-141486"/>
                      <a:pt x="861506" y="109841"/>
                      <a:pt x="1433204" y="452334"/>
                    </a:cubicBezTo>
                    <a:lnTo>
                      <a:pt x="1159209" y="568442"/>
                    </a:lnTo>
                    <a:cubicBezTo>
                      <a:pt x="986709" y="360906"/>
                      <a:pt x="925733" y="-21070"/>
                      <a:pt x="12486" y="227216"/>
                    </a:cubicBezTo>
                    <a:cubicBezTo>
                      <a:pt x="12009" y="169002"/>
                      <a:pt x="477" y="147249"/>
                      <a:pt x="0" y="89035"/>
                    </a:cubicBezTo>
                    <a:close/>
                  </a:path>
                </a:pathLst>
              </a:cu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561A40B8-D1AF-4F4E-B2C8-517F377E3C22}"/>
                  </a:ext>
                </a:extLst>
              </p:cNvPr>
              <p:cNvSpPr/>
              <p:nvPr/>
            </p:nvSpPr>
            <p:spPr>
              <a:xfrm>
                <a:off x="3552106" y="5091284"/>
                <a:ext cx="198100" cy="198100"/>
              </a:xfrm>
              <a:prstGeom prst="ellipse">
                <a:avLst/>
              </a:pr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46B84CF2-156B-4B45-BB84-76B3CD48A510}"/>
                  </a:ext>
                </a:extLst>
              </p:cNvPr>
              <p:cNvSpPr/>
              <p:nvPr/>
            </p:nvSpPr>
            <p:spPr>
              <a:xfrm>
                <a:off x="3362514" y="4713500"/>
                <a:ext cx="198100" cy="198100"/>
              </a:xfrm>
              <a:prstGeom prst="ellipse">
                <a:avLst/>
              </a:prstGeom>
              <a:solidFill>
                <a:srgbClr val="D42F1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7A45851A-71FC-4F94-8784-A67A46AD365F}"/>
                </a:ext>
              </a:extLst>
            </p:cNvPr>
            <p:cNvGrpSpPr/>
            <p:nvPr/>
          </p:nvGrpSpPr>
          <p:grpSpPr>
            <a:xfrm flipH="1">
              <a:off x="4950832" y="297062"/>
              <a:ext cx="885734" cy="2680406"/>
              <a:chOff x="3622480" y="324462"/>
              <a:chExt cx="885734" cy="2680406"/>
            </a:xfrm>
          </p:grpSpPr>
          <p:sp>
            <p:nvSpPr>
              <p:cNvPr id="180" name="Rectangle: Rounded Corners 14">
                <a:extLst>
                  <a:ext uri="{FF2B5EF4-FFF2-40B4-BE49-F238E27FC236}">
                    <a16:creationId xmlns:a16="http://schemas.microsoft.com/office/drawing/2014/main" id="{D992ADF3-C20C-44ED-BB2F-83318190E1C6}"/>
                  </a:ext>
                </a:extLst>
              </p:cNvPr>
              <p:cNvSpPr/>
              <p:nvPr/>
            </p:nvSpPr>
            <p:spPr>
              <a:xfrm rot="20842153">
                <a:off x="3723772" y="1824887"/>
                <a:ext cx="428780" cy="794497"/>
              </a:xfrm>
              <a:custGeom>
                <a:avLst/>
                <a:gdLst>
                  <a:gd name="connsiteX0" fmla="*/ 0 w 230816"/>
                  <a:gd name="connsiteY0" fmla="*/ 38470 h 703687"/>
                  <a:gd name="connsiteX1" fmla="*/ 38470 w 230816"/>
                  <a:gd name="connsiteY1" fmla="*/ 0 h 703687"/>
                  <a:gd name="connsiteX2" fmla="*/ 192346 w 230816"/>
                  <a:gd name="connsiteY2" fmla="*/ 0 h 703687"/>
                  <a:gd name="connsiteX3" fmla="*/ 230816 w 230816"/>
                  <a:gd name="connsiteY3" fmla="*/ 38470 h 703687"/>
                  <a:gd name="connsiteX4" fmla="*/ 230816 w 230816"/>
                  <a:gd name="connsiteY4" fmla="*/ 665217 h 703687"/>
                  <a:gd name="connsiteX5" fmla="*/ 192346 w 230816"/>
                  <a:gd name="connsiteY5" fmla="*/ 703687 h 703687"/>
                  <a:gd name="connsiteX6" fmla="*/ 38470 w 230816"/>
                  <a:gd name="connsiteY6" fmla="*/ 703687 h 703687"/>
                  <a:gd name="connsiteX7" fmla="*/ 0 w 230816"/>
                  <a:gd name="connsiteY7" fmla="*/ 665217 h 703687"/>
                  <a:gd name="connsiteX8" fmla="*/ 0 w 230816"/>
                  <a:gd name="connsiteY8" fmla="*/ 38470 h 703687"/>
                  <a:gd name="connsiteX0" fmla="*/ 92730 w 323546"/>
                  <a:gd name="connsiteY0" fmla="*/ 38470 h 703687"/>
                  <a:gd name="connsiteX1" fmla="*/ 131200 w 323546"/>
                  <a:gd name="connsiteY1" fmla="*/ 0 h 703687"/>
                  <a:gd name="connsiteX2" fmla="*/ 285076 w 323546"/>
                  <a:gd name="connsiteY2" fmla="*/ 0 h 703687"/>
                  <a:gd name="connsiteX3" fmla="*/ 323546 w 323546"/>
                  <a:gd name="connsiteY3" fmla="*/ 38470 h 703687"/>
                  <a:gd name="connsiteX4" fmla="*/ 323546 w 323546"/>
                  <a:gd name="connsiteY4" fmla="*/ 665217 h 703687"/>
                  <a:gd name="connsiteX5" fmla="*/ 285076 w 323546"/>
                  <a:gd name="connsiteY5" fmla="*/ 703687 h 703687"/>
                  <a:gd name="connsiteX6" fmla="*/ 131200 w 323546"/>
                  <a:gd name="connsiteY6" fmla="*/ 703687 h 703687"/>
                  <a:gd name="connsiteX7" fmla="*/ 92730 w 323546"/>
                  <a:gd name="connsiteY7" fmla="*/ 665217 h 703687"/>
                  <a:gd name="connsiteX8" fmla="*/ 92730 w 323546"/>
                  <a:gd name="connsiteY8" fmla="*/ 38470 h 703687"/>
                  <a:gd name="connsiteX0" fmla="*/ 110464 w 341280"/>
                  <a:gd name="connsiteY0" fmla="*/ 38470 h 703687"/>
                  <a:gd name="connsiteX1" fmla="*/ 148934 w 341280"/>
                  <a:gd name="connsiteY1" fmla="*/ 0 h 703687"/>
                  <a:gd name="connsiteX2" fmla="*/ 302810 w 341280"/>
                  <a:gd name="connsiteY2" fmla="*/ 0 h 703687"/>
                  <a:gd name="connsiteX3" fmla="*/ 341280 w 341280"/>
                  <a:gd name="connsiteY3" fmla="*/ 38470 h 703687"/>
                  <a:gd name="connsiteX4" fmla="*/ 341280 w 341280"/>
                  <a:gd name="connsiteY4" fmla="*/ 665217 h 703687"/>
                  <a:gd name="connsiteX5" fmla="*/ 302810 w 341280"/>
                  <a:gd name="connsiteY5" fmla="*/ 703687 h 703687"/>
                  <a:gd name="connsiteX6" fmla="*/ 148934 w 341280"/>
                  <a:gd name="connsiteY6" fmla="*/ 703687 h 703687"/>
                  <a:gd name="connsiteX7" fmla="*/ 110464 w 341280"/>
                  <a:gd name="connsiteY7" fmla="*/ 665217 h 703687"/>
                  <a:gd name="connsiteX8" fmla="*/ 110464 w 341280"/>
                  <a:gd name="connsiteY8" fmla="*/ 38470 h 703687"/>
                  <a:gd name="connsiteX0" fmla="*/ 110464 w 420951"/>
                  <a:gd name="connsiteY0" fmla="*/ 38470 h 703687"/>
                  <a:gd name="connsiteX1" fmla="*/ 148934 w 420951"/>
                  <a:gd name="connsiteY1" fmla="*/ 0 h 703687"/>
                  <a:gd name="connsiteX2" fmla="*/ 302810 w 420951"/>
                  <a:gd name="connsiteY2" fmla="*/ 0 h 703687"/>
                  <a:gd name="connsiteX3" fmla="*/ 341280 w 420951"/>
                  <a:gd name="connsiteY3" fmla="*/ 38470 h 703687"/>
                  <a:gd name="connsiteX4" fmla="*/ 341280 w 420951"/>
                  <a:gd name="connsiteY4" fmla="*/ 665217 h 703687"/>
                  <a:gd name="connsiteX5" fmla="*/ 302810 w 420951"/>
                  <a:gd name="connsiteY5" fmla="*/ 703687 h 703687"/>
                  <a:gd name="connsiteX6" fmla="*/ 148934 w 420951"/>
                  <a:gd name="connsiteY6" fmla="*/ 703687 h 703687"/>
                  <a:gd name="connsiteX7" fmla="*/ 110464 w 420951"/>
                  <a:gd name="connsiteY7" fmla="*/ 665217 h 703687"/>
                  <a:gd name="connsiteX8" fmla="*/ 110464 w 420951"/>
                  <a:gd name="connsiteY8" fmla="*/ 38470 h 703687"/>
                  <a:gd name="connsiteX0" fmla="*/ 110464 w 428780"/>
                  <a:gd name="connsiteY0" fmla="*/ 38470 h 703687"/>
                  <a:gd name="connsiteX1" fmla="*/ 148934 w 428780"/>
                  <a:gd name="connsiteY1" fmla="*/ 0 h 703687"/>
                  <a:gd name="connsiteX2" fmla="*/ 302810 w 428780"/>
                  <a:gd name="connsiteY2" fmla="*/ 0 h 703687"/>
                  <a:gd name="connsiteX3" fmla="*/ 341280 w 428780"/>
                  <a:gd name="connsiteY3" fmla="*/ 38470 h 703687"/>
                  <a:gd name="connsiteX4" fmla="*/ 341280 w 428780"/>
                  <a:gd name="connsiteY4" fmla="*/ 665217 h 703687"/>
                  <a:gd name="connsiteX5" fmla="*/ 302810 w 428780"/>
                  <a:gd name="connsiteY5" fmla="*/ 703687 h 703687"/>
                  <a:gd name="connsiteX6" fmla="*/ 148934 w 428780"/>
                  <a:gd name="connsiteY6" fmla="*/ 703687 h 703687"/>
                  <a:gd name="connsiteX7" fmla="*/ 110464 w 428780"/>
                  <a:gd name="connsiteY7" fmla="*/ 665217 h 703687"/>
                  <a:gd name="connsiteX8" fmla="*/ 110464 w 428780"/>
                  <a:gd name="connsiteY8" fmla="*/ 38470 h 70368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02810 w 428780"/>
                  <a:gd name="connsiteY2" fmla="*/ 90810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39450 w 428780"/>
                  <a:gd name="connsiteY2" fmla="*/ 14424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8780" h="794497">
                    <a:moveTo>
                      <a:pt x="110464" y="129280"/>
                    </a:moveTo>
                    <a:cubicBezTo>
                      <a:pt x="110464" y="108034"/>
                      <a:pt x="187082" y="0"/>
                      <a:pt x="208328" y="0"/>
                    </a:cubicBezTo>
                    <a:lnTo>
                      <a:pt x="339450" y="14424"/>
                    </a:lnTo>
                    <a:cubicBezTo>
                      <a:pt x="360696" y="14424"/>
                      <a:pt x="341280" y="108034"/>
                      <a:pt x="341280" y="129280"/>
                    </a:cubicBezTo>
                    <a:cubicBezTo>
                      <a:pt x="520540" y="235202"/>
                      <a:pt x="374188" y="632575"/>
                      <a:pt x="341280" y="756027"/>
                    </a:cubicBezTo>
                    <a:cubicBezTo>
                      <a:pt x="341280" y="777273"/>
                      <a:pt x="324056" y="794497"/>
                      <a:pt x="302810" y="794497"/>
                    </a:cubicBezTo>
                    <a:lnTo>
                      <a:pt x="148934" y="794497"/>
                    </a:lnTo>
                    <a:cubicBezTo>
                      <a:pt x="127688" y="794497"/>
                      <a:pt x="110464" y="777273"/>
                      <a:pt x="110464" y="756027"/>
                    </a:cubicBezTo>
                    <a:cubicBezTo>
                      <a:pt x="39961" y="687491"/>
                      <a:pt x="-98180" y="310964"/>
                      <a:pt x="110464" y="129280"/>
                    </a:cubicBezTo>
                    <a:close/>
                  </a:path>
                </a:pathLst>
              </a:custGeom>
              <a:solidFill>
                <a:srgbClr val="F338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Rectangle: Rounded Corners 14">
                <a:extLst>
                  <a:ext uri="{FF2B5EF4-FFF2-40B4-BE49-F238E27FC236}">
                    <a16:creationId xmlns:a16="http://schemas.microsoft.com/office/drawing/2014/main" id="{8EDA8E81-C457-4BAF-B953-A5E115A88877}"/>
                  </a:ext>
                </a:extLst>
              </p:cNvPr>
              <p:cNvSpPr/>
              <p:nvPr/>
            </p:nvSpPr>
            <p:spPr>
              <a:xfrm rot="20842153">
                <a:off x="3916392" y="2334410"/>
                <a:ext cx="436300" cy="670458"/>
              </a:xfrm>
              <a:custGeom>
                <a:avLst/>
                <a:gdLst>
                  <a:gd name="connsiteX0" fmla="*/ 0 w 230816"/>
                  <a:gd name="connsiteY0" fmla="*/ 38470 h 703687"/>
                  <a:gd name="connsiteX1" fmla="*/ 38470 w 230816"/>
                  <a:gd name="connsiteY1" fmla="*/ 0 h 703687"/>
                  <a:gd name="connsiteX2" fmla="*/ 192346 w 230816"/>
                  <a:gd name="connsiteY2" fmla="*/ 0 h 703687"/>
                  <a:gd name="connsiteX3" fmla="*/ 230816 w 230816"/>
                  <a:gd name="connsiteY3" fmla="*/ 38470 h 703687"/>
                  <a:gd name="connsiteX4" fmla="*/ 230816 w 230816"/>
                  <a:gd name="connsiteY4" fmla="*/ 665217 h 703687"/>
                  <a:gd name="connsiteX5" fmla="*/ 192346 w 230816"/>
                  <a:gd name="connsiteY5" fmla="*/ 703687 h 703687"/>
                  <a:gd name="connsiteX6" fmla="*/ 38470 w 230816"/>
                  <a:gd name="connsiteY6" fmla="*/ 703687 h 703687"/>
                  <a:gd name="connsiteX7" fmla="*/ 0 w 230816"/>
                  <a:gd name="connsiteY7" fmla="*/ 665217 h 703687"/>
                  <a:gd name="connsiteX8" fmla="*/ 0 w 230816"/>
                  <a:gd name="connsiteY8" fmla="*/ 38470 h 703687"/>
                  <a:gd name="connsiteX0" fmla="*/ 92730 w 323546"/>
                  <a:gd name="connsiteY0" fmla="*/ 38470 h 703687"/>
                  <a:gd name="connsiteX1" fmla="*/ 131200 w 323546"/>
                  <a:gd name="connsiteY1" fmla="*/ 0 h 703687"/>
                  <a:gd name="connsiteX2" fmla="*/ 285076 w 323546"/>
                  <a:gd name="connsiteY2" fmla="*/ 0 h 703687"/>
                  <a:gd name="connsiteX3" fmla="*/ 323546 w 323546"/>
                  <a:gd name="connsiteY3" fmla="*/ 38470 h 703687"/>
                  <a:gd name="connsiteX4" fmla="*/ 323546 w 323546"/>
                  <a:gd name="connsiteY4" fmla="*/ 665217 h 703687"/>
                  <a:gd name="connsiteX5" fmla="*/ 285076 w 323546"/>
                  <a:gd name="connsiteY5" fmla="*/ 703687 h 703687"/>
                  <a:gd name="connsiteX6" fmla="*/ 131200 w 323546"/>
                  <a:gd name="connsiteY6" fmla="*/ 703687 h 703687"/>
                  <a:gd name="connsiteX7" fmla="*/ 92730 w 323546"/>
                  <a:gd name="connsiteY7" fmla="*/ 665217 h 703687"/>
                  <a:gd name="connsiteX8" fmla="*/ 92730 w 323546"/>
                  <a:gd name="connsiteY8" fmla="*/ 38470 h 703687"/>
                  <a:gd name="connsiteX0" fmla="*/ 110464 w 341280"/>
                  <a:gd name="connsiteY0" fmla="*/ 38470 h 703687"/>
                  <a:gd name="connsiteX1" fmla="*/ 148934 w 341280"/>
                  <a:gd name="connsiteY1" fmla="*/ 0 h 703687"/>
                  <a:gd name="connsiteX2" fmla="*/ 302810 w 341280"/>
                  <a:gd name="connsiteY2" fmla="*/ 0 h 703687"/>
                  <a:gd name="connsiteX3" fmla="*/ 341280 w 341280"/>
                  <a:gd name="connsiteY3" fmla="*/ 38470 h 703687"/>
                  <a:gd name="connsiteX4" fmla="*/ 341280 w 341280"/>
                  <a:gd name="connsiteY4" fmla="*/ 665217 h 703687"/>
                  <a:gd name="connsiteX5" fmla="*/ 302810 w 341280"/>
                  <a:gd name="connsiteY5" fmla="*/ 703687 h 703687"/>
                  <a:gd name="connsiteX6" fmla="*/ 148934 w 341280"/>
                  <a:gd name="connsiteY6" fmla="*/ 703687 h 703687"/>
                  <a:gd name="connsiteX7" fmla="*/ 110464 w 341280"/>
                  <a:gd name="connsiteY7" fmla="*/ 665217 h 703687"/>
                  <a:gd name="connsiteX8" fmla="*/ 110464 w 341280"/>
                  <a:gd name="connsiteY8" fmla="*/ 38470 h 703687"/>
                  <a:gd name="connsiteX0" fmla="*/ 110464 w 420951"/>
                  <a:gd name="connsiteY0" fmla="*/ 38470 h 703687"/>
                  <a:gd name="connsiteX1" fmla="*/ 148934 w 420951"/>
                  <a:gd name="connsiteY1" fmla="*/ 0 h 703687"/>
                  <a:gd name="connsiteX2" fmla="*/ 302810 w 420951"/>
                  <a:gd name="connsiteY2" fmla="*/ 0 h 703687"/>
                  <a:gd name="connsiteX3" fmla="*/ 341280 w 420951"/>
                  <a:gd name="connsiteY3" fmla="*/ 38470 h 703687"/>
                  <a:gd name="connsiteX4" fmla="*/ 341280 w 420951"/>
                  <a:gd name="connsiteY4" fmla="*/ 665217 h 703687"/>
                  <a:gd name="connsiteX5" fmla="*/ 302810 w 420951"/>
                  <a:gd name="connsiteY5" fmla="*/ 703687 h 703687"/>
                  <a:gd name="connsiteX6" fmla="*/ 148934 w 420951"/>
                  <a:gd name="connsiteY6" fmla="*/ 703687 h 703687"/>
                  <a:gd name="connsiteX7" fmla="*/ 110464 w 420951"/>
                  <a:gd name="connsiteY7" fmla="*/ 665217 h 703687"/>
                  <a:gd name="connsiteX8" fmla="*/ 110464 w 420951"/>
                  <a:gd name="connsiteY8" fmla="*/ 38470 h 703687"/>
                  <a:gd name="connsiteX0" fmla="*/ 110464 w 428780"/>
                  <a:gd name="connsiteY0" fmla="*/ 38470 h 703687"/>
                  <a:gd name="connsiteX1" fmla="*/ 148934 w 428780"/>
                  <a:gd name="connsiteY1" fmla="*/ 0 h 703687"/>
                  <a:gd name="connsiteX2" fmla="*/ 302810 w 428780"/>
                  <a:gd name="connsiteY2" fmla="*/ 0 h 703687"/>
                  <a:gd name="connsiteX3" fmla="*/ 341280 w 428780"/>
                  <a:gd name="connsiteY3" fmla="*/ 38470 h 703687"/>
                  <a:gd name="connsiteX4" fmla="*/ 341280 w 428780"/>
                  <a:gd name="connsiteY4" fmla="*/ 665217 h 703687"/>
                  <a:gd name="connsiteX5" fmla="*/ 302810 w 428780"/>
                  <a:gd name="connsiteY5" fmla="*/ 703687 h 703687"/>
                  <a:gd name="connsiteX6" fmla="*/ 148934 w 428780"/>
                  <a:gd name="connsiteY6" fmla="*/ 703687 h 703687"/>
                  <a:gd name="connsiteX7" fmla="*/ 110464 w 428780"/>
                  <a:gd name="connsiteY7" fmla="*/ 665217 h 703687"/>
                  <a:gd name="connsiteX8" fmla="*/ 110464 w 428780"/>
                  <a:gd name="connsiteY8" fmla="*/ 38470 h 70368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02810 w 428780"/>
                  <a:gd name="connsiteY2" fmla="*/ 90810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29280 h 794497"/>
                  <a:gd name="connsiteX1" fmla="*/ 208328 w 428780"/>
                  <a:gd name="connsiteY1" fmla="*/ 0 h 794497"/>
                  <a:gd name="connsiteX2" fmla="*/ 339450 w 428780"/>
                  <a:gd name="connsiteY2" fmla="*/ 14424 h 794497"/>
                  <a:gd name="connsiteX3" fmla="*/ 341280 w 428780"/>
                  <a:gd name="connsiteY3" fmla="*/ 129280 h 794497"/>
                  <a:gd name="connsiteX4" fmla="*/ 341280 w 428780"/>
                  <a:gd name="connsiteY4" fmla="*/ 756027 h 794497"/>
                  <a:gd name="connsiteX5" fmla="*/ 302810 w 428780"/>
                  <a:gd name="connsiteY5" fmla="*/ 794497 h 794497"/>
                  <a:gd name="connsiteX6" fmla="*/ 148934 w 428780"/>
                  <a:gd name="connsiteY6" fmla="*/ 794497 h 794497"/>
                  <a:gd name="connsiteX7" fmla="*/ 110464 w 428780"/>
                  <a:gd name="connsiteY7" fmla="*/ 756027 h 794497"/>
                  <a:gd name="connsiteX8" fmla="*/ 110464 w 428780"/>
                  <a:gd name="connsiteY8" fmla="*/ 129280 h 794497"/>
                  <a:gd name="connsiteX0" fmla="*/ 110464 w 428780"/>
                  <a:gd name="connsiteY0" fmla="*/ 114991 h 780208"/>
                  <a:gd name="connsiteX1" fmla="*/ 339450 w 428780"/>
                  <a:gd name="connsiteY1" fmla="*/ 135 h 780208"/>
                  <a:gd name="connsiteX2" fmla="*/ 341280 w 428780"/>
                  <a:gd name="connsiteY2" fmla="*/ 114991 h 780208"/>
                  <a:gd name="connsiteX3" fmla="*/ 341280 w 428780"/>
                  <a:gd name="connsiteY3" fmla="*/ 741738 h 780208"/>
                  <a:gd name="connsiteX4" fmla="*/ 302810 w 428780"/>
                  <a:gd name="connsiteY4" fmla="*/ 780208 h 780208"/>
                  <a:gd name="connsiteX5" fmla="*/ 148934 w 428780"/>
                  <a:gd name="connsiteY5" fmla="*/ 780208 h 780208"/>
                  <a:gd name="connsiteX6" fmla="*/ 110464 w 428780"/>
                  <a:gd name="connsiteY6" fmla="*/ 741738 h 780208"/>
                  <a:gd name="connsiteX7" fmla="*/ 110464 w 428780"/>
                  <a:gd name="connsiteY7" fmla="*/ 114991 h 780208"/>
                  <a:gd name="connsiteX0" fmla="*/ 110464 w 428780"/>
                  <a:gd name="connsiteY0" fmla="*/ 78344 h 743561"/>
                  <a:gd name="connsiteX1" fmla="*/ 341280 w 428780"/>
                  <a:gd name="connsiteY1" fmla="*/ 78344 h 743561"/>
                  <a:gd name="connsiteX2" fmla="*/ 341280 w 428780"/>
                  <a:gd name="connsiteY2" fmla="*/ 705091 h 743561"/>
                  <a:gd name="connsiteX3" fmla="*/ 302810 w 428780"/>
                  <a:gd name="connsiteY3" fmla="*/ 743561 h 743561"/>
                  <a:gd name="connsiteX4" fmla="*/ 148934 w 428780"/>
                  <a:gd name="connsiteY4" fmla="*/ 743561 h 743561"/>
                  <a:gd name="connsiteX5" fmla="*/ 110464 w 428780"/>
                  <a:gd name="connsiteY5" fmla="*/ 705091 h 743561"/>
                  <a:gd name="connsiteX6" fmla="*/ 110464 w 428780"/>
                  <a:gd name="connsiteY6" fmla="*/ 78344 h 743561"/>
                  <a:gd name="connsiteX0" fmla="*/ 110464 w 341280"/>
                  <a:gd name="connsiteY0" fmla="*/ 0 h 665217"/>
                  <a:gd name="connsiteX1" fmla="*/ 341280 w 341280"/>
                  <a:gd name="connsiteY1" fmla="*/ 626747 h 665217"/>
                  <a:gd name="connsiteX2" fmla="*/ 302810 w 341280"/>
                  <a:gd name="connsiteY2" fmla="*/ 665217 h 665217"/>
                  <a:gd name="connsiteX3" fmla="*/ 148934 w 341280"/>
                  <a:gd name="connsiteY3" fmla="*/ 665217 h 665217"/>
                  <a:gd name="connsiteX4" fmla="*/ 110464 w 341280"/>
                  <a:gd name="connsiteY4" fmla="*/ 626747 h 665217"/>
                  <a:gd name="connsiteX5" fmla="*/ 110464 w 341280"/>
                  <a:gd name="connsiteY5" fmla="*/ 0 h 665217"/>
                  <a:gd name="connsiteX0" fmla="*/ 189478 w 269447"/>
                  <a:gd name="connsiteY0" fmla="*/ 0 h 670458"/>
                  <a:gd name="connsiteX1" fmla="*/ 269447 w 269447"/>
                  <a:gd name="connsiteY1" fmla="*/ 631988 h 670458"/>
                  <a:gd name="connsiteX2" fmla="*/ 230977 w 269447"/>
                  <a:gd name="connsiteY2" fmla="*/ 670458 h 670458"/>
                  <a:gd name="connsiteX3" fmla="*/ 77101 w 269447"/>
                  <a:gd name="connsiteY3" fmla="*/ 670458 h 670458"/>
                  <a:gd name="connsiteX4" fmla="*/ 38631 w 269447"/>
                  <a:gd name="connsiteY4" fmla="*/ 631988 h 670458"/>
                  <a:gd name="connsiteX5" fmla="*/ 189478 w 269447"/>
                  <a:gd name="connsiteY5" fmla="*/ 0 h 670458"/>
                  <a:gd name="connsiteX0" fmla="*/ 273831 w 353800"/>
                  <a:gd name="connsiteY0" fmla="*/ 0 h 670458"/>
                  <a:gd name="connsiteX1" fmla="*/ 353800 w 353800"/>
                  <a:gd name="connsiteY1" fmla="*/ 631988 h 670458"/>
                  <a:gd name="connsiteX2" fmla="*/ 315330 w 353800"/>
                  <a:gd name="connsiteY2" fmla="*/ 670458 h 670458"/>
                  <a:gd name="connsiteX3" fmla="*/ 161454 w 353800"/>
                  <a:gd name="connsiteY3" fmla="*/ 670458 h 670458"/>
                  <a:gd name="connsiteX4" fmla="*/ 122984 w 353800"/>
                  <a:gd name="connsiteY4" fmla="*/ 631988 h 670458"/>
                  <a:gd name="connsiteX5" fmla="*/ 273831 w 353800"/>
                  <a:gd name="connsiteY5" fmla="*/ 0 h 670458"/>
                  <a:gd name="connsiteX0" fmla="*/ 273831 w 460362"/>
                  <a:gd name="connsiteY0" fmla="*/ 0 h 670458"/>
                  <a:gd name="connsiteX1" fmla="*/ 353800 w 460362"/>
                  <a:gd name="connsiteY1" fmla="*/ 631988 h 670458"/>
                  <a:gd name="connsiteX2" fmla="*/ 315330 w 460362"/>
                  <a:gd name="connsiteY2" fmla="*/ 670458 h 670458"/>
                  <a:gd name="connsiteX3" fmla="*/ 161454 w 460362"/>
                  <a:gd name="connsiteY3" fmla="*/ 670458 h 670458"/>
                  <a:gd name="connsiteX4" fmla="*/ 122984 w 460362"/>
                  <a:gd name="connsiteY4" fmla="*/ 631988 h 670458"/>
                  <a:gd name="connsiteX5" fmla="*/ 273831 w 460362"/>
                  <a:gd name="connsiteY5" fmla="*/ 0 h 670458"/>
                  <a:gd name="connsiteX0" fmla="*/ 273831 w 468890"/>
                  <a:gd name="connsiteY0" fmla="*/ 0 h 670458"/>
                  <a:gd name="connsiteX1" fmla="*/ 353800 w 468890"/>
                  <a:gd name="connsiteY1" fmla="*/ 631988 h 670458"/>
                  <a:gd name="connsiteX2" fmla="*/ 315330 w 468890"/>
                  <a:gd name="connsiteY2" fmla="*/ 670458 h 670458"/>
                  <a:gd name="connsiteX3" fmla="*/ 161454 w 468890"/>
                  <a:gd name="connsiteY3" fmla="*/ 670458 h 670458"/>
                  <a:gd name="connsiteX4" fmla="*/ 122984 w 468890"/>
                  <a:gd name="connsiteY4" fmla="*/ 631988 h 670458"/>
                  <a:gd name="connsiteX5" fmla="*/ 273831 w 468890"/>
                  <a:gd name="connsiteY5" fmla="*/ 0 h 670458"/>
                  <a:gd name="connsiteX0" fmla="*/ 241241 w 436300"/>
                  <a:gd name="connsiteY0" fmla="*/ 0 h 670458"/>
                  <a:gd name="connsiteX1" fmla="*/ 321210 w 436300"/>
                  <a:gd name="connsiteY1" fmla="*/ 631988 h 670458"/>
                  <a:gd name="connsiteX2" fmla="*/ 282740 w 436300"/>
                  <a:gd name="connsiteY2" fmla="*/ 670458 h 670458"/>
                  <a:gd name="connsiteX3" fmla="*/ 128864 w 436300"/>
                  <a:gd name="connsiteY3" fmla="*/ 670458 h 670458"/>
                  <a:gd name="connsiteX4" fmla="*/ 90394 w 436300"/>
                  <a:gd name="connsiteY4" fmla="*/ 631988 h 670458"/>
                  <a:gd name="connsiteX5" fmla="*/ 241241 w 436300"/>
                  <a:gd name="connsiteY5" fmla="*/ 0 h 670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300" h="670458">
                    <a:moveTo>
                      <a:pt x="241241" y="0"/>
                    </a:moveTo>
                    <a:cubicBezTo>
                      <a:pt x="323084" y="9720"/>
                      <a:pt x="585499" y="418334"/>
                      <a:pt x="321210" y="631988"/>
                    </a:cubicBezTo>
                    <a:cubicBezTo>
                      <a:pt x="321210" y="653234"/>
                      <a:pt x="303986" y="670458"/>
                      <a:pt x="282740" y="670458"/>
                    </a:cubicBezTo>
                    <a:lnTo>
                      <a:pt x="128864" y="670458"/>
                    </a:lnTo>
                    <a:cubicBezTo>
                      <a:pt x="107618" y="670458"/>
                      <a:pt x="90394" y="653234"/>
                      <a:pt x="90394" y="631988"/>
                    </a:cubicBezTo>
                    <a:cubicBezTo>
                      <a:pt x="19891" y="563452"/>
                      <a:pt x="-130434" y="67062"/>
                      <a:pt x="241241" y="0"/>
                    </a:cubicBezTo>
                    <a:close/>
                  </a:path>
                </a:pathLst>
              </a:custGeom>
              <a:solidFill>
                <a:srgbClr val="F338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Rectangle 13">
                <a:extLst>
                  <a:ext uri="{FF2B5EF4-FFF2-40B4-BE49-F238E27FC236}">
                    <a16:creationId xmlns:a16="http://schemas.microsoft.com/office/drawing/2014/main" id="{FBD3803E-6103-48C0-B6FA-30473A92BB0A}"/>
                  </a:ext>
                </a:extLst>
              </p:cNvPr>
              <p:cNvSpPr/>
              <p:nvPr/>
            </p:nvSpPr>
            <p:spPr>
              <a:xfrm>
                <a:off x="3622480" y="324462"/>
                <a:ext cx="885734" cy="1645898"/>
              </a:xfrm>
              <a:custGeom>
                <a:avLst/>
                <a:gdLst>
                  <a:gd name="connsiteX0" fmla="*/ 0 w 266700"/>
                  <a:gd name="connsiteY0" fmla="*/ 0 h 1511300"/>
                  <a:gd name="connsiteX1" fmla="*/ 266700 w 266700"/>
                  <a:gd name="connsiteY1" fmla="*/ 0 h 1511300"/>
                  <a:gd name="connsiteX2" fmla="*/ 266700 w 266700"/>
                  <a:gd name="connsiteY2" fmla="*/ 1511300 h 1511300"/>
                  <a:gd name="connsiteX3" fmla="*/ 0 w 266700"/>
                  <a:gd name="connsiteY3" fmla="*/ 1511300 h 1511300"/>
                  <a:gd name="connsiteX4" fmla="*/ 0 w 266700"/>
                  <a:gd name="connsiteY4" fmla="*/ 0 h 1511300"/>
                  <a:gd name="connsiteX0" fmla="*/ 0 w 711200"/>
                  <a:gd name="connsiteY0" fmla="*/ 88900 h 1600200"/>
                  <a:gd name="connsiteX1" fmla="*/ 711200 w 711200"/>
                  <a:gd name="connsiteY1" fmla="*/ 0 h 1600200"/>
                  <a:gd name="connsiteX2" fmla="*/ 266700 w 711200"/>
                  <a:gd name="connsiteY2" fmla="*/ 1600200 h 1600200"/>
                  <a:gd name="connsiteX3" fmla="*/ 0 w 711200"/>
                  <a:gd name="connsiteY3" fmla="*/ 1600200 h 1600200"/>
                  <a:gd name="connsiteX4" fmla="*/ 0 w 711200"/>
                  <a:gd name="connsiteY4" fmla="*/ 88900 h 1600200"/>
                  <a:gd name="connsiteX0" fmla="*/ 0 w 723842"/>
                  <a:gd name="connsiteY0" fmla="*/ 88900 h 1600200"/>
                  <a:gd name="connsiteX1" fmla="*/ 711200 w 723842"/>
                  <a:gd name="connsiteY1" fmla="*/ 0 h 1600200"/>
                  <a:gd name="connsiteX2" fmla="*/ 266700 w 723842"/>
                  <a:gd name="connsiteY2" fmla="*/ 1600200 h 1600200"/>
                  <a:gd name="connsiteX3" fmla="*/ 0 w 723842"/>
                  <a:gd name="connsiteY3" fmla="*/ 1600200 h 1600200"/>
                  <a:gd name="connsiteX4" fmla="*/ 0 w 723842"/>
                  <a:gd name="connsiteY4" fmla="*/ 88900 h 1600200"/>
                  <a:gd name="connsiteX0" fmla="*/ 0 w 722066"/>
                  <a:gd name="connsiteY0" fmla="*/ 88900 h 1600200"/>
                  <a:gd name="connsiteX1" fmla="*/ 711200 w 722066"/>
                  <a:gd name="connsiteY1" fmla="*/ 0 h 1600200"/>
                  <a:gd name="connsiteX2" fmla="*/ 266700 w 722066"/>
                  <a:gd name="connsiteY2" fmla="*/ 1600200 h 1600200"/>
                  <a:gd name="connsiteX3" fmla="*/ 0 w 722066"/>
                  <a:gd name="connsiteY3" fmla="*/ 1600200 h 1600200"/>
                  <a:gd name="connsiteX4" fmla="*/ 0 w 722066"/>
                  <a:gd name="connsiteY4" fmla="*/ 88900 h 1600200"/>
                  <a:gd name="connsiteX0" fmla="*/ 0 w 623084"/>
                  <a:gd name="connsiteY0" fmla="*/ 120650 h 1631950"/>
                  <a:gd name="connsiteX1" fmla="*/ 609600 w 623084"/>
                  <a:gd name="connsiteY1" fmla="*/ 0 h 1631950"/>
                  <a:gd name="connsiteX2" fmla="*/ 266700 w 623084"/>
                  <a:gd name="connsiteY2" fmla="*/ 1631950 h 1631950"/>
                  <a:gd name="connsiteX3" fmla="*/ 0 w 623084"/>
                  <a:gd name="connsiteY3" fmla="*/ 1631950 h 1631950"/>
                  <a:gd name="connsiteX4" fmla="*/ 0 w 623084"/>
                  <a:gd name="connsiteY4" fmla="*/ 120650 h 1631950"/>
                  <a:gd name="connsiteX0" fmla="*/ 0 w 703427"/>
                  <a:gd name="connsiteY0" fmla="*/ 0 h 1511300"/>
                  <a:gd name="connsiteX1" fmla="*/ 692150 w 703427"/>
                  <a:gd name="connsiteY1" fmla="*/ 673100 h 1511300"/>
                  <a:gd name="connsiteX2" fmla="*/ 266700 w 703427"/>
                  <a:gd name="connsiteY2" fmla="*/ 1511300 h 1511300"/>
                  <a:gd name="connsiteX3" fmla="*/ 0 w 703427"/>
                  <a:gd name="connsiteY3" fmla="*/ 1511300 h 1511300"/>
                  <a:gd name="connsiteX4" fmla="*/ 0 w 703427"/>
                  <a:gd name="connsiteY4" fmla="*/ 0 h 1511300"/>
                  <a:gd name="connsiteX0" fmla="*/ 0 w 692150"/>
                  <a:gd name="connsiteY0" fmla="*/ 0 h 1511300"/>
                  <a:gd name="connsiteX1" fmla="*/ 692150 w 692150"/>
                  <a:gd name="connsiteY1" fmla="*/ 673100 h 1511300"/>
                  <a:gd name="connsiteX2" fmla="*/ 266700 w 692150"/>
                  <a:gd name="connsiteY2" fmla="*/ 1511300 h 1511300"/>
                  <a:gd name="connsiteX3" fmla="*/ 0 w 692150"/>
                  <a:gd name="connsiteY3" fmla="*/ 1511300 h 1511300"/>
                  <a:gd name="connsiteX4" fmla="*/ 0 w 692150"/>
                  <a:gd name="connsiteY4" fmla="*/ 0 h 1511300"/>
                  <a:gd name="connsiteX0" fmla="*/ 19050 w 692150"/>
                  <a:gd name="connsiteY0" fmla="*/ 0 h 1428750"/>
                  <a:gd name="connsiteX1" fmla="*/ 692150 w 692150"/>
                  <a:gd name="connsiteY1" fmla="*/ 590550 h 1428750"/>
                  <a:gd name="connsiteX2" fmla="*/ 266700 w 692150"/>
                  <a:gd name="connsiteY2" fmla="*/ 1428750 h 1428750"/>
                  <a:gd name="connsiteX3" fmla="*/ 0 w 692150"/>
                  <a:gd name="connsiteY3" fmla="*/ 1428750 h 1428750"/>
                  <a:gd name="connsiteX4" fmla="*/ 19050 w 692150"/>
                  <a:gd name="connsiteY4" fmla="*/ 0 h 1428750"/>
                  <a:gd name="connsiteX0" fmla="*/ 19050 w 692150"/>
                  <a:gd name="connsiteY0" fmla="*/ 212303 h 1641053"/>
                  <a:gd name="connsiteX1" fmla="*/ 692150 w 692150"/>
                  <a:gd name="connsiteY1" fmla="*/ 802853 h 1641053"/>
                  <a:gd name="connsiteX2" fmla="*/ 266700 w 692150"/>
                  <a:gd name="connsiteY2" fmla="*/ 1641053 h 1641053"/>
                  <a:gd name="connsiteX3" fmla="*/ 0 w 692150"/>
                  <a:gd name="connsiteY3" fmla="*/ 1641053 h 1641053"/>
                  <a:gd name="connsiteX4" fmla="*/ 19050 w 692150"/>
                  <a:gd name="connsiteY4" fmla="*/ 212303 h 1641053"/>
                  <a:gd name="connsiteX0" fmla="*/ 19050 w 736555"/>
                  <a:gd name="connsiteY0" fmla="*/ 217148 h 1645898"/>
                  <a:gd name="connsiteX1" fmla="*/ 692150 w 736555"/>
                  <a:gd name="connsiteY1" fmla="*/ 807698 h 1645898"/>
                  <a:gd name="connsiteX2" fmla="*/ 266700 w 736555"/>
                  <a:gd name="connsiteY2" fmla="*/ 1645898 h 1645898"/>
                  <a:gd name="connsiteX3" fmla="*/ 0 w 736555"/>
                  <a:gd name="connsiteY3" fmla="*/ 1645898 h 1645898"/>
                  <a:gd name="connsiteX4" fmla="*/ 19050 w 736555"/>
                  <a:gd name="connsiteY4" fmla="*/ 217148 h 1645898"/>
                  <a:gd name="connsiteX0" fmla="*/ 148264 w 865769"/>
                  <a:gd name="connsiteY0" fmla="*/ 217148 h 1645898"/>
                  <a:gd name="connsiteX1" fmla="*/ 821364 w 865769"/>
                  <a:gd name="connsiteY1" fmla="*/ 807698 h 1645898"/>
                  <a:gd name="connsiteX2" fmla="*/ 395914 w 865769"/>
                  <a:gd name="connsiteY2" fmla="*/ 1645898 h 1645898"/>
                  <a:gd name="connsiteX3" fmla="*/ 129214 w 865769"/>
                  <a:gd name="connsiteY3" fmla="*/ 1645898 h 1645898"/>
                  <a:gd name="connsiteX4" fmla="*/ 148264 w 865769"/>
                  <a:gd name="connsiteY4" fmla="*/ 217148 h 1645898"/>
                  <a:gd name="connsiteX0" fmla="*/ 120238 w 837743"/>
                  <a:gd name="connsiteY0" fmla="*/ 217148 h 1645898"/>
                  <a:gd name="connsiteX1" fmla="*/ 793338 w 837743"/>
                  <a:gd name="connsiteY1" fmla="*/ 807698 h 1645898"/>
                  <a:gd name="connsiteX2" fmla="*/ 367888 w 837743"/>
                  <a:gd name="connsiteY2" fmla="*/ 1645898 h 1645898"/>
                  <a:gd name="connsiteX3" fmla="*/ 139288 w 837743"/>
                  <a:gd name="connsiteY3" fmla="*/ 1645898 h 1645898"/>
                  <a:gd name="connsiteX4" fmla="*/ 120238 w 837743"/>
                  <a:gd name="connsiteY4" fmla="*/ 217148 h 1645898"/>
                  <a:gd name="connsiteX0" fmla="*/ 161887 w 879392"/>
                  <a:gd name="connsiteY0" fmla="*/ 217148 h 1645898"/>
                  <a:gd name="connsiteX1" fmla="*/ 834987 w 879392"/>
                  <a:gd name="connsiteY1" fmla="*/ 807698 h 1645898"/>
                  <a:gd name="connsiteX2" fmla="*/ 409537 w 879392"/>
                  <a:gd name="connsiteY2" fmla="*/ 1645898 h 1645898"/>
                  <a:gd name="connsiteX3" fmla="*/ 180937 w 879392"/>
                  <a:gd name="connsiteY3" fmla="*/ 1645898 h 1645898"/>
                  <a:gd name="connsiteX4" fmla="*/ 161887 w 879392"/>
                  <a:gd name="connsiteY4" fmla="*/ 217148 h 1645898"/>
                  <a:gd name="connsiteX0" fmla="*/ 168229 w 885734"/>
                  <a:gd name="connsiteY0" fmla="*/ 217148 h 1645898"/>
                  <a:gd name="connsiteX1" fmla="*/ 841329 w 885734"/>
                  <a:gd name="connsiteY1" fmla="*/ 807698 h 1645898"/>
                  <a:gd name="connsiteX2" fmla="*/ 415879 w 885734"/>
                  <a:gd name="connsiteY2" fmla="*/ 1645898 h 1645898"/>
                  <a:gd name="connsiteX3" fmla="*/ 187279 w 885734"/>
                  <a:gd name="connsiteY3" fmla="*/ 1645898 h 1645898"/>
                  <a:gd name="connsiteX4" fmla="*/ 168229 w 885734"/>
                  <a:gd name="connsiteY4" fmla="*/ 217148 h 1645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5734" h="1645898">
                    <a:moveTo>
                      <a:pt x="168229" y="217148"/>
                    </a:moveTo>
                    <a:cubicBezTo>
                      <a:pt x="1167296" y="-436902"/>
                      <a:pt x="826512" y="572748"/>
                      <a:pt x="841329" y="807698"/>
                    </a:cubicBezTo>
                    <a:cubicBezTo>
                      <a:pt x="743962" y="1144248"/>
                      <a:pt x="487846" y="1360148"/>
                      <a:pt x="415879" y="1645898"/>
                    </a:cubicBezTo>
                    <a:lnTo>
                      <a:pt x="187279" y="1645898"/>
                    </a:lnTo>
                    <a:cubicBezTo>
                      <a:pt x="-111171" y="998198"/>
                      <a:pt x="-3221" y="394948"/>
                      <a:pt x="168229" y="217148"/>
                    </a:cubicBezTo>
                    <a:close/>
                  </a:path>
                </a:pathLst>
              </a:custGeom>
              <a:solidFill>
                <a:srgbClr val="F338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5DD10CC3-F085-41C4-ACC7-EF258211A67A}"/>
                  </a:ext>
                </a:extLst>
              </p:cNvPr>
              <p:cNvSpPr/>
              <p:nvPr/>
            </p:nvSpPr>
            <p:spPr>
              <a:xfrm>
                <a:off x="4057409" y="344761"/>
                <a:ext cx="317500" cy="806450"/>
              </a:xfrm>
              <a:custGeom>
                <a:avLst/>
                <a:gdLst>
                  <a:gd name="connsiteX0" fmla="*/ 317500 w 317500"/>
                  <a:gd name="connsiteY0" fmla="*/ 0 h 806450"/>
                  <a:gd name="connsiteX1" fmla="*/ 152400 w 317500"/>
                  <a:gd name="connsiteY1" fmla="*/ 260350 h 806450"/>
                  <a:gd name="connsiteX2" fmla="*/ 38100 w 317500"/>
                  <a:gd name="connsiteY2" fmla="*/ 596900 h 806450"/>
                  <a:gd name="connsiteX3" fmla="*/ 0 w 317500"/>
                  <a:gd name="connsiteY3" fmla="*/ 806450 h 806450"/>
                  <a:gd name="connsiteX4" fmla="*/ 0 w 317500"/>
                  <a:gd name="connsiteY4" fmla="*/ 806450 h 80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500" h="806450">
                    <a:moveTo>
                      <a:pt x="317500" y="0"/>
                    </a:moveTo>
                    <a:cubicBezTo>
                      <a:pt x="258233" y="80433"/>
                      <a:pt x="198967" y="160867"/>
                      <a:pt x="152400" y="260350"/>
                    </a:cubicBezTo>
                    <a:cubicBezTo>
                      <a:pt x="105833" y="359833"/>
                      <a:pt x="63500" y="505883"/>
                      <a:pt x="38100" y="596900"/>
                    </a:cubicBezTo>
                    <a:cubicBezTo>
                      <a:pt x="12700" y="687917"/>
                      <a:pt x="0" y="806450"/>
                      <a:pt x="0" y="806450"/>
                    </a:cubicBezTo>
                    <a:lnTo>
                      <a:pt x="0" y="80645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4" name="Rectangle 4">
              <a:extLst>
                <a:ext uri="{FF2B5EF4-FFF2-40B4-BE49-F238E27FC236}">
                  <a16:creationId xmlns:a16="http://schemas.microsoft.com/office/drawing/2014/main" id="{2F6A87D5-74D7-4E05-BF62-8806B9556CF5}"/>
                </a:ext>
              </a:extLst>
            </p:cNvPr>
            <p:cNvSpPr/>
            <p:nvPr/>
          </p:nvSpPr>
          <p:spPr>
            <a:xfrm>
              <a:off x="4174166" y="1769508"/>
              <a:ext cx="1229924" cy="2452052"/>
            </a:xfrm>
            <a:custGeom>
              <a:avLst/>
              <a:gdLst>
                <a:gd name="connsiteX0" fmla="*/ 0 w 808382"/>
                <a:gd name="connsiteY0" fmla="*/ 0 h 2464905"/>
                <a:gd name="connsiteX1" fmla="*/ 808382 w 808382"/>
                <a:gd name="connsiteY1" fmla="*/ 0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0 w 808382"/>
                <a:gd name="connsiteY0" fmla="*/ 0 h 2464905"/>
                <a:gd name="connsiteX1" fmla="*/ 649355 w 808382"/>
                <a:gd name="connsiteY1" fmla="*/ 53009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185531 w 808382"/>
                <a:gd name="connsiteY0" fmla="*/ 0 h 2438401"/>
                <a:gd name="connsiteX1" fmla="*/ 649355 w 808382"/>
                <a:gd name="connsiteY1" fmla="*/ 26505 h 2438401"/>
                <a:gd name="connsiteX2" fmla="*/ 808382 w 808382"/>
                <a:gd name="connsiteY2" fmla="*/ 2438401 h 2438401"/>
                <a:gd name="connsiteX3" fmla="*/ 0 w 808382"/>
                <a:gd name="connsiteY3" fmla="*/ 2438401 h 2438401"/>
                <a:gd name="connsiteX4" fmla="*/ 185531 w 808382"/>
                <a:gd name="connsiteY4" fmla="*/ 0 h 2438401"/>
                <a:gd name="connsiteX0" fmla="*/ 185531 w 808382"/>
                <a:gd name="connsiteY0" fmla="*/ 160 h 2438561"/>
                <a:gd name="connsiteX1" fmla="*/ 437321 w 808382"/>
                <a:gd name="connsiteY1" fmla="*/ 79673 h 2438561"/>
                <a:gd name="connsiteX2" fmla="*/ 649355 w 808382"/>
                <a:gd name="connsiteY2" fmla="*/ 26665 h 2438561"/>
                <a:gd name="connsiteX3" fmla="*/ 808382 w 808382"/>
                <a:gd name="connsiteY3" fmla="*/ 2438561 h 2438561"/>
                <a:gd name="connsiteX4" fmla="*/ 0 w 808382"/>
                <a:gd name="connsiteY4" fmla="*/ 2438561 h 2438561"/>
                <a:gd name="connsiteX5" fmla="*/ 185531 w 808382"/>
                <a:gd name="connsiteY5" fmla="*/ 160 h 2438561"/>
                <a:gd name="connsiteX0" fmla="*/ 393316 w 1016167"/>
                <a:gd name="connsiteY0" fmla="*/ 160 h 2438561"/>
                <a:gd name="connsiteX1" fmla="*/ 645106 w 1016167"/>
                <a:gd name="connsiteY1" fmla="*/ 79673 h 2438561"/>
                <a:gd name="connsiteX2" fmla="*/ 857140 w 1016167"/>
                <a:gd name="connsiteY2" fmla="*/ 26665 h 2438561"/>
                <a:gd name="connsiteX3" fmla="*/ 1016167 w 1016167"/>
                <a:gd name="connsiteY3" fmla="*/ 2438561 h 2438561"/>
                <a:gd name="connsiteX4" fmla="*/ 207785 w 1016167"/>
                <a:gd name="connsiteY4" fmla="*/ 2438561 h 2438561"/>
                <a:gd name="connsiteX5" fmla="*/ 393316 w 1016167"/>
                <a:gd name="connsiteY5" fmla="*/ 160 h 2438561"/>
                <a:gd name="connsiteX0" fmla="*/ 402887 w 1025738"/>
                <a:gd name="connsiteY0" fmla="*/ 160 h 2438561"/>
                <a:gd name="connsiteX1" fmla="*/ 654677 w 1025738"/>
                <a:gd name="connsiteY1" fmla="*/ 79673 h 2438561"/>
                <a:gd name="connsiteX2" fmla="*/ 866711 w 1025738"/>
                <a:gd name="connsiteY2" fmla="*/ 26665 h 2438561"/>
                <a:gd name="connsiteX3" fmla="*/ 1025738 w 1025738"/>
                <a:gd name="connsiteY3" fmla="*/ 2438561 h 2438561"/>
                <a:gd name="connsiteX4" fmla="*/ 217356 w 1025738"/>
                <a:gd name="connsiteY4" fmla="*/ 2438561 h 2438561"/>
                <a:gd name="connsiteX5" fmla="*/ 402887 w 1025738"/>
                <a:gd name="connsiteY5" fmla="*/ 160 h 2438561"/>
                <a:gd name="connsiteX0" fmla="*/ 395647 w 1018498"/>
                <a:gd name="connsiteY0" fmla="*/ 160 h 2438561"/>
                <a:gd name="connsiteX1" fmla="*/ 647437 w 1018498"/>
                <a:gd name="connsiteY1" fmla="*/ 79673 h 2438561"/>
                <a:gd name="connsiteX2" fmla="*/ 859471 w 1018498"/>
                <a:gd name="connsiteY2" fmla="*/ 26665 h 2438561"/>
                <a:gd name="connsiteX3" fmla="*/ 1018498 w 1018498"/>
                <a:gd name="connsiteY3" fmla="*/ 2438561 h 2438561"/>
                <a:gd name="connsiteX4" fmla="*/ 210116 w 1018498"/>
                <a:gd name="connsiteY4" fmla="*/ 2438561 h 2438561"/>
                <a:gd name="connsiteX5" fmla="*/ 395647 w 1018498"/>
                <a:gd name="connsiteY5" fmla="*/ 160 h 2438561"/>
                <a:gd name="connsiteX0" fmla="*/ 343595 w 966446"/>
                <a:gd name="connsiteY0" fmla="*/ 160 h 2438561"/>
                <a:gd name="connsiteX1" fmla="*/ 595385 w 966446"/>
                <a:gd name="connsiteY1" fmla="*/ 79673 h 2438561"/>
                <a:gd name="connsiteX2" fmla="*/ 807419 w 966446"/>
                <a:gd name="connsiteY2" fmla="*/ 26665 h 2438561"/>
                <a:gd name="connsiteX3" fmla="*/ 966446 w 966446"/>
                <a:gd name="connsiteY3" fmla="*/ 2438561 h 2438561"/>
                <a:gd name="connsiteX4" fmla="*/ 224324 w 966446"/>
                <a:gd name="connsiteY4" fmla="*/ 2438561 h 2438561"/>
                <a:gd name="connsiteX5" fmla="*/ 343595 w 966446"/>
                <a:gd name="connsiteY5" fmla="*/ 160 h 2438561"/>
                <a:gd name="connsiteX0" fmla="*/ 419935 w 1042786"/>
                <a:gd name="connsiteY0" fmla="*/ 160 h 2438561"/>
                <a:gd name="connsiteX1" fmla="*/ 671725 w 1042786"/>
                <a:gd name="connsiteY1" fmla="*/ 79673 h 2438561"/>
                <a:gd name="connsiteX2" fmla="*/ 883759 w 1042786"/>
                <a:gd name="connsiteY2" fmla="*/ 26665 h 2438561"/>
                <a:gd name="connsiteX3" fmla="*/ 1042786 w 1042786"/>
                <a:gd name="connsiteY3" fmla="*/ 2438561 h 2438561"/>
                <a:gd name="connsiteX4" fmla="*/ 300664 w 1042786"/>
                <a:gd name="connsiteY4" fmla="*/ 2438561 h 2438561"/>
                <a:gd name="connsiteX5" fmla="*/ 419935 w 1042786"/>
                <a:gd name="connsiteY5" fmla="*/ 160 h 2438561"/>
                <a:gd name="connsiteX0" fmla="*/ 419935 w 989777"/>
                <a:gd name="connsiteY0" fmla="*/ 160 h 2438561"/>
                <a:gd name="connsiteX1" fmla="*/ 671725 w 989777"/>
                <a:gd name="connsiteY1" fmla="*/ 79673 h 2438561"/>
                <a:gd name="connsiteX2" fmla="*/ 883759 w 989777"/>
                <a:gd name="connsiteY2" fmla="*/ 26665 h 2438561"/>
                <a:gd name="connsiteX3" fmla="*/ 989777 w 989777"/>
                <a:gd name="connsiteY3" fmla="*/ 2438561 h 2438561"/>
                <a:gd name="connsiteX4" fmla="*/ 300664 w 989777"/>
                <a:gd name="connsiteY4" fmla="*/ 2438561 h 2438561"/>
                <a:gd name="connsiteX5" fmla="*/ 419935 w 989777"/>
                <a:gd name="connsiteY5" fmla="*/ 160 h 2438561"/>
                <a:gd name="connsiteX0" fmla="*/ 419935 w 1226865"/>
                <a:gd name="connsiteY0" fmla="*/ 160 h 2438561"/>
                <a:gd name="connsiteX1" fmla="*/ 671725 w 1226865"/>
                <a:gd name="connsiteY1" fmla="*/ 79673 h 2438561"/>
                <a:gd name="connsiteX2" fmla="*/ 883759 w 1226865"/>
                <a:gd name="connsiteY2" fmla="*/ 26665 h 2438561"/>
                <a:gd name="connsiteX3" fmla="*/ 989777 w 1226865"/>
                <a:gd name="connsiteY3" fmla="*/ 2438561 h 2438561"/>
                <a:gd name="connsiteX4" fmla="*/ 300664 w 1226865"/>
                <a:gd name="connsiteY4" fmla="*/ 2438561 h 2438561"/>
                <a:gd name="connsiteX5" fmla="*/ 419935 w 1226865"/>
                <a:gd name="connsiteY5" fmla="*/ 160 h 2438561"/>
                <a:gd name="connsiteX0" fmla="*/ 419935 w 1277421"/>
                <a:gd name="connsiteY0" fmla="*/ 160 h 2438561"/>
                <a:gd name="connsiteX1" fmla="*/ 671725 w 1277421"/>
                <a:gd name="connsiteY1" fmla="*/ 79673 h 2438561"/>
                <a:gd name="connsiteX2" fmla="*/ 883759 w 1277421"/>
                <a:gd name="connsiteY2" fmla="*/ 26665 h 2438561"/>
                <a:gd name="connsiteX3" fmla="*/ 989777 w 1277421"/>
                <a:gd name="connsiteY3" fmla="*/ 2438561 h 2438561"/>
                <a:gd name="connsiteX4" fmla="*/ 300664 w 1277421"/>
                <a:gd name="connsiteY4" fmla="*/ 2438561 h 2438561"/>
                <a:gd name="connsiteX5" fmla="*/ 419935 w 1277421"/>
                <a:gd name="connsiteY5" fmla="*/ 160 h 2438561"/>
                <a:gd name="connsiteX0" fmla="*/ 419935 w 1277421"/>
                <a:gd name="connsiteY0" fmla="*/ 216 h 2438617"/>
                <a:gd name="connsiteX1" fmla="*/ 671725 w 1277421"/>
                <a:gd name="connsiteY1" fmla="*/ 79729 h 2438617"/>
                <a:gd name="connsiteX2" fmla="*/ 883759 w 1277421"/>
                <a:gd name="connsiteY2" fmla="*/ 26721 h 2438617"/>
                <a:gd name="connsiteX3" fmla="*/ 989777 w 1277421"/>
                <a:gd name="connsiteY3" fmla="*/ 2438617 h 2438617"/>
                <a:gd name="connsiteX4" fmla="*/ 300664 w 1277421"/>
                <a:gd name="connsiteY4" fmla="*/ 2438617 h 2438617"/>
                <a:gd name="connsiteX5" fmla="*/ 419935 w 1277421"/>
                <a:gd name="connsiteY5" fmla="*/ 216 h 2438617"/>
                <a:gd name="connsiteX0" fmla="*/ 419935 w 1277421"/>
                <a:gd name="connsiteY0" fmla="*/ 18809 h 2457210"/>
                <a:gd name="connsiteX1" fmla="*/ 671725 w 1277421"/>
                <a:gd name="connsiteY1" fmla="*/ 98322 h 2457210"/>
                <a:gd name="connsiteX2" fmla="*/ 883759 w 1277421"/>
                <a:gd name="connsiteY2" fmla="*/ 45314 h 2457210"/>
                <a:gd name="connsiteX3" fmla="*/ 989777 w 1277421"/>
                <a:gd name="connsiteY3" fmla="*/ 2457210 h 2457210"/>
                <a:gd name="connsiteX4" fmla="*/ 300664 w 1277421"/>
                <a:gd name="connsiteY4" fmla="*/ 2457210 h 2457210"/>
                <a:gd name="connsiteX5" fmla="*/ 419935 w 1277421"/>
                <a:gd name="connsiteY5" fmla="*/ 18809 h 2457210"/>
                <a:gd name="connsiteX0" fmla="*/ 419935 w 1277421"/>
                <a:gd name="connsiteY0" fmla="*/ 428 h 2438829"/>
                <a:gd name="connsiteX1" fmla="*/ 671725 w 1277421"/>
                <a:gd name="connsiteY1" fmla="*/ 79941 h 2438829"/>
                <a:gd name="connsiteX2" fmla="*/ 883759 w 1277421"/>
                <a:gd name="connsiteY2" fmla="*/ 26933 h 2438829"/>
                <a:gd name="connsiteX3" fmla="*/ 989777 w 1277421"/>
                <a:gd name="connsiteY3" fmla="*/ 2438829 h 2438829"/>
                <a:gd name="connsiteX4" fmla="*/ 300664 w 1277421"/>
                <a:gd name="connsiteY4" fmla="*/ 2438829 h 2438829"/>
                <a:gd name="connsiteX5" fmla="*/ 419935 w 1277421"/>
                <a:gd name="connsiteY5" fmla="*/ 428 h 2438829"/>
                <a:gd name="connsiteX0" fmla="*/ 419935 w 1277421"/>
                <a:gd name="connsiteY0" fmla="*/ 13651 h 2452052"/>
                <a:gd name="connsiteX1" fmla="*/ 67172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19935 w 1277421"/>
                <a:gd name="connsiteY0" fmla="*/ 13651 h 2452052"/>
                <a:gd name="connsiteX1" fmla="*/ 65267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08617 w 1266103"/>
                <a:gd name="connsiteY0" fmla="*/ 13651 h 2452052"/>
                <a:gd name="connsiteX1" fmla="*/ 641357 w 1266103"/>
                <a:gd name="connsiteY1" fmla="*/ 93164 h 2452052"/>
                <a:gd name="connsiteX2" fmla="*/ 872441 w 1266103"/>
                <a:gd name="connsiteY2" fmla="*/ 40156 h 2452052"/>
                <a:gd name="connsiteX3" fmla="*/ 978459 w 1266103"/>
                <a:gd name="connsiteY3" fmla="*/ 2452052 h 2452052"/>
                <a:gd name="connsiteX4" fmla="*/ 289346 w 1266103"/>
                <a:gd name="connsiteY4" fmla="*/ 2452052 h 2452052"/>
                <a:gd name="connsiteX5" fmla="*/ 408617 w 1266103"/>
                <a:gd name="connsiteY5" fmla="*/ 13651 h 2452052"/>
                <a:gd name="connsiteX0" fmla="*/ 417042 w 1274528"/>
                <a:gd name="connsiteY0" fmla="*/ 13651 h 2452052"/>
                <a:gd name="connsiteX1" fmla="*/ 649782 w 1274528"/>
                <a:gd name="connsiteY1" fmla="*/ 93164 h 2452052"/>
                <a:gd name="connsiteX2" fmla="*/ 880866 w 1274528"/>
                <a:gd name="connsiteY2" fmla="*/ 40156 h 2452052"/>
                <a:gd name="connsiteX3" fmla="*/ 986884 w 1274528"/>
                <a:gd name="connsiteY3" fmla="*/ 2452052 h 2452052"/>
                <a:gd name="connsiteX4" fmla="*/ 297771 w 1274528"/>
                <a:gd name="connsiteY4" fmla="*/ 2452052 h 2452052"/>
                <a:gd name="connsiteX5" fmla="*/ 417042 w 1274528"/>
                <a:gd name="connsiteY5" fmla="*/ 13651 h 2452052"/>
                <a:gd name="connsiteX0" fmla="*/ 417042 w 1226121"/>
                <a:gd name="connsiteY0" fmla="*/ 13651 h 2452052"/>
                <a:gd name="connsiteX1" fmla="*/ 649782 w 1226121"/>
                <a:gd name="connsiteY1" fmla="*/ 93164 h 2452052"/>
                <a:gd name="connsiteX2" fmla="*/ 880866 w 1226121"/>
                <a:gd name="connsiteY2" fmla="*/ 40156 h 2452052"/>
                <a:gd name="connsiteX3" fmla="*/ 986884 w 1226121"/>
                <a:gd name="connsiteY3" fmla="*/ 2452052 h 2452052"/>
                <a:gd name="connsiteX4" fmla="*/ 297771 w 1226121"/>
                <a:gd name="connsiteY4" fmla="*/ 2452052 h 2452052"/>
                <a:gd name="connsiteX5" fmla="*/ 417042 w 1226121"/>
                <a:gd name="connsiteY5" fmla="*/ 13651 h 2452052"/>
                <a:gd name="connsiteX0" fmla="*/ 417042 w 1229924"/>
                <a:gd name="connsiteY0" fmla="*/ 13651 h 2452052"/>
                <a:gd name="connsiteX1" fmla="*/ 649782 w 1229924"/>
                <a:gd name="connsiteY1" fmla="*/ 93164 h 2452052"/>
                <a:gd name="connsiteX2" fmla="*/ 880866 w 1229924"/>
                <a:gd name="connsiteY2" fmla="*/ 40156 h 2452052"/>
                <a:gd name="connsiteX3" fmla="*/ 986884 w 1229924"/>
                <a:gd name="connsiteY3" fmla="*/ 2452052 h 2452052"/>
                <a:gd name="connsiteX4" fmla="*/ 297771 w 1229924"/>
                <a:gd name="connsiteY4" fmla="*/ 2452052 h 2452052"/>
                <a:gd name="connsiteX5" fmla="*/ 417042 w 1229924"/>
                <a:gd name="connsiteY5" fmla="*/ 13651 h 245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9924" h="2452052">
                  <a:moveTo>
                    <a:pt x="417042" y="13651"/>
                  </a:moveTo>
                  <a:cubicBezTo>
                    <a:pt x="538382" y="-38391"/>
                    <a:pt x="533205" y="73768"/>
                    <a:pt x="649782" y="93164"/>
                  </a:cubicBezTo>
                  <a:cubicBezTo>
                    <a:pt x="720460" y="75495"/>
                    <a:pt x="781613" y="-37426"/>
                    <a:pt x="880866" y="40156"/>
                  </a:cubicBezTo>
                  <a:cubicBezTo>
                    <a:pt x="946229" y="95995"/>
                    <a:pt x="1561145" y="1171009"/>
                    <a:pt x="986884" y="2452052"/>
                  </a:cubicBezTo>
                  <a:lnTo>
                    <a:pt x="297771" y="2452052"/>
                  </a:lnTo>
                  <a:cubicBezTo>
                    <a:pt x="-409011" y="804364"/>
                    <a:pt x="356233" y="85365"/>
                    <a:pt x="417042" y="13651"/>
                  </a:cubicBezTo>
                  <a:close/>
                </a:path>
              </a:pathLst>
            </a:custGeom>
            <a:solidFill>
              <a:srgbClr val="F338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Rectangle 4">
              <a:extLst>
                <a:ext uri="{FF2B5EF4-FFF2-40B4-BE49-F238E27FC236}">
                  <a16:creationId xmlns:a16="http://schemas.microsoft.com/office/drawing/2014/main" id="{28AB296A-FE77-4963-9E2E-7146848BAD49}"/>
                </a:ext>
              </a:extLst>
            </p:cNvPr>
            <p:cNvSpPr/>
            <p:nvPr/>
          </p:nvSpPr>
          <p:spPr>
            <a:xfrm>
              <a:off x="4383957" y="3976084"/>
              <a:ext cx="863420" cy="604487"/>
            </a:xfrm>
            <a:custGeom>
              <a:avLst/>
              <a:gdLst>
                <a:gd name="connsiteX0" fmla="*/ 0 w 808382"/>
                <a:gd name="connsiteY0" fmla="*/ 0 h 2464905"/>
                <a:gd name="connsiteX1" fmla="*/ 808382 w 808382"/>
                <a:gd name="connsiteY1" fmla="*/ 0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0 w 808382"/>
                <a:gd name="connsiteY0" fmla="*/ 0 h 2464905"/>
                <a:gd name="connsiteX1" fmla="*/ 649355 w 808382"/>
                <a:gd name="connsiteY1" fmla="*/ 53009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185531 w 808382"/>
                <a:gd name="connsiteY0" fmla="*/ 0 h 2438401"/>
                <a:gd name="connsiteX1" fmla="*/ 649355 w 808382"/>
                <a:gd name="connsiteY1" fmla="*/ 26505 h 2438401"/>
                <a:gd name="connsiteX2" fmla="*/ 808382 w 808382"/>
                <a:gd name="connsiteY2" fmla="*/ 2438401 h 2438401"/>
                <a:gd name="connsiteX3" fmla="*/ 0 w 808382"/>
                <a:gd name="connsiteY3" fmla="*/ 2438401 h 2438401"/>
                <a:gd name="connsiteX4" fmla="*/ 185531 w 808382"/>
                <a:gd name="connsiteY4" fmla="*/ 0 h 2438401"/>
                <a:gd name="connsiteX0" fmla="*/ 185531 w 808382"/>
                <a:gd name="connsiteY0" fmla="*/ 160 h 2438561"/>
                <a:gd name="connsiteX1" fmla="*/ 437321 w 808382"/>
                <a:gd name="connsiteY1" fmla="*/ 79673 h 2438561"/>
                <a:gd name="connsiteX2" fmla="*/ 649355 w 808382"/>
                <a:gd name="connsiteY2" fmla="*/ 26665 h 2438561"/>
                <a:gd name="connsiteX3" fmla="*/ 808382 w 808382"/>
                <a:gd name="connsiteY3" fmla="*/ 2438561 h 2438561"/>
                <a:gd name="connsiteX4" fmla="*/ 0 w 808382"/>
                <a:gd name="connsiteY4" fmla="*/ 2438561 h 2438561"/>
                <a:gd name="connsiteX5" fmla="*/ 185531 w 808382"/>
                <a:gd name="connsiteY5" fmla="*/ 160 h 2438561"/>
                <a:gd name="connsiteX0" fmla="*/ 393316 w 1016167"/>
                <a:gd name="connsiteY0" fmla="*/ 160 h 2438561"/>
                <a:gd name="connsiteX1" fmla="*/ 645106 w 1016167"/>
                <a:gd name="connsiteY1" fmla="*/ 79673 h 2438561"/>
                <a:gd name="connsiteX2" fmla="*/ 857140 w 1016167"/>
                <a:gd name="connsiteY2" fmla="*/ 26665 h 2438561"/>
                <a:gd name="connsiteX3" fmla="*/ 1016167 w 1016167"/>
                <a:gd name="connsiteY3" fmla="*/ 2438561 h 2438561"/>
                <a:gd name="connsiteX4" fmla="*/ 207785 w 1016167"/>
                <a:gd name="connsiteY4" fmla="*/ 2438561 h 2438561"/>
                <a:gd name="connsiteX5" fmla="*/ 393316 w 1016167"/>
                <a:gd name="connsiteY5" fmla="*/ 160 h 2438561"/>
                <a:gd name="connsiteX0" fmla="*/ 402887 w 1025738"/>
                <a:gd name="connsiteY0" fmla="*/ 160 h 2438561"/>
                <a:gd name="connsiteX1" fmla="*/ 654677 w 1025738"/>
                <a:gd name="connsiteY1" fmla="*/ 79673 h 2438561"/>
                <a:gd name="connsiteX2" fmla="*/ 866711 w 1025738"/>
                <a:gd name="connsiteY2" fmla="*/ 26665 h 2438561"/>
                <a:gd name="connsiteX3" fmla="*/ 1025738 w 1025738"/>
                <a:gd name="connsiteY3" fmla="*/ 2438561 h 2438561"/>
                <a:gd name="connsiteX4" fmla="*/ 217356 w 1025738"/>
                <a:gd name="connsiteY4" fmla="*/ 2438561 h 2438561"/>
                <a:gd name="connsiteX5" fmla="*/ 402887 w 1025738"/>
                <a:gd name="connsiteY5" fmla="*/ 160 h 2438561"/>
                <a:gd name="connsiteX0" fmla="*/ 395647 w 1018498"/>
                <a:gd name="connsiteY0" fmla="*/ 160 h 2438561"/>
                <a:gd name="connsiteX1" fmla="*/ 647437 w 1018498"/>
                <a:gd name="connsiteY1" fmla="*/ 79673 h 2438561"/>
                <a:gd name="connsiteX2" fmla="*/ 859471 w 1018498"/>
                <a:gd name="connsiteY2" fmla="*/ 26665 h 2438561"/>
                <a:gd name="connsiteX3" fmla="*/ 1018498 w 1018498"/>
                <a:gd name="connsiteY3" fmla="*/ 2438561 h 2438561"/>
                <a:gd name="connsiteX4" fmla="*/ 210116 w 1018498"/>
                <a:gd name="connsiteY4" fmla="*/ 2438561 h 2438561"/>
                <a:gd name="connsiteX5" fmla="*/ 395647 w 1018498"/>
                <a:gd name="connsiteY5" fmla="*/ 160 h 2438561"/>
                <a:gd name="connsiteX0" fmla="*/ 343595 w 966446"/>
                <a:gd name="connsiteY0" fmla="*/ 160 h 2438561"/>
                <a:gd name="connsiteX1" fmla="*/ 595385 w 966446"/>
                <a:gd name="connsiteY1" fmla="*/ 79673 h 2438561"/>
                <a:gd name="connsiteX2" fmla="*/ 807419 w 966446"/>
                <a:gd name="connsiteY2" fmla="*/ 26665 h 2438561"/>
                <a:gd name="connsiteX3" fmla="*/ 966446 w 966446"/>
                <a:gd name="connsiteY3" fmla="*/ 2438561 h 2438561"/>
                <a:gd name="connsiteX4" fmla="*/ 224324 w 966446"/>
                <a:gd name="connsiteY4" fmla="*/ 2438561 h 2438561"/>
                <a:gd name="connsiteX5" fmla="*/ 343595 w 966446"/>
                <a:gd name="connsiteY5" fmla="*/ 160 h 2438561"/>
                <a:gd name="connsiteX0" fmla="*/ 419935 w 1042786"/>
                <a:gd name="connsiteY0" fmla="*/ 160 h 2438561"/>
                <a:gd name="connsiteX1" fmla="*/ 671725 w 1042786"/>
                <a:gd name="connsiteY1" fmla="*/ 79673 h 2438561"/>
                <a:gd name="connsiteX2" fmla="*/ 883759 w 1042786"/>
                <a:gd name="connsiteY2" fmla="*/ 26665 h 2438561"/>
                <a:gd name="connsiteX3" fmla="*/ 1042786 w 1042786"/>
                <a:gd name="connsiteY3" fmla="*/ 2438561 h 2438561"/>
                <a:gd name="connsiteX4" fmla="*/ 300664 w 1042786"/>
                <a:gd name="connsiteY4" fmla="*/ 2438561 h 2438561"/>
                <a:gd name="connsiteX5" fmla="*/ 419935 w 1042786"/>
                <a:gd name="connsiteY5" fmla="*/ 160 h 2438561"/>
                <a:gd name="connsiteX0" fmla="*/ 419935 w 989777"/>
                <a:gd name="connsiteY0" fmla="*/ 160 h 2438561"/>
                <a:gd name="connsiteX1" fmla="*/ 671725 w 989777"/>
                <a:gd name="connsiteY1" fmla="*/ 79673 h 2438561"/>
                <a:gd name="connsiteX2" fmla="*/ 883759 w 989777"/>
                <a:gd name="connsiteY2" fmla="*/ 26665 h 2438561"/>
                <a:gd name="connsiteX3" fmla="*/ 989777 w 989777"/>
                <a:gd name="connsiteY3" fmla="*/ 2438561 h 2438561"/>
                <a:gd name="connsiteX4" fmla="*/ 300664 w 989777"/>
                <a:gd name="connsiteY4" fmla="*/ 2438561 h 2438561"/>
                <a:gd name="connsiteX5" fmla="*/ 419935 w 989777"/>
                <a:gd name="connsiteY5" fmla="*/ 160 h 2438561"/>
                <a:gd name="connsiteX0" fmla="*/ 419935 w 1226865"/>
                <a:gd name="connsiteY0" fmla="*/ 160 h 2438561"/>
                <a:gd name="connsiteX1" fmla="*/ 671725 w 1226865"/>
                <a:gd name="connsiteY1" fmla="*/ 79673 h 2438561"/>
                <a:gd name="connsiteX2" fmla="*/ 883759 w 1226865"/>
                <a:gd name="connsiteY2" fmla="*/ 26665 h 2438561"/>
                <a:gd name="connsiteX3" fmla="*/ 989777 w 1226865"/>
                <a:gd name="connsiteY3" fmla="*/ 2438561 h 2438561"/>
                <a:gd name="connsiteX4" fmla="*/ 300664 w 1226865"/>
                <a:gd name="connsiteY4" fmla="*/ 2438561 h 2438561"/>
                <a:gd name="connsiteX5" fmla="*/ 419935 w 1226865"/>
                <a:gd name="connsiteY5" fmla="*/ 160 h 2438561"/>
                <a:gd name="connsiteX0" fmla="*/ 419935 w 1277421"/>
                <a:gd name="connsiteY0" fmla="*/ 160 h 2438561"/>
                <a:gd name="connsiteX1" fmla="*/ 671725 w 1277421"/>
                <a:gd name="connsiteY1" fmla="*/ 79673 h 2438561"/>
                <a:gd name="connsiteX2" fmla="*/ 883759 w 1277421"/>
                <a:gd name="connsiteY2" fmla="*/ 26665 h 2438561"/>
                <a:gd name="connsiteX3" fmla="*/ 989777 w 1277421"/>
                <a:gd name="connsiteY3" fmla="*/ 2438561 h 2438561"/>
                <a:gd name="connsiteX4" fmla="*/ 300664 w 1277421"/>
                <a:gd name="connsiteY4" fmla="*/ 2438561 h 2438561"/>
                <a:gd name="connsiteX5" fmla="*/ 419935 w 1277421"/>
                <a:gd name="connsiteY5" fmla="*/ 160 h 2438561"/>
                <a:gd name="connsiteX0" fmla="*/ 419935 w 1277421"/>
                <a:gd name="connsiteY0" fmla="*/ 216 h 2438617"/>
                <a:gd name="connsiteX1" fmla="*/ 671725 w 1277421"/>
                <a:gd name="connsiteY1" fmla="*/ 79729 h 2438617"/>
                <a:gd name="connsiteX2" fmla="*/ 883759 w 1277421"/>
                <a:gd name="connsiteY2" fmla="*/ 26721 h 2438617"/>
                <a:gd name="connsiteX3" fmla="*/ 989777 w 1277421"/>
                <a:gd name="connsiteY3" fmla="*/ 2438617 h 2438617"/>
                <a:gd name="connsiteX4" fmla="*/ 300664 w 1277421"/>
                <a:gd name="connsiteY4" fmla="*/ 2438617 h 2438617"/>
                <a:gd name="connsiteX5" fmla="*/ 419935 w 1277421"/>
                <a:gd name="connsiteY5" fmla="*/ 216 h 2438617"/>
                <a:gd name="connsiteX0" fmla="*/ 419935 w 1277421"/>
                <a:gd name="connsiteY0" fmla="*/ 18809 h 2457210"/>
                <a:gd name="connsiteX1" fmla="*/ 671725 w 1277421"/>
                <a:gd name="connsiteY1" fmla="*/ 98322 h 2457210"/>
                <a:gd name="connsiteX2" fmla="*/ 883759 w 1277421"/>
                <a:gd name="connsiteY2" fmla="*/ 45314 h 2457210"/>
                <a:gd name="connsiteX3" fmla="*/ 989777 w 1277421"/>
                <a:gd name="connsiteY3" fmla="*/ 2457210 h 2457210"/>
                <a:gd name="connsiteX4" fmla="*/ 300664 w 1277421"/>
                <a:gd name="connsiteY4" fmla="*/ 2457210 h 2457210"/>
                <a:gd name="connsiteX5" fmla="*/ 419935 w 1277421"/>
                <a:gd name="connsiteY5" fmla="*/ 18809 h 2457210"/>
                <a:gd name="connsiteX0" fmla="*/ 419935 w 1277421"/>
                <a:gd name="connsiteY0" fmla="*/ 428 h 2438829"/>
                <a:gd name="connsiteX1" fmla="*/ 671725 w 1277421"/>
                <a:gd name="connsiteY1" fmla="*/ 79941 h 2438829"/>
                <a:gd name="connsiteX2" fmla="*/ 883759 w 1277421"/>
                <a:gd name="connsiteY2" fmla="*/ 26933 h 2438829"/>
                <a:gd name="connsiteX3" fmla="*/ 989777 w 1277421"/>
                <a:gd name="connsiteY3" fmla="*/ 2438829 h 2438829"/>
                <a:gd name="connsiteX4" fmla="*/ 300664 w 1277421"/>
                <a:gd name="connsiteY4" fmla="*/ 2438829 h 2438829"/>
                <a:gd name="connsiteX5" fmla="*/ 419935 w 1277421"/>
                <a:gd name="connsiteY5" fmla="*/ 428 h 2438829"/>
                <a:gd name="connsiteX0" fmla="*/ 419935 w 1277421"/>
                <a:gd name="connsiteY0" fmla="*/ 13651 h 2452052"/>
                <a:gd name="connsiteX1" fmla="*/ 67172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19935 w 1277421"/>
                <a:gd name="connsiteY0" fmla="*/ 13651 h 2452052"/>
                <a:gd name="connsiteX1" fmla="*/ 65267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08617 w 1266103"/>
                <a:gd name="connsiteY0" fmla="*/ 13651 h 2452052"/>
                <a:gd name="connsiteX1" fmla="*/ 641357 w 1266103"/>
                <a:gd name="connsiteY1" fmla="*/ 93164 h 2452052"/>
                <a:gd name="connsiteX2" fmla="*/ 872441 w 1266103"/>
                <a:gd name="connsiteY2" fmla="*/ 40156 h 2452052"/>
                <a:gd name="connsiteX3" fmla="*/ 978459 w 1266103"/>
                <a:gd name="connsiteY3" fmla="*/ 2452052 h 2452052"/>
                <a:gd name="connsiteX4" fmla="*/ 289346 w 1266103"/>
                <a:gd name="connsiteY4" fmla="*/ 2452052 h 2452052"/>
                <a:gd name="connsiteX5" fmla="*/ 408617 w 1266103"/>
                <a:gd name="connsiteY5" fmla="*/ 13651 h 2452052"/>
                <a:gd name="connsiteX0" fmla="*/ 417042 w 1274528"/>
                <a:gd name="connsiteY0" fmla="*/ 13651 h 2452052"/>
                <a:gd name="connsiteX1" fmla="*/ 649782 w 1274528"/>
                <a:gd name="connsiteY1" fmla="*/ 93164 h 2452052"/>
                <a:gd name="connsiteX2" fmla="*/ 880866 w 1274528"/>
                <a:gd name="connsiteY2" fmla="*/ 40156 h 2452052"/>
                <a:gd name="connsiteX3" fmla="*/ 986884 w 1274528"/>
                <a:gd name="connsiteY3" fmla="*/ 2452052 h 2452052"/>
                <a:gd name="connsiteX4" fmla="*/ 297771 w 1274528"/>
                <a:gd name="connsiteY4" fmla="*/ 2452052 h 2452052"/>
                <a:gd name="connsiteX5" fmla="*/ 417042 w 1274528"/>
                <a:gd name="connsiteY5" fmla="*/ 13651 h 2452052"/>
                <a:gd name="connsiteX0" fmla="*/ 417042 w 1226121"/>
                <a:gd name="connsiteY0" fmla="*/ 13651 h 2452052"/>
                <a:gd name="connsiteX1" fmla="*/ 649782 w 1226121"/>
                <a:gd name="connsiteY1" fmla="*/ 93164 h 2452052"/>
                <a:gd name="connsiteX2" fmla="*/ 880866 w 1226121"/>
                <a:gd name="connsiteY2" fmla="*/ 40156 h 2452052"/>
                <a:gd name="connsiteX3" fmla="*/ 986884 w 1226121"/>
                <a:gd name="connsiteY3" fmla="*/ 2452052 h 2452052"/>
                <a:gd name="connsiteX4" fmla="*/ 297771 w 1226121"/>
                <a:gd name="connsiteY4" fmla="*/ 2452052 h 2452052"/>
                <a:gd name="connsiteX5" fmla="*/ 417042 w 1226121"/>
                <a:gd name="connsiteY5" fmla="*/ 13651 h 2452052"/>
                <a:gd name="connsiteX0" fmla="*/ 417042 w 1229924"/>
                <a:gd name="connsiteY0" fmla="*/ 13651 h 2452052"/>
                <a:gd name="connsiteX1" fmla="*/ 649782 w 1229924"/>
                <a:gd name="connsiteY1" fmla="*/ 93164 h 2452052"/>
                <a:gd name="connsiteX2" fmla="*/ 880866 w 1229924"/>
                <a:gd name="connsiteY2" fmla="*/ 40156 h 2452052"/>
                <a:gd name="connsiteX3" fmla="*/ 986884 w 1229924"/>
                <a:gd name="connsiteY3" fmla="*/ 2452052 h 2452052"/>
                <a:gd name="connsiteX4" fmla="*/ 297771 w 1229924"/>
                <a:gd name="connsiteY4" fmla="*/ 2452052 h 2452052"/>
                <a:gd name="connsiteX5" fmla="*/ 417042 w 1229924"/>
                <a:gd name="connsiteY5" fmla="*/ 13651 h 2452052"/>
                <a:gd name="connsiteX0" fmla="*/ 297098 w 1272841"/>
                <a:gd name="connsiteY0" fmla="*/ 4685 h 2729157"/>
                <a:gd name="connsiteX1" fmla="*/ 692699 w 1272841"/>
                <a:gd name="connsiteY1" fmla="*/ 370269 h 2729157"/>
                <a:gd name="connsiteX2" fmla="*/ 923783 w 1272841"/>
                <a:gd name="connsiteY2" fmla="*/ 317261 h 2729157"/>
                <a:gd name="connsiteX3" fmla="*/ 1029801 w 1272841"/>
                <a:gd name="connsiteY3" fmla="*/ 2729157 h 2729157"/>
                <a:gd name="connsiteX4" fmla="*/ 340688 w 1272841"/>
                <a:gd name="connsiteY4" fmla="*/ 2729157 h 2729157"/>
                <a:gd name="connsiteX5" fmla="*/ 297098 w 1272841"/>
                <a:gd name="connsiteY5" fmla="*/ 4685 h 2729157"/>
                <a:gd name="connsiteX0" fmla="*/ 297098 w 1321637"/>
                <a:gd name="connsiteY0" fmla="*/ 4685 h 2729157"/>
                <a:gd name="connsiteX1" fmla="*/ 692699 w 1321637"/>
                <a:gd name="connsiteY1" fmla="*/ 370269 h 2729157"/>
                <a:gd name="connsiteX2" fmla="*/ 1099671 w 1321637"/>
                <a:gd name="connsiteY2" fmla="*/ 72056 h 2729157"/>
                <a:gd name="connsiteX3" fmla="*/ 1029801 w 1321637"/>
                <a:gd name="connsiteY3" fmla="*/ 2729157 h 2729157"/>
                <a:gd name="connsiteX4" fmla="*/ 340688 w 1321637"/>
                <a:gd name="connsiteY4" fmla="*/ 2729157 h 2729157"/>
                <a:gd name="connsiteX5" fmla="*/ 297098 w 1321637"/>
                <a:gd name="connsiteY5" fmla="*/ 4685 h 2729157"/>
                <a:gd name="connsiteX0" fmla="*/ 437186 w 1461725"/>
                <a:gd name="connsiteY0" fmla="*/ 4685 h 2729157"/>
                <a:gd name="connsiteX1" fmla="*/ 832787 w 1461725"/>
                <a:gd name="connsiteY1" fmla="*/ 370269 h 2729157"/>
                <a:gd name="connsiteX2" fmla="*/ 1239759 w 1461725"/>
                <a:gd name="connsiteY2" fmla="*/ 72056 h 2729157"/>
                <a:gd name="connsiteX3" fmla="*/ 1169889 w 1461725"/>
                <a:gd name="connsiteY3" fmla="*/ 2729157 h 2729157"/>
                <a:gd name="connsiteX4" fmla="*/ 291858 w 1461725"/>
                <a:gd name="connsiteY4" fmla="*/ 2504383 h 2729157"/>
                <a:gd name="connsiteX5" fmla="*/ 437186 w 1461725"/>
                <a:gd name="connsiteY5" fmla="*/ 4685 h 2729157"/>
                <a:gd name="connsiteX0" fmla="*/ 228857 w 1253396"/>
                <a:gd name="connsiteY0" fmla="*/ 4685 h 2729157"/>
                <a:gd name="connsiteX1" fmla="*/ 624458 w 1253396"/>
                <a:gd name="connsiteY1" fmla="*/ 370269 h 2729157"/>
                <a:gd name="connsiteX2" fmla="*/ 1031430 w 1253396"/>
                <a:gd name="connsiteY2" fmla="*/ 72056 h 2729157"/>
                <a:gd name="connsiteX3" fmla="*/ 961560 w 1253396"/>
                <a:gd name="connsiteY3" fmla="*/ 2729157 h 2729157"/>
                <a:gd name="connsiteX4" fmla="*/ 83529 w 1253396"/>
                <a:gd name="connsiteY4" fmla="*/ 2504383 h 2729157"/>
                <a:gd name="connsiteX5" fmla="*/ 228857 w 1253396"/>
                <a:gd name="connsiteY5" fmla="*/ 4685 h 2729157"/>
                <a:gd name="connsiteX0" fmla="*/ 110298 w 1291184"/>
                <a:gd name="connsiteY0" fmla="*/ 127524 h 2668090"/>
                <a:gd name="connsiteX1" fmla="*/ 662246 w 1291184"/>
                <a:gd name="connsiteY1" fmla="*/ 309202 h 2668090"/>
                <a:gd name="connsiteX2" fmla="*/ 1069218 w 1291184"/>
                <a:gd name="connsiteY2" fmla="*/ 10989 h 2668090"/>
                <a:gd name="connsiteX3" fmla="*/ 999348 w 1291184"/>
                <a:gd name="connsiteY3" fmla="*/ 2668090 h 2668090"/>
                <a:gd name="connsiteX4" fmla="*/ 121317 w 1291184"/>
                <a:gd name="connsiteY4" fmla="*/ 2443316 h 2668090"/>
                <a:gd name="connsiteX5" fmla="*/ 110298 w 1291184"/>
                <a:gd name="connsiteY5" fmla="*/ 127524 h 2668090"/>
                <a:gd name="connsiteX0" fmla="*/ 110298 w 1291184"/>
                <a:gd name="connsiteY0" fmla="*/ 222538 h 2763104"/>
                <a:gd name="connsiteX1" fmla="*/ 662246 w 1291184"/>
                <a:gd name="connsiteY1" fmla="*/ 404216 h 2763104"/>
                <a:gd name="connsiteX2" fmla="*/ 1069218 w 1291184"/>
                <a:gd name="connsiteY2" fmla="*/ 106003 h 2763104"/>
                <a:gd name="connsiteX3" fmla="*/ 999348 w 1291184"/>
                <a:gd name="connsiteY3" fmla="*/ 2763104 h 2763104"/>
                <a:gd name="connsiteX4" fmla="*/ 121317 w 1291184"/>
                <a:gd name="connsiteY4" fmla="*/ 2538330 h 2763104"/>
                <a:gd name="connsiteX5" fmla="*/ 110298 w 1291184"/>
                <a:gd name="connsiteY5" fmla="*/ 222538 h 2763104"/>
                <a:gd name="connsiteX0" fmla="*/ 52784 w 1233670"/>
                <a:gd name="connsiteY0" fmla="*/ 222538 h 2763104"/>
                <a:gd name="connsiteX1" fmla="*/ 604732 w 1233670"/>
                <a:gd name="connsiteY1" fmla="*/ 404216 h 2763104"/>
                <a:gd name="connsiteX2" fmla="*/ 1011704 w 1233670"/>
                <a:gd name="connsiteY2" fmla="*/ 106003 h 2763104"/>
                <a:gd name="connsiteX3" fmla="*/ 941834 w 1233670"/>
                <a:gd name="connsiteY3" fmla="*/ 2763104 h 2763104"/>
                <a:gd name="connsiteX4" fmla="*/ 63803 w 1233670"/>
                <a:gd name="connsiteY4" fmla="*/ 2538330 h 2763104"/>
                <a:gd name="connsiteX5" fmla="*/ 52784 w 1233670"/>
                <a:gd name="connsiteY5" fmla="*/ 222538 h 2763104"/>
                <a:gd name="connsiteX0" fmla="*/ 52784 w 1355775"/>
                <a:gd name="connsiteY0" fmla="*/ 222538 h 2538330"/>
                <a:gd name="connsiteX1" fmla="*/ 604732 w 1355775"/>
                <a:gd name="connsiteY1" fmla="*/ 404216 h 2538330"/>
                <a:gd name="connsiteX2" fmla="*/ 1011704 w 1355775"/>
                <a:gd name="connsiteY2" fmla="*/ 106003 h 2538330"/>
                <a:gd name="connsiteX3" fmla="*/ 1111210 w 1355775"/>
                <a:gd name="connsiteY3" fmla="*/ 2456595 h 2538330"/>
                <a:gd name="connsiteX4" fmla="*/ 63803 w 1355775"/>
                <a:gd name="connsiteY4" fmla="*/ 2538330 h 2538330"/>
                <a:gd name="connsiteX5" fmla="*/ 52784 w 1355775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77792 h 2593584"/>
                <a:gd name="connsiteX1" fmla="*/ 604732 w 1379241"/>
                <a:gd name="connsiteY1" fmla="*/ 459470 h 2593584"/>
                <a:gd name="connsiteX2" fmla="*/ 1102906 w 1379241"/>
                <a:gd name="connsiteY2" fmla="*/ 161256 h 2593584"/>
                <a:gd name="connsiteX3" fmla="*/ 1111210 w 1379241"/>
                <a:gd name="connsiteY3" fmla="*/ 2511849 h 2593584"/>
                <a:gd name="connsiteX4" fmla="*/ 63803 w 1379241"/>
                <a:gd name="connsiteY4" fmla="*/ 2593584 h 2593584"/>
                <a:gd name="connsiteX5" fmla="*/ 52784 w 1379241"/>
                <a:gd name="connsiteY5" fmla="*/ 277792 h 2593584"/>
                <a:gd name="connsiteX0" fmla="*/ 52784 w 1388657"/>
                <a:gd name="connsiteY0" fmla="*/ 277792 h 2593584"/>
                <a:gd name="connsiteX1" fmla="*/ 604732 w 1388657"/>
                <a:gd name="connsiteY1" fmla="*/ 459470 h 2593584"/>
                <a:gd name="connsiteX2" fmla="*/ 1102906 w 1388657"/>
                <a:gd name="connsiteY2" fmla="*/ 161256 h 2593584"/>
                <a:gd name="connsiteX3" fmla="*/ 1124239 w 1388657"/>
                <a:gd name="connsiteY3" fmla="*/ 2511849 h 2593584"/>
                <a:gd name="connsiteX4" fmla="*/ 63803 w 1388657"/>
                <a:gd name="connsiteY4" fmla="*/ 2593584 h 2593584"/>
                <a:gd name="connsiteX5" fmla="*/ 52784 w 1388657"/>
                <a:gd name="connsiteY5" fmla="*/ 277792 h 2593584"/>
                <a:gd name="connsiteX0" fmla="*/ 52784 w 1181038"/>
                <a:gd name="connsiteY0" fmla="*/ 277792 h 2593584"/>
                <a:gd name="connsiteX1" fmla="*/ 604732 w 1181038"/>
                <a:gd name="connsiteY1" fmla="*/ 459470 h 2593584"/>
                <a:gd name="connsiteX2" fmla="*/ 1102906 w 1181038"/>
                <a:gd name="connsiteY2" fmla="*/ 161256 h 2593584"/>
                <a:gd name="connsiteX3" fmla="*/ 1124239 w 1181038"/>
                <a:gd name="connsiteY3" fmla="*/ 2511849 h 2593584"/>
                <a:gd name="connsiteX4" fmla="*/ 63803 w 1181038"/>
                <a:gd name="connsiteY4" fmla="*/ 2593584 h 2593584"/>
                <a:gd name="connsiteX5" fmla="*/ 52784 w 1181038"/>
                <a:gd name="connsiteY5" fmla="*/ 277792 h 259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1038" h="2593584">
                  <a:moveTo>
                    <a:pt x="52784" y="277792"/>
                  </a:moveTo>
                  <a:cubicBezTo>
                    <a:pt x="343499" y="-305526"/>
                    <a:pt x="488155" y="440074"/>
                    <a:pt x="604732" y="459470"/>
                  </a:cubicBezTo>
                  <a:cubicBezTo>
                    <a:pt x="675410" y="441801"/>
                    <a:pt x="997137" y="-325001"/>
                    <a:pt x="1102906" y="161256"/>
                  </a:cubicBezTo>
                  <a:cubicBezTo>
                    <a:pt x="1168269" y="217095"/>
                    <a:pt x="1229461" y="1925553"/>
                    <a:pt x="1124239" y="2511849"/>
                  </a:cubicBezTo>
                  <a:lnTo>
                    <a:pt x="63803" y="2593584"/>
                  </a:lnTo>
                  <a:cubicBezTo>
                    <a:pt x="-30622" y="1354567"/>
                    <a:pt x="-8025" y="349506"/>
                    <a:pt x="52784" y="277792"/>
                  </a:cubicBezTo>
                  <a:close/>
                </a:path>
              </a:pathLst>
            </a:custGeom>
            <a:solidFill>
              <a:srgbClr val="F338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Rectangle 4">
              <a:extLst>
                <a:ext uri="{FF2B5EF4-FFF2-40B4-BE49-F238E27FC236}">
                  <a16:creationId xmlns:a16="http://schemas.microsoft.com/office/drawing/2014/main" id="{C9D6FE54-C654-4A1E-9060-4C709FCF894B}"/>
                </a:ext>
              </a:extLst>
            </p:cNvPr>
            <p:cNvSpPr/>
            <p:nvPr/>
          </p:nvSpPr>
          <p:spPr>
            <a:xfrm>
              <a:off x="4383957" y="4474562"/>
              <a:ext cx="863420" cy="622413"/>
            </a:xfrm>
            <a:custGeom>
              <a:avLst/>
              <a:gdLst>
                <a:gd name="connsiteX0" fmla="*/ 0 w 808382"/>
                <a:gd name="connsiteY0" fmla="*/ 0 h 2464905"/>
                <a:gd name="connsiteX1" fmla="*/ 808382 w 808382"/>
                <a:gd name="connsiteY1" fmla="*/ 0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0 w 808382"/>
                <a:gd name="connsiteY0" fmla="*/ 0 h 2464905"/>
                <a:gd name="connsiteX1" fmla="*/ 649355 w 808382"/>
                <a:gd name="connsiteY1" fmla="*/ 53009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185531 w 808382"/>
                <a:gd name="connsiteY0" fmla="*/ 0 h 2438401"/>
                <a:gd name="connsiteX1" fmla="*/ 649355 w 808382"/>
                <a:gd name="connsiteY1" fmla="*/ 26505 h 2438401"/>
                <a:gd name="connsiteX2" fmla="*/ 808382 w 808382"/>
                <a:gd name="connsiteY2" fmla="*/ 2438401 h 2438401"/>
                <a:gd name="connsiteX3" fmla="*/ 0 w 808382"/>
                <a:gd name="connsiteY3" fmla="*/ 2438401 h 2438401"/>
                <a:gd name="connsiteX4" fmla="*/ 185531 w 808382"/>
                <a:gd name="connsiteY4" fmla="*/ 0 h 2438401"/>
                <a:gd name="connsiteX0" fmla="*/ 185531 w 808382"/>
                <a:gd name="connsiteY0" fmla="*/ 160 h 2438561"/>
                <a:gd name="connsiteX1" fmla="*/ 437321 w 808382"/>
                <a:gd name="connsiteY1" fmla="*/ 79673 h 2438561"/>
                <a:gd name="connsiteX2" fmla="*/ 649355 w 808382"/>
                <a:gd name="connsiteY2" fmla="*/ 26665 h 2438561"/>
                <a:gd name="connsiteX3" fmla="*/ 808382 w 808382"/>
                <a:gd name="connsiteY3" fmla="*/ 2438561 h 2438561"/>
                <a:gd name="connsiteX4" fmla="*/ 0 w 808382"/>
                <a:gd name="connsiteY4" fmla="*/ 2438561 h 2438561"/>
                <a:gd name="connsiteX5" fmla="*/ 185531 w 808382"/>
                <a:gd name="connsiteY5" fmla="*/ 160 h 2438561"/>
                <a:gd name="connsiteX0" fmla="*/ 393316 w 1016167"/>
                <a:gd name="connsiteY0" fmla="*/ 160 h 2438561"/>
                <a:gd name="connsiteX1" fmla="*/ 645106 w 1016167"/>
                <a:gd name="connsiteY1" fmla="*/ 79673 h 2438561"/>
                <a:gd name="connsiteX2" fmla="*/ 857140 w 1016167"/>
                <a:gd name="connsiteY2" fmla="*/ 26665 h 2438561"/>
                <a:gd name="connsiteX3" fmla="*/ 1016167 w 1016167"/>
                <a:gd name="connsiteY3" fmla="*/ 2438561 h 2438561"/>
                <a:gd name="connsiteX4" fmla="*/ 207785 w 1016167"/>
                <a:gd name="connsiteY4" fmla="*/ 2438561 h 2438561"/>
                <a:gd name="connsiteX5" fmla="*/ 393316 w 1016167"/>
                <a:gd name="connsiteY5" fmla="*/ 160 h 2438561"/>
                <a:gd name="connsiteX0" fmla="*/ 402887 w 1025738"/>
                <a:gd name="connsiteY0" fmla="*/ 160 h 2438561"/>
                <a:gd name="connsiteX1" fmla="*/ 654677 w 1025738"/>
                <a:gd name="connsiteY1" fmla="*/ 79673 h 2438561"/>
                <a:gd name="connsiteX2" fmla="*/ 866711 w 1025738"/>
                <a:gd name="connsiteY2" fmla="*/ 26665 h 2438561"/>
                <a:gd name="connsiteX3" fmla="*/ 1025738 w 1025738"/>
                <a:gd name="connsiteY3" fmla="*/ 2438561 h 2438561"/>
                <a:gd name="connsiteX4" fmla="*/ 217356 w 1025738"/>
                <a:gd name="connsiteY4" fmla="*/ 2438561 h 2438561"/>
                <a:gd name="connsiteX5" fmla="*/ 402887 w 1025738"/>
                <a:gd name="connsiteY5" fmla="*/ 160 h 2438561"/>
                <a:gd name="connsiteX0" fmla="*/ 395647 w 1018498"/>
                <a:gd name="connsiteY0" fmla="*/ 160 h 2438561"/>
                <a:gd name="connsiteX1" fmla="*/ 647437 w 1018498"/>
                <a:gd name="connsiteY1" fmla="*/ 79673 h 2438561"/>
                <a:gd name="connsiteX2" fmla="*/ 859471 w 1018498"/>
                <a:gd name="connsiteY2" fmla="*/ 26665 h 2438561"/>
                <a:gd name="connsiteX3" fmla="*/ 1018498 w 1018498"/>
                <a:gd name="connsiteY3" fmla="*/ 2438561 h 2438561"/>
                <a:gd name="connsiteX4" fmla="*/ 210116 w 1018498"/>
                <a:gd name="connsiteY4" fmla="*/ 2438561 h 2438561"/>
                <a:gd name="connsiteX5" fmla="*/ 395647 w 1018498"/>
                <a:gd name="connsiteY5" fmla="*/ 160 h 2438561"/>
                <a:gd name="connsiteX0" fmla="*/ 343595 w 966446"/>
                <a:gd name="connsiteY0" fmla="*/ 160 h 2438561"/>
                <a:gd name="connsiteX1" fmla="*/ 595385 w 966446"/>
                <a:gd name="connsiteY1" fmla="*/ 79673 h 2438561"/>
                <a:gd name="connsiteX2" fmla="*/ 807419 w 966446"/>
                <a:gd name="connsiteY2" fmla="*/ 26665 h 2438561"/>
                <a:gd name="connsiteX3" fmla="*/ 966446 w 966446"/>
                <a:gd name="connsiteY3" fmla="*/ 2438561 h 2438561"/>
                <a:gd name="connsiteX4" fmla="*/ 224324 w 966446"/>
                <a:gd name="connsiteY4" fmla="*/ 2438561 h 2438561"/>
                <a:gd name="connsiteX5" fmla="*/ 343595 w 966446"/>
                <a:gd name="connsiteY5" fmla="*/ 160 h 2438561"/>
                <a:gd name="connsiteX0" fmla="*/ 419935 w 1042786"/>
                <a:gd name="connsiteY0" fmla="*/ 160 h 2438561"/>
                <a:gd name="connsiteX1" fmla="*/ 671725 w 1042786"/>
                <a:gd name="connsiteY1" fmla="*/ 79673 h 2438561"/>
                <a:gd name="connsiteX2" fmla="*/ 883759 w 1042786"/>
                <a:gd name="connsiteY2" fmla="*/ 26665 h 2438561"/>
                <a:gd name="connsiteX3" fmla="*/ 1042786 w 1042786"/>
                <a:gd name="connsiteY3" fmla="*/ 2438561 h 2438561"/>
                <a:gd name="connsiteX4" fmla="*/ 300664 w 1042786"/>
                <a:gd name="connsiteY4" fmla="*/ 2438561 h 2438561"/>
                <a:gd name="connsiteX5" fmla="*/ 419935 w 1042786"/>
                <a:gd name="connsiteY5" fmla="*/ 160 h 2438561"/>
                <a:gd name="connsiteX0" fmla="*/ 419935 w 989777"/>
                <a:gd name="connsiteY0" fmla="*/ 160 h 2438561"/>
                <a:gd name="connsiteX1" fmla="*/ 671725 w 989777"/>
                <a:gd name="connsiteY1" fmla="*/ 79673 h 2438561"/>
                <a:gd name="connsiteX2" fmla="*/ 883759 w 989777"/>
                <a:gd name="connsiteY2" fmla="*/ 26665 h 2438561"/>
                <a:gd name="connsiteX3" fmla="*/ 989777 w 989777"/>
                <a:gd name="connsiteY3" fmla="*/ 2438561 h 2438561"/>
                <a:gd name="connsiteX4" fmla="*/ 300664 w 989777"/>
                <a:gd name="connsiteY4" fmla="*/ 2438561 h 2438561"/>
                <a:gd name="connsiteX5" fmla="*/ 419935 w 989777"/>
                <a:gd name="connsiteY5" fmla="*/ 160 h 2438561"/>
                <a:gd name="connsiteX0" fmla="*/ 419935 w 1226865"/>
                <a:gd name="connsiteY0" fmla="*/ 160 h 2438561"/>
                <a:gd name="connsiteX1" fmla="*/ 671725 w 1226865"/>
                <a:gd name="connsiteY1" fmla="*/ 79673 h 2438561"/>
                <a:gd name="connsiteX2" fmla="*/ 883759 w 1226865"/>
                <a:gd name="connsiteY2" fmla="*/ 26665 h 2438561"/>
                <a:gd name="connsiteX3" fmla="*/ 989777 w 1226865"/>
                <a:gd name="connsiteY3" fmla="*/ 2438561 h 2438561"/>
                <a:gd name="connsiteX4" fmla="*/ 300664 w 1226865"/>
                <a:gd name="connsiteY4" fmla="*/ 2438561 h 2438561"/>
                <a:gd name="connsiteX5" fmla="*/ 419935 w 1226865"/>
                <a:gd name="connsiteY5" fmla="*/ 160 h 2438561"/>
                <a:gd name="connsiteX0" fmla="*/ 419935 w 1277421"/>
                <a:gd name="connsiteY0" fmla="*/ 160 h 2438561"/>
                <a:gd name="connsiteX1" fmla="*/ 671725 w 1277421"/>
                <a:gd name="connsiteY1" fmla="*/ 79673 h 2438561"/>
                <a:gd name="connsiteX2" fmla="*/ 883759 w 1277421"/>
                <a:gd name="connsiteY2" fmla="*/ 26665 h 2438561"/>
                <a:gd name="connsiteX3" fmla="*/ 989777 w 1277421"/>
                <a:gd name="connsiteY3" fmla="*/ 2438561 h 2438561"/>
                <a:gd name="connsiteX4" fmla="*/ 300664 w 1277421"/>
                <a:gd name="connsiteY4" fmla="*/ 2438561 h 2438561"/>
                <a:gd name="connsiteX5" fmla="*/ 419935 w 1277421"/>
                <a:gd name="connsiteY5" fmla="*/ 160 h 2438561"/>
                <a:gd name="connsiteX0" fmla="*/ 419935 w 1277421"/>
                <a:gd name="connsiteY0" fmla="*/ 216 h 2438617"/>
                <a:gd name="connsiteX1" fmla="*/ 671725 w 1277421"/>
                <a:gd name="connsiteY1" fmla="*/ 79729 h 2438617"/>
                <a:gd name="connsiteX2" fmla="*/ 883759 w 1277421"/>
                <a:gd name="connsiteY2" fmla="*/ 26721 h 2438617"/>
                <a:gd name="connsiteX3" fmla="*/ 989777 w 1277421"/>
                <a:gd name="connsiteY3" fmla="*/ 2438617 h 2438617"/>
                <a:gd name="connsiteX4" fmla="*/ 300664 w 1277421"/>
                <a:gd name="connsiteY4" fmla="*/ 2438617 h 2438617"/>
                <a:gd name="connsiteX5" fmla="*/ 419935 w 1277421"/>
                <a:gd name="connsiteY5" fmla="*/ 216 h 2438617"/>
                <a:gd name="connsiteX0" fmla="*/ 419935 w 1277421"/>
                <a:gd name="connsiteY0" fmla="*/ 18809 h 2457210"/>
                <a:gd name="connsiteX1" fmla="*/ 671725 w 1277421"/>
                <a:gd name="connsiteY1" fmla="*/ 98322 h 2457210"/>
                <a:gd name="connsiteX2" fmla="*/ 883759 w 1277421"/>
                <a:gd name="connsiteY2" fmla="*/ 45314 h 2457210"/>
                <a:gd name="connsiteX3" fmla="*/ 989777 w 1277421"/>
                <a:gd name="connsiteY3" fmla="*/ 2457210 h 2457210"/>
                <a:gd name="connsiteX4" fmla="*/ 300664 w 1277421"/>
                <a:gd name="connsiteY4" fmla="*/ 2457210 h 2457210"/>
                <a:gd name="connsiteX5" fmla="*/ 419935 w 1277421"/>
                <a:gd name="connsiteY5" fmla="*/ 18809 h 2457210"/>
                <a:gd name="connsiteX0" fmla="*/ 419935 w 1277421"/>
                <a:gd name="connsiteY0" fmla="*/ 428 h 2438829"/>
                <a:gd name="connsiteX1" fmla="*/ 671725 w 1277421"/>
                <a:gd name="connsiteY1" fmla="*/ 79941 h 2438829"/>
                <a:gd name="connsiteX2" fmla="*/ 883759 w 1277421"/>
                <a:gd name="connsiteY2" fmla="*/ 26933 h 2438829"/>
                <a:gd name="connsiteX3" fmla="*/ 989777 w 1277421"/>
                <a:gd name="connsiteY3" fmla="*/ 2438829 h 2438829"/>
                <a:gd name="connsiteX4" fmla="*/ 300664 w 1277421"/>
                <a:gd name="connsiteY4" fmla="*/ 2438829 h 2438829"/>
                <a:gd name="connsiteX5" fmla="*/ 419935 w 1277421"/>
                <a:gd name="connsiteY5" fmla="*/ 428 h 2438829"/>
                <a:gd name="connsiteX0" fmla="*/ 419935 w 1277421"/>
                <a:gd name="connsiteY0" fmla="*/ 13651 h 2452052"/>
                <a:gd name="connsiteX1" fmla="*/ 67172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19935 w 1277421"/>
                <a:gd name="connsiteY0" fmla="*/ 13651 h 2452052"/>
                <a:gd name="connsiteX1" fmla="*/ 65267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08617 w 1266103"/>
                <a:gd name="connsiteY0" fmla="*/ 13651 h 2452052"/>
                <a:gd name="connsiteX1" fmla="*/ 641357 w 1266103"/>
                <a:gd name="connsiteY1" fmla="*/ 93164 h 2452052"/>
                <a:gd name="connsiteX2" fmla="*/ 872441 w 1266103"/>
                <a:gd name="connsiteY2" fmla="*/ 40156 h 2452052"/>
                <a:gd name="connsiteX3" fmla="*/ 978459 w 1266103"/>
                <a:gd name="connsiteY3" fmla="*/ 2452052 h 2452052"/>
                <a:gd name="connsiteX4" fmla="*/ 289346 w 1266103"/>
                <a:gd name="connsiteY4" fmla="*/ 2452052 h 2452052"/>
                <a:gd name="connsiteX5" fmla="*/ 408617 w 1266103"/>
                <a:gd name="connsiteY5" fmla="*/ 13651 h 2452052"/>
                <a:gd name="connsiteX0" fmla="*/ 417042 w 1274528"/>
                <a:gd name="connsiteY0" fmla="*/ 13651 h 2452052"/>
                <a:gd name="connsiteX1" fmla="*/ 649782 w 1274528"/>
                <a:gd name="connsiteY1" fmla="*/ 93164 h 2452052"/>
                <a:gd name="connsiteX2" fmla="*/ 880866 w 1274528"/>
                <a:gd name="connsiteY2" fmla="*/ 40156 h 2452052"/>
                <a:gd name="connsiteX3" fmla="*/ 986884 w 1274528"/>
                <a:gd name="connsiteY3" fmla="*/ 2452052 h 2452052"/>
                <a:gd name="connsiteX4" fmla="*/ 297771 w 1274528"/>
                <a:gd name="connsiteY4" fmla="*/ 2452052 h 2452052"/>
                <a:gd name="connsiteX5" fmla="*/ 417042 w 1274528"/>
                <a:gd name="connsiteY5" fmla="*/ 13651 h 2452052"/>
                <a:gd name="connsiteX0" fmla="*/ 417042 w 1226121"/>
                <a:gd name="connsiteY0" fmla="*/ 13651 h 2452052"/>
                <a:gd name="connsiteX1" fmla="*/ 649782 w 1226121"/>
                <a:gd name="connsiteY1" fmla="*/ 93164 h 2452052"/>
                <a:gd name="connsiteX2" fmla="*/ 880866 w 1226121"/>
                <a:gd name="connsiteY2" fmla="*/ 40156 h 2452052"/>
                <a:gd name="connsiteX3" fmla="*/ 986884 w 1226121"/>
                <a:gd name="connsiteY3" fmla="*/ 2452052 h 2452052"/>
                <a:gd name="connsiteX4" fmla="*/ 297771 w 1226121"/>
                <a:gd name="connsiteY4" fmla="*/ 2452052 h 2452052"/>
                <a:gd name="connsiteX5" fmla="*/ 417042 w 1226121"/>
                <a:gd name="connsiteY5" fmla="*/ 13651 h 2452052"/>
                <a:gd name="connsiteX0" fmla="*/ 417042 w 1229924"/>
                <a:gd name="connsiteY0" fmla="*/ 13651 h 2452052"/>
                <a:gd name="connsiteX1" fmla="*/ 649782 w 1229924"/>
                <a:gd name="connsiteY1" fmla="*/ 93164 h 2452052"/>
                <a:gd name="connsiteX2" fmla="*/ 880866 w 1229924"/>
                <a:gd name="connsiteY2" fmla="*/ 40156 h 2452052"/>
                <a:gd name="connsiteX3" fmla="*/ 986884 w 1229924"/>
                <a:gd name="connsiteY3" fmla="*/ 2452052 h 2452052"/>
                <a:gd name="connsiteX4" fmla="*/ 297771 w 1229924"/>
                <a:gd name="connsiteY4" fmla="*/ 2452052 h 2452052"/>
                <a:gd name="connsiteX5" fmla="*/ 417042 w 1229924"/>
                <a:gd name="connsiteY5" fmla="*/ 13651 h 2452052"/>
                <a:gd name="connsiteX0" fmla="*/ 297098 w 1272841"/>
                <a:gd name="connsiteY0" fmla="*/ 4685 h 2729157"/>
                <a:gd name="connsiteX1" fmla="*/ 692699 w 1272841"/>
                <a:gd name="connsiteY1" fmla="*/ 370269 h 2729157"/>
                <a:gd name="connsiteX2" fmla="*/ 923783 w 1272841"/>
                <a:gd name="connsiteY2" fmla="*/ 317261 h 2729157"/>
                <a:gd name="connsiteX3" fmla="*/ 1029801 w 1272841"/>
                <a:gd name="connsiteY3" fmla="*/ 2729157 h 2729157"/>
                <a:gd name="connsiteX4" fmla="*/ 340688 w 1272841"/>
                <a:gd name="connsiteY4" fmla="*/ 2729157 h 2729157"/>
                <a:gd name="connsiteX5" fmla="*/ 297098 w 1272841"/>
                <a:gd name="connsiteY5" fmla="*/ 4685 h 2729157"/>
                <a:gd name="connsiteX0" fmla="*/ 297098 w 1321637"/>
                <a:gd name="connsiteY0" fmla="*/ 4685 h 2729157"/>
                <a:gd name="connsiteX1" fmla="*/ 692699 w 1321637"/>
                <a:gd name="connsiteY1" fmla="*/ 370269 h 2729157"/>
                <a:gd name="connsiteX2" fmla="*/ 1099671 w 1321637"/>
                <a:gd name="connsiteY2" fmla="*/ 72056 h 2729157"/>
                <a:gd name="connsiteX3" fmla="*/ 1029801 w 1321637"/>
                <a:gd name="connsiteY3" fmla="*/ 2729157 h 2729157"/>
                <a:gd name="connsiteX4" fmla="*/ 340688 w 1321637"/>
                <a:gd name="connsiteY4" fmla="*/ 2729157 h 2729157"/>
                <a:gd name="connsiteX5" fmla="*/ 297098 w 1321637"/>
                <a:gd name="connsiteY5" fmla="*/ 4685 h 2729157"/>
                <a:gd name="connsiteX0" fmla="*/ 437186 w 1461725"/>
                <a:gd name="connsiteY0" fmla="*/ 4685 h 2729157"/>
                <a:gd name="connsiteX1" fmla="*/ 832787 w 1461725"/>
                <a:gd name="connsiteY1" fmla="*/ 370269 h 2729157"/>
                <a:gd name="connsiteX2" fmla="*/ 1239759 w 1461725"/>
                <a:gd name="connsiteY2" fmla="*/ 72056 h 2729157"/>
                <a:gd name="connsiteX3" fmla="*/ 1169889 w 1461725"/>
                <a:gd name="connsiteY3" fmla="*/ 2729157 h 2729157"/>
                <a:gd name="connsiteX4" fmla="*/ 291858 w 1461725"/>
                <a:gd name="connsiteY4" fmla="*/ 2504383 h 2729157"/>
                <a:gd name="connsiteX5" fmla="*/ 437186 w 1461725"/>
                <a:gd name="connsiteY5" fmla="*/ 4685 h 2729157"/>
                <a:gd name="connsiteX0" fmla="*/ 228857 w 1253396"/>
                <a:gd name="connsiteY0" fmla="*/ 4685 h 2729157"/>
                <a:gd name="connsiteX1" fmla="*/ 624458 w 1253396"/>
                <a:gd name="connsiteY1" fmla="*/ 370269 h 2729157"/>
                <a:gd name="connsiteX2" fmla="*/ 1031430 w 1253396"/>
                <a:gd name="connsiteY2" fmla="*/ 72056 h 2729157"/>
                <a:gd name="connsiteX3" fmla="*/ 961560 w 1253396"/>
                <a:gd name="connsiteY3" fmla="*/ 2729157 h 2729157"/>
                <a:gd name="connsiteX4" fmla="*/ 83529 w 1253396"/>
                <a:gd name="connsiteY4" fmla="*/ 2504383 h 2729157"/>
                <a:gd name="connsiteX5" fmla="*/ 228857 w 1253396"/>
                <a:gd name="connsiteY5" fmla="*/ 4685 h 2729157"/>
                <a:gd name="connsiteX0" fmla="*/ 110298 w 1291184"/>
                <a:gd name="connsiteY0" fmla="*/ 127524 h 2668090"/>
                <a:gd name="connsiteX1" fmla="*/ 662246 w 1291184"/>
                <a:gd name="connsiteY1" fmla="*/ 309202 h 2668090"/>
                <a:gd name="connsiteX2" fmla="*/ 1069218 w 1291184"/>
                <a:gd name="connsiteY2" fmla="*/ 10989 h 2668090"/>
                <a:gd name="connsiteX3" fmla="*/ 999348 w 1291184"/>
                <a:gd name="connsiteY3" fmla="*/ 2668090 h 2668090"/>
                <a:gd name="connsiteX4" fmla="*/ 121317 w 1291184"/>
                <a:gd name="connsiteY4" fmla="*/ 2443316 h 2668090"/>
                <a:gd name="connsiteX5" fmla="*/ 110298 w 1291184"/>
                <a:gd name="connsiteY5" fmla="*/ 127524 h 2668090"/>
                <a:gd name="connsiteX0" fmla="*/ 110298 w 1291184"/>
                <a:gd name="connsiteY0" fmla="*/ 222538 h 2763104"/>
                <a:gd name="connsiteX1" fmla="*/ 662246 w 1291184"/>
                <a:gd name="connsiteY1" fmla="*/ 404216 h 2763104"/>
                <a:gd name="connsiteX2" fmla="*/ 1069218 w 1291184"/>
                <a:gd name="connsiteY2" fmla="*/ 106003 h 2763104"/>
                <a:gd name="connsiteX3" fmla="*/ 999348 w 1291184"/>
                <a:gd name="connsiteY3" fmla="*/ 2763104 h 2763104"/>
                <a:gd name="connsiteX4" fmla="*/ 121317 w 1291184"/>
                <a:gd name="connsiteY4" fmla="*/ 2538330 h 2763104"/>
                <a:gd name="connsiteX5" fmla="*/ 110298 w 1291184"/>
                <a:gd name="connsiteY5" fmla="*/ 222538 h 2763104"/>
                <a:gd name="connsiteX0" fmla="*/ 52784 w 1233670"/>
                <a:gd name="connsiteY0" fmla="*/ 222538 h 2763104"/>
                <a:gd name="connsiteX1" fmla="*/ 604732 w 1233670"/>
                <a:gd name="connsiteY1" fmla="*/ 404216 h 2763104"/>
                <a:gd name="connsiteX2" fmla="*/ 1011704 w 1233670"/>
                <a:gd name="connsiteY2" fmla="*/ 106003 h 2763104"/>
                <a:gd name="connsiteX3" fmla="*/ 941834 w 1233670"/>
                <a:gd name="connsiteY3" fmla="*/ 2763104 h 2763104"/>
                <a:gd name="connsiteX4" fmla="*/ 63803 w 1233670"/>
                <a:gd name="connsiteY4" fmla="*/ 2538330 h 2763104"/>
                <a:gd name="connsiteX5" fmla="*/ 52784 w 1233670"/>
                <a:gd name="connsiteY5" fmla="*/ 222538 h 2763104"/>
                <a:gd name="connsiteX0" fmla="*/ 52784 w 1355775"/>
                <a:gd name="connsiteY0" fmla="*/ 222538 h 2538330"/>
                <a:gd name="connsiteX1" fmla="*/ 604732 w 1355775"/>
                <a:gd name="connsiteY1" fmla="*/ 404216 h 2538330"/>
                <a:gd name="connsiteX2" fmla="*/ 1011704 w 1355775"/>
                <a:gd name="connsiteY2" fmla="*/ 106003 h 2538330"/>
                <a:gd name="connsiteX3" fmla="*/ 1111210 w 1355775"/>
                <a:gd name="connsiteY3" fmla="*/ 2456595 h 2538330"/>
                <a:gd name="connsiteX4" fmla="*/ 63803 w 1355775"/>
                <a:gd name="connsiteY4" fmla="*/ 2538330 h 2538330"/>
                <a:gd name="connsiteX5" fmla="*/ 52784 w 1355775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77792 h 2593584"/>
                <a:gd name="connsiteX1" fmla="*/ 604732 w 1379241"/>
                <a:gd name="connsiteY1" fmla="*/ 459470 h 2593584"/>
                <a:gd name="connsiteX2" fmla="*/ 1102906 w 1379241"/>
                <a:gd name="connsiteY2" fmla="*/ 161256 h 2593584"/>
                <a:gd name="connsiteX3" fmla="*/ 1111210 w 1379241"/>
                <a:gd name="connsiteY3" fmla="*/ 2511849 h 2593584"/>
                <a:gd name="connsiteX4" fmla="*/ 63803 w 1379241"/>
                <a:gd name="connsiteY4" fmla="*/ 2593584 h 2593584"/>
                <a:gd name="connsiteX5" fmla="*/ 52784 w 1379241"/>
                <a:gd name="connsiteY5" fmla="*/ 277792 h 2593584"/>
                <a:gd name="connsiteX0" fmla="*/ 52784 w 1388657"/>
                <a:gd name="connsiteY0" fmla="*/ 277792 h 2593584"/>
                <a:gd name="connsiteX1" fmla="*/ 604732 w 1388657"/>
                <a:gd name="connsiteY1" fmla="*/ 459470 h 2593584"/>
                <a:gd name="connsiteX2" fmla="*/ 1102906 w 1388657"/>
                <a:gd name="connsiteY2" fmla="*/ 161256 h 2593584"/>
                <a:gd name="connsiteX3" fmla="*/ 1124239 w 1388657"/>
                <a:gd name="connsiteY3" fmla="*/ 2511849 h 2593584"/>
                <a:gd name="connsiteX4" fmla="*/ 63803 w 1388657"/>
                <a:gd name="connsiteY4" fmla="*/ 2593584 h 2593584"/>
                <a:gd name="connsiteX5" fmla="*/ 52784 w 1388657"/>
                <a:gd name="connsiteY5" fmla="*/ 277792 h 2593584"/>
                <a:gd name="connsiteX0" fmla="*/ 52784 w 1181038"/>
                <a:gd name="connsiteY0" fmla="*/ 277792 h 2593584"/>
                <a:gd name="connsiteX1" fmla="*/ 604732 w 1181038"/>
                <a:gd name="connsiteY1" fmla="*/ 459470 h 2593584"/>
                <a:gd name="connsiteX2" fmla="*/ 1102906 w 1181038"/>
                <a:gd name="connsiteY2" fmla="*/ 161256 h 2593584"/>
                <a:gd name="connsiteX3" fmla="*/ 1124239 w 1181038"/>
                <a:gd name="connsiteY3" fmla="*/ 2511849 h 2593584"/>
                <a:gd name="connsiteX4" fmla="*/ 63803 w 1181038"/>
                <a:gd name="connsiteY4" fmla="*/ 2593584 h 2593584"/>
                <a:gd name="connsiteX5" fmla="*/ 52784 w 1181038"/>
                <a:gd name="connsiteY5" fmla="*/ 277792 h 2593584"/>
                <a:gd name="connsiteX0" fmla="*/ 52784 w 1181038"/>
                <a:gd name="connsiteY0" fmla="*/ 354704 h 2670496"/>
                <a:gd name="connsiteX1" fmla="*/ 1102906 w 1181038"/>
                <a:gd name="connsiteY1" fmla="*/ 238168 h 2670496"/>
                <a:gd name="connsiteX2" fmla="*/ 1124239 w 1181038"/>
                <a:gd name="connsiteY2" fmla="*/ 2588761 h 2670496"/>
                <a:gd name="connsiteX3" fmla="*/ 63803 w 1181038"/>
                <a:gd name="connsiteY3" fmla="*/ 2670496 h 2670496"/>
                <a:gd name="connsiteX4" fmla="*/ 52784 w 1181038"/>
                <a:gd name="connsiteY4" fmla="*/ 354704 h 267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038" h="2670496">
                  <a:moveTo>
                    <a:pt x="52784" y="354704"/>
                  </a:moveTo>
                  <a:cubicBezTo>
                    <a:pt x="225968" y="-50684"/>
                    <a:pt x="924330" y="-134175"/>
                    <a:pt x="1102906" y="238168"/>
                  </a:cubicBezTo>
                  <a:cubicBezTo>
                    <a:pt x="1168269" y="294007"/>
                    <a:pt x="1229461" y="2002465"/>
                    <a:pt x="1124239" y="2588761"/>
                  </a:cubicBezTo>
                  <a:lnTo>
                    <a:pt x="63803" y="2670496"/>
                  </a:lnTo>
                  <a:cubicBezTo>
                    <a:pt x="-30622" y="1431479"/>
                    <a:pt x="-8025" y="426418"/>
                    <a:pt x="52784" y="354704"/>
                  </a:cubicBezTo>
                  <a:close/>
                </a:path>
              </a:pathLst>
            </a:custGeom>
            <a:solidFill>
              <a:srgbClr val="F338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Rectangle 4">
              <a:extLst>
                <a:ext uri="{FF2B5EF4-FFF2-40B4-BE49-F238E27FC236}">
                  <a16:creationId xmlns:a16="http://schemas.microsoft.com/office/drawing/2014/main" id="{B13B122A-C129-4A40-B9A7-9E6D990B706B}"/>
                </a:ext>
              </a:extLst>
            </p:cNvPr>
            <p:cNvSpPr/>
            <p:nvPr/>
          </p:nvSpPr>
          <p:spPr>
            <a:xfrm>
              <a:off x="4410946" y="5000985"/>
              <a:ext cx="837498" cy="614585"/>
            </a:xfrm>
            <a:custGeom>
              <a:avLst/>
              <a:gdLst>
                <a:gd name="connsiteX0" fmla="*/ 0 w 808382"/>
                <a:gd name="connsiteY0" fmla="*/ 0 h 2464905"/>
                <a:gd name="connsiteX1" fmla="*/ 808382 w 808382"/>
                <a:gd name="connsiteY1" fmla="*/ 0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0 w 808382"/>
                <a:gd name="connsiteY0" fmla="*/ 0 h 2464905"/>
                <a:gd name="connsiteX1" fmla="*/ 649355 w 808382"/>
                <a:gd name="connsiteY1" fmla="*/ 53009 h 2464905"/>
                <a:gd name="connsiteX2" fmla="*/ 808382 w 808382"/>
                <a:gd name="connsiteY2" fmla="*/ 2464905 h 2464905"/>
                <a:gd name="connsiteX3" fmla="*/ 0 w 808382"/>
                <a:gd name="connsiteY3" fmla="*/ 2464905 h 2464905"/>
                <a:gd name="connsiteX4" fmla="*/ 0 w 808382"/>
                <a:gd name="connsiteY4" fmla="*/ 0 h 2464905"/>
                <a:gd name="connsiteX0" fmla="*/ 185531 w 808382"/>
                <a:gd name="connsiteY0" fmla="*/ 0 h 2438401"/>
                <a:gd name="connsiteX1" fmla="*/ 649355 w 808382"/>
                <a:gd name="connsiteY1" fmla="*/ 26505 h 2438401"/>
                <a:gd name="connsiteX2" fmla="*/ 808382 w 808382"/>
                <a:gd name="connsiteY2" fmla="*/ 2438401 h 2438401"/>
                <a:gd name="connsiteX3" fmla="*/ 0 w 808382"/>
                <a:gd name="connsiteY3" fmla="*/ 2438401 h 2438401"/>
                <a:gd name="connsiteX4" fmla="*/ 185531 w 808382"/>
                <a:gd name="connsiteY4" fmla="*/ 0 h 2438401"/>
                <a:gd name="connsiteX0" fmla="*/ 185531 w 808382"/>
                <a:gd name="connsiteY0" fmla="*/ 160 h 2438561"/>
                <a:gd name="connsiteX1" fmla="*/ 437321 w 808382"/>
                <a:gd name="connsiteY1" fmla="*/ 79673 h 2438561"/>
                <a:gd name="connsiteX2" fmla="*/ 649355 w 808382"/>
                <a:gd name="connsiteY2" fmla="*/ 26665 h 2438561"/>
                <a:gd name="connsiteX3" fmla="*/ 808382 w 808382"/>
                <a:gd name="connsiteY3" fmla="*/ 2438561 h 2438561"/>
                <a:gd name="connsiteX4" fmla="*/ 0 w 808382"/>
                <a:gd name="connsiteY4" fmla="*/ 2438561 h 2438561"/>
                <a:gd name="connsiteX5" fmla="*/ 185531 w 808382"/>
                <a:gd name="connsiteY5" fmla="*/ 160 h 2438561"/>
                <a:gd name="connsiteX0" fmla="*/ 393316 w 1016167"/>
                <a:gd name="connsiteY0" fmla="*/ 160 h 2438561"/>
                <a:gd name="connsiteX1" fmla="*/ 645106 w 1016167"/>
                <a:gd name="connsiteY1" fmla="*/ 79673 h 2438561"/>
                <a:gd name="connsiteX2" fmla="*/ 857140 w 1016167"/>
                <a:gd name="connsiteY2" fmla="*/ 26665 h 2438561"/>
                <a:gd name="connsiteX3" fmla="*/ 1016167 w 1016167"/>
                <a:gd name="connsiteY3" fmla="*/ 2438561 h 2438561"/>
                <a:gd name="connsiteX4" fmla="*/ 207785 w 1016167"/>
                <a:gd name="connsiteY4" fmla="*/ 2438561 h 2438561"/>
                <a:gd name="connsiteX5" fmla="*/ 393316 w 1016167"/>
                <a:gd name="connsiteY5" fmla="*/ 160 h 2438561"/>
                <a:gd name="connsiteX0" fmla="*/ 402887 w 1025738"/>
                <a:gd name="connsiteY0" fmla="*/ 160 h 2438561"/>
                <a:gd name="connsiteX1" fmla="*/ 654677 w 1025738"/>
                <a:gd name="connsiteY1" fmla="*/ 79673 h 2438561"/>
                <a:gd name="connsiteX2" fmla="*/ 866711 w 1025738"/>
                <a:gd name="connsiteY2" fmla="*/ 26665 h 2438561"/>
                <a:gd name="connsiteX3" fmla="*/ 1025738 w 1025738"/>
                <a:gd name="connsiteY3" fmla="*/ 2438561 h 2438561"/>
                <a:gd name="connsiteX4" fmla="*/ 217356 w 1025738"/>
                <a:gd name="connsiteY4" fmla="*/ 2438561 h 2438561"/>
                <a:gd name="connsiteX5" fmla="*/ 402887 w 1025738"/>
                <a:gd name="connsiteY5" fmla="*/ 160 h 2438561"/>
                <a:gd name="connsiteX0" fmla="*/ 395647 w 1018498"/>
                <a:gd name="connsiteY0" fmla="*/ 160 h 2438561"/>
                <a:gd name="connsiteX1" fmla="*/ 647437 w 1018498"/>
                <a:gd name="connsiteY1" fmla="*/ 79673 h 2438561"/>
                <a:gd name="connsiteX2" fmla="*/ 859471 w 1018498"/>
                <a:gd name="connsiteY2" fmla="*/ 26665 h 2438561"/>
                <a:gd name="connsiteX3" fmla="*/ 1018498 w 1018498"/>
                <a:gd name="connsiteY3" fmla="*/ 2438561 h 2438561"/>
                <a:gd name="connsiteX4" fmla="*/ 210116 w 1018498"/>
                <a:gd name="connsiteY4" fmla="*/ 2438561 h 2438561"/>
                <a:gd name="connsiteX5" fmla="*/ 395647 w 1018498"/>
                <a:gd name="connsiteY5" fmla="*/ 160 h 2438561"/>
                <a:gd name="connsiteX0" fmla="*/ 343595 w 966446"/>
                <a:gd name="connsiteY0" fmla="*/ 160 h 2438561"/>
                <a:gd name="connsiteX1" fmla="*/ 595385 w 966446"/>
                <a:gd name="connsiteY1" fmla="*/ 79673 h 2438561"/>
                <a:gd name="connsiteX2" fmla="*/ 807419 w 966446"/>
                <a:gd name="connsiteY2" fmla="*/ 26665 h 2438561"/>
                <a:gd name="connsiteX3" fmla="*/ 966446 w 966446"/>
                <a:gd name="connsiteY3" fmla="*/ 2438561 h 2438561"/>
                <a:gd name="connsiteX4" fmla="*/ 224324 w 966446"/>
                <a:gd name="connsiteY4" fmla="*/ 2438561 h 2438561"/>
                <a:gd name="connsiteX5" fmla="*/ 343595 w 966446"/>
                <a:gd name="connsiteY5" fmla="*/ 160 h 2438561"/>
                <a:gd name="connsiteX0" fmla="*/ 419935 w 1042786"/>
                <a:gd name="connsiteY0" fmla="*/ 160 h 2438561"/>
                <a:gd name="connsiteX1" fmla="*/ 671725 w 1042786"/>
                <a:gd name="connsiteY1" fmla="*/ 79673 h 2438561"/>
                <a:gd name="connsiteX2" fmla="*/ 883759 w 1042786"/>
                <a:gd name="connsiteY2" fmla="*/ 26665 h 2438561"/>
                <a:gd name="connsiteX3" fmla="*/ 1042786 w 1042786"/>
                <a:gd name="connsiteY3" fmla="*/ 2438561 h 2438561"/>
                <a:gd name="connsiteX4" fmla="*/ 300664 w 1042786"/>
                <a:gd name="connsiteY4" fmla="*/ 2438561 h 2438561"/>
                <a:gd name="connsiteX5" fmla="*/ 419935 w 1042786"/>
                <a:gd name="connsiteY5" fmla="*/ 160 h 2438561"/>
                <a:gd name="connsiteX0" fmla="*/ 419935 w 989777"/>
                <a:gd name="connsiteY0" fmla="*/ 160 h 2438561"/>
                <a:gd name="connsiteX1" fmla="*/ 671725 w 989777"/>
                <a:gd name="connsiteY1" fmla="*/ 79673 h 2438561"/>
                <a:gd name="connsiteX2" fmla="*/ 883759 w 989777"/>
                <a:gd name="connsiteY2" fmla="*/ 26665 h 2438561"/>
                <a:gd name="connsiteX3" fmla="*/ 989777 w 989777"/>
                <a:gd name="connsiteY3" fmla="*/ 2438561 h 2438561"/>
                <a:gd name="connsiteX4" fmla="*/ 300664 w 989777"/>
                <a:gd name="connsiteY4" fmla="*/ 2438561 h 2438561"/>
                <a:gd name="connsiteX5" fmla="*/ 419935 w 989777"/>
                <a:gd name="connsiteY5" fmla="*/ 160 h 2438561"/>
                <a:gd name="connsiteX0" fmla="*/ 419935 w 1226865"/>
                <a:gd name="connsiteY0" fmla="*/ 160 h 2438561"/>
                <a:gd name="connsiteX1" fmla="*/ 671725 w 1226865"/>
                <a:gd name="connsiteY1" fmla="*/ 79673 h 2438561"/>
                <a:gd name="connsiteX2" fmla="*/ 883759 w 1226865"/>
                <a:gd name="connsiteY2" fmla="*/ 26665 h 2438561"/>
                <a:gd name="connsiteX3" fmla="*/ 989777 w 1226865"/>
                <a:gd name="connsiteY3" fmla="*/ 2438561 h 2438561"/>
                <a:gd name="connsiteX4" fmla="*/ 300664 w 1226865"/>
                <a:gd name="connsiteY4" fmla="*/ 2438561 h 2438561"/>
                <a:gd name="connsiteX5" fmla="*/ 419935 w 1226865"/>
                <a:gd name="connsiteY5" fmla="*/ 160 h 2438561"/>
                <a:gd name="connsiteX0" fmla="*/ 419935 w 1277421"/>
                <a:gd name="connsiteY0" fmla="*/ 160 h 2438561"/>
                <a:gd name="connsiteX1" fmla="*/ 671725 w 1277421"/>
                <a:gd name="connsiteY1" fmla="*/ 79673 h 2438561"/>
                <a:gd name="connsiteX2" fmla="*/ 883759 w 1277421"/>
                <a:gd name="connsiteY2" fmla="*/ 26665 h 2438561"/>
                <a:gd name="connsiteX3" fmla="*/ 989777 w 1277421"/>
                <a:gd name="connsiteY3" fmla="*/ 2438561 h 2438561"/>
                <a:gd name="connsiteX4" fmla="*/ 300664 w 1277421"/>
                <a:gd name="connsiteY4" fmla="*/ 2438561 h 2438561"/>
                <a:gd name="connsiteX5" fmla="*/ 419935 w 1277421"/>
                <a:gd name="connsiteY5" fmla="*/ 160 h 2438561"/>
                <a:gd name="connsiteX0" fmla="*/ 419935 w 1277421"/>
                <a:gd name="connsiteY0" fmla="*/ 216 h 2438617"/>
                <a:gd name="connsiteX1" fmla="*/ 671725 w 1277421"/>
                <a:gd name="connsiteY1" fmla="*/ 79729 h 2438617"/>
                <a:gd name="connsiteX2" fmla="*/ 883759 w 1277421"/>
                <a:gd name="connsiteY2" fmla="*/ 26721 h 2438617"/>
                <a:gd name="connsiteX3" fmla="*/ 989777 w 1277421"/>
                <a:gd name="connsiteY3" fmla="*/ 2438617 h 2438617"/>
                <a:gd name="connsiteX4" fmla="*/ 300664 w 1277421"/>
                <a:gd name="connsiteY4" fmla="*/ 2438617 h 2438617"/>
                <a:gd name="connsiteX5" fmla="*/ 419935 w 1277421"/>
                <a:gd name="connsiteY5" fmla="*/ 216 h 2438617"/>
                <a:gd name="connsiteX0" fmla="*/ 419935 w 1277421"/>
                <a:gd name="connsiteY0" fmla="*/ 18809 h 2457210"/>
                <a:gd name="connsiteX1" fmla="*/ 671725 w 1277421"/>
                <a:gd name="connsiteY1" fmla="*/ 98322 h 2457210"/>
                <a:gd name="connsiteX2" fmla="*/ 883759 w 1277421"/>
                <a:gd name="connsiteY2" fmla="*/ 45314 h 2457210"/>
                <a:gd name="connsiteX3" fmla="*/ 989777 w 1277421"/>
                <a:gd name="connsiteY3" fmla="*/ 2457210 h 2457210"/>
                <a:gd name="connsiteX4" fmla="*/ 300664 w 1277421"/>
                <a:gd name="connsiteY4" fmla="*/ 2457210 h 2457210"/>
                <a:gd name="connsiteX5" fmla="*/ 419935 w 1277421"/>
                <a:gd name="connsiteY5" fmla="*/ 18809 h 2457210"/>
                <a:gd name="connsiteX0" fmla="*/ 419935 w 1277421"/>
                <a:gd name="connsiteY0" fmla="*/ 428 h 2438829"/>
                <a:gd name="connsiteX1" fmla="*/ 671725 w 1277421"/>
                <a:gd name="connsiteY1" fmla="*/ 79941 h 2438829"/>
                <a:gd name="connsiteX2" fmla="*/ 883759 w 1277421"/>
                <a:gd name="connsiteY2" fmla="*/ 26933 h 2438829"/>
                <a:gd name="connsiteX3" fmla="*/ 989777 w 1277421"/>
                <a:gd name="connsiteY3" fmla="*/ 2438829 h 2438829"/>
                <a:gd name="connsiteX4" fmla="*/ 300664 w 1277421"/>
                <a:gd name="connsiteY4" fmla="*/ 2438829 h 2438829"/>
                <a:gd name="connsiteX5" fmla="*/ 419935 w 1277421"/>
                <a:gd name="connsiteY5" fmla="*/ 428 h 2438829"/>
                <a:gd name="connsiteX0" fmla="*/ 419935 w 1277421"/>
                <a:gd name="connsiteY0" fmla="*/ 13651 h 2452052"/>
                <a:gd name="connsiteX1" fmla="*/ 67172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19935 w 1277421"/>
                <a:gd name="connsiteY0" fmla="*/ 13651 h 2452052"/>
                <a:gd name="connsiteX1" fmla="*/ 652675 w 1277421"/>
                <a:gd name="connsiteY1" fmla="*/ 93164 h 2452052"/>
                <a:gd name="connsiteX2" fmla="*/ 883759 w 1277421"/>
                <a:gd name="connsiteY2" fmla="*/ 40156 h 2452052"/>
                <a:gd name="connsiteX3" fmla="*/ 989777 w 1277421"/>
                <a:gd name="connsiteY3" fmla="*/ 2452052 h 2452052"/>
                <a:gd name="connsiteX4" fmla="*/ 300664 w 1277421"/>
                <a:gd name="connsiteY4" fmla="*/ 2452052 h 2452052"/>
                <a:gd name="connsiteX5" fmla="*/ 419935 w 1277421"/>
                <a:gd name="connsiteY5" fmla="*/ 13651 h 2452052"/>
                <a:gd name="connsiteX0" fmla="*/ 408617 w 1266103"/>
                <a:gd name="connsiteY0" fmla="*/ 13651 h 2452052"/>
                <a:gd name="connsiteX1" fmla="*/ 641357 w 1266103"/>
                <a:gd name="connsiteY1" fmla="*/ 93164 h 2452052"/>
                <a:gd name="connsiteX2" fmla="*/ 872441 w 1266103"/>
                <a:gd name="connsiteY2" fmla="*/ 40156 h 2452052"/>
                <a:gd name="connsiteX3" fmla="*/ 978459 w 1266103"/>
                <a:gd name="connsiteY3" fmla="*/ 2452052 h 2452052"/>
                <a:gd name="connsiteX4" fmla="*/ 289346 w 1266103"/>
                <a:gd name="connsiteY4" fmla="*/ 2452052 h 2452052"/>
                <a:gd name="connsiteX5" fmla="*/ 408617 w 1266103"/>
                <a:gd name="connsiteY5" fmla="*/ 13651 h 2452052"/>
                <a:gd name="connsiteX0" fmla="*/ 417042 w 1274528"/>
                <a:gd name="connsiteY0" fmla="*/ 13651 h 2452052"/>
                <a:gd name="connsiteX1" fmla="*/ 649782 w 1274528"/>
                <a:gd name="connsiteY1" fmla="*/ 93164 h 2452052"/>
                <a:gd name="connsiteX2" fmla="*/ 880866 w 1274528"/>
                <a:gd name="connsiteY2" fmla="*/ 40156 h 2452052"/>
                <a:gd name="connsiteX3" fmla="*/ 986884 w 1274528"/>
                <a:gd name="connsiteY3" fmla="*/ 2452052 h 2452052"/>
                <a:gd name="connsiteX4" fmla="*/ 297771 w 1274528"/>
                <a:gd name="connsiteY4" fmla="*/ 2452052 h 2452052"/>
                <a:gd name="connsiteX5" fmla="*/ 417042 w 1274528"/>
                <a:gd name="connsiteY5" fmla="*/ 13651 h 2452052"/>
                <a:gd name="connsiteX0" fmla="*/ 417042 w 1226121"/>
                <a:gd name="connsiteY0" fmla="*/ 13651 h 2452052"/>
                <a:gd name="connsiteX1" fmla="*/ 649782 w 1226121"/>
                <a:gd name="connsiteY1" fmla="*/ 93164 h 2452052"/>
                <a:gd name="connsiteX2" fmla="*/ 880866 w 1226121"/>
                <a:gd name="connsiteY2" fmla="*/ 40156 h 2452052"/>
                <a:gd name="connsiteX3" fmla="*/ 986884 w 1226121"/>
                <a:gd name="connsiteY3" fmla="*/ 2452052 h 2452052"/>
                <a:gd name="connsiteX4" fmla="*/ 297771 w 1226121"/>
                <a:gd name="connsiteY4" fmla="*/ 2452052 h 2452052"/>
                <a:gd name="connsiteX5" fmla="*/ 417042 w 1226121"/>
                <a:gd name="connsiteY5" fmla="*/ 13651 h 2452052"/>
                <a:gd name="connsiteX0" fmla="*/ 417042 w 1229924"/>
                <a:gd name="connsiteY0" fmla="*/ 13651 h 2452052"/>
                <a:gd name="connsiteX1" fmla="*/ 649782 w 1229924"/>
                <a:gd name="connsiteY1" fmla="*/ 93164 h 2452052"/>
                <a:gd name="connsiteX2" fmla="*/ 880866 w 1229924"/>
                <a:gd name="connsiteY2" fmla="*/ 40156 h 2452052"/>
                <a:gd name="connsiteX3" fmla="*/ 986884 w 1229924"/>
                <a:gd name="connsiteY3" fmla="*/ 2452052 h 2452052"/>
                <a:gd name="connsiteX4" fmla="*/ 297771 w 1229924"/>
                <a:gd name="connsiteY4" fmla="*/ 2452052 h 2452052"/>
                <a:gd name="connsiteX5" fmla="*/ 417042 w 1229924"/>
                <a:gd name="connsiteY5" fmla="*/ 13651 h 2452052"/>
                <a:gd name="connsiteX0" fmla="*/ 297098 w 1272841"/>
                <a:gd name="connsiteY0" fmla="*/ 4685 h 2729157"/>
                <a:gd name="connsiteX1" fmla="*/ 692699 w 1272841"/>
                <a:gd name="connsiteY1" fmla="*/ 370269 h 2729157"/>
                <a:gd name="connsiteX2" fmla="*/ 923783 w 1272841"/>
                <a:gd name="connsiteY2" fmla="*/ 317261 h 2729157"/>
                <a:gd name="connsiteX3" fmla="*/ 1029801 w 1272841"/>
                <a:gd name="connsiteY3" fmla="*/ 2729157 h 2729157"/>
                <a:gd name="connsiteX4" fmla="*/ 340688 w 1272841"/>
                <a:gd name="connsiteY4" fmla="*/ 2729157 h 2729157"/>
                <a:gd name="connsiteX5" fmla="*/ 297098 w 1272841"/>
                <a:gd name="connsiteY5" fmla="*/ 4685 h 2729157"/>
                <a:gd name="connsiteX0" fmla="*/ 297098 w 1321637"/>
                <a:gd name="connsiteY0" fmla="*/ 4685 h 2729157"/>
                <a:gd name="connsiteX1" fmla="*/ 692699 w 1321637"/>
                <a:gd name="connsiteY1" fmla="*/ 370269 h 2729157"/>
                <a:gd name="connsiteX2" fmla="*/ 1099671 w 1321637"/>
                <a:gd name="connsiteY2" fmla="*/ 72056 h 2729157"/>
                <a:gd name="connsiteX3" fmla="*/ 1029801 w 1321637"/>
                <a:gd name="connsiteY3" fmla="*/ 2729157 h 2729157"/>
                <a:gd name="connsiteX4" fmla="*/ 340688 w 1321637"/>
                <a:gd name="connsiteY4" fmla="*/ 2729157 h 2729157"/>
                <a:gd name="connsiteX5" fmla="*/ 297098 w 1321637"/>
                <a:gd name="connsiteY5" fmla="*/ 4685 h 2729157"/>
                <a:gd name="connsiteX0" fmla="*/ 437186 w 1461725"/>
                <a:gd name="connsiteY0" fmla="*/ 4685 h 2729157"/>
                <a:gd name="connsiteX1" fmla="*/ 832787 w 1461725"/>
                <a:gd name="connsiteY1" fmla="*/ 370269 h 2729157"/>
                <a:gd name="connsiteX2" fmla="*/ 1239759 w 1461725"/>
                <a:gd name="connsiteY2" fmla="*/ 72056 h 2729157"/>
                <a:gd name="connsiteX3" fmla="*/ 1169889 w 1461725"/>
                <a:gd name="connsiteY3" fmla="*/ 2729157 h 2729157"/>
                <a:gd name="connsiteX4" fmla="*/ 291858 w 1461725"/>
                <a:gd name="connsiteY4" fmla="*/ 2504383 h 2729157"/>
                <a:gd name="connsiteX5" fmla="*/ 437186 w 1461725"/>
                <a:gd name="connsiteY5" fmla="*/ 4685 h 2729157"/>
                <a:gd name="connsiteX0" fmla="*/ 228857 w 1253396"/>
                <a:gd name="connsiteY0" fmla="*/ 4685 h 2729157"/>
                <a:gd name="connsiteX1" fmla="*/ 624458 w 1253396"/>
                <a:gd name="connsiteY1" fmla="*/ 370269 h 2729157"/>
                <a:gd name="connsiteX2" fmla="*/ 1031430 w 1253396"/>
                <a:gd name="connsiteY2" fmla="*/ 72056 h 2729157"/>
                <a:gd name="connsiteX3" fmla="*/ 961560 w 1253396"/>
                <a:gd name="connsiteY3" fmla="*/ 2729157 h 2729157"/>
                <a:gd name="connsiteX4" fmla="*/ 83529 w 1253396"/>
                <a:gd name="connsiteY4" fmla="*/ 2504383 h 2729157"/>
                <a:gd name="connsiteX5" fmla="*/ 228857 w 1253396"/>
                <a:gd name="connsiteY5" fmla="*/ 4685 h 2729157"/>
                <a:gd name="connsiteX0" fmla="*/ 110298 w 1291184"/>
                <a:gd name="connsiteY0" fmla="*/ 127524 h 2668090"/>
                <a:gd name="connsiteX1" fmla="*/ 662246 w 1291184"/>
                <a:gd name="connsiteY1" fmla="*/ 309202 h 2668090"/>
                <a:gd name="connsiteX2" fmla="*/ 1069218 w 1291184"/>
                <a:gd name="connsiteY2" fmla="*/ 10989 h 2668090"/>
                <a:gd name="connsiteX3" fmla="*/ 999348 w 1291184"/>
                <a:gd name="connsiteY3" fmla="*/ 2668090 h 2668090"/>
                <a:gd name="connsiteX4" fmla="*/ 121317 w 1291184"/>
                <a:gd name="connsiteY4" fmla="*/ 2443316 h 2668090"/>
                <a:gd name="connsiteX5" fmla="*/ 110298 w 1291184"/>
                <a:gd name="connsiteY5" fmla="*/ 127524 h 2668090"/>
                <a:gd name="connsiteX0" fmla="*/ 110298 w 1291184"/>
                <a:gd name="connsiteY0" fmla="*/ 222538 h 2763104"/>
                <a:gd name="connsiteX1" fmla="*/ 662246 w 1291184"/>
                <a:gd name="connsiteY1" fmla="*/ 404216 h 2763104"/>
                <a:gd name="connsiteX2" fmla="*/ 1069218 w 1291184"/>
                <a:gd name="connsiteY2" fmla="*/ 106003 h 2763104"/>
                <a:gd name="connsiteX3" fmla="*/ 999348 w 1291184"/>
                <a:gd name="connsiteY3" fmla="*/ 2763104 h 2763104"/>
                <a:gd name="connsiteX4" fmla="*/ 121317 w 1291184"/>
                <a:gd name="connsiteY4" fmla="*/ 2538330 h 2763104"/>
                <a:gd name="connsiteX5" fmla="*/ 110298 w 1291184"/>
                <a:gd name="connsiteY5" fmla="*/ 222538 h 2763104"/>
                <a:gd name="connsiteX0" fmla="*/ 52784 w 1233670"/>
                <a:gd name="connsiteY0" fmla="*/ 222538 h 2763104"/>
                <a:gd name="connsiteX1" fmla="*/ 604732 w 1233670"/>
                <a:gd name="connsiteY1" fmla="*/ 404216 h 2763104"/>
                <a:gd name="connsiteX2" fmla="*/ 1011704 w 1233670"/>
                <a:gd name="connsiteY2" fmla="*/ 106003 h 2763104"/>
                <a:gd name="connsiteX3" fmla="*/ 941834 w 1233670"/>
                <a:gd name="connsiteY3" fmla="*/ 2763104 h 2763104"/>
                <a:gd name="connsiteX4" fmla="*/ 63803 w 1233670"/>
                <a:gd name="connsiteY4" fmla="*/ 2538330 h 2763104"/>
                <a:gd name="connsiteX5" fmla="*/ 52784 w 1233670"/>
                <a:gd name="connsiteY5" fmla="*/ 222538 h 2763104"/>
                <a:gd name="connsiteX0" fmla="*/ 52784 w 1355775"/>
                <a:gd name="connsiteY0" fmla="*/ 222538 h 2538330"/>
                <a:gd name="connsiteX1" fmla="*/ 604732 w 1355775"/>
                <a:gd name="connsiteY1" fmla="*/ 404216 h 2538330"/>
                <a:gd name="connsiteX2" fmla="*/ 1011704 w 1355775"/>
                <a:gd name="connsiteY2" fmla="*/ 106003 h 2538330"/>
                <a:gd name="connsiteX3" fmla="*/ 1111210 w 1355775"/>
                <a:gd name="connsiteY3" fmla="*/ 2456595 h 2538330"/>
                <a:gd name="connsiteX4" fmla="*/ 63803 w 1355775"/>
                <a:gd name="connsiteY4" fmla="*/ 2538330 h 2538330"/>
                <a:gd name="connsiteX5" fmla="*/ 52784 w 1355775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22538 h 2538330"/>
                <a:gd name="connsiteX1" fmla="*/ 604732 w 1379241"/>
                <a:gd name="connsiteY1" fmla="*/ 404216 h 2538330"/>
                <a:gd name="connsiteX2" fmla="*/ 1102906 w 1379241"/>
                <a:gd name="connsiteY2" fmla="*/ 106002 h 2538330"/>
                <a:gd name="connsiteX3" fmla="*/ 1111210 w 1379241"/>
                <a:gd name="connsiteY3" fmla="*/ 2456595 h 2538330"/>
                <a:gd name="connsiteX4" fmla="*/ 63803 w 1379241"/>
                <a:gd name="connsiteY4" fmla="*/ 2538330 h 2538330"/>
                <a:gd name="connsiteX5" fmla="*/ 52784 w 1379241"/>
                <a:gd name="connsiteY5" fmla="*/ 222538 h 2538330"/>
                <a:gd name="connsiteX0" fmla="*/ 52784 w 1379241"/>
                <a:gd name="connsiteY0" fmla="*/ 277792 h 2593584"/>
                <a:gd name="connsiteX1" fmla="*/ 604732 w 1379241"/>
                <a:gd name="connsiteY1" fmla="*/ 459470 h 2593584"/>
                <a:gd name="connsiteX2" fmla="*/ 1102906 w 1379241"/>
                <a:gd name="connsiteY2" fmla="*/ 161256 h 2593584"/>
                <a:gd name="connsiteX3" fmla="*/ 1111210 w 1379241"/>
                <a:gd name="connsiteY3" fmla="*/ 2511849 h 2593584"/>
                <a:gd name="connsiteX4" fmla="*/ 63803 w 1379241"/>
                <a:gd name="connsiteY4" fmla="*/ 2593584 h 2593584"/>
                <a:gd name="connsiteX5" fmla="*/ 52784 w 1379241"/>
                <a:gd name="connsiteY5" fmla="*/ 277792 h 2593584"/>
                <a:gd name="connsiteX0" fmla="*/ 52784 w 1388657"/>
                <a:gd name="connsiteY0" fmla="*/ 277792 h 2593584"/>
                <a:gd name="connsiteX1" fmla="*/ 604732 w 1388657"/>
                <a:gd name="connsiteY1" fmla="*/ 459470 h 2593584"/>
                <a:gd name="connsiteX2" fmla="*/ 1102906 w 1388657"/>
                <a:gd name="connsiteY2" fmla="*/ 161256 h 2593584"/>
                <a:gd name="connsiteX3" fmla="*/ 1124239 w 1388657"/>
                <a:gd name="connsiteY3" fmla="*/ 2511849 h 2593584"/>
                <a:gd name="connsiteX4" fmla="*/ 63803 w 1388657"/>
                <a:gd name="connsiteY4" fmla="*/ 2593584 h 2593584"/>
                <a:gd name="connsiteX5" fmla="*/ 52784 w 1388657"/>
                <a:gd name="connsiteY5" fmla="*/ 277792 h 2593584"/>
                <a:gd name="connsiteX0" fmla="*/ 52784 w 1181038"/>
                <a:gd name="connsiteY0" fmla="*/ 277792 h 2593584"/>
                <a:gd name="connsiteX1" fmla="*/ 604732 w 1181038"/>
                <a:gd name="connsiteY1" fmla="*/ 459470 h 2593584"/>
                <a:gd name="connsiteX2" fmla="*/ 1102906 w 1181038"/>
                <a:gd name="connsiteY2" fmla="*/ 161256 h 2593584"/>
                <a:gd name="connsiteX3" fmla="*/ 1124239 w 1181038"/>
                <a:gd name="connsiteY3" fmla="*/ 2511849 h 2593584"/>
                <a:gd name="connsiteX4" fmla="*/ 63803 w 1181038"/>
                <a:gd name="connsiteY4" fmla="*/ 2593584 h 2593584"/>
                <a:gd name="connsiteX5" fmla="*/ 52784 w 1181038"/>
                <a:gd name="connsiteY5" fmla="*/ 277792 h 2593584"/>
                <a:gd name="connsiteX0" fmla="*/ 52784 w 1181038"/>
                <a:gd name="connsiteY0" fmla="*/ 354704 h 2670496"/>
                <a:gd name="connsiteX1" fmla="*/ 1102906 w 1181038"/>
                <a:gd name="connsiteY1" fmla="*/ 238168 h 2670496"/>
                <a:gd name="connsiteX2" fmla="*/ 1124239 w 1181038"/>
                <a:gd name="connsiteY2" fmla="*/ 2588761 h 2670496"/>
                <a:gd name="connsiteX3" fmla="*/ 63803 w 1181038"/>
                <a:gd name="connsiteY3" fmla="*/ 2670496 h 2670496"/>
                <a:gd name="connsiteX4" fmla="*/ 52784 w 1181038"/>
                <a:gd name="connsiteY4" fmla="*/ 354704 h 2670496"/>
                <a:gd name="connsiteX0" fmla="*/ 4728 w 1132982"/>
                <a:gd name="connsiteY0" fmla="*/ 354704 h 2854402"/>
                <a:gd name="connsiteX1" fmla="*/ 1054850 w 1132982"/>
                <a:gd name="connsiteY1" fmla="*/ 238168 h 2854402"/>
                <a:gd name="connsiteX2" fmla="*/ 1076183 w 1132982"/>
                <a:gd name="connsiteY2" fmla="*/ 2588761 h 2854402"/>
                <a:gd name="connsiteX3" fmla="*/ 582503 w 1132982"/>
                <a:gd name="connsiteY3" fmla="*/ 2854402 h 2854402"/>
                <a:gd name="connsiteX4" fmla="*/ 4728 w 1132982"/>
                <a:gd name="connsiteY4" fmla="*/ 354704 h 2854402"/>
                <a:gd name="connsiteX0" fmla="*/ 44535 w 1172789"/>
                <a:gd name="connsiteY0" fmla="*/ 354704 h 2854402"/>
                <a:gd name="connsiteX1" fmla="*/ 1094657 w 1172789"/>
                <a:gd name="connsiteY1" fmla="*/ 238168 h 2854402"/>
                <a:gd name="connsiteX2" fmla="*/ 1115990 w 1172789"/>
                <a:gd name="connsiteY2" fmla="*/ 2588761 h 2854402"/>
                <a:gd name="connsiteX3" fmla="*/ 622310 w 1172789"/>
                <a:gd name="connsiteY3" fmla="*/ 2854402 h 2854402"/>
                <a:gd name="connsiteX4" fmla="*/ 44535 w 1172789"/>
                <a:gd name="connsiteY4" fmla="*/ 354704 h 2854402"/>
                <a:gd name="connsiteX0" fmla="*/ 54953 w 1144121"/>
                <a:gd name="connsiteY0" fmla="*/ 572931 h 2766120"/>
                <a:gd name="connsiteX1" fmla="*/ 1065989 w 1144121"/>
                <a:gd name="connsiteY1" fmla="*/ 149886 h 2766120"/>
                <a:gd name="connsiteX2" fmla="*/ 1087322 w 1144121"/>
                <a:gd name="connsiteY2" fmla="*/ 2500479 h 2766120"/>
                <a:gd name="connsiteX3" fmla="*/ 593642 w 1144121"/>
                <a:gd name="connsiteY3" fmla="*/ 2766120 h 2766120"/>
                <a:gd name="connsiteX4" fmla="*/ 54953 w 1144121"/>
                <a:gd name="connsiteY4" fmla="*/ 572931 h 2766120"/>
                <a:gd name="connsiteX0" fmla="*/ 54953 w 1079129"/>
                <a:gd name="connsiteY0" fmla="*/ 572931 h 2766120"/>
                <a:gd name="connsiteX1" fmla="*/ 1065989 w 1079129"/>
                <a:gd name="connsiteY1" fmla="*/ 149886 h 2766120"/>
                <a:gd name="connsiteX2" fmla="*/ 593642 w 1079129"/>
                <a:gd name="connsiteY2" fmla="*/ 2766120 h 2766120"/>
                <a:gd name="connsiteX3" fmla="*/ 54953 w 1079129"/>
                <a:gd name="connsiteY3" fmla="*/ 572931 h 2766120"/>
                <a:gd name="connsiteX0" fmla="*/ 54953 w 1117201"/>
                <a:gd name="connsiteY0" fmla="*/ 261325 h 2454514"/>
                <a:gd name="connsiteX1" fmla="*/ 1105076 w 1117201"/>
                <a:gd name="connsiteY1" fmla="*/ 328690 h 2454514"/>
                <a:gd name="connsiteX2" fmla="*/ 593642 w 1117201"/>
                <a:gd name="connsiteY2" fmla="*/ 2454514 h 2454514"/>
                <a:gd name="connsiteX3" fmla="*/ 54953 w 1117201"/>
                <a:gd name="connsiteY3" fmla="*/ 261325 h 2454514"/>
                <a:gd name="connsiteX0" fmla="*/ 54953 w 1145580"/>
                <a:gd name="connsiteY0" fmla="*/ 261325 h 2454514"/>
                <a:gd name="connsiteX1" fmla="*/ 1105076 w 1145580"/>
                <a:gd name="connsiteY1" fmla="*/ 328690 h 2454514"/>
                <a:gd name="connsiteX2" fmla="*/ 593642 w 1145580"/>
                <a:gd name="connsiteY2" fmla="*/ 2454514 h 2454514"/>
                <a:gd name="connsiteX3" fmla="*/ 54953 w 1145580"/>
                <a:gd name="connsiteY3" fmla="*/ 261325 h 2454514"/>
                <a:gd name="connsiteX0" fmla="*/ 54953 w 1145580"/>
                <a:gd name="connsiteY0" fmla="*/ 415682 h 2608871"/>
                <a:gd name="connsiteX1" fmla="*/ 1105076 w 1145580"/>
                <a:gd name="connsiteY1" fmla="*/ 483047 h 2608871"/>
                <a:gd name="connsiteX2" fmla="*/ 593642 w 1145580"/>
                <a:gd name="connsiteY2" fmla="*/ 2608871 h 2608871"/>
                <a:gd name="connsiteX3" fmla="*/ 54953 w 1145580"/>
                <a:gd name="connsiteY3" fmla="*/ 415682 h 2608871"/>
                <a:gd name="connsiteX0" fmla="*/ 54953 w 1145580"/>
                <a:gd name="connsiteY0" fmla="*/ 443721 h 2636910"/>
                <a:gd name="connsiteX1" fmla="*/ 1105076 w 1145580"/>
                <a:gd name="connsiteY1" fmla="*/ 511086 h 2636910"/>
                <a:gd name="connsiteX2" fmla="*/ 593642 w 1145580"/>
                <a:gd name="connsiteY2" fmla="*/ 2636910 h 2636910"/>
                <a:gd name="connsiteX3" fmla="*/ 54953 w 1145580"/>
                <a:gd name="connsiteY3" fmla="*/ 443721 h 263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5580" h="2636910">
                  <a:moveTo>
                    <a:pt x="54953" y="443721"/>
                  </a:moveTo>
                  <a:cubicBezTo>
                    <a:pt x="241166" y="-43403"/>
                    <a:pt x="815753" y="-269931"/>
                    <a:pt x="1105076" y="511086"/>
                  </a:cubicBezTo>
                  <a:cubicBezTo>
                    <a:pt x="1194857" y="876617"/>
                    <a:pt x="1179072" y="2525536"/>
                    <a:pt x="593642" y="2636910"/>
                  </a:cubicBezTo>
                  <a:cubicBezTo>
                    <a:pt x="-158740" y="2296978"/>
                    <a:pt x="-5856" y="515435"/>
                    <a:pt x="54953" y="443721"/>
                  </a:cubicBezTo>
                  <a:close/>
                </a:path>
              </a:pathLst>
            </a:custGeom>
            <a:solidFill>
              <a:srgbClr val="F338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Oval 12">
              <a:extLst>
                <a:ext uri="{FF2B5EF4-FFF2-40B4-BE49-F238E27FC236}">
                  <a16:creationId xmlns:a16="http://schemas.microsoft.com/office/drawing/2014/main" id="{1B1AE622-FDB5-4954-92AB-661722831C68}"/>
                </a:ext>
              </a:extLst>
            </p:cNvPr>
            <p:cNvSpPr/>
            <p:nvPr/>
          </p:nvSpPr>
          <p:spPr>
            <a:xfrm flipV="1">
              <a:off x="4586075" y="1850293"/>
              <a:ext cx="182963" cy="318184"/>
            </a:xfrm>
            <a:custGeom>
              <a:avLst/>
              <a:gdLst>
                <a:gd name="connsiteX0" fmla="*/ 0 w 504825"/>
                <a:gd name="connsiteY0" fmla="*/ 438803 h 877606"/>
                <a:gd name="connsiteX1" fmla="*/ 252413 w 504825"/>
                <a:gd name="connsiteY1" fmla="*/ 0 h 877606"/>
                <a:gd name="connsiteX2" fmla="*/ 504826 w 504825"/>
                <a:gd name="connsiteY2" fmla="*/ 438803 h 877606"/>
                <a:gd name="connsiteX3" fmla="*/ 252413 w 504825"/>
                <a:gd name="connsiteY3" fmla="*/ 877606 h 877606"/>
                <a:gd name="connsiteX4" fmla="*/ 0 w 504825"/>
                <a:gd name="connsiteY4" fmla="*/ 438803 h 877606"/>
                <a:gd name="connsiteX0" fmla="*/ 0 w 504826"/>
                <a:gd name="connsiteY0" fmla="*/ 438803 h 877606"/>
                <a:gd name="connsiteX1" fmla="*/ 252413 w 504826"/>
                <a:gd name="connsiteY1" fmla="*/ 0 h 877606"/>
                <a:gd name="connsiteX2" fmla="*/ 504826 w 504826"/>
                <a:gd name="connsiteY2" fmla="*/ 438803 h 877606"/>
                <a:gd name="connsiteX3" fmla="*/ 252413 w 504826"/>
                <a:gd name="connsiteY3" fmla="*/ 877606 h 877606"/>
                <a:gd name="connsiteX4" fmla="*/ 0 w 504826"/>
                <a:gd name="connsiteY4" fmla="*/ 438803 h 877606"/>
                <a:gd name="connsiteX0" fmla="*/ 0 w 504826"/>
                <a:gd name="connsiteY0" fmla="*/ 438803 h 877923"/>
                <a:gd name="connsiteX1" fmla="*/ 252413 w 504826"/>
                <a:gd name="connsiteY1" fmla="*/ 0 h 877923"/>
                <a:gd name="connsiteX2" fmla="*/ 504826 w 504826"/>
                <a:gd name="connsiteY2" fmla="*/ 438803 h 877923"/>
                <a:gd name="connsiteX3" fmla="*/ 252413 w 504826"/>
                <a:gd name="connsiteY3" fmla="*/ 877606 h 877923"/>
                <a:gd name="connsiteX4" fmla="*/ 0 w 504826"/>
                <a:gd name="connsiteY4" fmla="*/ 438803 h 87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826" h="877923">
                  <a:moveTo>
                    <a:pt x="0" y="438803"/>
                  </a:moveTo>
                  <a:cubicBezTo>
                    <a:pt x="0" y="196459"/>
                    <a:pt x="193971" y="0"/>
                    <a:pt x="252413" y="0"/>
                  </a:cubicBezTo>
                  <a:cubicBezTo>
                    <a:pt x="310855" y="0"/>
                    <a:pt x="504826" y="196459"/>
                    <a:pt x="504826" y="438803"/>
                  </a:cubicBezTo>
                  <a:cubicBezTo>
                    <a:pt x="504826" y="681147"/>
                    <a:pt x="472780" y="868081"/>
                    <a:pt x="252413" y="877606"/>
                  </a:cubicBezTo>
                  <a:cubicBezTo>
                    <a:pt x="32046" y="887131"/>
                    <a:pt x="0" y="681147"/>
                    <a:pt x="0" y="43880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Oval 12">
              <a:extLst>
                <a:ext uri="{FF2B5EF4-FFF2-40B4-BE49-F238E27FC236}">
                  <a16:creationId xmlns:a16="http://schemas.microsoft.com/office/drawing/2014/main" id="{001AFC44-DAF5-4FC4-BAEC-96601252F91E}"/>
                </a:ext>
              </a:extLst>
            </p:cNvPr>
            <p:cNvSpPr/>
            <p:nvPr/>
          </p:nvSpPr>
          <p:spPr>
            <a:xfrm flipV="1">
              <a:off x="4898120" y="1850293"/>
              <a:ext cx="182963" cy="318184"/>
            </a:xfrm>
            <a:custGeom>
              <a:avLst/>
              <a:gdLst>
                <a:gd name="connsiteX0" fmla="*/ 0 w 504825"/>
                <a:gd name="connsiteY0" fmla="*/ 438803 h 877606"/>
                <a:gd name="connsiteX1" fmla="*/ 252413 w 504825"/>
                <a:gd name="connsiteY1" fmla="*/ 0 h 877606"/>
                <a:gd name="connsiteX2" fmla="*/ 504826 w 504825"/>
                <a:gd name="connsiteY2" fmla="*/ 438803 h 877606"/>
                <a:gd name="connsiteX3" fmla="*/ 252413 w 504825"/>
                <a:gd name="connsiteY3" fmla="*/ 877606 h 877606"/>
                <a:gd name="connsiteX4" fmla="*/ 0 w 504825"/>
                <a:gd name="connsiteY4" fmla="*/ 438803 h 877606"/>
                <a:gd name="connsiteX0" fmla="*/ 0 w 504826"/>
                <a:gd name="connsiteY0" fmla="*/ 438803 h 877606"/>
                <a:gd name="connsiteX1" fmla="*/ 252413 w 504826"/>
                <a:gd name="connsiteY1" fmla="*/ 0 h 877606"/>
                <a:gd name="connsiteX2" fmla="*/ 504826 w 504826"/>
                <a:gd name="connsiteY2" fmla="*/ 438803 h 877606"/>
                <a:gd name="connsiteX3" fmla="*/ 252413 w 504826"/>
                <a:gd name="connsiteY3" fmla="*/ 877606 h 877606"/>
                <a:gd name="connsiteX4" fmla="*/ 0 w 504826"/>
                <a:gd name="connsiteY4" fmla="*/ 438803 h 877606"/>
                <a:gd name="connsiteX0" fmla="*/ 0 w 504826"/>
                <a:gd name="connsiteY0" fmla="*/ 438803 h 877923"/>
                <a:gd name="connsiteX1" fmla="*/ 252413 w 504826"/>
                <a:gd name="connsiteY1" fmla="*/ 0 h 877923"/>
                <a:gd name="connsiteX2" fmla="*/ 504826 w 504826"/>
                <a:gd name="connsiteY2" fmla="*/ 438803 h 877923"/>
                <a:gd name="connsiteX3" fmla="*/ 252413 w 504826"/>
                <a:gd name="connsiteY3" fmla="*/ 877606 h 877923"/>
                <a:gd name="connsiteX4" fmla="*/ 0 w 504826"/>
                <a:gd name="connsiteY4" fmla="*/ 438803 h 87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826" h="877923">
                  <a:moveTo>
                    <a:pt x="0" y="438803"/>
                  </a:moveTo>
                  <a:cubicBezTo>
                    <a:pt x="0" y="196459"/>
                    <a:pt x="193971" y="0"/>
                    <a:pt x="252413" y="0"/>
                  </a:cubicBezTo>
                  <a:cubicBezTo>
                    <a:pt x="310855" y="0"/>
                    <a:pt x="504826" y="196459"/>
                    <a:pt x="504826" y="438803"/>
                  </a:cubicBezTo>
                  <a:cubicBezTo>
                    <a:pt x="504826" y="681147"/>
                    <a:pt x="472780" y="868081"/>
                    <a:pt x="252413" y="877606"/>
                  </a:cubicBezTo>
                  <a:cubicBezTo>
                    <a:pt x="32046" y="887131"/>
                    <a:pt x="0" y="681147"/>
                    <a:pt x="0" y="43880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2E72FD7B-1E14-4B8E-8177-E7D4D08FD7BD}"/>
              </a:ext>
            </a:extLst>
          </p:cNvPr>
          <p:cNvGrpSpPr/>
          <p:nvPr/>
        </p:nvGrpSpPr>
        <p:grpSpPr>
          <a:xfrm>
            <a:off x="10193892" y="5045799"/>
            <a:ext cx="2015177" cy="1823072"/>
            <a:chOff x="1931223" y="11894"/>
            <a:chExt cx="7196725" cy="6510668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F225345C-F507-4628-A7D3-E4431A090145}"/>
                </a:ext>
              </a:extLst>
            </p:cNvPr>
            <p:cNvGrpSpPr/>
            <p:nvPr/>
          </p:nvGrpSpPr>
          <p:grpSpPr>
            <a:xfrm rot="2719480">
              <a:off x="5220458" y="813535"/>
              <a:ext cx="2704793" cy="4518062"/>
              <a:chOff x="1931223" y="2586696"/>
              <a:chExt cx="1836855" cy="3068266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26" name="Rectangle 32">
                <a:extLst>
                  <a:ext uri="{FF2B5EF4-FFF2-40B4-BE49-F238E27FC236}">
                    <a16:creationId xmlns:a16="http://schemas.microsoft.com/office/drawing/2014/main" id="{F5968E9F-B3F8-45B1-BE37-EB6B16B965EE}"/>
                  </a:ext>
                </a:extLst>
              </p:cNvPr>
              <p:cNvSpPr/>
              <p:nvPr/>
            </p:nvSpPr>
            <p:spPr>
              <a:xfrm>
                <a:off x="1931223" y="2586696"/>
                <a:ext cx="1836855" cy="3068266"/>
              </a:xfrm>
              <a:custGeom>
                <a:avLst/>
                <a:gdLst>
                  <a:gd name="connsiteX0" fmla="*/ 0 w 1000205"/>
                  <a:gd name="connsiteY0" fmla="*/ 0 h 2047849"/>
                  <a:gd name="connsiteX1" fmla="*/ 1000205 w 1000205"/>
                  <a:gd name="connsiteY1" fmla="*/ 0 h 2047849"/>
                  <a:gd name="connsiteX2" fmla="*/ 1000205 w 1000205"/>
                  <a:gd name="connsiteY2" fmla="*/ 2047849 h 2047849"/>
                  <a:gd name="connsiteX3" fmla="*/ 0 w 1000205"/>
                  <a:gd name="connsiteY3" fmla="*/ 2047849 h 2047849"/>
                  <a:gd name="connsiteX4" fmla="*/ 0 w 1000205"/>
                  <a:gd name="connsiteY4" fmla="*/ 0 h 2047849"/>
                  <a:gd name="connsiteX0" fmla="*/ 0 w 1477283"/>
                  <a:gd name="connsiteY0" fmla="*/ 0 h 3041762"/>
                  <a:gd name="connsiteX1" fmla="*/ 1477283 w 1477283"/>
                  <a:gd name="connsiteY1" fmla="*/ 993913 h 3041762"/>
                  <a:gd name="connsiteX2" fmla="*/ 1477283 w 1477283"/>
                  <a:gd name="connsiteY2" fmla="*/ 3041762 h 3041762"/>
                  <a:gd name="connsiteX3" fmla="*/ 477078 w 1477283"/>
                  <a:gd name="connsiteY3" fmla="*/ 3041762 h 3041762"/>
                  <a:gd name="connsiteX4" fmla="*/ 0 w 1477283"/>
                  <a:gd name="connsiteY4" fmla="*/ 0 h 3041762"/>
                  <a:gd name="connsiteX0" fmla="*/ 0 w 1477283"/>
                  <a:gd name="connsiteY0" fmla="*/ 0 h 3041762"/>
                  <a:gd name="connsiteX1" fmla="*/ 581427 w 1477283"/>
                  <a:gd name="connsiteY1" fmla="*/ 646834 h 3041762"/>
                  <a:gd name="connsiteX2" fmla="*/ 1477283 w 1477283"/>
                  <a:gd name="connsiteY2" fmla="*/ 993913 h 3041762"/>
                  <a:gd name="connsiteX3" fmla="*/ 1477283 w 1477283"/>
                  <a:gd name="connsiteY3" fmla="*/ 3041762 h 3041762"/>
                  <a:gd name="connsiteX4" fmla="*/ 477078 w 1477283"/>
                  <a:gd name="connsiteY4" fmla="*/ 3041762 h 3041762"/>
                  <a:gd name="connsiteX5" fmla="*/ 0 w 1477283"/>
                  <a:gd name="connsiteY5" fmla="*/ 0 h 3041762"/>
                  <a:gd name="connsiteX0" fmla="*/ 0 w 1477283"/>
                  <a:gd name="connsiteY0" fmla="*/ 0 h 3041762"/>
                  <a:gd name="connsiteX1" fmla="*/ 581427 w 1477283"/>
                  <a:gd name="connsiteY1" fmla="*/ 646834 h 3041762"/>
                  <a:gd name="connsiteX2" fmla="*/ 1477283 w 1477283"/>
                  <a:gd name="connsiteY2" fmla="*/ 993913 h 3041762"/>
                  <a:gd name="connsiteX3" fmla="*/ 1477283 w 1477283"/>
                  <a:gd name="connsiteY3" fmla="*/ 3041762 h 3041762"/>
                  <a:gd name="connsiteX4" fmla="*/ 477078 w 1477283"/>
                  <a:gd name="connsiteY4" fmla="*/ 3041762 h 3041762"/>
                  <a:gd name="connsiteX5" fmla="*/ 250123 w 1477283"/>
                  <a:gd name="connsiteY5" fmla="*/ 1004643 h 3041762"/>
                  <a:gd name="connsiteX6" fmla="*/ 0 w 1477283"/>
                  <a:gd name="connsiteY6" fmla="*/ 0 h 3041762"/>
                  <a:gd name="connsiteX0" fmla="*/ 0 w 1477283"/>
                  <a:gd name="connsiteY0" fmla="*/ 0 h 3041762"/>
                  <a:gd name="connsiteX1" fmla="*/ 581427 w 1477283"/>
                  <a:gd name="connsiteY1" fmla="*/ 646834 h 3041762"/>
                  <a:gd name="connsiteX2" fmla="*/ 1172483 w 1477283"/>
                  <a:gd name="connsiteY2" fmla="*/ 1431235 h 3041762"/>
                  <a:gd name="connsiteX3" fmla="*/ 1477283 w 1477283"/>
                  <a:gd name="connsiteY3" fmla="*/ 3041762 h 3041762"/>
                  <a:gd name="connsiteX4" fmla="*/ 477078 w 1477283"/>
                  <a:gd name="connsiteY4" fmla="*/ 3041762 h 3041762"/>
                  <a:gd name="connsiteX5" fmla="*/ 250123 w 1477283"/>
                  <a:gd name="connsiteY5" fmla="*/ 1004643 h 3041762"/>
                  <a:gd name="connsiteX6" fmla="*/ 0 w 1477283"/>
                  <a:gd name="connsiteY6" fmla="*/ 0 h 3041762"/>
                  <a:gd name="connsiteX0" fmla="*/ 0 w 1615097"/>
                  <a:gd name="connsiteY0" fmla="*/ 0 h 3041762"/>
                  <a:gd name="connsiteX1" fmla="*/ 581427 w 1615097"/>
                  <a:gd name="connsiteY1" fmla="*/ 646834 h 3041762"/>
                  <a:gd name="connsiteX2" fmla="*/ 1172483 w 1615097"/>
                  <a:gd name="connsiteY2" fmla="*/ 1431235 h 3041762"/>
                  <a:gd name="connsiteX3" fmla="*/ 1615097 w 1615097"/>
                  <a:gd name="connsiteY3" fmla="*/ 2223843 h 3041762"/>
                  <a:gd name="connsiteX4" fmla="*/ 1477283 w 1615097"/>
                  <a:gd name="connsiteY4" fmla="*/ 3041762 h 3041762"/>
                  <a:gd name="connsiteX5" fmla="*/ 477078 w 1615097"/>
                  <a:gd name="connsiteY5" fmla="*/ 3041762 h 3041762"/>
                  <a:gd name="connsiteX6" fmla="*/ 250123 w 1615097"/>
                  <a:gd name="connsiteY6" fmla="*/ 1004643 h 3041762"/>
                  <a:gd name="connsiteX7" fmla="*/ 0 w 1615097"/>
                  <a:gd name="connsiteY7" fmla="*/ 0 h 3041762"/>
                  <a:gd name="connsiteX0" fmla="*/ 0 w 1888100"/>
                  <a:gd name="connsiteY0" fmla="*/ 0 h 3041762"/>
                  <a:gd name="connsiteX1" fmla="*/ 581427 w 1888100"/>
                  <a:gd name="connsiteY1" fmla="*/ 646834 h 3041762"/>
                  <a:gd name="connsiteX2" fmla="*/ 1172483 w 1888100"/>
                  <a:gd name="connsiteY2" fmla="*/ 1431235 h 3041762"/>
                  <a:gd name="connsiteX3" fmla="*/ 1615097 w 1888100"/>
                  <a:gd name="connsiteY3" fmla="*/ 2223843 h 3041762"/>
                  <a:gd name="connsiteX4" fmla="*/ 1888100 w 1888100"/>
                  <a:gd name="connsiteY4" fmla="*/ 3002006 h 3041762"/>
                  <a:gd name="connsiteX5" fmla="*/ 477078 w 1888100"/>
                  <a:gd name="connsiteY5" fmla="*/ 3041762 h 3041762"/>
                  <a:gd name="connsiteX6" fmla="*/ 250123 w 1888100"/>
                  <a:gd name="connsiteY6" fmla="*/ 1004643 h 3041762"/>
                  <a:gd name="connsiteX7" fmla="*/ 0 w 1888100"/>
                  <a:gd name="connsiteY7" fmla="*/ 0 h 3041762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250123 w 1888100"/>
                  <a:gd name="connsiteY6" fmla="*/ 1004643 h 3068266"/>
                  <a:gd name="connsiteX7" fmla="*/ 0 w 1888100"/>
                  <a:gd name="connsiteY7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250123 w 1888100"/>
                  <a:gd name="connsiteY7" fmla="*/ 1004643 h 3068266"/>
                  <a:gd name="connsiteX8" fmla="*/ 0 w 1888100"/>
                  <a:gd name="connsiteY8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787346"/>
                  <a:gd name="connsiteY0" fmla="*/ 0 h 3068266"/>
                  <a:gd name="connsiteX1" fmla="*/ 599943 w 1787346"/>
                  <a:gd name="connsiteY1" fmla="*/ 646834 h 3068266"/>
                  <a:gd name="connsiteX2" fmla="*/ 1190999 w 1787346"/>
                  <a:gd name="connsiteY2" fmla="*/ 1431235 h 3068266"/>
                  <a:gd name="connsiteX3" fmla="*/ 1633613 w 1787346"/>
                  <a:gd name="connsiteY3" fmla="*/ 2223843 h 3068266"/>
                  <a:gd name="connsiteX4" fmla="*/ 1787346 w 1787346"/>
                  <a:gd name="connsiteY4" fmla="*/ 3028510 h 3068266"/>
                  <a:gd name="connsiteX5" fmla="*/ 1622029 w 1787346"/>
                  <a:gd name="connsiteY5" fmla="*/ 3068266 h 3068266"/>
                  <a:gd name="connsiteX6" fmla="*/ 1130029 w 1787346"/>
                  <a:gd name="connsiteY6" fmla="*/ 2661165 h 3068266"/>
                  <a:gd name="connsiteX7" fmla="*/ 811977 w 1787346"/>
                  <a:gd name="connsiteY7" fmla="*/ 1919043 h 3068266"/>
                  <a:gd name="connsiteX8" fmla="*/ 268639 w 1787346"/>
                  <a:gd name="connsiteY8" fmla="*/ 1004643 h 3068266"/>
                  <a:gd name="connsiteX9" fmla="*/ 18516 w 1787346"/>
                  <a:gd name="connsiteY9" fmla="*/ 0 h 3068266"/>
                  <a:gd name="connsiteX0" fmla="*/ 18516 w 1836855"/>
                  <a:gd name="connsiteY0" fmla="*/ 0 h 3068266"/>
                  <a:gd name="connsiteX1" fmla="*/ 599943 w 1836855"/>
                  <a:gd name="connsiteY1" fmla="*/ 646834 h 3068266"/>
                  <a:gd name="connsiteX2" fmla="*/ 1190999 w 1836855"/>
                  <a:gd name="connsiteY2" fmla="*/ 1431235 h 3068266"/>
                  <a:gd name="connsiteX3" fmla="*/ 1633613 w 1836855"/>
                  <a:gd name="connsiteY3" fmla="*/ 2223843 h 3068266"/>
                  <a:gd name="connsiteX4" fmla="*/ 1787346 w 1836855"/>
                  <a:gd name="connsiteY4" fmla="*/ 3028510 h 3068266"/>
                  <a:gd name="connsiteX5" fmla="*/ 1622029 w 1836855"/>
                  <a:gd name="connsiteY5" fmla="*/ 3068266 h 3068266"/>
                  <a:gd name="connsiteX6" fmla="*/ 1130029 w 1836855"/>
                  <a:gd name="connsiteY6" fmla="*/ 2661165 h 3068266"/>
                  <a:gd name="connsiteX7" fmla="*/ 811977 w 1836855"/>
                  <a:gd name="connsiteY7" fmla="*/ 1919043 h 3068266"/>
                  <a:gd name="connsiteX8" fmla="*/ 268639 w 1836855"/>
                  <a:gd name="connsiteY8" fmla="*/ 1004643 h 3068266"/>
                  <a:gd name="connsiteX9" fmla="*/ 18516 w 1836855"/>
                  <a:gd name="connsiteY9" fmla="*/ 0 h 3068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36855" h="3068266">
                    <a:moveTo>
                      <a:pt x="18516" y="0"/>
                    </a:moveTo>
                    <a:cubicBezTo>
                      <a:pt x="486203" y="61003"/>
                      <a:pt x="397300" y="440057"/>
                      <a:pt x="599943" y="646834"/>
                    </a:cubicBezTo>
                    <a:cubicBezTo>
                      <a:pt x="995744" y="881797"/>
                      <a:pt x="1126502" y="1143263"/>
                      <a:pt x="1190999" y="1431235"/>
                    </a:cubicBezTo>
                    <a:cubicBezTo>
                      <a:pt x="1515232" y="1664515"/>
                      <a:pt x="1587675" y="1977310"/>
                      <a:pt x="1633613" y="2223843"/>
                    </a:cubicBezTo>
                    <a:cubicBezTo>
                      <a:pt x="1870388" y="2483231"/>
                      <a:pt x="1868623" y="2848635"/>
                      <a:pt x="1787346" y="3028510"/>
                    </a:cubicBezTo>
                    <a:lnTo>
                      <a:pt x="1622029" y="3068266"/>
                    </a:lnTo>
                    <a:cubicBezTo>
                      <a:pt x="1543398" y="3011459"/>
                      <a:pt x="1209820" y="3097867"/>
                      <a:pt x="1130029" y="2661165"/>
                    </a:cubicBezTo>
                    <a:cubicBezTo>
                      <a:pt x="968516" y="2476254"/>
                      <a:pt x="836273" y="2301147"/>
                      <a:pt x="811977" y="1919043"/>
                    </a:cubicBezTo>
                    <a:cubicBezTo>
                      <a:pt x="628656" y="1656209"/>
                      <a:pt x="400882" y="1463632"/>
                      <a:pt x="268639" y="1004643"/>
                    </a:cubicBezTo>
                    <a:cubicBezTo>
                      <a:pt x="185265" y="669762"/>
                      <a:pt x="-70389" y="507159"/>
                      <a:pt x="18516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0819BB9B-C07A-49D1-9935-5FC8C81CA485}"/>
                  </a:ext>
                </a:extLst>
              </p:cNvPr>
              <p:cNvSpPr/>
              <p:nvPr/>
            </p:nvSpPr>
            <p:spPr>
              <a:xfrm>
                <a:off x="1948070" y="2597426"/>
                <a:ext cx="1775791" cy="3008244"/>
              </a:xfrm>
              <a:custGeom>
                <a:avLst/>
                <a:gdLst>
                  <a:gd name="connsiteX0" fmla="*/ 0 w 1775791"/>
                  <a:gd name="connsiteY0" fmla="*/ 0 h 3008244"/>
                  <a:gd name="connsiteX1" fmla="*/ 1775791 w 1775791"/>
                  <a:gd name="connsiteY1" fmla="*/ 3008244 h 3008244"/>
                  <a:gd name="connsiteX2" fmla="*/ 1775791 w 1775791"/>
                  <a:gd name="connsiteY2" fmla="*/ 3008244 h 3008244"/>
                  <a:gd name="connsiteX0" fmla="*/ 0 w 1775791"/>
                  <a:gd name="connsiteY0" fmla="*/ 0 h 3008244"/>
                  <a:gd name="connsiteX1" fmla="*/ 1775791 w 1775791"/>
                  <a:gd name="connsiteY1" fmla="*/ 3008244 h 3008244"/>
                  <a:gd name="connsiteX2" fmla="*/ 1775791 w 1775791"/>
                  <a:gd name="connsiteY2" fmla="*/ 3008244 h 3008244"/>
                  <a:gd name="connsiteX0" fmla="*/ 0 w 1775791"/>
                  <a:gd name="connsiteY0" fmla="*/ 0 h 3008244"/>
                  <a:gd name="connsiteX1" fmla="*/ 556591 w 1775791"/>
                  <a:gd name="connsiteY1" fmla="*/ 1139687 h 3008244"/>
                  <a:gd name="connsiteX2" fmla="*/ 1775791 w 1775791"/>
                  <a:gd name="connsiteY2" fmla="*/ 3008244 h 3008244"/>
                  <a:gd name="connsiteX3" fmla="*/ 1775791 w 1775791"/>
                  <a:gd name="connsiteY3" fmla="*/ 3008244 h 3008244"/>
                  <a:gd name="connsiteX0" fmla="*/ 0 w 1775791"/>
                  <a:gd name="connsiteY0" fmla="*/ 0 h 3008244"/>
                  <a:gd name="connsiteX1" fmla="*/ 556591 w 1775791"/>
                  <a:gd name="connsiteY1" fmla="*/ 1139687 h 3008244"/>
                  <a:gd name="connsiteX2" fmla="*/ 1219200 w 1775791"/>
                  <a:gd name="connsiteY2" fmla="*/ 1921565 h 3008244"/>
                  <a:gd name="connsiteX3" fmla="*/ 1775791 w 1775791"/>
                  <a:gd name="connsiteY3" fmla="*/ 3008244 h 3008244"/>
                  <a:gd name="connsiteX4" fmla="*/ 1775791 w 1775791"/>
                  <a:gd name="connsiteY4" fmla="*/ 3008244 h 3008244"/>
                  <a:gd name="connsiteX0" fmla="*/ 0 w 1775791"/>
                  <a:gd name="connsiteY0" fmla="*/ 0 h 3008244"/>
                  <a:gd name="connsiteX1" fmla="*/ 556591 w 1775791"/>
                  <a:gd name="connsiteY1" fmla="*/ 1139687 h 3008244"/>
                  <a:gd name="connsiteX2" fmla="*/ 1219200 w 1775791"/>
                  <a:gd name="connsiteY2" fmla="*/ 1921565 h 3008244"/>
                  <a:gd name="connsiteX3" fmla="*/ 1775791 w 1775791"/>
                  <a:gd name="connsiteY3" fmla="*/ 3008244 h 3008244"/>
                  <a:gd name="connsiteX4" fmla="*/ 1775791 w 1775791"/>
                  <a:gd name="connsiteY4" fmla="*/ 3008244 h 3008244"/>
                  <a:gd name="connsiteX0" fmla="*/ 0 w 1775791"/>
                  <a:gd name="connsiteY0" fmla="*/ 0 h 3008244"/>
                  <a:gd name="connsiteX1" fmla="*/ 556591 w 1775791"/>
                  <a:gd name="connsiteY1" fmla="*/ 1139687 h 3008244"/>
                  <a:gd name="connsiteX2" fmla="*/ 1219200 w 1775791"/>
                  <a:gd name="connsiteY2" fmla="*/ 1921565 h 3008244"/>
                  <a:gd name="connsiteX3" fmla="*/ 1775791 w 1775791"/>
                  <a:gd name="connsiteY3" fmla="*/ 3008244 h 3008244"/>
                  <a:gd name="connsiteX4" fmla="*/ 1775791 w 1775791"/>
                  <a:gd name="connsiteY4" fmla="*/ 3008244 h 3008244"/>
                  <a:gd name="connsiteX0" fmla="*/ 0 w 1775791"/>
                  <a:gd name="connsiteY0" fmla="*/ 0 h 3008244"/>
                  <a:gd name="connsiteX1" fmla="*/ 556591 w 1775791"/>
                  <a:gd name="connsiteY1" fmla="*/ 1139687 h 3008244"/>
                  <a:gd name="connsiteX2" fmla="*/ 1219200 w 1775791"/>
                  <a:gd name="connsiteY2" fmla="*/ 1921565 h 3008244"/>
                  <a:gd name="connsiteX3" fmla="*/ 1775791 w 1775791"/>
                  <a:gd name="connsiteY3" fmla="*/ 3008244 h 3008244"/>
                  <a:gd name="connsiteX4" fmla="*/ 1775791 w 1775791"/>
                  <a:gd name="connsiteY4" fmla="*/ 3008244 h 3008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5791" h="3008244">
                    <a:moveTo>
                      <a:pt x="0" y="0"/>
                    </a:moveTo>
                    <a:cubicBezTo>
                      <a:pt x="322470" y="238539"/>
                      <a:pt x="326887" y="742122"/>
                      <a:pt x="556591" y="1139687"/>
                    </a:cubicBezTo>
                    <a:cubicBezTo>
                      <a:pt x="737704" y="1417983"/>
                      <a:pt x="1038087" y="1590261"/>
                      <a:pt x="1219200" y="1921565"/>
                    </a:cubicBezTo>
                    <a:cubicBezTo>
                      <a:pt x="1338469" y="2548834"/>
                      <a:pt x="1590261" y="2646018"/>
                      <a:pt x="1775791" y="3008244"/>
                    </a:cubicBezTo>
                    <a:lnTo>
                      <a:pt x="1775791" y="3008244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EC307A1B-1613-413B-B86E-679A6629B9AC}"/>
                </a:ext>
              </a:extLst>
            </p:cNvPr>
            <p:cNvGrpSpPr/>
            <p:nvPr/>
          </p:nvGrpSpPr>
          <p:grpSpPr>
            <a:xfrm rot="3175264">
              <a:off x="6675387" y="2596254"/>
              <a:ext cx="1836855" cy="3068266"/>
              <a:chOff x="1931223" y="2586696"/>
              <a:chExt cx="1836855" cy="3068266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24" name="Rectangle 32">
                <a:extLst>
                  <a:ext uri="{FF2B5EF4-FFF2-40B4-BE49-F238E27FC236}">
                    <a16:creationId xmlns:a16="http://schemas.microsoft.com/office/drawing/2014/main" id="{989361EF-05F2-4D62-99D9-3E095A814FDE}"/>
                  </a:ext>
                </a:extLst>
              </p:cNvPr>
              <p:cNvSpPr/>
              <p:nvPr/>
            </p:nvSpPr>
            <p:spPr>
              <a:xfrm>
                <a:off x="1931223" y="2586696"/>
                <a:ext cx="1836855" cy="3068266"/>
              </a:xfrm>
              <a:custGeom>
                <a:avLst/>
                <a:gdLst>
                  <a:gd name="connsiteX0" fmla="*/ 0 w 1000205"/>
                  <a:gd name="connsiteY0" fmla="*/ 0 h 2047849"/>
                  <a:gd name="connsiteX1" fmla="*/ 1000205 w 1000205"/>
                  <a:gd name="connsiteY1" fmla="*/ 0 h 2047849"/>
                  <a:gd name="connsiteX2" fmla="*/ 1000205 w 1000205"/>
                  <a:gd name="connsiteY2" fmla="*/ 2047849 h 2047849"/>
                  <a:gd name="connsiteX3" fmla="*/ 0 w 1000205"/>
                  <a:gd name="connsiteY3" fmla="*/ 2047849 h 2047849"/>
                  <a:gd name="connsiteX4" fmla="*/ 0 w 1000205"/>
                  <a:gd name="connsiteY4" fmla="*/ 0 h 2047849"/>
                  <a:gd name="connsiteX0" fmla="*/ 0 w 1477283"/>
                  <a:gd name="connsiteY0" fmla="*/ 0 h 3041762"/>
                  <a:gd name="connsiteX1" fmla="*/ 1477283 w 1477283"/>
                  <a:gd name="connsiteY1" fmla="*/ 993913 h 3041762"/>
                  <a:gd name="connsiteX2" fmla="*/ 1477283 w 1477283"/>
                  <a:gd name="connsiteY2" fmla="*/ 3041762 h 3041762"/>
                  <a:gd name="connsiteX3" fmla="*/ 477078 w 1477283"/>
                  <a:gd name="connsiteY3" fmla="*/ 3041762 h 3041762"/>
                  <a:gd name="connsiteX4" fmla="*/ 0 w 1477283"/>
                  <a:gd name="connsiteY4" fmla="*/ 0 h 3041762"/>
                  <a:gd name="connsiteX0" fmla="*/ 0 w 1477283"/>
                  <a:gd name="connsiteY0" fmla="*/ 0 h 3041762"/>
                  <a:gd name="connsiteX1" fmla="*/ 581427 w 1477283"/>
                  <a:gd name="connsiteY1" fmla="*/ 646834 h 3041762"/>
                  <a:gd name="connsiteX2" fmla="*/ 1477283 w 1477283"/>
                  <a:gd name="connsiteY2" fmla="*/ 993913 h 3041762"/>
                  <a:gd name="connsiteX3" fmla="*/ 1477283 w 1477283"/>
                  <a:gd name="connsiteY3" fmla="*/ 3041762 h 3041762"/>
                  <a:gd name="connsiteX4" fmla="*/ 477078 w 1477283"/>
                  <a:gd name="connsiteY4" fmla="*/ 3041762 h 3041762"/>
                  <a:gd name="connsiteX5" fmla="*/ 0 w 1477283"/>
                  <a:gd name="connsiteY5" fmla="*/ 0 h 3041762"/>
                  <a:gd name="connsiteX0" fmla="*/ 0 w 1477283"/>
                  <a:gd name="connsiteY0" fmla="*/ 0 h 3041762"/>
                  <a:gd name="connsiteX1" fmla="*/ 581427 w 1477283"/>
                  <a:gd name="connsiteY1" fmla="*/ 646834 h 3041762"/>
                  <a:gd name="connsiteX2" fmla="*/ 1477283 w 1477283"/>
                  <a:gd name="connsiteY2" fmla="*/ 993913 h 3041762"/>
                  <a:gd name="connsiteX3" fmla="*/ 1477283 w 1477283"/>
                  <a:gd name="connsiteY3" fmla="*/ 3041762 h 3041762"/>
                  <a:gd name="connsiteX4" fmla="*/ 477078 w 1477283"/>
                  <a:gd name="connsiteY4" fmla="*/ 3041762 h 3041762"/>
                  <a:gd name="connsiteX5" fmla="*/ 250123 w 1477283"/>
                  <a:gd name="connsiteY5" fmla="*/ 1004643 h 3041762"/>
                  <a:gd name="connsiteX6" fmla="*/ 0 w 1477283"/>
                  <a:gd name="connsiteY6" fmla="*/ 0 h 3041762"/>
                  <a:gd name="connsiteX0" fmla="*/ 0 w 1477283"/>
                  <a:gd name="connsiteY0" fmla="*/ 0 h 3041762"/>
                  <a:gd name="connsiteX1" fmla="*/ 581427 w 1477283"/>
                  <a:gd name="connsiteY1" fmla="*/ 646834 h 3041762"/>
                  <a:gd name="connsiteX2" fmla="*/ 1172483 w 1477283"/>
                  <a:gd name="connsiteY2" fmla="*/ 1431235 h 3041762"/>
                  <a:gd name="connsiteX3" fmla="*/ 1477283 w 1477283"/>
                  <a:gd name="connsiteY3" fmla="*/ 3041762 h 3041762"/>
                  <a:gd name="connsiteX4" fmla="*/ 477078 w 1477283"/>
                  <a:gd name="connsiteY4" fmla="*/ 3041762 h 3041762"/>
                  <a:gd name="connsiteX5" fmla="*/ 250123 w 1477283"/>
                  <a:gd name="connsiteY5" fmla="*/ 1004643 h 3041762"/>
                  <a:gd name="connsiteX6" fmla="*/ 0 w 1477283"/>
                  <a:gd name="connsiteY6" fmla="*/ 0 h 3041762"/>
                  <a:gd name="connsiteX0" fmla="*/ 0 w 1615097"/>
                  <a:gd name="connsiteY0" fmla="*/ 0 h 3041762"/>
                  <a:gd name="connsiteX1" fmla="*/ 581427 w 1615097"/>
                  <a:gd name="connsiteY1" fmla="*/ 646834 h 3041762"/>
                  <a:gd name="connsiteX2" fmla="*/ 1172483 w 1615097"/>
                  <a:gd name="connsiteY2" fmla="*/ 1431235 h 3041762"/>
                  <a:gd name="connsiteX3" fmla="*/ 1615097 w 1615097"/>
                  <a:gd name="connsiteY3" fmla="*/ 2223843 h 3041762"/>
                  <a:gd name="connsiteX4" fmla="*/ 1477283 w 1615097"/>
                  <a:gd name="connsiteY4" fmla="*/ 3041762 h 3041762"/>
                  <a:gd name="connsiteX5" fmla="*/ 477078 w 1615097"/>
                  <a:gd name="connsiteY5" fmla="*/ 3041762 h 3041762"/>
                  <a:gd name="connsiteX6" fmla="*/ 250123 w 1615097"/>
                  <a:gd name="connsiteY6" fmla="*/ 1004643 h 3041762"/>
                  <a:gd name="connsiteX7" fmla="*/ 0 w 1615097"/>
                  <a:gd name="connsiteY7" fmla="*/ 0 h 3041762"/>
                  <a:gd name="connsiteX0" fmla="*/ 0 w 1888100"/>
                  <a:gd name="connsiteY0" fmla="*/ 0 h 3041762"/>
                  <a:gd name="connsiteX1" fmla="*/ 581427 w 1888100"/>
                  <a:gd name="connsiteY1" fmla="*/ 646834 h 3041762"/>
                  <a:gd name="connsiteX2" fmla="*/ 1172483 w 1888100"/>
                  <a:gd name="connsiteY2" fmla="*/ 1431235 h 3041762"/>
                  <a:gd name="connsiteX3" fmla="*/ 1615097 w 1888100"/>
                  <a:gd name="connsiteY3" fmla="*/ 2223843 h 3041762"/>
                  <a:gd name="connsiteX4" fmla="*/ 1888100 w 1888100"/>
                  <a:gd name="connsiteY4" fmla="*/ 3002006 h 3041762"/>
                  <a:gd name="connsiteX5" fmla="*/ 477078 w 1888100"/>
                  <a:gd name="connsiteY5" fmla="*/ 3041762 h 3041762"/>
                  <a:gd name="connsiteX6" fmla="*/ 250123 w 1888100"/>
                  <a:gd name="connsiteY6" fmla="*/ 1004643 h 3041762"/>
                  <a:gd name="connsiteX7" fmla="*/ 0 w 1888100"/>
                  <a:gd name="connsiteY7" fmla="*/ 0 h 3041762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250123 w 1888100"/>
                  <a:gd name="connsiteY6" fmla="*/ 1004643 h 3068266"/>
                  <a:gd name="connsiteX7" fmla="*/ 0 w 1888100"/>
                  <a:gd name="connsiteY7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250123 w 1888100"/>
                  <a:gd name="connsiteY7" fmla="*/ 1004643 h 3068266"/>
                  <a:gd name="connsiteX8" fmla="*/ 0 w 1888100"/>
                  <a:gd name="connsiteY8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0 w 1888100"/>
                  <a:gd name="connsiteY0" fmla="*/ 0 h 3068266"/>
                  <a:gd name="connsiteX1" fmla="*/ 581427 w 1888100"/>
                  <a:gd name="connsiteY1" fmla="*/ 646834 h 3068266"/>
                  <a:gd name="connsiteX2" fmla="*/ 1172483 w 1888100"/>
                  <a:gd name="connsiteY2" fmla="*/ 1431235 h 3068266"/>
                  <a:gd name="connsiteX3" fmla="*/ 1615097 w 1888100"/>
                  <a:gd name="connsiteY3" fmla="*/ 2223843 h 3068266"/>
                  <a:gd name="connsiteX4" fmla="*/ 1888100 w 1888100"/>
                  <a:gd name="connsiteY4" fmla="*/ 3002006 h 3068266"/>
                  <a:gd name="connsiteX5" fmla="*/ 1603513 w 1888100"/>
                  <a:gd name="connsiteY5" fmla="*/ 3068266 h 3068266"/>
                  <a:gd name="connsiteX6" fmla="*/ 1111513 w 1888100"/>
                  <a:gd name="connsiteY6" fmla="*/ 2661165 h 3068266"/>
                  <a:gd name="connsiteX7" fmla="*/ 793461 w 1888100"/>
                  <a:gd name="connsiteY7" fmla="*/ 1919043 h 3068266"/>
                  <a:gd name="connsiteX8" fmla="*/ 250123 w 1888100"/>
                  <a:gd name="connsiteY8" fmla="*/ 1004643 h 3068266"/>
                  <a:gd name="connsiteX9" fmla="*/ 0 w 1888100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906616"/>
                  <a:gd name="connsiteY0" fmla="*/ 0 h 3068266"/>
                  <a:gd name="connsiteX1" fmla="*/ 599943 w 1906616"/>
                  <a:gd name="connsiteY1" fmla="*/ 646834 h 3068266"/>
                  <a:gd name="connsiteX2" fmla="*/ 1190999 w 1906616"/>
                  <a:gd name="connsiteY2" fmla="*/ 1431235 h 3068266"/>
                  <a:gd name="connsiteX3" fmla="*/ 1633613 w 1906616"/>
                  <a:gd name="connsiteY3" fmla="*/ 2223843 h 3068266"/>
                  <a:gd name="connsiteX4" fmla="*/ 1906616 w 1906616"/>
                  <a:gd name="connsiteY4" fmla="*/ 3002006 h 3068266"/>
                  <a:gd name="connsiteX5" fmla="*/ 1622029 w 1906616"/>
                  <a:gd name="connsiteY5" fmla="*/ 3068266 h 3068266"/>
                  <a:gd name="connsiteX6" fmla="*/ 1130029 w 1906616"/>
                  <a:gd name="connsiteY6" fmla="*/ 2661165 h 3068266"/>
                  <a:gd name="connsiteX7" fmla="*/ 811977 w 1906616"/>
                  <a:gd name="connsiteY7" fmla="*/ 1919043 h 3068266"/>
                  <a:gd name="connsiteX8" fmla="*/ 268639 w 1906616"/>
                  <a:gd name="connsiteY8" fmla="*/ 1004643 h 3068266"/>
                  <a:gd name="connsiteX9" fmla="*/ 18516 w 1906616"/>
                  <a:gd name="connsiteY9" fmla="*/ 0 h 3068266"/>
                  <a:gd name="connsiteX0" fmla="*/ 18516 w 1787346"/>
                  <a:gd name="connsiteY0" fmla="*/ 0 h 3068266"/>
                  <a:gd name="connsiteX1" fmla="*/ 599943 w 1787346"/>
                  <a:gd name="connsiteY1" fmla="*/ 646834 h 3068266"/>
                  <a:gd name="connsiteX2" fmla="*/ 1190999 w 1787346"/>
                  <a:gd name="connsiteY2" fmla="*/ 1431235 h 3068266"/>
                  <a:gd name="connsiteX3" fmla="*/ 1633613 w 1787346"/>
                  <a:gd name="connsiteY3" fmla="*/ 2223843 h 3068266"/>
                  <a:gd name="connsiteX4" fmla="*/ 1787346 w 1787346"/>
                  <a:gd name="connsiteY4" fmla="*/ 3028510 h 3068266"/>
                  <a:gd name="connsiteX5" fmla="*/ 1622029 w 1787346"/>
                  <a:gd name="connsiteY5" fmla="*/ 3068266 h 3068266"/>
                  <a:gd name="connsiteX6" fmla="*/ 1130029 w 1787346"/>
                  <a:gd name="connsiteY6" fmla="*/ 2661165 h 3068266"/>
                  <a:gd name="connsiteX7" fmla="*/ 811977 w 1787346"/>
                  <a:gd name="connsiteY7" fmla="*/ 1919043 h 3068266"/>
                  <a:gd name="connsiteX8" fmla="*/ 268639 w 1787346"/>
                  <a:gd name="connsiteY8" fmla="*/ 1004643 h 3068266"/>
                  <a:gd name="connsiteX9" fmla="*/ 18516 w 1787346"/>
                  <a:gd name="connsiteY9" fmla="*/ 0 h 3068266"/>
                  <a:gd name="connsiteX0" fmla="*/ 18516 w 1836855"/>
                  <a:gd name="connsiteY0" fmla="*/ 0 h 3068266"/>
                  <a:gd name="connsiteX1" fmla="*/ 599943 w 1836855"/>
                  <a:gd name="connsiteY1" fmla="*/ 646834 h 3068266"/>
                  <a:gd name="connsiteX2" fmla="*/ 1190999 w 1836855"/>
                  <a:gd name="connsiteY2" fmla="*/ 1431235 h 3068266"/>
                  <a:gd name="connsiteX3" fmla="*/ 1633613 w 1836855"/>
                  <a:gd name="connsiteY3" fmla="*/ 2223843 h 3068266"/>
                  <a:gd name="connsiteX4" fmla="*/ 1787346 w 1836855"/>
                  <a:gd name="connsiteY4" fmla="*/ 3028510 h 3068266"/>
                  <a:gd name="connsiteX5" fmla="*/ 1622029 w 1836855"/>
                  <a:gd name="connsiteY5" fmla="*/ 3068266 h 3068266"/>
                  <a:gd name="connsiteX6" fmla="*/ 1130029 w 1836855"/>
                  <a:gd name="connsiteY6" fmla="*/ 2661165 h 3068266"/>
                  <a:gd name="connsiteX7" fmla="*/ 811977 w 1836855"/>
                  <a:gd name="connsiteY7" fmla="*/ 1919043 h 3068266"/>
                  <a:gd name="connsiteX8" fmla="*/ 268639 w 1836855"/>
                  <a:gd name="connsiteY8" fmla="*/ 1004643 h 3068266"/>
                  <a:gd name="connsiteX9" fmla="*/ 18516 w 1836855"/>
                  <a:gd name="connsiteY9" fmla="*/ 0 h 3068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36855" h="3068266">
                    <a:moveTo>
                      <a:pt x="18516" y="0"/>
                    </a:moveTo>
                    <a:cubicBezTo>
                      <a:pt x="486203" y="61003"/>
                      <a:pt x="397300" y="440057"/>
                      <a:pt x="599943" y="646834"/>
                    </a:cubicBezTo>
                    <a:cubicBezTo>
                      <a:pt x="995744" y="881797"/>
                      <a:pt x="1126502" y="1143263"/>
                      <a:pt x="1190999" y="1431235"/>
                    </a:cubicBezTo>
                    <a:cubicBezTo>
                      <a:pt x="1515232" y="1664515"/>
                      <a:pt x="1587675" y="1977310"/>
                      <a:pt x="1633613" y="2223843"/>
                    </a:cubicBezTo>
                    <a:cubicBezTo>
                      <a:pt x="1870388" y="2483231"/>
                      <a:pt x="1868623" y="2848635"/>
                      <a:pt x="1787346" y="3028510"/>
                    </a:cubicBezTo>
                    <a:lnTo>
                      <a:pt x="1622029" y="3068266"/>
                    </a:lnTo>
                    <a:cubicBezTo>
                      <a:pt x="1543398" y="3011459"/>
                      <a:pt x="1209820" y="3097867"/>
                      <a:pt x="1130029" y="2661165"/>
                    </a:cubicBezTo>
                    <a:cubicBezTo>
                      <a:pt x="968516" y="2476254"/>
                      <a:pt x="836273" y="2301147"/>
                      <a:pt x="811977" y="1919043"/>
                    </a:cubicBezTo>
                    <a:cubicBezTo>
                      <a:pt x="628656" y="1656209"/>
                      <a:pt x="400882" y="1463632"/>
                      <a:pt x="268639" y="1004643"/>
                    </a:cubicBezTo>
                    <a:cubicBezTo>
                      <a:pt x="185265" y="669762"/>
                      <a:pt x="-70389" y="507159"/>
                      <a:pt x="18516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D16AF18-2738-48CF-8B20-3936B716CD98}"/>
                  </a:ext>
                </a:extLst>
              </p:cNvPr>
              <p:cNvSpPr/>
              <p:nvPr/>
            </p:nvSpPr>
            <p:spPr>
              <a:xfrm>
                <a:off x="1948070" y="2597426"/>
                <a:ext cx="1775791" cy="3008244"/>
              </a:xfrm>
              <a:custGeom>
                <a:avLst/>
                <a:gdLst>
                  <a:gd name="connsiteX0" fmla="*/ 0 w 1775791"/>
                  <a:gd name="connsiteY0" fmla="*/ 0 h 3008244"/>
                  <a:gd name="connsiteX1" fmla="*/ 1775791 w 1775791"/>
                  <a:gd name="connsiteY1" fmla="*/ 3008244 h 3008244"/>
                  <a:gd name="connsiteX2" fmla="*/ 1775791 w 1775791"/>
                  <a:gd name="connsiteY2" fmla="*/ 3008244 h 3008244"/>
                  <a:gd name="connsiteX0" fmla="*/ 0 w 1775791"/>
                  <a:gd name="connsiteY0" fmla="*/ 0 h 3008244"/>
                  <a:gd name="connsiteX1" fmla="*/ 1775791 w 1775791"/>
                  <a:gd name="connsiteY1" fmla="*/ 3008244 h 3008244"/>
                  <a:gd name="connsiteX2" fmla="*/ 1775791 w 1775791"/>
                  <a:gd name="connsiteY2" fmla="*/ 3008244 h 3008244"/>
                  <a:gd name="connsiteX0" fmla="*/ 0 w 1775791"/>
                  <a:gd name="connsiteY0" fmla="*/ 0 h 3008244"/>
                  <a:gd name="connsiteX1" fmla="*/ 556591 w 1775791"/>
                  <a:gd name="connsiteY1" fmla="*/ 1139687 h 3008244"/>
                  <a:gd name="connsiteX2" fmla="*/ 1775791 w 1775791"/>
                  <a:gd name="connsiteY2" fmla="*/ 3008244 h 3008244"/>
                  <a:gd name="connsiteX3" fmla="*/ 1775791 w 1775791"/>
                  <a:gd name="connsiteY3" fmla="*/ 3008244 h 3008244"/>
                  <a:gd name="connsiteX0" fmla="*/ 0 w 1775791"/>
                  <a:gd name="connsiteY0" fmla="*/ 0 h 3008244"/>
                  <a:gd name="connsiteX1" fmla="*/ 556591 w 1775791"/>
                  <a:gd name="connsiteY1" fmla="*/ 1139687 h 3008244"/>
                  <a:gd name="connsiteX2" fmla="*/ 1219200 w 1775791"/>
                  <a:gd name="connsiteY2" fmla="*/ 1921565 h 3008244"/>
                  <a:gd name="connsiteX3" fmla="*/ 1775791 w 1775791"/>
                  <a:gd name="connsiteY3" fmla="*/ 3008244 h 3008244"/>
                  <a:gd name="connsiteX4" fmla="*/ 1775791 w 1775791"/>
                  <a:gd name="connsiteY4" fmla="*/ 3008244 h 3008244"/>
                  <a:gd name="connsiteX0" fmla="*/ 0 w 1775791"/>
                  <a:gd name="connsiteY0" fmla="*/ 0 h 3008244"/>
                  <a:gd name="connsiteX1" fmla="*/ 556591 w 1775791"/>
                  <a:gd name="connsiteY1" fmla="*/ 1139687 h 3008244"/>
                  <a:gd name="connsiteX2" fmla="*/ 1219200 w 1775791"/>
                  <a:gd name="connsiteY2" fmla="*/ 1921565 h 3008244"/>
                  <a:gd name="connsiteX3" fmla="*/ 1775791 w 1775791"/>
                  <a:gd name="connsiteY3" fmla="*/ 3008244 h 3008244"/>
                  <a:gd name="connsiteX4" fmla="*/ 1775791 w 1775791"/>
                  <a:gd name="connsiteY4" fmla="*/ 3008244 h 3008244"/>
                  <a:gd name="connsiteX0" fmla="*/ 0 w 1775791"/>
                  <a:gd name="connsiteY0" fmla="*/ 0 h 3008244"/>
                  <a:gd name="connsiteX1" fmla="*/ 556591 w 1775791"/>
                  <a:gd name="connsiteY1" fmla="*/ 1139687 h 3008244"/>
                  <a:gd name="connsiteX2" fmla="*/ 1219200 w 1775791"/>
                  <a:gd name="connsiteY2" fmla="*/ 1921565 h 3008244"/>
                  <a:gd name="connsiteX3" fmla="*/ 1775791 w 1775791"/>
                  <a:gd name="connsiteY3" fmla="*/ 3008244 h 3008244"/>
                  <a:gd name="connsiteX4" fmla="*/ 1775791 w 1775791"/>
                  <a:gd name="connsiteY4" fmla="*/ 3008244 h 3008244"/>
                  <a:gd name="connsiteX0" fmla="*/ 0 w 1775791"/>
                  <a:gd name="connsiteY0" fmla="*/ 0 h 3008244"/>
                  <a:gd name="connsiteX1" fmla="*/ 556591 w 1775791"/>
                  <a:gd name="connsiteY1" fmla="*/ 1139687 h 3008244"/>
                  <a:gd name="connsiteX2" fmla="*/ 1219200 w 1775791"/>
                  <a:gd name="connsiteY2" fmla="*/ 1921565 h 3008244"/>
                  <a:gd name="connsiteX3" fmla="*/ 1775791 w 1775791"/>
                  <a:gd name="connsiteY3" fmla="*/ 3008244 h 3008244"/>
                  <a:gd name="connsiteX4" fmla="*/ 1775791 w 1775791"/>
                  <a:gd name="connsiteY4" fmla="*/ 3008244 h 3008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5791" h="3008244">
                    <a:moveTo>
                      <a:pt x="0" y="0"/>
                    </a:moveTo>
                    <a:cubicBezTo>
                      <a:pt x="322470" y="238539"/>
                      <a:pt x="326887" y="742122"/>
                      <a:pt x="556591" y="1139687"/>
                    </a:cubicBezTo>
                    <a:cubicBezTo>
                      <a:pt x="737704" y="1417983"/>
                      <a:pt x="1038087" y="1590261"/>
                      <a:pt x="1219200" y="1921565"/>
                    </a:cubicBezTo>
                    <a:cubicBezTo>
                      <a:pt x="1338469" y="2548834"/>
                      <a:pt x="1590261" y="2646018"/>
                      <a:pt x="1775791" y="3008244"/>
                    </a:cubicBezTo>
                    <a:lnTo>
                      <a:pt x="1775791" y="3008244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46BE012C-DD33-4550-8D72-C3F784F8E084}"/>
                </a:ext>
              </a:extLst>
            </p:cNvPr>
            <p:cNvGrpSpPr/>
            <p:nvPr/>
          </p:nvGrpSpPr>
          <p:grpSpPr>
            <a:xfrm>
              <a:off x="1931223" y="11894"/>
              <a:ext cx="5348140" cy="6510668"/>
              <a:chOff x="1931223" y="11894"/>
              <a:chExt cx="5348140" cy="6510668"/>
            </a:xfrm>
          </p:grpSpPr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E8FFFBA6-0039-4027-BFC3-9F3A13A50044}"/>
                  </a:ext>
                </a:extLst>
              </p:cNvPr>
              <p:cNvGrpSpPr/>
              <p:nvPr/>
            </p:nvGrpSpPr>
            <p:grpSpPr>
              <a:xfrm rot="20109069" flipH="1">
                <a:off x="3973696" y="698713"/>
                <a:ext cx="2704793" cy="4518062"/>
                <a:chOff x="1931223" y="2586696"/>
                <a:chExt cx="1836855" cy="3068266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222" name="Rectangle 32">
                  <a:extLst>
                    <a:ext uri="{FF2B5EF4-FFF2-40B4-BE49-F238E27FC236}">
                      <a16:creationId xmlns:a16="http://schemas.microsoft.com/office/drawing/2014/main" id="{2B335FAE-C0BF-4450-BE1E-7D62BAC6F0B7}"/>
                    </a:ext>
                  </a:extLst>
                </p:cNvPr>
                <p:cNvSpPr/>
                <p:nvPr/>
              </p:nvSpPr>
              <p:spPr>
                <a:xfrm>
                  <a:off x="1931223" y="2586696"/>
                  <a:ext cx="1836855" cy="3068266"/>
                </a:xfrm>
                <a:custGeom>
                  <a:avLst/>
                  <a:gdLst>
                    <a:gd name="connsiteX0" fmla="*/ 0 w 1000205"/>
                    <a:gd name="connsiteY0" fmla="*/ 0 h 2047849"/>
                    <a:gd name="connsiteX1" fmla="*/ 1000205 w 1000205"/>
                    <a:gd name="connsiteY1" fmla="*/ 0 h 2047849"/>
                    <a:gd name="connsiteX2" fmla="*/ 1000205 w 1000205"/>
                    <a:gd name="connsiteY2" fmla="*/ 2047849 h 2047849"/>
                    <a:gd name="connsiteX3" fmla="*/ 0 w 1000205"/>
                    <a:gd name="connsiteY3" fmla="*/ 2047849 h 2047849"/>
                    <a:gd name="connsiteX4" fmla="*/ 0 w 1000205"/>
                    <a:gd name="connsiteY4" fmla="*/ 0 h 2047849"/>
                    <a:gd name="connsiteX0" fmla="*/ 0 w 1477283"/>
                    <a:gd name="connsiteY0" fmla="*/ 0 h 3041762"/>
                    <a:gd name="connsiteX1" fmla="*/ 1477283 w 1477283"/>
                    <a:gd name="connsiteY1" fmla="*/ 993913 h 3041762"/>
                    <a:gd name="connsiteX2" fmla="*/ 1477283 w 1477283"/>
                    <a:gd name="connsiteY2" fmla="*/ 3041762 h 3041762"/>
                    <a:gd name="connsiteX3" fmla="*/ 477078 w 1477283"/>
                    <a:gd name="connsiteY3" fmla="*/ 3041762 h 3041762"/>
                    <a:gd name="connsiteX4" fmla="*/ 0 w 1477283"/>
                    <a:gd name="connsiteY4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477283 w 1477283"/>
                    <a:gd name="connsiteY2" fmla="*/ 993913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0 w 1477283"/>
                    <a:gd name="connsiteY5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477283 w 1477283"/>
                    <a:gd name="connsiteY2" fmla="*/ 993913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250123 w 1477283"/>
                    <a:gd name="connsiteY5" fmla="*/ 1004643 h 3041762"/>
                    <a:gd name="connsiteX6" fmla="*/ 0 w 1477283"/>
                    <a:gd name="connsiteY6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172483 w 1477283"/>
                    <a:gd name="connsiteY2" fmla="*/ 1431235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250123 w 1477283"/>
                    <a:gd name="connsiteY5" fmla="*/ 1004643 h 3041762"/>
                    <a:gd name="connsiteX6" fmla="*/ 0 w 1477283"/>
                    <a:gd name="connsiteY6" fmla="*/ 0 h 3041762"/>
                    <a:gd name="connsiteX0" fmla="*/ 0 w 1615097"/>
                    <a:gd name="connsiteY0" fmla="*/ 0 h 3041762"/>
                    <a:gd name="connsiteX1" fmla="*/ 581427 w 1615097"/>
                    <a:gd name="connsiteY1" fmla="*/ 646834 h 3041762"/>
                    <a:gd name="connsiteX2" fmla="*/ 1172483 w 1615097"/>
                    <a:gd name="connsiteY2" fmla="*/ 1431235 h 3041762"/>
                    <a:gd name="connsiteX3" fmla="*/ 1615097 w 1615097"/>
                    <a:gd name="connsiteY3" fmla="*/ 2223843 h 3041762"/>
                    <a:gd name="connsiteX4" fmla="*/ 1477283 w 1615097"/>
                    <a:gd name="connsiteY4" fmla="*/ 3041762 h 3041762"/>
                    <a:gd name="connsiteX5" fmla="*/ 477078 w 1615097"/>
                    <a:gd name="connsiteY5" fmla="*/ 3041762 h 3041762"/>
                    <a:gd name="connsiteX6" fmla="*/ 250123 w 1615097"/>
                    <a:gd name="connsiteY6" fmla="*/ 1004643 h 3041762"/>
                    <a:gd name="connsiteX7" fmla="*/ 0 w 1615097"/>
                    <a:gd name="connsiteY7" fmla="*/ 0 h 3041762"/>
                    <a:gd name="connsiteX0" fmla="*/ 0 w 1888100"/>
                    <a:gd name="connsiteY0" fmla="*/ 0 h 3041762"/>
                    <a:gd name="connsiteX1" fmla="*/ 581427 w 1888100"/>
                    <a:gd name="connsiteY1" fmla="*/ 646834 h 3041762"/>
                    <a:gd name="connsiteX2" fmla="*/ 1172483 w 1888100"/>
                    <a:gd name="connsiteY2" fmla="*/ 1431235 h 3041762"/>
                    <a:gd name="connsiteX3" fmla="*/ 1615097 w 1888100"/>
                    <a:gd name="connsiteY3" fmla="*/ 2223843 h 3041762"/>
                    <a:gd name="connsiteX4" fmla="*/ 1888100 w 1888100"/>
                    <a:gd name="connsiteY4" fmla="*/ 3002006 h 3041762"/>
                    <a:gd name="connsiteX5" fmla="*/ 477078 w 1888100"/>
                    <a:gd name="connsiteY5" fmla="*/ 3041762 h 3041762"/>
                    <a:gd name="connsiteX6" fmla="*/ 250123 w 1888100"/>
                    <a:gd name="connsiteY6" fmla="*/ 1004643 h 3041762"/>
                    <a:gd name="connsiteX7" fmla="*/ 0 w 1888100"/>
                    <a:gd name="connsiteY7" fmla="*/ 0 h 3041762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250123 w 1888100"/>
                    <a:gd name="connsiteY6" fmla="*/ 1004643 h 3068266"/>
                    <a:gd name="connsiteX7" fmla="*/ 0 w 1888100"/>
                    <a:gd name="connsiteY7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250123 w 1888100"/>
                    <a:gd name="connsiteY7" fmla="*/ 1004643 h 3068266"/>
                    <a:gd name="connsiteX8" fmla="*/ 0 w 1888100"/>
                    <a:gd name="connsiteY8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787346"/>
                    <a:gd name="connsiteY0" fmla="*/ 0 h 3068266"/>
                    <a:gd name="connsiteX1" fmla="*/ 599943 w 1787346"/>
                    <a:gd name="connsiteY1" fmla="*/ 646834 h 3068266"/>
                    <a:gd name="connsiteX2" fmla="*/ 1190999 w 1787346"/>
                    <a:gd name="connsiteY2" fmla="*/ 1431235 h 3068266"/>
                    <a:gd name="connsiteX3" fmla="*/ 1633613 w 1787346"/>
                    <a:gd name="connsiteY3" fmla="*/ 2223843 h 3068266"/>
                    <a:gd name="connsiteX4" fmla="*/ 1787346 w 1787346"/>
                    <a:gd name="connsiteY4" fmla="*/ 3028510 h 3068266"/>
                    <a:gd name="connsiteX5" fmla="*/ 1622029 w 1787346"/>
                    <a:gd name="connsiteY5" fmla="*/ 3068266 h 3068266"/>
                    <a:gd name="connsiteX6" fmla="*/ 1130029 w 1787346"/>
                    <a:gd name="connsiteY6" fmla="*/ 2661165 h 3068266"/>
                    <a:gd name="connsiteX7" fmla="*/ 811977 w 1787346"/>
                    <a:gd name="connsiteY7" fmla="*/ 1919043 h 3068266"/>
                    <a:gd name="connsiteX8" fmla="*/ 268639 w 1787346"/>
                    <a:gd name="connsiteY8" fmla="*/ 1004643 h 3068266"/>
                    <a:gd name="connsiteX9" fmla="*/ 18516 w 1787346"/>
                    <a:gd name="connsiteY9" fmla="*/ 0 h 3068266"/>
                    <a:gd name="connsiteX0" fmla="*/ 18516 w 1836855"/>
                    <a:gd name="connsiteY0" fmla="*/ 0 h 3068266"/>
                    <a:gd name="connsiteX1" fmla="*/ 599943 w 1836855"/>
                    <a:gd name="connsiteY1" fmla="*/ 646834 h 3068266"/>
                    <a:gd name="connsiteX2" fmla="*/ 1190999 w 1836855"/>
                    <a:gd name="connsiteY2" fmla="*/ 1431235 h 3068266"/>
                    <a:gd name="connsiteX3" fmla="*/ 1633613 w 1836855"/>
                    <a:gd name="connsiteY3" fmla="*/ 2223843 h 3068266"/>
                    <a:gd name="connsiteX4" fmla="*/ 1787346 w 1836855"/>
                    <a:gd name="connsiteY4" fmla="*/ 3028510 h 3068266"/>
                    <a:gd name="connsiteX5" fmla="*/ 1622029 w 1836855"/>
                    <a:gd name="connsiteY5" fmla="*/ 3068266 h 3068266"/>
                    <a:gd name="connsiteX6" fmla="*/ 1130029 w 1836855"/>
                    <a:gd name="connsiteY6" fmla="*/ 2661165 h 3068266"/>
                    <a:gd name="connsiteX7" fmla="*/ 811977 w 1836855"/>
                    <a:gd name="connsiteY7" fmla="*/ 1919043 h 3068266"/>
                    <a:gd name="connsiteX8" fmla="*/ 268639 w 1836855"/>
                    <a:gd name="connsiteY8" fmla="*/ 1004643 h 3068266"/>
                    <a:gd name="connsiteX9" fmla="*/ 18516 w 1836855"/>
                    <a:gd name="connsiteY9" fmla="*/ 0 h 3068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36855" h="3068266">
                      <a:moveTo>
                        <a:pt x="18516" y="0"/>
                      </a:moveTo>
                      <a:cubicBezTo>
                        <a:pt x="486203" y="61003"/>
                        <a:pt x="397300" y="440057"/>
                        <a:pt x="599943" y="646834"/>
                      </a:cubicBezTo>
                      <a:cubicBezTo>
                        <a:pt x="995744" y="881797"/>
                        <a:pt x="1126502" y="1143263"/>
                        <a:pt x="1190999" y="1431235"/>
                      </a:cubicBezTo>
                      <a:cubicBezTo>
                        <a:pt x="1515232" y="1664515"/>
                        <a:pt x="1587675" y="1977310"/>
                        <a:pt x="1633613" y="2223843"/>
                      </a:cubicBezTo>
                      <a:cubicBezTo>
                        <a:pt x="1870388" y="2483231"/>
                        <a:pt x="1868623" y="2848635"/>
                        <a:pt x="1787346" y="3028510"/>
                      </a:cubicBezTo>
                      <a:lnTo>
                        <a:pt x="1622029" y="3068266"/>
                      </a:lnTo>
                      <a:cubicBezTo>
                        <a:pt x="1543398" y="3011459"/>
                        <a:pt x="1209820" y="3097867"/>
                        <a:pt x="1130029" y="2661165"/>
                      </a:cubicBezTo>
                      <a:cubicBezTo>
                        <a:pt x="968516" y="2476254"/>
                        <a:pt x="836273" y="2301147"/>
                        <a:pt x="811977" y="1919043"/>
                      </a:cubicBezTo>
                      <a:cubicBezTo>
                        <a:pt x="628656" y="1656209"/>
                        <a:pt x="400882" y="1463632"/>
                        <a:pt x="268639" y="1004643"/>
                      </a:cubicBezTo>
                      <a:cubicBezTo>
                        <a:pt x="185265" y="669762"/>
                        <a:pt x="-70389" y="507159"/>
                        <a:pt x="1851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Freeform: Shape 222">
                  <a:extLst>
                    <a:ext uri="{FF2B5EF4-FFF2-40B4-BE49-F238E27FC236}">
                      <a16:creationId xmlns:a16="http://schemas.microsoft.com/office/drawing/2014/main" id="{A8A8A65C-1AD7-4E3E-8E6A-AE0C4026AD5C}"/>
                    </a:ext>
                  </a:extLst>
                </p:cNvPr>
                <p:cNvSpPr/>
                <p:nvPr/>
              </p:nvSpPr>
              <p:spPr>
                <a:xfrm>
                  <a:off x="1948070" y="2597426"/>
                  <a:ext cx="1775791" cy="3008244"/>
                </a:xfrm>
                <a:custGeom>
                  <a:avLst/>
                  <a:gdLst>
                    <a:gd name="connsiteX0" fmla="*/ 0 w 1775791"/>
                    <a:gd name="connsiteY0" fmla="*/ 0 h 3008244"/>
                    <a:gd name="connsiteX1" fmla="*/ 1775791 w 1775791"/>
                    <a:gd name="connsiteY1" fmla="*/ 3008244 h 3008244"/>
                    <a:gd name="connsiteX2" fmla="*/ 1775791 w 1775791"/>
                    <a:gd name="connsiteY2" fmla="*/ 3008244 h 3008244"/>
                    <a:gd name="connsiteX0" fmla="*/ 0 w 1775791"/>
                    <a:gd name="connsiteY0" fmla="*/ 0 h 3008244"/>
                    <a:gd name="connsiteX1" fmla="*/ 1775791 w 1775791"/>
                    <a:gd name="connsiteY1" fmla="*/ 3008244 h 3008244"/>
                    <a:gd name="connsiteX2" fmla="*/ 1775791 w 1775791"/>
                    <a:gd name="connsiteY2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775791 w 1775791"/>
                    <a:gd name="connsiteY2" fmla="*/ 3008244 h 3008244"/>
                    <a:gd name="connsiteX3" fmla="*/ 1775791 w 1775791"/>
                    <a:gd name="connsiteY3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75791" h="3008244">
                      <a:moveTo>
                        <a:pt x="0" y="0"/>
                      </a:moveTo>
                      <a:cubicBezTo>
                        <a:pt x="322470" y="238539"/>
                        <a:pt x="326887" y="742122"/>
                        <a:pt x="556591" y="1139687"/>
                      </a:cubicBezTo>
                      <a:cubicBezTo>
                        <a:pt x="737704" y="1417983"/>
                        <a:pt x="1038087" y="1590261"/>
                        <a:pt x="1219200" y="1921565"/>
                      </a:cubicBezTo>
                      <a:cubicBezTo>
                        <a:pt x="1338469" y="2548834"/>
                        <a:pt x="1590261" y="2646018"/>
                        <a:pt x="1775791" y="3008244"/>
                      </a:cubicBezTo>
                      <a:lnTo>
                        <a:pt x="1775791" y="3008244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4284E9CD-669F-4840-9D7B-8CCC2F4100C7}"/>
                  </a:ext>
                </a:extLst>
              </p:cNvPr>
              <p:cNvGrpSpPr/>
              <p:nvPr/>
            </p:nvGrpSpPr>
            <p:grpSpPr>
              <a:xfrm>
                <a:off x="1931223" y="2586696"/>
                <a:ext cx="1836855" cy="3068266"/>
                <a:chOff x="1931223" y="2586696"/>
                <a:chExt cx="1836855" cy="3068266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220" name="Rectangle 32">
                  <a:extLst>
                    <a:ext uri="{FF2B5EF4-FFF2-40B4-BE49-F238E27FC236}">
                      <a16:creationId xmlns:a16="http://schemas.microsoft.com/office/drawing/2014/main" id="{E29D6902-CF37-4F99-BC56-95406899267F}"/>
                    </a:ext>
                  </a:extLst>
                </p:cNvPr>
                <p:cNvSpPr/>
                <p:nvPr/>
              </p:nvSpPr>
              <p:spPr>
                <a:xfrm>
                  <a:off x="1931223" y="2586696"/>
                  <a:ext cx="1836855" cy="3068266"/>
                </a:xfrm>
                <a:custGeom>
                  <a:avLst/>
                  <a:gdLst>
                    <a:gd name="connsiteX0" fmla="*/ 0 w 1000205"/>
                    <a:gd name="connsiteY0" fmla="*/ 0 h 2047849"/>
                    <a:gd name="connsiteX1" fmla="*/ 1000205 w 1000205"/>
                    <a:gd name="connsiteY1" fmla="*/ 0 h 2047849"/>
                    <a:gd name="connsiteX2" fmla="*/ 1000205 w 1000205"/>
                    <a:gd name="connsiteY2" fmla="*/ 2047849 h 2047849"/>
                    <a:gd name="connsiteX3" fmla="*/ 0 w 1000205"/>
                    <a:gd name="connsiteY3" fmla="*/ 2047849 h 2047849"/>
                    <a:gd name="connsiteX4" fmla="*/ 0 w 1000205"/>
                    <a:gd name="connsiteY4" fmla="*/ 0 h 2047849"/>
                    <a:gd name="connsiteX0" fmla="*/ 0 w 1477283"/>
                    <a:gd name="connsiteY0" fmla="*/ 0 h 3041762"/>
                    <a:gd name="connsiteX1" fmla="*/ 1477283 w 1477283"/>
                    <a:gd name="connsiteY1" fmla="*/ 993913 h 3041762"/>
                    <a:gd name="connsiteX2" fmla="*/ 1477283 w 1477283"/>
                    <a:gd name="connsiteY2" fmla="*/ 3041762 h 3041762"/>
                    <a:gd name="connsiteX3" fmla="*/ 477078 w 1477283"/>
                    <a:gd name="connsiteY3" fmla="*/ 3041762 h 3041762"/>
                    <a:gd name="connsiteX4" fmla="*/ 0 w 1477283"/>
                    <a:gd name="connsiteY4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477283 w 1477283"/>
                    <a:gd name="connsiteY2" fmla="*/ 993913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0 w 1477283"/>
                    <a:gd name="connsiteY5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477283 w 1477283"/>
                    <a:gd name="connsiteY2" fmla="*/ 993913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250123 w 1477283"/>
                    <a:gd name="connsiteY5" fmla="*/ 1004643 h 3041762"/>
                    <a:gd name="connsiteX6" fmla="*/ 0 w 1477283"/>
                    <a:gd name="connsiteY6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172483 w 1477283"/>
                    <a:gd name="connsiteY2" fmla="*/ 1431235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250123 w 1477283"/>
                    <a:gd name="connsiteY5" fmla="*/ 1004643 h 3041762"/>
                    <a:gd name="connsiteX6" fmla="*/ 0 w 1477283"/>
                    <a:gd name="connsiteY6" fmla="*/ 0 h 3041762"/>
                    <a:gd name="connsiteX0" fmla="*/ 0 w 1615097"/>
                    <a:gd name="connsiteY0" fmla="*/ 0 h 3041762"/>
                    <a:gd name="connsiteX1" fmla="*/ 581427 w 1615097"/>
                    <a:gd name="connsiteY1" fmla="*/ 646834 h 3041762"/>
                    <a:gd name="connsiteX2" fmla="*/ 1172483 w 1615097"/>
                    <a:gd name="connsiteY2" fmla="*/ 1431235 h 3041762"/>
                    <a:gd name="connsiteX3" fmla="*/ 1615097 w 1615097"/>
                    <a:gd name="connsiteY3" fmla="*/ 2223843 h 3041762"/>
                    <a:gd name="connsiteX4" fmla="*/ 1477283 w 1615097"/>
                    <a:gd name="connsiteY4" fmla="*/ 3041762 h 3041762"/>
                    <a:gd name="connsiteX5" fmla="*/ 477078 w 1615097"/>
                    <a:gd name="connsiteY5" fmla="*/ 3041762 h 3041762"/>
                    <a:gd name="connsiteX6" fmla="*/ 250123 w 1615097"/>
                    <a:gd name="connsiteY6" fmla="*/ 1004643 h 3041762"/>
                    <a:gd name="connsiteX7" fmla="*/ 0 w 1615097"/>
                    <a:gd name="connsiteY7" fmla="*/ 0 h 3041762"/>
                    <a:gd name="connsiteX0" fmla="*/ 0 w 1888100"/>
                    <a:gd name="connsiteY0" fmla="*/ 0 h 3041762"/>
                    <a:gd name="connsiteX1" fmla="*/ 581427 w 1888100"/>
                    <a:gd name="connsiteY1" fmla="*/ 646834 h 3041762"/>
                    <a:gd name="connsiteX2" fmla="*/ 1172483 w 1888100"/>
                    <a:gd name="connsiteY2" fmla="*/ 1431235 h 3041762"/>
                    <a:gd name="connsiteX3" fmla="*/ 1615097 w 1888100"/>
                    <a:gd name="connsiteY3" fmla="*/ 2223843 h 3041762"/>
                    <a:gd name="connsiteX4" fmla="*/ 1888100 w 1888100"/>
                    <a:gd name="connsiteY4" fmla="*/ 3002006 h 3041762"/>
                    <a:gd name="connsiteX5" fmla="*/ 477078 w 1888100"/>
                    <a:gd name="connsiteY5" fmla="*/ 3041762 h 3041762"/>
                    <a:gd name="connsiteX6" fmla="*/ 250123 w 1888100"/>
                    <a:gd name="connsiteY6" fmla="*/ 1004643 h 3041762"/>
                    <a:gd name="connsiteX7" fmla="*/ 0 w 1888100"/>
                    <a:gd name="connsiteY7" fmla="*/ 0 h 3041762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250123 w 1888100"/>
                    <a:gd name="connsiteY6" fmla="*/ 1004643 h 3068266"/>
                    <a:gd name="connsiteX7" fmla="*/ 0 w 1888100"/>
                    <a:gd name="connsiteY7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250123 w 1888100"/>
                    <a:gd name="connsiteY7" fmla="*/ 1004643 h 3068266"/>
                    <a:gd name="connsiteX8" fmla="*/ 0 w 1888100"/>
                    <a:gd name="connsiteY8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787346"/>
                    <a:gd name="connsiteY0" fmla="*/ 0 h 3068266"/>
                    <a:gd name="connsiteX1" fmla="*/ 599943 w 1787346"/>
                    <a:gd name="connsiteY1" fmla="*/ 646834 h 3068266"/>
                    <a:gd name="connsiteX2" fmla="*/ 1190999 w 1787346"/>
                    <a:gd name="connsiteY2" fmla="*/ 1431235 h 3068266"/>
                    <a:gd name="connsiteX3" fmla="*/ 1633613 w 1787346"/>
                    <a:gd name="connsiteY3" fmla="*/ 2223843 h 3068266"/>
                    <a:gd name="connsiteX4" fmla="*/ 1787346 w 1787346"/>
                    <a:gd name="connsiteY4" fmla="*/ 3028510 h 3068266"/>
                    <a:gd name="connsiteX5" fmla="*/ 1622029 w 1787346"/>
                    <a:gd name="connsiteY5" fmla="*/ 3068266 h 3068266"/>
                    <a:gd name="connsiteX6" fmla="*/ 1130029 w 1787346"/>
                    <a:gd name="connsiteY6" fmla="*/ 2661165 h 3068266"/>
                    <a:gd name="connsiteX7" fmla="*/ 811977 w 1787346"/>
                    <a:gd name="connsiteY7" fmla="*/ 1919043 h 3068266"/>
                    <a:gd name="connsiteX8" fmla="*/ 268639 w 1787346"/>
                    <a:gd name="connsiteY8" fmla="*/ 1004643 h 3068266"/>
                    <a:gd name="connsiteX9" fmla="*/ 18516 w 1787346"/>
                    <a:gd name="connsiteY9" fmla="*/ 0 h 3068266"/>
                    <a:gd name="connsiteX0" fmla="*/ 18516 w 1836855"/>
                    <a:gd name="connsiteY0" fmla="*/ 0 h 3068266"/>
                    <a:gd name="connsiteX1" fmla="*/ 599943 w 1836855"/>
                    <a:gd name="connsiteY1" fmla="*/ 646834 h 3068266"/>
                    <a:gd name="connsiteX2" fmla="*/ 1190999 w 1836855"/>
                    <a:gd name="connsiteY2" fmla="*/ 1431235 h 3068266"/>
                    <a:gd name="connsiteX3" fmla="*/ 1633613 w 1836855"/>
                    <a:gd name="connsiteY3" fmla="*/ 2223843 h 3068266"/>
                    <a:gd name="connsiteX4" fmla="*/ 1787346 w 1836855"/>
                    <a:gd name="connsiteY4" fmla="*/ 3028510 h 3068266"/>
                    <a:gd name="connsiteX5" fmla="*/ 1622029 w 1836855"/>
                    <a:gd name="connsiteY5" fmla="*/ 3068266 h 3068266"/>
                    <a:gd name="connsiteX6" fmla="*/ 1130029 w 1836855"/>
                    <a:gd name="connsiteY6" fmla="*/ 2661165 h 3068266"/>
                    <a:gd name="connsiteX7" fmla="*/ 811977 w 1836855"/>
                    <a:gd name="connsiteY7" fmla="*/ 1919043 h 3068266"/>
                    <a:gd name="connsiteX8" fmla="*/ 268639 w 1836855"/>
                    <a:gd name="connsiteY8" fmla="*/ 1004643 h 3068266"/>
                    <a:gd name="connsiteX9" fmla="*/ 18516 w 1836855"/>
                    <a:gd name="connsiteY9" fmla="*/ 0 h 3068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36855" h="3068266">
                      <a:moveTo>
                        <a:pt x="18516" y="0"/>
                      </a:moveTo>
                      <a:cubicBezTo>
                        <a:pt x="486203" y="61003"/>
                        <a:pt x="397300" y="440057"/>
                        <a:pt x="599943" y="646834"/>
                      </a:cubicBezTo>
                      <a:cubicBezTo>
                        <a:pt x="995744" y="881797"/>
                        <a:pt x="1126502" y="1143263"/>
                        <a:pt x="1190999" y="1431235"/>
                      </a:cubicBezTo>
                      <a:cubicBezTo>
                        <a:pt x="1515232" y="1664515"/>
                        <a:pt x="1587675" y="1977310"/>
                        <a:pt x="1633613" y="2223843"/>
                      </a:cubicBezTo>
                      <a:cubicBezTo>
                        <a:pt x="1870388" y="2483231"/>
                        <a:pt x="1868623" y="2848635"/>
                        <a:pt x="1787346" y="3028510"/>
                      </a:cubicBezTo>
                      <a:lnTo>
                        <a:pt x="1622029" y="3068266"/>
                      </a:lnTo>
                      <a:cubicBezTo>
                        <a:pt x="1543398" y="3011459"/>
                        <a:pt x="1209820" y="3097867"/>
                        <a:pt x="1130029" y="2661165"/>
                      </a:cubicBezTo>
                      <a:cubicBezTo>
                        <a:pt x="968516" y="2476254"/>
                        <a:pt x="836273" y="2301147"/>
                        <a:pt x="811977" y="1919043"/>
                      </a:cubicBezTo>
                      <a:cubicBezTo>
                        <a:pt x="628656" y="1656209"/>
                        <a:pt x="400882" y="1463632"/>
                        <a:pt x="268639" y="1004643"/>
                      </a:cubicBezTo>
                      <a:cubicBezTo>
                        <a:pt x="185265" y="669762"/>
                        <a:pt x="-70389" y="507159"/>
                        <a:pt x="1851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Freeform: Shape 220">
                  <a:extLst>
                    <a:ext uri="{FF2B5EF4-FFF2-40B4-BE49-F238E27FC236}">
                      <a16:creationId xmlns:a16="http://schemas.microsoft.com/office/drawing/2014/main" id="{5B1F5D87-B0DA-4DE8-AFA1-6DDA07C91998}"/>
                    </a:ext>
                  </a:extLst>
                </p:cNvPr>
                <p:cNvSpPr/>
                <p:nvPr/>
              </p:nvSpPr>
              <p:spPr>
                <a:xfrm>
                  <a:off x="1948070" y="2597426"/>
                  <a:ext cx="1775791" cy="3008244"/>
                </a:xfrm>
                <a:custGeom>
                  <a:avLst/>
                  <a:gdLst>
                    <a:gd name="connsiteX0" fmla="*/ 0 w 1775791"/>
                    <a:gd name="connsiteY0" fmla="*/ 0 h 3008244"/>
                    <a:gd name="connsiteX1" fmla="*/ 1775791 w 1775791"/>
                    <a:gd name="connsiteY1" fmla="*/ 3008244 h 3008244"/>
                    <a:gd name="connsiteX2" fmla="*/ 1775791 w 1775791"/>
                    <a:gd name="connsiteY2" fmla="*/ 3008244 h 3008244"/>
                    <a:gd name="connsiteX0" fmla="*/ 0 w 1775791"/>
                    <a:gd name="connsiteY0" fmla="*/ 0 h 3008244"/>
                    <a:gd name="connsiteX1" fmla="*/ 1775791 w 1775791"/>
                    <a:gd name="connsiteY1" fmla="*/ 3008244 h 3008244"/>
                    <a:gd name="connsiteX2" fmla="*/ 1775791 w 1775791"/>
                    <a:gd name="connsiteY2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775791 w 1775791"/>
                    <a:gd name="connsiteY2" fmla="*/ 3008244 h 3008244"/>
                    <a:gd name="connsiteX3" fmla="*/ 1775791 w 1775791"/>
                    <a:gd name="connsiteY3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75791" h="3008244">
                      <a:moveTo>
                        <a:pt x="0" y="0"/>
                      </a:moveTo>
                      <a:cubicBezTo>
                        <a:pt x="322470" y="238539"/>
                        <a:pt x="326887" y="742122"/>
                        <a:pt x="556591" y="1139687"/>
                      </a:cubicBezTo>
                      <a:cubicBezTo>
                        <a:pt x="737704" y="1417983"/>
                        <a:pt x="1038087" y="1590261"/>
                        <a:pt x="1219200" y="1921565"/>
                      </a:cubicBezTo>
                      <a:cubicBezTo>
                        <a:pt x="1338469" y="2548834"/>
                        <a:pt x="1590261" y="2646018"/>
                        <a:pt x="1775791" y="3008244"/>
                      </a:cubicBezTo>
                      <a:lnTo>
                        <a:pt x="1775791" y="3008244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7E0090BD-C14E-4906-851D-5DAFC31C4619}"/>
                  </a:ext>
                </a:extLst>
              </p:cNvPr>
              <p:cNvGrpSpPr/>
              <p:nvPr/>
            </p:nvGrpSpPr>
            <p:grpSpPr>
              <a:xfrm rot="19505537" flipH="1">
                <a:off x="2703370" y="1977364"/>
                <a:ext cx="2052732" cy="3428865"/>
                <a:chOff x="1931223" y="2586696"/>
                <a:chExt cx="1836855" cy="3068266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218" name="Rectangle 32">
                  <a:extLst>
                    <a:ext uri="{FF2B5EF4-FFF2-40B4-BE49-F238E27FC236}">
                      <a16:creationId xmlns:a16="http://schemas.microsoft.com/office/drawing/2014/main" id="{5AE999E0-8E45-4C8F-9CAA-DB628DA8A502}"/>
                    </a:ext>
                  </a:extLst>
                </p:cNvPr>
                <p:cNvSpPr/>
                <p:nvPr/>
              </p:nvSpPr>
              <p:spPr>
                <a:xfrm>
                  <a:off x="1931223" y="2586696"/>
                  <a:ext cx="1836855" cy="3068266"/>
                </a:xfrm>
                <a:custGeom>
                  <a:avLst/>
                  <a:gdLst>
                    <a:gd name="connsiteX0" fmla="*/ 0 w 1000205"/>
                    <a:gd name="connsiteY0" fmla="*/ 0 h 2047849"/>
                    <a:gd name="connsiteX1" fmla="*/ 1000205 w 1000205"/>
                    <a:gd name="connsiteY1" fmla="*/ 0 h 2047849"/>
                    <a:gd name="connsiteX2" fmla="*/ 1000205 w 1000205"/>
                    <a:gd name="connsiteY2" fmla="*/ 2047849 h 2047849"/>
                    <a:gd name="connsiteX3" fmla="*/ 0 w 1000205"/>
                    <a:gd name="connsiteY3" fmla="*/ 2047849 h 2047849"/>
                    <a:gd name="connsiteX4" fmla="*/ 0 w 1000205"/>
                    <a:gd name="connsiteY4" fmla="*/ 0 h 2047849"/>
                    <a:gd name="connsiteX0" fmla="*/ 0 w 1477283"/>
                    <a:gd name="connsiteY0" fmla="*/ 0 h 3041762"/>
                    <a:gd name="connsiteX1" fmla="*/ 1477283 w 1477283"/>
                    <a:gd name="connsiteY1" fmla="*/ 993913 h 3041762"/>
                    <a:gd name="connsiteX2" fmla="*/ 1477283 w 1477283"/>
                    <a:gd name="connsiteY2" fmla="*/ 3041762 h 3041762"/>
                    <a:gd name="connsiteX3" fmla="*/ 477078 w 1477283"/>
                    <a:gd name="connsiteY3" fmla="*/ 3041762 h 3041762"/>
                    <a:gd name="connsiteX4" fmla="*/ 0 w 1477283"/>
                    <a:gd name="connsiteY4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477283 w 1477283"/>
                    <a:gd name="connsiteY2" fmla="*/ 993913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0 w 1477283"/>
                    <a:gd name="connsiteY5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477283 w 1477283"/>
                    <a:gd name="connsiteY2" fmla="*/ 993913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250123 w 1477283"/>
                    <a:gd name="connsiteY5" fmla="*/ 1004643 h 3041762"/>
                    <a:gd name="connsiteX6" fmla="*/ 0 w 1477283"/>
                    <a:gd name="connsiteY6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172483 w 1477283"/>
                    <a:gd name="connsiteY2" fmla="*/ 1431235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250123 w 1477283"/>
                    <a:gd name="connsiteY5" fmla="*/ 1004643 h 3041762"/>
                    <a:gd name="connsiteX6" fmla="*/ 0 w 1477283"/>
                    <a:gd name="connsiteY6" fmla="*/ 0 h 3041762"/>
                    <a:gd name="connsiteX0" fmla="*/ 0 w 1615097"/>
                    <a:gd name="connsiteY0" fmla="*/ 0 h 3041762"/>
                    <a:gd name="connsiteX1" fmla="*/ 581427 w 1615097"/>
                    <a:gd name="connsiteY1" fmla="*/ 646834 h 3041762"/>
                    <a:gd name="connsiteX2" fmla="*/ 1172483 w 1615097"/>
                    <a:gd name="connsiteY2" fmla="*/ 1431235 h 3041762"/>
                    <a:gd name="connsiteX3" fmla="*/ 1615097 w 1615097"/>
                    <a:gd name="connsiteY3" fmla="*/ 2223843 h 3041762"/>
                    <a:gd name="connsiteX4" fmla="*/ 1477283 w 1615097"/>
                    <a:gd name="connsiteY4" fmla="*/ 3041762 h 3041762"/>
                    <a:gd name="connsiteX5" fmla="*/ 477078 w 1615097"/>
                    <a:gd name="connsiteY5" fmla="*/ 3041762 h 3041762"/>
                    <a:gd name="connsiteX6" fmla="*/ 250123 w 1615097"/>
                    <a:gd name="connsiteY6" fmla="*/ 1004643 h 3041762"/>
                    <a:gd name="connsiteX7" fmla="*/ 0 w 1615097"/>
                    <a:gd name="connsiteY7" fmla="*/ 0 h 3041762"/>
                    <a:gd name="connsiteX0" fmla="*/ 0 w 1888100"/>
                    <a:gd name="connsiteY0" fmla="*/ 0 h 3041762"/>
                    <a:gd name="connsiteX1" fmla="*/ 581427 w 1888100"/>
                    <a:gd name="connsiteY1" fmla="*/ 646834 h 3041762"/>
                    <a:gd name="connsiteX2" fmla="*/ 1172483 w 1888100"/>
                    <a:gd name="connsiteY2" fmla="*/ 1431235 h 3041762"/>
                    <a:gd name="connsiteX3" fmla="*/ 1615097 w 1888100"/>
                    <a:gd name="connsiteY3" fmla="*/ 2223843 h 3041762"/>
                    <a:gd name="connsiteX4" fmla="*/ 1888100 w 1888100"/>
                    <a:gd name="connsiteY4" fmla="*/ 3002006 h 3041762"/>
                    <a:gd name="connsiteX5" fmla="*/ 477078 w 1888100"/>
                    <a:gd name="connsiteY5" fmla="*/ 3041762 h 3041762"/>
                    <a:gd name="connsiteX6" fmla="*/ 250123 w 1888100"/>
                    <a:gd name="connsiteY6" fmla="*/ 1004643 h 3041762"/>
                    <a:gd name="connsiteX7" fmla="*/ 0 w 1888100"/>
                    <a:gd name="connsiteY7" fmla="*/ 0 h 3041762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250123 w 1888100"/>
                    <a:gd name="connsiteY6" fmla="*/ 1004643 h 3068266"/>
                    <a:gd name="connsiteX7" fmla="*/ 0 w 1888100"/>
                    <a:gd name="connsiteY7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250123 w 1888100"/>
                    <a:gd name="connsiteY7" fmla="*/ 1004643 h 3068266"/>
                    <a:gd name="connsiteX8" fmla="*/ 0 w 1888100"/>
                    <a:gd name="connsiteY8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787346"/>
                    <a:gd name="connsiteY0" fmla="*/ 0 h 3068266"/>
                    <a:gd name="connsiteX1" fmla="*/ 599943 w 1787346"/>
                    <a:gd name="connsiteY1" fmla="*/ 646834 h 3068266"/>
                    <a:gd name="connsiteX2" fmla="*/ 1190999 w 1787346"/>
                    <a:gd name="connsiteY2" fmla="*/ 1431235 h 3068266"/>
                    <a:gd name="connsiteX3" fmla="*/ 1633613 w 1787346"/>
                    <a:gd name="connsiteY3" fmla="*/ 2223843 h 3068266"/>
                    <a:gd name="connsiteX4" fmla="*/ 1787346 w 1787346"/>
                    <a:gd name="connsiteY4" fmla="*/ 3028510 h 3068266"/>
                    <a:gd name="connsiteX5" fmla="*/ 1622029 w 1787346"/>
                    <a:gd name="connsiteY5" fmla="*/ 3068266 h 3068266"/>
                    <a:gd name="connsiteX6" fmla="*/ 1130029 w 1787346"/>
                    <a:gd name="connsiteY6" fmla="*/ 2661165 h 3068266"/>
                    <a:gd name="connsiteX7" fmla="*/ 811977 w 1787346"/>
                    <a:gd name="connsiteY7" fmla="*/ 1919043 h 3068266"/>
                    <a:gd name="connsiteX8" fmla="*/ 268639 w 1787346"/>
                    <a:gd name="connsiteY8" fmla="*/ 1004643 h 3068266"/>
                    <a:gd name="connsiteX9" fmla="*/ 18516 w 1787346"/>
                    <a:gd name="connsiteY9" fmla="*/ 0 h 3068266"/>
                    <a:gd name="connsiteX0" fmla="*/ 18516 w 1836855"/>
                    <a:gd name="connsiteY0" fmla="*/ 0 h 3068266"/>
                    <a:gd name="connsiteX1" fmla="*/ 599943 w 1836855"/>
                    <a:gd name="connsiteY1" fmla="*/ 646834 h 3068266"/>
                    <a:gd name="connsiteX2" fmla="*/ 1190999 w 1836855"/>
                    <a:gd name="connsiteY2" fmla="*/ 1431235 h 3068266"/>
                    <a:gd name="connsiteX3" fmla="*/ 1633613 w 1836855"/>
                    <a:gd name="connsiteY3" fmla="*/ 2223843 h 3068266"/>
                    <a:gd name="connsiteX4" fmla="*/ 1787346 w 1836855"/>
                    <a:gd name="connsiteY4" fmla="*/ 3028510 h 3068266"/>
                    <a:gd name="connsiteX5" fmla="*/ 1622029 w 1836855"/>
                    <a:gd name="connsiteY5" fmla="*/ 3068266 h 3068266"/>
                    <a:gd name="connsiteX6" fmla="*/ 1130029 w 1836855"/>
                    <a:gd name="connsiteY6" fmla="*/ 2661165 h 3068266"/>
                    <a:gd name="connsiteX7" fmla="*/ 811977 w 1836855"/>
                    <a:gd name="connsiteY7" fmla="*/ 1919043 h 3068266"/>
                    <a:gd name="connsiteX8" fmla="*/ 268639 w 1836855"/>
                    <a:gd name="connsiteY8" fmla="*/ 1004643 h 3068266"/>
                    <a:gd name="connsiteX9" fmla="*/ 18516 w 1836855"/>
                    <a:gd name="connsiteY9" fmla="*/ 0 h 3068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36855" h="3068266">
                      <a:moveTo>
                        <a:pt x="18516" y="0"/>
                      </a:moveTo>
                      <a:cubicBezTo>
                        <a:pt x="486203" y="61003"/>
                        <a:pt x="397300" y="440057"/>
                        <a:pt x="599943" y="646834"/>
                      </a:cubicBezTo>
                      <a:cubicBezTo>
                        <a:pt x="995744" y="881797"/>
                        <a:pt x="1126502" y="1143263"/>
                        <a:pt x="1190999" y="1431235"/>
                      </a:cubicBezTo>
                      <a:cubicBezTo>
                        <a:pt x="1515232" y="1664515"/>
                        <a:pt x="1587675" y="1977310"/>
                        <a:pt x="1633613" y="2223843"/>
                      </a:cubicBezTo>
                      <a:cubicBezTo>
                        <a:pt x="1870388" y="2483231"/>
                        <a:pt x="1868623" y="2848635"/>
                        <a:pt x="1787346" y="3028510"/>
                      </a:cubicBezTo>
                      <a:lnTo>
                        <a:pt x="1622029" y="3068266"/>
                      </a:lnTo>
                      <a:cubicBezTo>
                        <a:pt x="1543398" y="3011459"/>
                        <a:pt x="1209820" y="3097867"/>
                        <a:pt x="1130029" y="2661165"/>
                      </a:cubicBezTo>
                      <a:cubicBezTo>
                        <a:pt x="968516" y="2476254"/>
                        <a:pt x="836273" y="2301147"/>
                        <a:pt x="811977" y="1919043"/>
                      </a:cubicBezTo>
                      <a:cubicBezTo>
                        <a:pt x="628656" y="1656209"/>
                        <a:pt x="400882" y="1463632"/>
                        <a:pt x="268639" y="1004643"/>
                      </a:cubicBezTo>
                      <a:cubicBezTo>
                        <a:pt x="185265" y="669762"/>
                        <a:pt x="-70389" y="507159"/>
                        <a:pt x="1851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F2F3C78A-2F16-48B2-BD19-D5F65571BAFE}"/>
                    </a:ext>
                  </a:extLst>
                </p:cNvPr>
                <p:cNvSpPr/>
                <p:nvPr/>
              </p:nvSpPr>
              <p:spPr>
                <a:xfrm>
                  <a:off x="1948070" y="2597426"/>
                  <a:ext cx="1775791" cy="3008244"/>
                </a:xfrm>
                <a:custGeom>
                  <a:avLst/>
                  <a:gdLst>
                    <a:gd name="connsiteX0" fmla="*/ 0 w 1775791"/>
                    <a:gd name="connsiteY0" fmla="*/ 0 h 3008244"/>
                    <a:gd name="connsiteX1" fmla="*/ 1775791 w 1775791"/>
                    <a:gd name="connsiteY1" fmla="*/ 3008244 h 3008244"/>
                    <a:gd name="connsiteX2" fmla="*/ 1775791 w 1775791"/>
                    <a:gd name="connsiteY2" fmla="*/ 3008244 h 3008244"/>
                    <a:gd name="connsiteX0" fmla="*/ 0 w 1775791"/>
                    <a:gd name="connsiteY0" fmla="*/ 0 h 3008244"/>
                    <a:gd name="connsiteX1" fmla="*/ 1775791 w 1775791"/>
                    <a:gd name="connsiteY1" fmla="*/ 3008244 h 3008244"/>
                    <a:gd name="connsiteX2" fmla="*/ 1775791 w 1775791"/>
                    <a:gd name="connsiteY2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775791 w 1775791"/>
                    <a:gd name="connsiteY2" fmla="*/ 3008244 h 3008244"/>
                    <a:gd name="connsiteX3" fmla="*/ 1775791 w 1775791"/>
                    <a:gd name="connsiteY3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75791" h="3008244">
                      <a:moveTo>
                        <a:pt x="0" y="0"/>
                      </a:moveTo>
                      <a:cubicBezTo>
                        <a:pt x="322470" y="238539"/>
                        <a:pt x="326887" y="742122"/>
                        <a:pt x="556591" y="1139687"/>
                      </a:cubicBezTo>
                      <a:cubicBezTo>
                        <a:pt x="737704" y="1417983"/>
                        <a:pt x="1038087" y="1590261"/>
                        <a:pt x="1219200" y="1921565"/>
                      </a:cubicBezTo>
                      <a:cubicBezTo>
                        <a:pt x="1338469" y="2548834"/>
                        <a:pt x="1590261" y="2646018"/>
                        <a:pt x="1775791" y="3008244"/>
                      </a:cubicBezTo>
                      <a:lnTo>
                        <a:pt x="1775791" y="3008244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AD578DDC-C437-40B4-907E-9FD35EF6C50E}"/>
                  </a:ext>
                </a:extLst>
              </p:cNvPr>
              <p:cNvGrpSpPr/>
              <p:nvPr/>
            </p:nvGrpSpPr>
            <p:grpSpPr>
              <a:xfrm rot="19505537" flipH="1">
                <a:off x="3076591" y="11894"/>
                <a:ext cx="3036702" cy="5072480"/>
                <a:chOff x="1931223" y="2586696"/>
                <a:chExt cx="1836855" cy="3068266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216" name="Rectangle 32">
                  <a:extLst>
                    <a:ext uri="{FF2B5EF4-FFF2-40B4-BE49-F238E27FC236}">
                      <a16:creationId xmlns:a16="http://schemas.microsoft.com/office/drawing/2014/main" id="{E7850B60-D2D7-4FA7-AD02-F91305B9DAC4}"/>
                    </a:ext>
                  </a:extLst>
                </p:cNvPr>
                <p:cNvSpPr/>
                <p:nvPr/>
              </p:nvSpPr>
              <p:spPr>
                <a:xfrm>
                  <a:off x="1931223" y="2586696"/>
                  <a:ext cx="1836855" cy="3068266"/>
                </a:xfrm>
                <a:custGeom>
                  <a:avLst/>
                  <a:gdLst>
                    <a:gd name="connsiteX0" fmla="*/ 0 w 1000205"/>
                    <a:gd name="connsiteY0" fmla="*/ 0 h 2047849"/>
                    <a:gd name="connsiteX1" fmla="*/ 1000205 w 1000205"/>
                    <a:gd name="connsiteY1" fmla="*/ 0 h 2047849"/>
                    <a:gd name="connsiteX2" fmla="*/ 1000205 w 1000205"/>
                    <a:gd name="connsiteY2" fmla="*/ 2047849 h 2047849"/>
                    <a:gd name="connsiteX3" fmla="*/ 0 w 1000205"/>
                    <a:gd name="connsiteY3" fmla="*/ 2047849 h 2047849"/>
                    <a:gd name="connsiteX4" fmla="*/ 0 w 1000205"/>
                    <a:gd name="connsiteY4" fmla="*/ 0 h 2047849"/>
                    <a:gd name="connsiteX0" fmla="*/ 0 w 1477283"/>
                    <a:gd name="connsiteY0" fmla="*/ 0 h 3041762"/>
                    <a:gd name="connsiteX1" fmla="*/ 1477283 w 1477283"/>
                    <a:gd name="connsiteY1" fmla="*/ 993913 h 3041762"/>
                    <a:gd name="connsiteX2" fmla="*/ 1477283 w 1477283"/>
                    <a:gd name="connsiteY2" fmla="*/ 3041762 h 3041762"/>
                    <a:gd name="connsiteX3" fmla="*/ 477078 w 1477283"/>
                    <a:gd name="connsiteY3" fmla="*/ 3041762 h 3041762"/>
                    <a:gd name="connsiteX4" fmla="*/ 0 w 1477283"/>
                    <a:gd name="connsiteY4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477283 w 1477283"/>
                    <a:gd name="connsiteY2" fmla="*/ 993913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0 w 1477283"/>
                    <a:gd name="connsiteY5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477283 w 1477283"/>
                    <a:gd name="connsiteY2" fmla="*/ 993913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250123 w 1477283"/>
                    <a:gd name="connsiteY5" fmla="*/ 1004643 h 3041762"/>
                    <a:gd name="connsiteX6" fmla="*/ 0 w 1477283"/>
                    <a:gd name="connsiteY6" fmla="*/ 0 h 3041762"/>
                    <a:gd name="connsiteX0" fmla="*/ 0 w 1477283"/>
                    <a:gd name="connsiteY0" fmla="*/ 0 h 3041762"/>
                    <a:gd name="connsiteX1" fmla="*/ 581427 w 1477283"/>
                    <a:gd name="connsiteY1" fmla="*/ 646834 h 3041762"/>
                    <a:gd name="connsiteX2" fmla="*/ 1172483 w 1477283"/>
                    <a:gd name="connsiteY2" fmla="*/ 1431235 h 3041762"/>
                    <a:gd name="connsiteX3" fmla="*/ 1477283 w 1477283"/>
                    <a:gd name="connsiteY3" fmla="*/ 3041762 h 3041762"/>
                    <a:gd name="connsiteX4" fmla="*/ 477078 w 1477283"/>
                    <a:gd name="connsiteY4" fmla="*/ 3041762 h 3041762"/>
                    <a:gd name="connsiteX5" fmla="*/ 250123 w 1477283"/>
                    <a:gd name="connsiteY5" fmla="*/ 1004643 h 3041762"/>
                    <a:gd name="connsiteX6" fmla="*/ 0 w 1477283"/>
                    <a:gd name="connsiteY6" fmla="*/ 0 h 3041762"/>
                    <a:gd name="connsiteX0" fmla="*/ 0 w 1615097"/>
                    <a:gd name="connsiteY0" fmla="*/ 0 h 3041762"/>
                    <a:gd name="connsiteX1" fmla="*/ 581427 w 1615097"/>
                    <a:gd name="connsiteY1" fmla="*/ 646834 h 3041762"/>
                    <a:gd name="connsiteX2" fmla="*/ 1172483 w 1615097"/>
                    <a:gd name="connsiteY2" fmla="*/ 1431235 h 3041762"/>
                    <a:gd name="connsiteX3" fmla="*/ 1615097 w 1615097"/>
                    <a:gd name="connsiteY3" fmla="*/ 2223843 h 3041762"/>
                    <a:gd name="connsiteX4" fmla="*/ 1477283 w 1615097"/>
                    <a:gd name="connsiteY4" fmla="*/ 3041762 h 3041762"/>
                    <a:gd name="connsiteX5" fmla="*/ 477078 w 1615097"/>
                    <a:gd name="connsiteY5" fmla="*/ 3041762 h 3041762"/>
                    <a:gd name="connsiteX6" fmla="*/ 250123 w 1615097"/>
                    <a:gd name="connsiteY6" fmla="*/ 1004643 h 3041762"/>
                    <a:gd name="connsiteX7" fmla="*/ 0 w 1615097"/>
                    <a:gd name="connsiteY7" fmla="*/ 0 h 3041762"/>
                    <a:gd name="connsiteX0" fmla="*/ 0 w 1888100"/>
                    <a:gd name="connsiteY0" fmla="*/ 0 h 3041762"/>
                    <a:gd name="connsiteX1" fmla="*/ 581427 w 1888100"/>
                    <a:gd name="connsiteY1" fmla="*/ 646834 h 3041762"/>
                    <a:gd name="connsiteX2" fmla="*/ 1172483 w 1888100"/>
                    <a:gd name="connsiteY2" fmla="*/ 1431235 h 3041762"/>
                    <a:gd name="connsiteX3" fmla="*/ 1615097 w 1888100"/>
                    <a:gd name="connsiteY3" fmla="*/ 2223843 h 3041762"/>
                    <a:gd name="connsiteX4" fmla="*/ 1888100 w 1888100"/>
                    <a:gd name="connsiteY4" fmla="*/ 3002006 h 3041762"/>
                    <a:gd name="connsiteX5" fmla="*/ 477078 w 1888100"/>
                    <a:gd name="connsiteY5" fmla="*/ 3041762 h 3041762"/>
                    <a:gd name="connsiteX6" fmla="*/ 250123 w 1888100"/>
                    <a:gd name="connsiteY6" fmla="*/ 1004643 h 3041762"/>
                    <a:gd name="connsiteX7" fmla="*/ 0 w 1888100"/>
                    <a:gd name="connsiteY7" fmla="*/ 0 h 3041762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250123 w 1888100"/>
                    <a:gd name="connsiteY6" fmla="*/ 1004643 h 3068266"/>
                    <a:gd name="connsiteX7" fmla="*/ 0 w 1888100"/>
                    <a:gd name="connsiteY7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250123 w 1888100"/>
                    <a:gd name="connsiteY7" fmla="*/ 1004643 h 3068266"/>
                    <a:gd name="connsiteX8" fmla="*/ 0 w 1888100"/>
                    <a:gd name="connsiteY8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0 w 1888100"/>
                    <a:gd name="connsiteY0" fmla="*/ 0 h 3068266"/>
                    <a:gd name="connsiteX1" fmla="*/ 581427 w 1888100"/>
                    <a:gd name="connsiteY1" fmla="*/ 646834 h 3068266"/>
                    <a:gd name="connsiteX2" fmla="*/ 1172483 w 1888100"/>
                    <a:gd name="connsiteY2" fmla="*/ 1431235 h 3068266"/>
                    <a:gd name="connsiteX3" fmla="*/ 1615097 w 1888100"/>
                    <a:gd name="connsiteY3" fmla="*/ 2223843 h 3068266"/>
                    <a:gd name="connsiteX4" fmla="*/ 1888100 w 1888100"/>
                    <a:gd name="connsiteY4" fmla="*/ 3002006 h 3068266"/>
                    <a:gd name="connsiteX5" fmla="*/ 1603513 w 1888100"/>
                    <a:gd name="connsiteY5" fmla="*/ 3068266 h 3068266"/>
                    <a:gd name="connsiteX6" fmla="*/ 1111513 w 1888100"/>
                    <a:gd name="connsiteY6" fmla="*/ 2661165 h 3068266"/>
                    <a:gd name="connsiteX7" fmla="*/ 793461 w 1888100"/>
                    <a:gd name="connsiteY7" fmla="*/ 1919043 h 3068266"/>
                    <a:gd name="connsiteX8" fmla="*/ 250123 w 1888100"/>
                    <a:gd name="connsiteY8" fmla="*/ 1004643 h 3068266"/>
                    <a:gd name="connsiteX9" fmla="*/ 0 w 1888100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906616"/>
                    <a:gd name="connsiteY0" fmla="*/ 0 h 3068266"/>
                    <a:gd name="connsiteX1" fmla="*/ 599943 w 1906616"/>
                    <a:gd name="connsiteY1" fmla="*/ 646834 h 3068266"/>
                    <a:gd name="connsiteX2" fmla="*/ 1190999 w 1906616"/>
                    <a:gd name="connsiteY2" fmla="*/ 1431235 h 3068266"/>
                    <a:gd name="connsiteX3" fmla="*/ 1633613 w 1906616"/>
                    <a:gd name="connsiteY3" fmla="*/ 2223843 h 3068266"/>
                    <a:gd name="connsiteX4" fmla="*/ 1906616 w 1906616"/>
                    <a:gd name="connsiteY4" fmla="*/ 3002006 h 3068266"/>
                    <a:gd name="connsiteX5" fmla="*/ 1622029 w 1906616"/>
                    <a:gd name="connsiteY5" fmla="*/ 3068266 h 3068266"/>
                    <a:gd name="connsiteX6" fmla="*/ 1130029 w 1906616"/>
                    <a:gd name="connsiteY6" fmla="*/ 2661165 h 3068266"/>
                    <a:gd name="connsiteX7" fmla="*/ 811977 w 1906616"/>
                    <a:gd name="connsiteY7" fmla="*/ 1919043 h 3068266"/>
                    <a:gd name="connsiteX8" fmla="*/ 268639 w 1906616"/>
                    <a:gd name="connsiteY8" fmla="*/ 1004643 h 3068266"/>
                    <a:gd name="connsiteX9" fmla="*/ 18516 w 1906616"/>
                    <a:gd name="connsiteY9" fmla="*/ 0 h 3068266"/>
                    <a:gd name="connsiteX0" fmla="*/ 18516 w 1787346"/>
                    <a:gd name="connsiteY0" fmla="*/ 0 h 3068266"/>
                    <a:gd name="connsiteX1" fmla="*/ 599943 w 1787346"/>
                    <a:gd name="connsiteY1" fmla="*/ 646834 h 3068266"/>
                    <a:gd name="connsiteX2" fmla="*/ 1190999 w 1787346"/>
                    <a:gd name="connsiteY2" fmla="*/ 1431235 h 3068266"/>
                    <a:gd name="connsiteX3" fmla="*/ 1633613 w 1787346"/>
                    <a:gd name="connsiteY3" fmla="*/ 2223843 h 3068266"/>
                    <a:gd name="connsiteX4" fmla="*/ 1787346 w 1787346"/>
                    <a:gd name="connsiteY4" fmla="*/ 3028510 h 3068266"/>
                    <a:gd name="connsiteX5" fmla="*/ 1622029 w 1787346"/>
                    <a:gd name="connsiteY5" fmla="*/ 3068266 h 3068266"/>
                    <a:gd name="connsiteX6" fmla="*/ 1130029 w 1787346"/>
                    <a:gd name="connsiteY6" fmla="*/ 2661165 h 3068266"/>
                    <a:gd name="connsiteX7" fmla="*/ 811977 w 1787346"/>
                    <a:gd name="connsiteY7" fmla="*/ 1919043 h 3068266"/>
                    <a:gd name="connsiteX8" fmla="*/ 268639 w 1787346"/>
                    <a:gd name="connsiteY8" fmla="*/ 1004643 h 3068266"/>
                    <a:gd name="connsiteX9" fmla="*/ 18516 w 1787346"/>
                    <a:gd name="connsiteY9" fmla="*/ 0 h 3068266"/>
                    <a:gd name="connsiteX0" fmla="*/ 18516 w 1836855"/>
                    <a:gd name="connsiteY0" fmla="*/ 0 h 3068266"/>
                    <a:gd name="connsiteX1" fmla="*/ 599943 w 1836855"/>
                    <a:gd name="connsiteY1" fmla="*/ 646834 h 3068266"/>
                    <a:gd name="connsiteX2" fmla="*/ 1190999 w 1836855"/>
                    <a:gd name="connsiteY2" fmla="*/ 1431235 h 3068266"/>
                    <a:gd name="connsiteX3" fmla="*/ 1633613 w 1836855"/>
                    <a:gd name="connsiteY3" fmla="*/ 2223843 h 3068266"/>
                    <a:gd name="connsiteX4" fmla="*/ 1787346 w 1836855"/>
                    <a:gd name="connsiteY4" fmla="*/ 3028510 h 3068266"/>
                    <a:gd name="connsiteX5" fmla="*/ 1622029 w 1836855"/>
                    <a:gd name="connsiteY5" fmla="*/ 3068266 h 3068266"/>
                    <a:gd name="connsiteX6" fmla="*/ 1130029 w 1836855"/>
                    <a:gd name="connsiteY6" fmla="*/ 2661165 h 3068266"/>
                    <a:gd name="connsiteX7" fmla="*/ 811977 w 1836855"/>
                    <a:gd name="connsiteY7" fmla="*/ 1919043 h 3068266"/>
                    <a:gd name="connsiteX8" fmla="*/ 268639 w 1836855"/>
                    <a:gd name="connsiteY8" fmla="*/ 1004643 h 3068266"/>
                    <a:gd name="connsiteX9" fmla="*/ 18516 w 1836855"/>
                    <a:gd name="connsiteY9" fmla="*/ 0 h 3068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36855" h="3068266">
                      <a:moveTo>
                        <a:pt x="18516" y="0"/>
                      </a:moveTo>
                      <a:cubicBezTo>
                        <a:pt x="486203" y="61003"/>
                        <a:pt x="397300" y="440057"/>
                        <a:pt x="599943" y="646834"/>
                      </a:cubicBezTo>
                      <a:cubicBezTo>
                        <a:pt x="995744" y="881797"/>
                        <a:pt x="1126502" y="1143263"/>
                        <a:pt x="1190999" y="1431235"/>
                      </a:cubicBezTo>
                      <a:cubicBezTo>
                        <a:pt x="1515232" y="1664515"/>
                        <a:pt x="1587675" y="1977310"/>
                        <a:pt x="1633613" y="2223843"/>
                      </a:cubicBezTo>
                      <a:cubicBezTo>
                        <a:pt x="1870388" y="2483231"/>
                        <a:pt x="1868623" y="2848635"/>
                        <a:pt x="1787346" y="3028510"/>
                      </a:cubicBezTo>
                      <a:lnTo>
                        <a:pt x="1622029" y="3068266"/>
                      </a:lnTo>
                      <a:cubicBezTo>
                        <a:pt x="1543398" y="3011459"/>
                        <a:pt x="1209820" y="3097867"/>
                        <a:pt x="1130029" y="2661165"/>
                      </a:cubicBezTo>
                      <a:cubicBezTo>
                        <a:pt x="968516" y="2476254"/>
                        <a:pt x="836273" y="2301147"/>
                        <a:pt x="811977" y="1919043"/>
                      </a:cubicBezTo>
                      <a:cubicBezTo>
                        <a:pt x="628656" y="1656209"/>
                        <a:pt x="400882" y="1463632"/>
                        <a:pt x="268639" y="1004643"/>
                      </a:cubicBezTo>
                      <a:cubicBezTo>
                        <a:pt x="185265" y="669762"/>
                        <a:pt x="-70389" y="507159"/>
                        <a:pt x="1851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id="{7772CA41-E56C-4A60-8D66-BDEBF1F9993D}"/>
                    </a:ext>
                  </a:extLst>
                </p:cNvPr>
                <p:cNvSpPr/>
                <p:nvPr/>
              </p:nvSpPr>
              <p:spPr>
                <a:xfrm>
                  <a:off x="1948070" y="2597426"/>
                  <a:ext cx="1775791" cy="3008244"/>
                </a:xfrm>
                <a:custGeom>
                  <a:avLst/>
                  <a:gdLst>
                    <a:gd name="connsiteX0" fmla="*/ 0 w 1775791"/>
                    <a:gd name="connsiteY0" fmla="*/ 0 h 3008244"/>
                    <a:gd name="connsiteX1" fmla="*/ 1775791 w 1775791"/>
                    <a:gd name="connsiteY1" fmla="*/ 3008244 h 3008244"/>
                    <a:gd name="connsiteX2" fmla="*/ 1775791 w 1775791"/>
                    <a:gd name="connsiteY2" fmla="*/ 3008244 h 3008244"/>
                    <a:gd name="connsiteX0" fmla="*/ 0 w 1775791"/>
                    <a:gd name="connsiteY0" fmla="*/ 0 h 3008244"/>
                    <a:gd name="connsiteX1" fmla="*/ 1775791 w 1775791"/>
                    <a:gd name="connsiteY1" fmla="*/ 3008244 h 3008244"/>
                    <a:gd name="connsiteX2" fmla="*/ 1775791 w 1775791"/>
                    <a:gd name="connsiteY2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775791 w 1775791"/>
                    <a:gd name="connsiteY2" fmla="*/ 3008244 h 3008244"/>
                    <a:gd name="connsiteX3" fmla="*/ 1775791 w 1775791"/>
                    <a:gd name="connsiteY3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  <a:gd name="connsiteX0" fmla="*/ 0 w 1775791"/>
                    <a:gd name="connsiteY0" fmla="*/ 0 h 3008244"/>
                    <a:gd name="connsiteX1" fmla="*/ 556591 w 1775791"/>
                    <a:gd name="connsiteY1" fmla="*/ 1139687 h 3008244"/>
                    <a:gd name="connsiteX2" fmla="*/ 1219200 w 1775791"/>
                    <a:gd name="connsiteY2" fmla="*/ 1921565 h 3008244"/>
                    <a:gd name="connsiteX3" fmla="*/ 1775791 w 1775791"/>
                    <a:gd name="connsiteY3" fmla="*/ 3008244 h 3008244"/>
                    <a:gd name="connsiteX4" fmla="*/ 1775791 w 1775791"/>
                    <a:gd name="connsiteY4" fmla="*/ 3008244 h 3008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75791" h="3008244">
                      <a:moveTo>
                        <a:pt x="0" y="0"/>
                      </a:moveTo>
                      <a:cubicBezTo>
                        <a:pt x="322470" y="238539"/>
                        <a:pt x="326887" y="742122"/>
                        <a:pt x="556591" y="1139687"/>
                      </a:cubicBezTo>
                      <a:cubicBezTo>
                        <a:pt x="737704" y="1417983"/>
                        <a:pt x="1038087" y="1590261"/>
                        <a:pt x="1219200" y="1921565"/>
                      </a:cubicBezTo>
                      <a:cubicBezTo>
                        <a:pt x="1338469" y="2548834"/>
                        <a:pt x="1590261" y="2646018"/>
                        <a:pt x="1775791" y="3008244"/>
                      </a:cubicBezTo>
                      <a:lnTo>
                        <a:pt x="1775791" y="3008244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F44AE770-6A61-4B8B-8DCB-4C3A2F6D9018}"/>
                  </a:ext>
                </a:extLst>
              </p:cNvPr>
              <p:cNvGrpSpPr/>
              <p:nvPr/>
            </p:nvGrpSpPr>
            <p:grpSpPr>
              <a:xfrm>
                <a:off x="3031599" y="5285614"/>
                <a:ext cx="4247764" cy="1236948"/>
                <a:chOff x="3031599" y="5285614"/>
                <a:chExt cx="4247764" cy="1236948"/>
              </a:xfrm>
              <a:solidFill>
                <a:srgbClr val="BABED1"/>
              </a:solidFill>
            </p:grpSpPr>
            <p:sp>
              <p:nvSpPr>
                <p:cNvPr id="209" name="Oval 56">
                  <a:extLst>
                    <a:ext uri="{FF2B5EF4-FFF2-40B4-BE49-F238E27FC236}">
                      <a16:creationId xmlns:a16="http://schemas.microsoft.com/office/drawing/2014/main" id="{68FE9E08-343B-40FC-AB18-D42C2E84C358}"/>
                    </a:ext>
                  </a:extLst>
                </p:cNvPr>
                <p:cNvSpPr/>
                <p:nvPr/>
              </p:nvSpPr>
              <p:spPr>
                <a:xfrm>
                  <a:off x="4743816" y="5285614"/>
                  <a:ext cx="1506375" cy="771222"/>
                </a:xfrm>
                <a:custGeom>
                  <a:avLst/>
                  <a:gdLst>
                    <a:gd name="connsiteX0" fmla="*/ 0 w 1204281"/>
                    <a:gd name="connsiteY0" fmla="*/ 548053 h 1096106"/>
                    <a:gd name="connsiteX1" fmla="*/ 602141 w 1204281"/>
                    <a:gd name="connsiteY1" fmla="*/ 0 h 1096106"/>
                    <a:gd name="connsiteX2" fmla="*/ 1204282 w 1204281"/>
                    <a:gd name="connsiteY2" fmla="*/ 548053 h 1096106"/>
                    <a:gd name="connsiteX3" fmla="*/ 602141 w 1204281"/>
                    <a:gd name="connsiteY3" fmla="*/ 1096106 h 1096106"/>
                    <a:gd name="connsiteX4" fmla="*/ 0 w 1204281"/>
                    <a:gd name="connsiteY4" fmla="*/ 548053 h 1096106"/>
                    <a:gd name="connsiteX0" fmla="*/ 0 w 1204282"/>
                    <a:gd name="connsiteY0" fmla="*/ 548053 h 616559"/>
                    <a:gd name="connsiteX1" fmla="*/ 602141 w 1204282"/>
                    <a:gd name="connsiteY1" fmla="*/ 0 h 616559"/>
                    <a:gd name="connsiteX2" fmla="*/ 1204282 w 1204282"/>
                    <a:gd name="connsiteY2" fmla="*/ 548053 h 616559"/>
                    <a:gd name="connsiteX3" fmla="*/ 0 w 1204282"/>
                    <a:gd name="connsiteY3" fmla="*/ 548053 h 616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4282" h="616559">
                      <a:moveTo>
                        <a:pt x="0" y="548053"/>
                      </a:moveTo>
                      <a:cubicBezTo>
                        <a:pt x="0" y="245372"/>
                        <a:pt x="269588" y="0"/>
                        <a:pt x="602141" y="0"/>
                      </a:cubicBezTo>
                      <a:cubicBezTo>
                        <a:pt x="934694" y="0"/>
                        <a:pt x="1204282" y="245372"/>
                        <a:pt x="1204282" y="548053"/>
                      </a:cubicBezTo>
                      <a:cubicBezTo>
                        <a:pt x="1103925" y="639395"/>
                        <a:pt x="100357" y="639395"/>
                        <a:pt x="0" y="54805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Oval 56">
                  <a:extLst>
                    <a:ext uri="{FF2B5EF4-FFF2-40B4-BE49-F238E27FC236}">
                      <a16:creationId xmlns:a16="http://schemas.microsoft.com/office/drawing/2014/main" id="{5694AFC6-F890-480F-912E-58FD3F0BE8DC}"/>
                    </a:ext>
                  </a:extLst>
                </p:cNvPr>
                <p:cNvSpPr/>
                <p:nvPr/>
              </p:nvSpPr>
              <p:spPr>
                <a:xfrm>
                  <a:off x="5772988" y="5415271"/>
                  <a:ext cx="1506375" cy="830565"/>
                </a:xfrm>
                <a:custGeom>
                  <a:avLst/>
                  <a:gdLst>
                    <a:gd name="connsiteX0" fmla="*/ 0 w 1204281"/>
                    <a:gd name="connsiteY0" fmla="*/ 548053 h 1096106"/>
                    <a:gd name="connsiteX1" fmla="*/ 602141 w 1204281"/>
                    <a:gd name="connsiteY1" fmla="*/ 0 h 1096106"/>
                    <a:gd name="connsiteX2" fmla="*/ 1204282 w 1204281"/>
                    <a:gd name="connsiteY2" fmla="*/ 548053 h 1096106"/>
                    <a:gd name="connsiteX3" fmla="*/ 602141 w 1204281"/>
                    <a:gd name="connsiteY3" fmla="*/ 1096106 h 1096106"/>
                    <a:gd name="connsiteX4" fmla="*/ 0 w 1204281"/>
                    <a:gd name="connsiteY4" fmla="*/ 548053 h 1096106"/>
                    <a:gd name="connsiteX0" fmla="*/ 0 w 1204282"/>
                    <a:gd name="connsiteY0" fmla="*/ 548053 h 616559"/>
                    <a:gd name="connsiteX1" fmla="*/ 602141 w 1204282"/>
                    <a:gd name="connsiteY1" fmla="*/ 0 h 616559"/>
                    <a:gd name="connsiteX2" fmla="*/ 1204282 w 1204282"/>
                    <a:gd name="connsiteY2" fmla="*/ 548053 h 616559"/>
                    <a:gd name="connsiteX3" fmla="*/ 0 w 1204282"/>
                    <a:gd name="connsiteY3" fmla="*/ 548053 h 616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4282" h="616559">
                      <a:moveTo>
                        <a:pt x="0" y="548053"/>
                      </a:moveTo>
                      <a:cubicBezTo>
                        <a:pt x="0" y="245372"/>
                        <a:pt x="269588" y="0"/>
                        <a:pt x="602141" y="0"/>
                      </a:cubicBezTo>
                      <a:cubicBezTo>
                        <a:pt x="934694" y="0"/>
                        <a:pt x="1204282" y="245372"/>
                        <a:pt x="1204282" y="548053"/>
                      </a:cubicBezTo>
                      <a:cubicBezTo>
                        <a:pt x="1103925" y="639395"/>
                        <a:pt x="100357" y="639395"/>
                        <a:pt x="0" y="54805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Oval 56">
                  <a:extLst>
                    <a:ext uri="{FF2B5EF4-FFF2-40B4-BE49-F238E27FC236}">
                      <a16:creationId xmlns:a16="http://schemas.microsoft.com/office/drawing/2014/main" id="{1F6DAA07-4D91-4455-BD7B-302AECA89F37}"/>
                    </a:ext>
                  </a:extLst>
                </p:cNvPr>
                <p:cNvSpPr/>
                <p:nvPr/>
              </p:nvSpPr>
              <p:spPr>
                <a:xfrm>
                  <a:off x="5671677" y="5754489"/>
                  <a:ext cx="1308623" cy="721531"/>
                </a:xfrm>
                <a:custGeom>
                  <a:avLst/>
                  <a:gdLst>
                    <a:gd name="connsiteX0" fmla="*/ 0 w 1204281"/>
                    <a:gd name="connsiteY0" fmla="*/ 548053 h 1096106"/>
                    <a:gd name="connsiteX1" fmla="*/ 602141 w 1204281"/>
                    <a:gd name="connsiteY1" fmla="*/ 0 h 1096106"/>
                    <a:gd name="connsiteX2" fmla="*/ 1204282 w 1204281"/>
                    <a:gd name="connsiteY2" fmla="*/ 548053 h 1096106"/>
                    <a:gd name="connsiteX3" fmla="*/ 602141 w 1204281"/>
                    <a:gd name="connsiteY3" fmla="*/ 1096106 h 1096106"/>
                    <a:gd name="connsiteX4" fmla="*/ 0 w 1204281"/>
                    <a:gd name="connsiteY4" fmla="*/ 548053 h 1096106"/>
                    <a:gd name="connsiteX0" fmla="*/ 0 w 1204282"/>
                    <a:gd name="connsiteY0" fmla="*/ 548053 h 616559"/>
                    <a:gd name="connsiteX1" fmla="*/ 602141 w 1204282"/>
                    <a:gd name="connsiteY1" fmla="*/ 0 h 616559"/>
                    <a:gd name="connsiteX2" fmla="*/ 1204282 w 1204282"/>
                    <a:gd name="connsiteY2" fmla="*/ 548053 h 616559"/>
                    <a:gd name="connsiteX3" fmla="*/ 0 w 1204282"/>
                    <a:gd name="connsiteY3" fmla="*/ 548053 h 616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4282" h="616559">
                      <a:moveTo>
                        <a:pt x="0" y="548053"/>
                      </a:moveTo>
                      <a:cubicBezTo>
                        <a:pt x="0" y="245372"/>
                        <a:pt x="269588" y="0"/>
                        <a:pt x="602141" y="0"/>
                      </a:cubicBezTo>
                      <a:cubicBezTo>
                        <a:pt x="934694" y="0"/>
                        <a:pt x="1204282" y="245372"/>
                        <a:pt x="1204282" y="548053"/>
                      </a:cubicBezTo>
                      <a:cubicBezTo>
                        <a:pt x="1103925" y="639395"/>
                        <a:pt x="100357" y="639395"/>
                        <a:pt x="0" y="54805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Oval 56">
                  <a:extLst>
                    <a:ext uri="{FF2B5EF4-FFF2-40B4-BE49-F238E27FC236}">
                      <a16:creationId xmlns:a16="http://schemas.microsoft.com/office/drawing/2014/main" id="{F1C16F70-0F48-49BF-BACC-D617CF4C5F67}"/>
                    </a:ext>
                  </a:extLst>
                </p:cNvPr>
                <p:cNvSpPr/>
                <p:nvPr/>
              </p:nvSpPr>
              <p:spPr>
                <a:xfrm>
                  <a:off x="4003000" y="5299493"/>
                  <a:ext cx="1506375" cy="771222"/>
                </a:xfrm>
                <a:custGeom>
                  <a:avLst/>
                  <a:gdLst>
                    <a:gd name="connsiteX0" fmla="*/ 0 w 1204281"/>
                    <a:gd name="connsiteY0" fmla="*/ 548053 h 1096106"/>
                    <a:gd name="connsiteX1" fmla="*/ 602141 w 1204281"/>
                    <a:gd name="connsiteY1" fmla="*/ 0 h 1096106"/>
                    <a:gd name="connsiteX2" fmla="*/ 1204282 w 1204281"/>
                    <a:gd name="connsiteY2" fmla="*/ 548053 h 1096106"/>
                    <a:gd name="connsiteX3" fmla="*/ 602141 w 1204281"/>
                    <a:gd name="connsiteY3" fmla="*/ 1096106 h 1096106"/>
                    <a:gd name="connsiteX4" fmla="*/ 0 w 1204281"/>
                    <a:gd name="connsiteY4" fmla="*/ 548053 h 1096106"/>
                    <a:gd name="connsiteX0" fmla="*/ 0 w 1204282"/>
                    <a:gd name="connsiteY0" fmla="*/ 548053 h 616559"/>
                    <a:gd name="connsiteX1" fmla="*/ 602141 w 1204282"/>
                    <a:gd name="connsiteY1" fmla="*/ 0 h 616559"/>
                    <a:gd name="connsiteX2" fmla="*/ 1204282 w 1204282"/>
                    <a:gd name="connsiteY2" fmla="*/ 548053 h 616559"/>
                    <a:gd name="connsiteX3" fmla="*/ 0 w 1204282"/>
                    <a:gd name="connsiteY3" fmla="*/ 548053 h 616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4282" h="616559">
                      <a:moveTo>
                        <a:pt x="0" y="548053"/>
                      </a:moveTo>
                      <a:cubicBezTo>
                        <a:pt x="0" y="245372"/>
                        <a:pt x="269588" y="0"/>
                        <a:pt x="602141" y="0"/>
                      </a:cubicBezTo>
                      <a:cubicBezTo>
                        <a:pt x="934694" y="0"/>
                        <a:pt x="1204282" y="245372"/>
                        <a:pt x="1204282" y="548053"/>
                      </a:cubicBezTo>
                      <a:cubicBezTo>
                        <a:pt x="1103925" y="639395"/>
                        <a:pt x="100357" y="639395"/>
                        <a:pt x="0" y="54805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Oval 56">
                  <a:extLst>
                    <a:ext uri="{FF2B5EF4-FFF2-40B4-BE49-F238E27FC236}">
                      <a16:creationId xmlns:a16="http://schemas.microsoft.com/office/drawing/2014/main" id="{F3F445CD-6522-42F8-B6EE-038DBBBA00DC}"/>
                    </a:ext>
                  </a:extLst>
                </p:cNvPr>
                <p:cNvSpPr/>
                <p:nvPr/>
              </p:nvSpPr>
              <p:spPr>
                <a:xfrm>
                  <a:off x="4700276" y="5754489"/>
                  <a:ext cx="1308623" cy="721531"/>
                </a:xfrm>
                <a:custGeom>
                  <a:avLst/>
                  <a:gdLst>
                    <a:gd name="connsiteX0" fmla="*/ 0 w 1204281"/>
                    <a:gd name="connsiteY0" fmla="*/ 548053 h 1096106"/>
                    <a:gd name="connsiteX1" fmla="*/ 602141 w 1204281"/>
                    <a:gd name="connsiteY1" fmla="*/ 0 h 1096106"/>
                    <a:gd name="connsiteX2" fmla="*/ 1204282 w 1204281"/>
                    <a:gd name="connsiteY2" fmla="*/ 548053 h 1096106"/>
                    <a:gd name="connsiteX3" fmla="*/ 602141 w 1204281"/>
                    <a:gd name="connsiteY3" fmla="*/ 1096106 h 1096106"/>
                    <a:gd name="connsiteX4" fmla="*/ 0 w 1204281"/>
                    <a:gd name="connsiteY4" fmla="*/ 548053 h 1096106"/>
                    <a:gd name="connsiteX0" fmla="*/ 0 w 1204282"/>
                    <a:gd name="connsiteY0" fmla="*/ 548053 h 616559"/>
                    <a:gd name="connsiteX1" fmla="*/ 602141 w 1204282"/>
                    <a:gd name="connsiteY1" fmla="*/ 0 h 616559"/>
                    <a:gd name="connsiteX2" fmla="*/ 1204282 w 1204282"/>
                    <a:gd name="connsiteY2" fmla="*/ 548053 h 616559"/>
                    <a:gd name="connsiteX3" fmla="*/ 0 w 1204282"/>
                    <a:gd name="connsiteY3" fmla="*/ 548053 h 616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4282" h="616559">
                      <a:moveTo>
                        <a:pt x="0" y="548053"/>
                      </a:moveTo>
                      <a:cubicBezTo>
                        <a:pt x="0" y="245372"/>
                        <a:pt x="269588" y="0"/>
                        <a:pt x="602141" y="0"/>
                      </a:cubicBezTo>
                      <a:cubicBezTo>
                        <a:pt x="934694" y="0"/>
                        <a:pt x="1204282" y="245372"/>
                        <a:pt x="1204282" y="548053"/>
                      </a:cubicBezTo>
                      <a:cubicBezTo>
                        <a:pt x="1103925" y="639395"/>
                        <a:pt x="100357" y="639395"/>
                        <a:pt x="0" y="54805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Oval 56">
                  <a:extLst>
                    <a:ext uri="{FF2B5EF4-FFF2-40B4-BE49-F238E27FC236}">
                      <a16:creationId xmlns:a16="http://schemas.microsoft.com/office/drawing/2014/main" id="{1C858C36-083E-4C1E-8171-DCF268917E72}"/>
                    </a:ext>
                  </a:extLst>
                </p:cNvPr>
                <p:cNvSpPr/>
                <p:nvPr/>
              </p:nvSpPr>
              <p:spPr>
                <a:xfrm>
                  <a:off x="3031599" y="5474838"/>
                  <a:ext cx="1506375" cy="771222"/>
                </a:xfrm>
                <a:custGeom>
                  <a:avLst/>
                  <a:gdLst>
                    <a:gd name="connsiteX0" fmla="*/ 0 w 1204281"/>
                    <a:gd name="connsiteY0" fmla="*/ 548053 h 1096106"/>
                    <a:gd name="connsiteX1" fmla="*/ 602141 w 1204281"/>
                    <a:gd name="connsiteY1" fmla="*/ 0 h 1096106"/>
                    <a:gd name="connsiteX2" fmla="*/ 1204282 w 1204281"/>
                    <a:gd name="connsiteY2" fmla="*/ 548053 h 1096106"/>
                    <a:gd name="connsiteX3" fmla="*/ 602141 w 1204281"/>
                    <a:gd name="connsiteY3" fmla="*/ 1096106 h 1096106"/>
                    <a:gd name="connsiteX4" fmla="*/ 0 w 1204281"/>
                    <a:gd name="connsiteY4" fmla="*/ 548053 h 1096106"/>
                    <a:gd name="connsiteX0" fmla="*/ 0 w 1204282"/>
                    <a:gd name="connsiteY0" fmla="*/ 548053 h 616559"/>
                    <a:gd name="connsiteX1" fmla="*/ 602141 w 1204282"/>
                    <a:gd name="connsiteY1" fmla="*/ 0 h 616559"/>
                    <a:gd name="connsiteX2" fmla="*/ 1204282 w 1204282"/>
                    <a:gd name="connsiteY2" fmla="*/ 548053 h 616559"/>
                    <a:gd name="connsiteX3" fmla="*/ 0 w 1204282"/>
                    <a:gd name="connsiteY3" fmla="*/ 548053 h 616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4282" h="616559">
                      <a:moveTo>
                        <a:pt x="0" y="548053"/>
                      </a:moveTo>
                      <a:cubicBezTo>
                        <a:pt x="0" y="245372"/>
                        <a:pt x="269588" y="0"/>
                        <a:pt x="602141" y="0"/>
                      </a:cubicBezTo>
                      <a:cubicBezTo>
                        <a:pt x="934694" y="0"/>
                        <a:pt x="1204282" y="245372"/>
                        <a:pt x="1204282" y="548053"/>
                      </a:cubicBezTo>
                      <a:cubicBezTo>
                        <a:pt x="1103925" y="639395"/>
                        <a:pt x="100357" y="639395"/>
                        <a:pt x="0" y="54805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Oval 56">
                  <a:extLst>
                    <a:ext uri="{FF2B5EF4-FFF2-40B4-BE49-F238E27FC236}">
                      <a16:creationId xmlns:a16="http://schemas.microsoft.com/office/drawing/2014/main" id="{11E676DB-59AE-4F2C-AFDE-A4A429A357AB}"/>
                    </a:ext>
                  </a:extLst>
                </p:cNvPr>
                <p:cNvSpPr/>
                <p:nvPr/>
              </p:nvSpPr>
              <p:spPr>
                <a:xfrm>
                  <a:off x="3684103" y="5801031"/>
                  <a:ext cx="1308623" cy="721531"/>
                </a:xfrm>
                <a:custGeom>
                  <a:avLst/>
                  <a:gdLst>
                    <a:gd name="connsiteX0" fmla="*/ 0 w 1204281"/>
                    <a:gd name="connsiteY0" fmla="*/ 548053 h 1096106"/>
                    <a:gd name="connsiteX1" fmla="*/ 602141 w 1204281"/>
                    <a:gd name="connsiteY1" fmla="*/ 0 h 1096106"/>
                    <a:gd name="connsiteX2" fmla="*/ 1204282 w 1204281"/>
                    <a:gd name="connsiteY2" fmla="*/ 548053 h 1096106"/>
                    <a:gd name="connsiteX3" fmla="*/ 602141 w 1204281"/>
                    <a:gd name="connsiteY3" fmla="*/ 1096106 h 1096106"/>
                    <a:gd name="connsiteX4" fmla="*/ 0 w 1204281"/>
                    <a:gd name="connsiteY4" fmla="*/ 548053 h 1096106"/>
                    <a:gd name="connsiteX0" fmla="*/ 0 w 1204282"/>
                    <a:gd name="connsiteY0" fmla="*/ 548053 h 616559"/>
                    <a:gd name="connsiteX1" fmla="*/ 602141 w 1204282"/>
                    <a:gd name="connsiteY1" fmla="*/ 0 h 616559"/>
                    <a:gd name="connsiteX2" fmla="*/ 1204282 w 1204282"/>
                    <a:gd name="connsiteY2" fmla="*/ 548053 h 616559"/>
                    <a:gd name="connsiteX3" fmla="*/ 0 w 1204282"/>
                    <a:gd name="connsiteY3" fmla="*/ 548053 h 616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4282" h="616559">
                      <a:moveTo>
                        <a:pt x="0" y="548053"/>
                      </a:moveTo>
                      <a:cubicBezTo>
                        <a:pt x="0" y="245372"/>
                        <a:pt x="269588" y="0"/>
                        <a:pt x="602141" y="0"/>
                      </a:cubicBezTo>
                      <a:cubicBezTo>
                        <a:pt x="934694" y="0"/>
                        <a:pt x="1204282" y="245372"/>
                        <a:pt x="1204282" y="548053"/>
                      </a:cubicBezTo>
                      <a:cubicBezTo>
                        <a:pt x="1103925" y="639395"/>
                        <a:pt x="100357" y="639395"/>
                        <a:pt x="0" y="54805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EC0341D-91DF-492E-A166-2952B200B6EB}"/>
              </a:ext>
            </a:extLst>
          </p:cNvPr>
          <p:cNvGrpSpPr/>
          <p:nvPr/>
        </p:nvGrpSpPr>
        <p:grpSpPr>
          <a:xfrm>
            <a:off x="6333235" y="2259061"/>
            <a:ext cx="5973652" cy="5397054"/>
            <a:chOff x="-42364" y="3674545"/>
            <a:chExt cx="5866390" cy="3847744"/>
          </a:xfrm>
        </p:grpSpPr>
        <p:sp>
          <p:nvSpPr>
            <p:cNvPr id="229" name="Double Wave 228">
              <a:extLst>
                <a:ext uri="{FF2B5EF4-FFF2-40B4-BE49-F238E27FC236}">
                  <a16:creationId xmlns:a16="http://schemas.microsoft.com/office/drawing/2014/main" id="{2006F4BE-E6F5-45B4-B6EB-AF9C13D875F8}"/>
                </a:ext>
              </a:extLst>
            </p:cNvPr>
            <p:cNvSpPr/>
            <p:nvPr/>
          </p:nvSpPr>
          <p:spPr>
            <a:xfrm>
              <a:off x="-42363" y="3674545"/>
              <a:ext cx="5866389" cy="3818890"/>
            </a:xfrm>
            <a:prstGeom prst="doubleWave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Double Wave 229">
              <a:extLst>
                <a:ext uri="{FF2B5EF4-FFF2-40B4-BE49-F238E27FC236}">
                  <a16:creationId xmlns:a16="http://schemas.microsoft.com/office/drawing/2014/main" id="{F7555E3F-C364-434E-A03F-E25E87E4CD1E}"/>
                </a:ext>
              </a:extLst>
            </p:cNvPr>
            <p:cNvSpPr/>
            <p:nvPr/>
          </p:nvSpPr>
          <p:spPr>
            <a:xfrm>
              <a:off x="-42364" y="3703399"/>
              <a:ext cx="5866389" cy="3818890"/>
            </a:xfrm>
            <a:prstGeom prst="doubleWav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5758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2"/>
            <a:chExt cx="12192000" cy="68580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449521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062660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1AF0266C-8C61-43CF-B013-45E5B44B38A1}"/>
              </a:ext>
            </a:extLst>
          </p:cNvPr>
          <p:cNvSpPr txBox="1"/>
          <p:nvPr/>
        </p:nvSpPr>
        <p:spPr>
          <a:xfrm>
            <a:off x="6699090" y="355205"/>
            <a:ext cx="55003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70AD47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W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lang="en-US" sz="6000">
                <a:solidFill>
                  <a:srgbClr val="ED7D31"/>
                </a:solidFill>
                <a:latin typeface="Arial Black" panose="020B0A04020102020204" pitchFamily="34" charset="0"/>
              </a:rPr>
              <a:t>W</a:t>
            </a:r>
            <a:r>
              <a:rPr lang="en-US" sz="6000">
                <a:solidFill>
                  <a:prstClr val="black"/>
                </a:solidFill>
                <a:latin typeface="Calibri" panose="020F0502020204030204"/>
              </a:rPr>
              <a:t>alrus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9F7074-C598-4B56-BF84-861A2180C4A6}"/>
              </a:ext>
            </a:extLst>
          </p:cNvPr>
          <p:cNvSpPr txBox="1"/>
          <p:nvPr/>
        </p:nvSpPr>
        <p:spPr>
          <a:xfrm>
            <a:off x="32054" y="322823"/>
            <a:ext cx="61047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D1762F"/>
                </a:solidFill>
                <a:latin typeface="Arial Black" panose="020B0A04020102020204" pitchFamily="34" charset="0"/>
              </a:rPr>
              <a:t>W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lang="en-US" sz="6000" dirty="0">
                <a:solidFill>
                  <a:srgbClr val="44546A"/>
                </a:solidFill>
                <a:latin typeface="Arial Black" panose="020B0A04020102020204" pitchFamily="34" charset="0"/>
              </a:rPr>
              <a:t>W</a:t>
            </a:r>
            <a:r>
              <a:rPr lang="en-US" sz="6000" dirty="0">
                <a:solidFill>
                  <a:prstClr val="black"/>
                </a:solidFill>
                <a:latin typeface="Calibri" panose="020F0502020204030204"/>
              </a:rPr>
              <a:t>hale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412C699-387C-4700-926E-48E723631AC1}"/>
              </a:ext>
            </a:extLst>
          </p:cNvPr>
          <p:cNvGrpSpPr/>
          <p:nvPr/>
        </p:nvGrpSpPr>
        <p:grpSpPr>
          <a:xfrm rot="2541482">
            <a:off x="-472589" y="2395210"/>
            <a:ext cx="6748752" cy="3406067"/>
            <a:chOff x="2475914" y="1878239"/>
            <a:chExt cx="7599598" cy="3835486"/>
          </a:xfrm>
        </p:grpSpPr>
        <p:sp>
          <p:nvSpPr>
            <p:cNvPr id="9" name="Rectangle 20">
              <a:extLst>
                <a:ext uri="{FF2B5EF4-FFF2-40B4-BE49-F238E27FC236}">
                  <a16:creationId xmlns:a16="http://schemas.microsoft.com/office/drawing/2014/main" id="{F2E365F5-51F8-4392-910E-0B0F9E08E7CD}"/>
                </a:ext>
              </a:extLst>
            </p:cNvPr>
            <p:cNvSpPr/>
            <p:nvPr/>
          </p:nvSpPr>
          <p:spPr>
            <a:xfrm rot="4143027">
              <a:off x="4197943" y="3977632"/>
              <a:ext cx="2458451" cy="1013735"/>
            </a:xfrm>
            <a:custGeom>
              <a:avLst/>
              <a:gdLst>
                <a:gd name="connsiteX0" fmla="*/ 0 w 890731"/>
                <a:gd name="connsiteY0" fmla="*/ 0 h 303004"/>
                <a:gd name="connsiteX1" fmla="*/ 890731 w 890731"/>
                <a:gd name="connsiteY1" fmla="*/ 0 h 303004"/>
                <a:gd name="connsiteX2" fmla="*/ 890731 w 890731"/>
                <a:gd name="connsiteY2" fmla="*/ 303004 h 303004"/>
                <a:gd name="connsiteX3" fmla="*/ 0 w 890731"/>
                <a:gd name="connsiteY3" fmla="*/ 303004 h 303004"/>
                <a:gd name="connsiteX4" fmla="*/ 0 w 890731"/>
                <a:gd name="connsiteY4" fmla="*/ 0 h 303004"/>
                <a:gd name="connsiteX0" fmla="*/ 0 w 1655078"/>
                <a:gd name="connsiteY0" fmla="*/ 0 h 303004"/>
                <a:gd name="connsiteX1" fmla="*/ 890731 w 1655078"/>
                <a:gd name="connsiteY1" fmla="*/ 0 h 303004"/>
                <a:gd name="connsiteX2" fmla="*/ 1655078 w 1655078"/>
                <a:gd name="connsiteY2" fmla="*/ 184148 h 303004"/>
                <a:gd name="connsiteX3" fmla="*/ 0 w 1655078"/>
                <a:gd name="connsiteY3" fmla="*/ 303004 h 303004"/>
                <a:gd name="connsiteX4" fmla="*/ 0 w 1655078"/>
                <a:gd name="connsiteY4" fmla="*/ 0 h 303004"/>
                <a:gd name="connsiteX0" fmla="*/ 0 w 1655078"/>
                <a:gd name="connsiteY0" fmla="*/ 367531 h 670535"/>
                <a:gd name="connsiteX1" fmla="*/ 1173148 w 1655078"/>
                <a:gd name="connsiteY1" fmla="*/ 0 h 670535"/>
                <a:gd name="connsiteX2" fmla="*/ 1655078 w 1655078"/>
                <a:gd name="connsiteY2" fmla="*/ 551679 h 670535"/>
                <a:gd name="connsiteX3" fmla="*/ 0 w 1655078"/>
                <a:gd name="connsiteY3" fmla="*/ 670535 h 670535"/>
                <a:gd name="connsiteX4" fmla="*/ 0 w 1655078"/>
                <a:gd name="connsiteY4" fmla="*/ 367531 h 670535"/>
                <a:gd name="connsiteX0" fmla="*/ 0 w 1891852"/>
                <a:gd name="connsiteY0" fmla="*/ 367531 h 670535"/>
                <a:gd name="connsiteX1" fmla="*/ 1173148 w 1891852"/>
                <a:gd name="connsiteY1" fmla="*/ 0 h 670535"/>
                <a:gd name="connsiteX2" fmla="*/ 1655078 w 1891852"/>
                <a:gd name="connsiteY2" fmla="*/ 551679 h 670535"/>
                <a:gd name="connsiteX3" fmla="*/ 0 w 1891852"/>
                <a:gd name="connsiteY3" fmla="*/ 670535 h 670535"/>
                <a:gd name="connsiteX4" fmla="*/ 0 w 1891852"/>
                <a:gd name="connsiteY4" fmla="*/ 367531 h 670535"/>
                <a:gd name="connsiteX0" fmla="*/ 0 w 1992269"/>
                <a:gd name="connsiteY0" fmla="*/ 367531 h 670535"/>
                <a:gd name="connsiteX1" fmla="*/ 1173148 w 1992269"/>
                <a:gd name="connsiteY1" fmla="*/ 0 h 670535"/>
                <a:gd name="connsiteX2" fmla="*/ 1655078 w 1992269"/>
                <a:gd name="connsiteY2" fmla="*/ 551679 h 670535"/>
                <a:gd name="connsiteX3" fmla="*/ 0 w 1992269"/>
                <a:gd name="connsiteY3" fmla="*/ 670535 h 670535"/>
                <a:gd name="connsiteX4" fmla="*/ 0 w 1992269"/>
                <a:gd name="connsiteY4" fmla="*/ 367531 h 670535"/>
                <a:gd name="connsiteX0" fmla="*/ 0 w 1992269"/>
                <a:gd name="connsiteY0" fmla="*/ 367531 h 826142"/>
                <a:gd name="connsiteX1" fmla="*/ 1173148 w 1992269"/>
                <a:gd name="connsiteY1" fmla="*/ 0 h 826142"/>
                <a:gd name="connsiteX2" fmla="*/ 1655078 w 1992269"/>
                <a:gd name="connsiteY2" fmla="*/ 551679 h 826142"/>
                <a:gd name="connsiteX3" fmla="*/ 0 w 1992269"/>
                <a:gd name="connsiteY3" fmla="*/ 670535 h 826142"/>
                <a:gd name="connsiteX4" fmla="*/ 0 w 1992269"/>
                <a:gd name="connsiteY4" fmla="*/ 367531 h 826142"/>
                <a:gd name="connsiteX0" fmla="*/ 466182 w 2458451"/>
                <a:gd name="connsiteY0" fmla="*/ 367531 h 921924"/>
                <a:gd name="connsiteX1" fmla="*/ 1639330 w 2458451"/>
                <a:gd name="connsiteY1" fmla="*/ 0 h 921924"/>
                <a:gd name="connsiteX2" fmla="*/ 2121260 w 2458451"/>
                <a:gd name="connsiteY2" fmla="*/ 551679 h 921924"/>
                <a:gd name="connsiteX3" fmla="*/ 0 w 2458451"/>
                <a:gd name="connsiteY3" fmla="*/ 896857 h 921924"/>
                <a:gd name="connsiteX4" fmla="*/ 466182 w 2458451"/>
                <a:gd name="connsiteY4" fmla="*/ 367531 h 921924"/>
                <a:gd name="connsiteX0" fmla="*/ 466182 w 2458451"/>
                <a:gd name="connsiteY0" fmla="*/ 367531 h 995897"/>
                <a:gd name="connsiteX1" fmla="*/ 1639330 w 2458451"/>
                <a:gd name="connsiteY1" fmla="*/ 0 h 995897"/>
                <a:gd name="connsiteX2" fmla="*/ 2121260 w 2458451"/>
                <a:gd name="connsiteY2" fmla="*/ 551679 h 995897"/>
                <a:gd name="connsiteX3" fmla="*/ 0 w 2458451"/>
                <a:gd name="connsiteY3" fmla="*/ 896857 h 995897"/>
                <a:gd name="connsiteX4" fmla="*/ 466182 w 2458451"/>
                <a:gd name="connsiteY4" fmla="*/ 367531 h 995897"/>
                <a:gd name="connsiteX0" fmla="*/ 466182 w 2458451"/>
                <a:gd name="connsiteY0" fmla="*/ 367531 h 976043"/>
                <a:gd name="connsiteX1" fmla="*/ 1639330 w 2458451"/>
                <a:gd name="connsiteY1" fmla="*/ 0 h 976043"/>
                <a:gd name="connsiteX2" fmla="*/ 2121260 w 2458451"/>
                <a:gd name="connsiteY2" fmla="*/ 551679 h 976043"/>
                <a:gd name="connsiteX3" fmla="*/ 469461 w 2458451"/>
                <a:gd name="connsiteY3" fmla="*/ 933636 h 976043"/>
                <a:gd name="connsiteX4" fmla="*/ 0 w 2458451"/>
                <a:gd name="connsiteY4" fmla="*/ 896857 h 976043"/>
                <a:gd name="connsiteX5" fmla="*/ 466182 w 2458451"/>
                <a:gd name="connsiteY5" fmla="*/ 367531 h 976043"/>
                <a:gd name="connsiteX0" fmla="*/ 466182 w 2458451"/>
                <a:gd name="connsiteY0" fmla="*/ 367531 h 1013547"/>
                <a:gd name="connsiteX1" fmla="*/ 1639330 w 2458451"/>
                <a:gd name="connsiteY1" fmla="*/ 0 h 1013547"/>
                <a:gd name="connsiteX2" fmla="*/ 2121260 w 2458451"/>
                <a:gd name="connsiteY2" fmla="*/ 551679 h 1013547"/>
                <a:gd name="connsiteX3" fmla="*/ 469461 w 2458451"/>
                <a:gd name="connsiteY3" fmla="*/ 933636 h 1013547"/>
                <a:gd name="connsiteX4" fmla="*/ 0 w 2458451"/>
                <a:gd name="connsiteY4" fmla="*/ 896857 h 1013547"/>
                <a:gd name="connsiteX5" fmla="*/ 466182 w 2458451"/>
                <a:gd name="connsiteY5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719 h 1013735"/>
                <a:gd name="connsiteX1" fmla="*/ 1071047 w 2458451"/>
                <a:gd name="connsiteY1" fmla="*/ 227004 h 1013735"/>
                <a:gd name="connsiteX2" fmla="*/ 1639330 w 2458451"/>
                <a:gd name="connsiteY2" fmla="*/ 188 h 1013735"/>
                <a:gd name="connsiteX3" fmla="*/ 2121260 w 2458451"/>
                <a:gd name="connsiteY3" fmla="*/ 551867 h 1013735"/>
                <a:gd name="connsiteX4" fmla="*/ 469461 w 2458451"/>
                <a:gd name="connsiteY4" fmla="*/ 933824 h 1013735"/>
                <a:gd name="connsiteX5" fmla="*/ 0 w 2458451"/>
                <a:gd name="connsiteY5" fmla="*/ 897045 h 1013735"/>
                <a:gd name="connsiteX6" fmla="*/ 466182 w 2458451"/>
                <a:gd name="connsiteY6" fmla="*/ 367719 h 101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8451" h="1013735">
                  <a:moveTo>
                    <a:pt x="466182" y="367719"/>
                  </a:moveTo>
                  <a:cubicBezTo>
                    <a:pt x="677468" y="301383"/>
                    <a:pt x="859761" y="293340"/>
                    <a:pt x="1071047" y="227004"/>
                  </a:cubicBezTo>
                  <a:cubicBezTo>
                    <a:pt x="1252340" y="75635"/>
                    <a:pt x="1468880" y="-4416"/>
                    <a:pt x="1639330" y="188"/>
                  </a:cubicBezTo>
                  <a:cubicBezTo>
                    <a:pt x="3017025" y="70264"/>
                    <a:pt x="2274749" y="481390"/>
                    <a:pt x="2121260" y="551867"/>
                  </a:cubicBezTo>
                  <a:cubicBezTo>
                    <a:pt x="1927763" y="716511"/>
                    <a:pt x="784600" y="1203830"/>
                    <a:pt x="469461" y="933824"/>
                  </a:cubicBezTo>
                  <a:cubicBezTo>
                    <a:pt x="115918" y="991354"/>
                    <a:pt x="2028" y="1000433"/>
                    <a:pt x="0" y="897045"/>
                  </a:cubicBezTo>
                  <a:lnTo>
                    <a:pt x="466182" y="367719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01437409-3B21-43BD-918A-F02956833F30}"/>
                </a:ext>
              </a:extLst>
            </p:cNvPr>
            <p:cNvSpPr/>
            <p:nvPr/>
          </p:nvSpPr>
          <p:spPr>
            <a:xfrm>
              <a:off x="2475914" y="1878239"/>
              <a:ext cx="7599598" cy="2825118"/>
            </a:xfrm>
            <a:custGeom>
              <a:avLst/>
              <a:gdLst>
                <a:gd name="connsiteX0" fmla="*/ 0 w 4557333"/>
                <a:gd name="connsiteY0" fmla="*/ 0 h 1268088"/>
                <a:gd name="connsiteX1" fmla="*/ 4557333 w 4557333"/>
                <a:gd name="connsiteY1" fmla="*/ 0 h 1268088"/>
                <a:gd name="connsiteX2" fmla="*/ 4557333 w 4557333"/>
                <a:gd name="connsiteY2" fmla="*/ 1268088 h 1268088"/>
                <a:gd name="connsiteX3" fmla="*/ 0 w 4557333"/>
                <a:gd name="connsiteY3" fmla="*/ 1268088 h 1268088"/>
                <a:gd name="connsiteX4" fmla="*/ 0 w 4557333"/>
                <a:gd name="connsiteY4" fmla="*/ 0 h 1268088"/>
                <a:gd name="connsiteX0" fmla="*/ 609600 w 4557333"/>
                <a:gd name="connsiteY0" fmla="*/ 0 h 1496688"/>
                <a:gd name="connsiteX1" fmla="*/ 4557333 w 4557333"/>
                <a:gd name="connsiteY1" fmla="*/ 228600 h 1496688"/>
                <a:gd name="connsiteX2" fmla="*/ 4557333 w 4557333"/>
                <a:gd name="connsiteY2" fmla="*/ 1496688 h 1496688"/>
                <a:gd name="connsiteX3" fmla="*/ 0 w 4557333"/>
                <a:gd name="connsiteY3" fmla="*/ 1496688 h 1496688"/>
                <a:gd name="connsiteX4" fmla="*/ 609600 w 4557333"/>
                <a:gd name="connsiteY4" fmla="*/ 0 h 1496688"/>
                <a:gd name="connsiteX0" fmla="*/ 304800 w 4252533"/>
                <a:gd name="connsiteY0" fmla="*/ 0 h 1496688"/>
                <a:gd name="connsiteX1" fmla="*/ 4252533 w 4252533"/>
                <a:gd name="connsiteY1" fmla="*/ 228600 h 1496688"/>
                <a:gd name="connsiteX2" fmla="*/ 4252533 w 4252533"/>
                <a:gd name="connsiteY2" fmla="*/ 1496688 h 1496688"/>
                <a:gd name="connsiteX3" fmla="*/ 0 w 4252533"/>
                <a:gd name="connsiteY3" fmla="*/ 1001388 h 1496688"/>
                <a:gd name="connsiteX4" fmla="*/ 304800 w 4252533"/>
                <a:gd name="connsiteY4" fmla="*/ 0 h 1496688"/>
                <a:gd name="connsiteX0" fmla="*/ 317500 w 4265233"/>
                <a:gd name="connsiteY0" fmla="*/ 0 h 1496688"/>
                <a:gd name="connsiteX1" fmla="*/ 4265233 w 4265233"/>
                <a:gd name="connsiteY1" fmla="*/ 228600 h 1496688"/>
                <a:gd name="connsiteX2" fmla="*/ 4265233 w 4265233"/>
                <a:gd name="connsiteY2" fmla="*/ 1496688 h 1496688"/>
                <a:gd name="connsiteX3" fmla="*/ 0 w 4265233"/>
                <a:gd name="connsiteY3" fmla="*/ 1026788 h 1496688"/>
                <a:gd name="connsiteX4" fmla="*/ 317500 w 4265233"/>
                <a:gd name="connsiteY4" fmla="*/ 0 h 1496688"/>
                <a:gd name="connsiteX0" fmla="*/ 877533 w 4825266"/>
                <a:gd name="connsiteY0" fmla="*/ 0 h 1496688"/>
                <a:gd name="connsiteX1" fmla="*/ 4825266 w 4825266"/>
                <a:gd name="connsiteY1" fmla="*/ 228600 h 1496688"/>
                <a:gd name="connsiteX2" fmla="*/ 4825266 w 4825266"/>
                <a:gd name="connsiteY2" fmla="*/ 1496688 h 1496688"/>
                <a:gd name="connsiteX3" fmla="*/ 560033 w 4825266"/>
                <a:gd name="connsiteY3" fmla="*/ 1026788 h 1496688"/>
                <a:gd name="connsiteX4" fmla="*/ 877533 w 4825266"/>
                <a:gd name="connsiteY4" fmla="*/ 0 h 1496688"/>
                <a:gd name="connsiteX0" fmla="*/ 902286 w 4850019"/>
                <a:gd name="connsiteY0" fmla="*/ 0 h 1496688"/>
                <a:gd name="connsiteX1" fmla="*/ 4850019 w 4850019"/>
                <a:gd name="connsiteY1" fmla="*/ 228600 h 1496688"/>
                <a:gd name="connsiteX2" fmla="*/ 4850019 w 4850019"/>
                <a:gd name="connsiteY2" fmla="*/ 1496688 h 1496688"/>
                <a:gd name="connsiteX3" fmla="*/ 584786 w 4850019"/>
                <a:gd name="connsiteY3" fmla="*/ 1026788 h 1496688"/>
                <a:gd name="connsiteX4" fmla="*/ 902286 w 4850019"/>
                <a:gd name="connsiteY4" fmla="*/ 0 h 1496688"/>
                <a:gd name="connsiteX0" fmla="*/ 902286 w 5827919"/>
                <a:gd name="connsiteY0" fmla="*/ 546100 h 2042788"/>
                <a:gd name="connsiteX1" fmla="*/ 5827919 w 5827919"/>
                <a:gd name="connsiteY1" fmla="*/ 0 h 2042788"/>
                <a:gd name="connsiteX2" fmla="*/ 4850019 w 5827919"/>
                <a:gd name="connsiteY2" fmla="*/ 2042788 h 2042788"/>
                <a:gd name="connsiteX3" fmla="*/ 584786 w 5827919"/>
                <a:gd name="connsiteY3" fmla="*/ 1572888 h 2042788"/>
                <a:gd name="connsiteX4" fmla="*/ 902286 w 5827919"/>
                <a:gd name="connsiteY4" fmla="*/ 546100 h 2042788"/>
                <a:gd name="connsiteX0" fmla="*/ 902286 w 5954919"/>
                <a:gd name="connsiteY0" fmla="*/ 546100 h 1572888"/>
                <a:gd name="connsiteX1" fmla="*/ 5827919 w 5954919"/>
                <a:gd name="connsiteY1" fmla="*/ 0 h 1572888"/>
                <a:gd name="connsiteX2" fmla="*/ 5954919 w 5954919"/>
                <a:gd name="connsiteY2" fmla="*/ 252088 h 1572888"/>
                <a:gd name="connsiteX3" fmla="*/ 584786 w 5954919"/>
                <a:gd name="connsiteY3" fmla="*/ 1572888 h 1572888"/>
                <a:gd name="connsiteX4" fmla="*/ 902286 w 5954919"/>
                <a:gd name="connsiteY4" fmla="*/ 546100 h 1572888"/>
                <a:gd name="connsiteX0" fmla="*/ 902286 w 5954919"/>
                <a:gd name="connsiteY0" fmla="*/ 546100 h 1572888"/>
                <a:gd name="connsiteX1" fmla="*/ 5827919 w 5954919"/>
                <a:gd name="connsiteY1" fmla="*/ 0 h 1572888"/>
                <a:gd name="connsiteX2" fmla="*/ 5954919 w 5954919"/>
                <a:gd name="connsiteY2" fmla="*/ 252088 h 1572888"/>
                <a:gd name="connsiteX3" fmla="*/ 584786 w 5954919"/>
                <a:gd name="connsiteY3" fmla="*/ 1572888 h 1572888"/>
                <a:gd name="connsiteX4" fmla="*/ 902286 w 5954919"/>
                <a:gd name="connsiteY4" fmla="*/ 546100 h 1572888"/>
                <a:gd name="connsiteX0" fmla="*/ 902286 w 5954919"/>
                <a:gd name="connsiteY0" fmla="*/ 584200 h 1610988"/>
                <a:gd name="connsiteX1" fmla="*/ 5827919 w 5954919"/>
                <a:gd name="connsiteY1" fmla="*/ 0 h 1610988"/>
                <a:gd name="connsiteX2" fmla="*/ 5954919 w 5954919"/>
                <a:gd name="connsiteY2" fmla="*/ 290188 h 1610988"/>
                <a:gd name="connsiteX3" fmla="*/ 584786 w 5954919"/>
                <a:gd name="connsiteY3" fmla="*/ 1610988 h 1610988"/>
                <a:gd name="connsiteX4" fmla="*/ 902286 w 5954919"/>
                <a:gd name="connsiteY4" fmla="*/ 584200 h 1610988"/>
                <a:gd name="connsiteX0" fmla="*/ 902286 w 5985399"/>
                <a:gd name="connsiteY0" fmla="*/ 584200 h 1610988"/>
                <a:gd name="connsiteX1" fmla="*/ 5827919 w 5985399"/>
                <a:gd name="connsiteY1" fmla="*/ 0 h 1610988"/>
                <a:gd name="connsiteX2" fmla="*/ 5985399 w 5985399"/>
                <a:gd name="connsiteY2" fmla="*/ 282568 h 1610988"/>
                <a:gd name="connsiteX3" fmla="*/ 584786 w 5985399"/>
                <a:gd name="connsiteY3" fmla="*/ 1610988 h 1610988"/>
                <a:gd name="connsiteX4" fmla="*/ 902286 w 5985399"/>
                <a:gd name="connsiteY4" fmla="*/ 584200 h 1610988"/>
                <a:gd name="connsiteX0" fmla="*/ 902286 w 5985399"/>
                <a:gd name="connsiteY0" fmla="*/ 584200 h 1845089"/>
                <a:gd name="connsiteX1" fmla="*/ 5827919 w 5985399"/>
                <a:gd name="connsiteY1" fmla="*/ 0 h 1845089"/>
                <a:gd name="connsiteX2" fmla="*/ 5985399 w 5985399"/>
                <a:gd name="connsiteY2" fmla="*/ 282568 h 1845089"/>
                <a:gd name="connsiteX3" fmla="*/ 584786 w 5985399"/>
                <a:gd name="connsiteY3" fmla="*/ 1610988 h 1845089"/>
                <a:gd name="connsiteX4" fmla="*/ 902286 w 5985399"/>
                <a:gd name="connsiteY4" fmla="*/ 584200 h 1845089"/>
                <a:gd name="connsiteX0" fmla="*/ 902286 w 5985399"/>
                <a:gd name="connsiteY0" fmla="*/ 584200 h 2087156"/>
                <a:gd name="connsiteX1" fmla="*/ 5827919 w 5985399"/>
                <a:gd name="connsiteY1" fmla="*/ 0 h 2087156"/>
                <a:gd name="connsiteX2" fmla="*/ 5985399 w 5985399"/>
                <a:gd name="connsiteY2" fmla="*/ 282568 h 2087156"/>
                <a:gd name="connsiteX3" fmla="*/ 584786 w 5985399"/>
                <a:gd name="connsiteY3" fmla="*/ 1610988 h 2087156"/>
                <a:gd name="connsiteX4" fmla="*/ 902286 w 5985399"/>
                <a:gd name="connsiteY4" fmla="*/ 584200 h 2087156"/>
                <a:gd name="connsiteX0" fmla="*/ 902286 w 6769687"/>
                <a:gd name="connsiteY0" fmla="*/ 1107854 h 2610810"/>
                <a:gd name="connsiteX1" fmla="*/ 5827919 w 6769687"/>
                <a:gd name="connsiteY1" fmla="*/ 523654 h 2610810"/>
                <a:gd name="connsiteX2" fmla="*/ 6769687 w 6769687"/>
                <a:gd name="connsiteY2" fmla="*/ 2952 h 2610810"/>
                <a:gd name="connsiteX3" fmla="*/ 5985399 w 6769687"/>
                <a:gd name="connsiteY3" fmla="*/ 806222 h 2610810"/>
                <a:gd name="connsiteX4" fmla="*/ 584786 w 6769687"/>
                <a:gd name="connsiteY4" fmla="*/ 2134642 h 2610810"/>
                <a:gd name="connsiteX5" fmla="*/ 902286 w 6769687"/>
                <a:gd name="connsiteY5" fmla="*/ 1107854 h 2610810"/>
                <a:gd name="connsiteX0" fmla="*/ 902286 w 7588448"/>
                <a:gd name="connsiteY0" fmla="*/ 1107854 h 2610810"/>
                <a:gd name="connsiteX1" fmla="*/ 5827919 w 7588448"/>
                <a:gd name="connsiteY1" fmla="*/ 523654 h 2610810"/>
                <a:gd name="connsiteX2" fmla="*/ 6769687 w 7588448"/>
                <a:gd name="connsiteY2" fmla="*/ 2952 h 2610810"/>
                <a:gd name="connsiteX3" fmla="*/ 7569787 w 7588448"/>
                <a:gd name="connsiteY3" fmla="*/ 1044352 h 2610810"/>
                <a:gd name="connsiteX4" fmla="*/ 5985399 w 7588448"/>
                <a:gd name="connsiteY4" fmla="*/ 806222 h 2610810"/>
                <a:gd name="connsiteX5" fmla="*/ 584786 w 7588448"/>
                <a:gd name="connsiteY5" fmla="*/ 2134642 h 2610810"/>
                <a:gd name="connsiteX6" fmla="*/ 902286 w 7588448"/>
                <a:gd name="connsiteY6" fmla="*/ 1107854 h 2610810"/>
                <a:gd name="connsiteX0" fmla="*/ 902286 w 7583936"/>
                <a:gd name="connsiteY0" fmla="*/ 1108326 h 2611282"/>
                <a:gd name="connsiteX1" fmla="*/ 5827919 w 7583936"/>
                <a:gd name="connsiteY1" fmla="*/ 524126 h 2611282"/>
                <a:gd name="connsiteX2" fmla="*/ 6769687 w 7583936"/>
                <a:gd name="connsiteY2" fmla="*/ 3424 h 2611282"/>
                <a:gd name="connsiteX3" fmla="*/ 6439486 w 7583936"/>
                <a:gd name="connsiteY3" fmla="*/ 460624 h 2611282"/>
                <a:gd name="connsiteX4" fmla="*/ 7569787 w 7583936"/>
                <a:gd name="connsiteY4" fmla="*/ 1044824 h 2611282"/>
                <a:gd name="connsiteX5" fmla="*/ 5985399 w 7583936"/>
                <a:gd name="connsiteY5" fmla="*/ 806694 h 2611282"/>
                <a:gd name="connsiteX6" fmla="*/ 584786 w 7583936"/>
                <a:gd name="connsiteY6" fmla="*/ 2135114 h 2611282"/>
                <a:gd name="connsiteX7" fmla="*/ 902286 w 7583936"/>
                <a:gd name="connsiteY7" fmla="*/ 1108326 h 2611282"/>
                <a:gd name="connsiteX0" fmla="*/ 902286 w 7583936"/>
                <a:gd name="connsiteY0" fmla="*/ 1109371 h 2612327"/>
                <a:gd name="connsiteX1" fmla="*/ 5827919 w 7583936"/>
                <a:gd name="connsiteY1" fmla="*/ 525171 h 2612327"/>
                <a:gd name="connsiteX2" fmla="*/ 6769687 w 7583936"/>
                <a:gd name="connsiteY2" fmla="*/ 4469 h 2612327"/>
                <a:gd name="connsiteX3" fmla="*/ 6439486 w 7583936"/>
                <a:gd name="connsiteY3" fmla="*/ 461669 h 2612327"/>
                <a:gd name="connsiteX4" fmla="*/ 7569787 w 7583936"/>
                <a:gd name="connsiteY4" fmla="*/ 1045869 h 2612327"/>
                <a:gd name="connsiteX5" fmla="*/ 5985399 w 7583936"/>
                <a:gd name="connsiteY5" fmla="*/ 807739 h 2612327"/>
                <a:gd name="connsiteX6" fmla="*/ 584786 w 7583936"/>
                <a:gd name="connsiteY6" fmla="*/ 2136159 h 2612327"/>
                <a:gd name="connsiteX7" fmla="*/ 902286 w 7583936"/>
                <a:gd name="connsiteY7" fmla="*/ 1109371 h 2612327"/>
                <a:gd name="connsiteX0" fmla="*/ 902286 w 7583936"/>
                <a:gd name="connsiteY0" fmla="*/ 1275148 h 2778104"/>
                <a:gd name="connsiteX1" fmla="*/ 5827919 w 7583936"/>
                <a:gd name="connsiteY1" fmla="*/ 690948 h 2778104"/>
                <a:gd name="connsiteX2" fmla="*/ 6769687 w 7583936"/>
                <a:gd name="connsiteY2" fmla="*/ 170246 h 2778104"/>
                <a:gd name="connsiteX3" fmla="*/ 6439486 w 7583936"/>
                <a:gd name="connsiteY3" fmla="*/ 627446 h 2778104"/>
                <a:gd name="connsiteX4" fmla="*/ 7569787 w 7583936"/>
                <a:gd name="connsiteY4" fmla="*/ 1211646 h 2778104"/>
                <a:gd name="connsiteX5" fmla="*/ 5985399 w 7583936"/>
                <a:gd name="connsiteY5" fmla="*/ 973516 h 2778104"/>
                <a:gd name="connsiteX6" fmla="*/ 584786 w 7583936"/>
                <a:gd name="connsiteY6" fmla="*/ 2301936 h 2778104"/>
                <a:gd name="connsiteX7" fmla="*/ 902286 w 7583936"/>
                <a:gd name="connsiteY7" fmla="*/ 1275148 h 2778104"/>
                <a:gd name="connsiteX0" fmla="*/ 902286 w 7583936"/>
                <a:gd name="connsiteY0" fmla="*/ 1275148 h 2778104"/>
                <a:gd name="connsiteX1" fmla="*/ 5827919 w 7583936"/>
                <a:gd name="connsiteY1" fmla="*/ 690948 h 2778104"/>
                <a:gd name="connsiteX2" fmla="*/ 6769687 w 7583936"/>
                <a:gd name="connsiteY2" fmla="*/ 170246 h 2778104"/>
                <a:gd name="connsiteX3" fmla="*/ 6439486 w 7583936"/>
                <a:gd name="connsiteY3" fmla="*/ 627446 h 2778104"/>
                <a:gd name="connsiteX4" fmla="*/ 7569787 w 7583936"/>
                <a:gd name="connsiteY4" fmla="*/ 1211646 h 2778104"/>
                <a:gd name="connsiteX5" fmla="*/ 5985399 w 7583936"/>
                <a:gd name="connsiteY5" fmla="*/ 973516 h 2778104"/>
                <a:gd name="connsiteX6" fmla="*/ 584786 w 7583936"/>
                <a:gd name="connsiteY6" fmla="*/ 2301936 h 2778104"/>
                <a:gd name="connsiteX7" fmla="*/ 902286 w 7583936"/>
                <a:gd name="connsiteY7" fmla="*/ 1275148 h 2778104"/>
                <a:gd name="connsiteX0" fmla="*/ 902286 w 7583936"/>
                <a:gd name="connsiteY0" fmla="*/ 1482140 h 2985096"/>
                <a:gd name="connsiteX1" fmla="*/ 5827919 w 7583936"/>
                <a:gd name="connsiteY1" fmla="*/ 897940 h 2985096"/>
                <a:gd name="connsiteX2" fmla="*/ 6795087 w 7583936"/>
                <a:gd name="connsiteY2" fmla="*/ 148638 h 2985096"/>
                <a:gd name="connsiteX3" fmla="*/ 6439486 w 7583936"/>
                <a:gd name="connsiteY3" fmla="*/ 834438 h 2985096"/>
                <a:gd name="connsiteX4" fmla="*/ 7569787 w 7583936"/>
                <a:gd name="connsiteY4" fmla="*/ 1418638 h 2985096"/>
                <a:gd name="connsiteX5" fmla="*/ 5985399 w 7583936"/>
                <a:gd name="connsiteY5" fmla="*/ 1180508 h 2985096"/>
                <a:gd name="connsiteX6" fmla="*/ 584786 w 7583936"/>
                <a:gd name="connsiteY6" fmla="*/ 2508928 h 2985096"/>
                <a:gd name="connsiteX7" fmla="*/ 902286 w 7583936"/>
                <a:gd name="connsiteY7" fmla="*/ 1482140 h 2985096"/>
                <a:gd name="connsiteX0" fmla="*/ 902286 w 7599598"/>
                <a:gd name="connsiteY0" fmla="*/ 1482140 h 2985096"/>
                <a:gd name="connsiteX1" fmla="*/ 5827919 w 7599598"/>
                <a:gd name="connsiteY1" fmla="*/ 897940 h 2985096"/>
                <a:gd name="connsiteX2" fmla="*/ 6795087 w 7599598"/>
                <a:gd name="connsiteY2" fmla="*/ 148638 h 2985096"/>
                <a:gd name="connsiteX3" fmla="*/ 6439486 w 7599598"/>
                <a:gd name="connsiteY3" fmla="*/ 834438 h 2985096"/>
                <a:gd name="connsiteX4" fmla="*/ 7569787 w 7599598"/>
                <a:gd name="connsiteY4" fmla="*/ 1418638 h 2985096"/>
                <a:gd name="connsiteX5" fmla="*/ 5985399 w 7599598"/>
                <a:gd name="connsiteY5" fmla="*/ 1180508 h 2985096"/>
                <a:gd name="connsiteX6" fmla="*/ 584786 w 7599598"/>
                <a:gd name="connsiteY6" fmla="*/ 2508928 h 2985096"/>
                <a:gd name="connsiteX7" fmla="*/ 902286 w 7599598"/>
                <a:gd name="connsiteY7" fmla="*/ 1482140 h 2985096"/>
                <a:gd name="connsiteX0" fmla="*/ 902286 w 7599598"/>
                <a:gd name="connsiteY0" fmla="*/ 1482140 h 2985096"/>
                <a:gd name="connsiteX1" fmla="*/ 5827919 w 7599598"/>
                <a:gd name="connsiteY1" fmla="*/ 897940 h 2985096"/>
                <a:gd name="connsiteX2" fmla="*/ 6795087 w 7599598"/>
                <a:gd name="connsiteY2" fmla="*/ 148638 h 2985096"/>
                <a:gd name="connsiteX3" fmla="*/ 6439486 w 7599598"/>
                <a:gd name="connsiteY3" fmla="*/ 834438 h 2985096"/>
                <a:gd name="connsiteX4" fmla="*/ 7569787 w 7599598"/>
                <a:gd name="connsiteY4" fmla="*/ 1418638 h 2985096"/>
                <a:gd name="connsiteX5" fmla="*/ 5985399 w 7599598"/>
                <a:gd name="connsiteY5" fmla="*/ 1180508 h 2985096"/>
                <a:gd name="connsiteX6" fmla="*/ 584786 w 7599598"/>
                <a:gd name="connsiteY6" fmla="*/ 2508928 h 2985096"/>
                <a:gd name="connsiteX7" fmla="*/ 902286 w 7599598"/>
                <a:gd name="connsiteY7" fmla="*/ 1482140 h 2985096"/>
                <a:gd name="connsiteX0" fmla="*/ 902286 w 7599598"/>
                <a:gd name="connsiteY0" fmla="*/ 1470497 h 2973453"/>
                <a:gd name="connsiteX1" fmla="*/ 5827919 w 7599598"/>
                <a:gd name="connsiteY1" fmla="*/ 886297 h 2973453"/>
                <a:gd name="connsiteX2" fmla="*/ 6795087 w 7599598"/>
                <a:gd name="connsiteY2" fmla="*/ 149695 h 2973453"/>
                <a:gd name="connsiteX3" fmla="*/ 6439486 w 7599598"/>
                <a:gd name="connsiteY3" fmla="*/ 822795 h 2973453"/>
                <a:gd name="connsiteX4" fmla="*/ 7569787 w 7599598"/>
                <a:gd name="connsiteY4" fmla="*/ 1406995 h 2973453"/>
                <a:gd name="connsiteX5" fmla="*/ 5985399 w 7599598"/>
                <a:gd name="connsiteY5" fmla="*/ 1168865 h 2973453"/>
                <a:gd name="connsiteX6" fmla="*/ 584786 w 7599598"/>
                <a:gd name="connsiteY6" fmla="*/ 2497285 h 2973453"/>
                <a:gd name="connsiteX7" fmla="*/ 902286 w 7599598"/>
                <a:gd name="connsiteY7" fmla="*/ 1470497 h 2973453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8264 h 2841220"/>
                <a:gd name="connsiteX1" fmla="*/ 5827919 w 7599598"/>
                <a:gd name="connsiteY1" fmla="*/ 754064 h 2841220"/>
                <a:gd name="connsiteX2" fmla="*/ 6795087 w 7599598"/>
                <a:gd name="connsiteY2" fmla="*/ 17462 h 2841220"/>
                <a:gd name="connsiteX3" fmla="*/ 6439486 w 7599598"/>
                <a:gd name="connsiteY3" fmla="*/ 690562 h 2841220"/>
                <a:gd name="connsiteX4" fmla="*/ 7569787 w 7599598"/>
                <a:gd name="connsiteY4" fmla="*/ 1274762 h 2841220"/>
                <a:gd name="connsiteX5" fmla="*/ 5985399 w 7599598"/>
                <a:gd name="connsiteY5" fmla="*/ 1036632 h 2841220"/>
                <a:gd name="connsiteX6" fmla="*/ 584786 w 7599598"/>
                <a:gd name="connsiteY6" fmla="*/ 2365052 h 2841220"/>
                <a:gd name="connsiteX7" fmla="*/ 902286 w 7599598"/>
                <a:gd name="connsiteY7" fmla="*/ 1338264 h 2841220"/>
                <a:gd name="connsiteX0" fmla="*/ 902286 w 7599598"/>
                <a:gd name="connsiteY0" fmla="*/ 1338264 h 2841220"/>
                <a:gd name="connsiteX1" fmla="*/ 5827919 w 7599598"/>
                <a:gd name="connsiteY1" fmla="*/ 754064 h 2841220"/>
                <a:gd name="connsiteX2" fmla="*/ 6795087 w 7599598"/>
                <a:gd name="connsiteY2" fmla="*/ 17462 h 2841220"/>
                <a:gd name="connsiteX3" fmla="*/ 6439486 w 7599598"/>
                <a:gd name="connsiteY3" fmla="*/ 690562 h 2841220"/>
                <a:gd name="connsiteX4" fmla="*/ 7569787 w 7599598"/>
                <a:gd name="connsiteY4" fmla="*/ 1274762 h 2841220"/>
                <a:gd name="connsiteX5" fmla="*/ 5985399 w 7599598"/>
                <a:gd name="connsiteY5" fmla="*/ 1036632 h 2841220"/>
                <a:gd name="connsiteX6" fmla="*/ 584786 w 7599598"/>
                <a:gd name="connsiteY6" fmla="*/ 2365052 h 2841220"/>
                <a:gd name="connsiteX7" fmla="*/ 902286 w 7599598"/>
                <a:gd name="connsiteY7" fmla="*/ 1338264 h 2841220"/>
                <a:gd name="connsiteX0" fmla="*/ 902286 w 7599598"/>
                <a:gd name="connsiteY0" fmla="*/ 1321499 h 2824455"/>
                <a:gd name="connsiteX1" fmla="*/ 5827919 w 7599598"/>
                <a:gd name="connsiteY1" fmla="*/ 737299 h 2824455"/>
                <a:gd name="connsiteX2" fmla="*/ 6795087 w 7599598"/>
                <a:gd name="connsiteY2" fmla="*/ 697 h 2824455"/>
                <a:gd name="connsiteX3" fmla="*/ 6439486 w 7599598"/>
                <a:gd name="connsiteY3" fmla="*/ 673797 h 2824455"/>
                <a:gd name="connsiteX4" fmla="*/ 7569787 w 7599598"/>
                <a:gd name="connsiteY4" fmla="*/ 1257997 h 2824455"/>
                <a:gd name="connsiteX5" fmla="*/ 5985399 w 7599598"/>
                <a:gd name="connsiteY5" fmla="*/ 1019867 h 2824455"/>
                <a:gd name="connsiteX6" fmla="*/ 584786 w 7599598"/>
                <a:gd name="connsiteY6" fmla="*/ 2348287 h 2824455"/>
                <a:gd name="connsiteX7" fmla="*/ 902286 w 7599598"/>
                <a:gd name="connsiteY7" fmla="*/ 1321499 h 2824455"/>
                <a:gd name="connsiteX0" fmla="*/ 902286 w 7599598"/>
                <a:gd name="connsiteY0" fmla="*/ 1322162 h 2825118"/>
                <a:gd name="connsiteX1" fmla="*/ 5827919 w 7599598"/>
                <a:gd name="connsiteY1" fmla="*/ 737962 h 2825118"/>
                <a:gd name="connsiteX2" fmla="*/ 6795087 w 7599598"/>
                <a:gd name="connsiteY2" fmla="*/ 1360 h 2825118"/>
                <a:gd name="connsiteX3" fmla="*/ 6439486 w 7599598"/>
                <a:gd name="connsiteY3" fmla="*/ 674460 h 2825118"/>
                <a:gd name="connsiteX4" fmla="*/ 7569787 w 7599598"/>
                <a:gd name="connsiteY4" fmla="*/ 1258660 h 2825118"/>
                <a:gd name="connsiteX5" fmla="*/ 5985399 w 7599598"/>
                <a:gd name="connsiteY5" fmla="*/ 1020530 h 2825118"/>
                <a:gd name="connsiteX6" fmla="*/ 584786 w 7599598"/>
                <a:gd name="connsiteY6" fmla="*/ 2348950 h 2825118"/>
                <a:gd name="connsiteX7" fmla="*/ 902286 w 7599598"/>
                <a:gd name="connsiteY7" fmla="*/ 1322162 h 2825118"/>
                <a:gd name="connsiteX0" fmla="*/ 902286 w 7599598"/>
                <a:gd name="connsiteY0" fmla="*/ 1322162 h 2825118"/>
                <a:gd name="connsiteX1" fmla="*/ 5827919 w 7599598"/>
                <a:gd name="connsiteY1" fmla="*/ 737962 h 2825118"/>
                <a:gd name="connsiteX2" fmla="*/ 6795087 w 7599598"/>
                <a:gd name="connsiteY2" fmla="*/ 1360 h 2825118"/>
                <a:gd name="connsiteX3" fmla="*/ 6439486 w 7599598"/>
                <a:gd name="connsiteY3" fmla="*/ 674460 h 2825118"/>
                <a:gd name="connsiteX4" fmla="*/ 7569787 w 7599598"/>
                <a:gd name="connsiteY4" fmla="*/ 1258660 h 2825118"/>
                <a:gd name="connsiteX5" fmla="*/ 5985399 w 7599598"/>
                <a:gd name="connsiteY5" fmla="*/ 1020530 h 2825118"/>
                <a:gd name="connsiteX6" fmla="*/ 584786 w 7599598"/>
                <a:gd name="connsiteY6" fmla="*/ 2348950 h 2825118"/>
                <a:gd name="connsiteX7" fmla="*/ 902286 w 7599598"/>
                <a:gd name="connsiteY7" fmla="*/ 1322162 h 282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99598" h="2825118">
                  <a:moveTo>
                    <a:pt x="902286" y="1322162"/>
                  </a:moveTo>
                  <a:cubicBezTo>
                    <a:pt x="2544164" y="1140129"/>
                    <a:pt x="2372481" y="1918215"/>
                    <a:pt x="5827919" y="737962"/>
                  </a:cubicBezTo>
                  <a:cubicBezTo>
                    <a:pt x="5705808" y="160111"/>
                    <a:pt x="6802898" y="-17689"/>
                    <a:pt x="6795087" y="1360"/>
                  </a:cubicBezTo>
                  <a:cubicBezTo>
                    <a:pt x="6822931" y="43693"/>
                    <a:pt x="7017336" y="500893"/>
                    <a:pt x="6439486" y="674460"/>
                  </a:cubicBezTo>
                  <a:cubicBezTo>
                    <a:pt x="7271336" y="467027"/>
                    <a:pt x="7723785" y="1171348"/>
                    <a:pt x="7569787" y="1258660"/>
                  </a:cubicBezTo>
                  <a:cubicBezTo>
                    <a:pt x="7041658" y="1179283"/>
                    <a:pt x="6391608" y="1358987"/>
                    <a:pt x="5985399" y="1020530"/>
                  </a:cubicBezTo>
                  <a:cubicBezTo>
                    <a:pt x="3537495" y="3825537"/>
                    <a:pt x="1013390" y="2584323"/>
                    <a:pt x="584786" y="2348950"/>
                  </a:cubicBezTo>
                  <a:cubicBezTo>
                    <a:pt x="-795281" y="1397087"/>
                    <a:pt x="669453" y="1397725"/>
                    <a:pt x="902286" y="1322162"/>
                  </a:cubicBezTo>
                  <a:close/>
                </a:path>
              </a:pathLst>
            </a:custGeom>
            <a:solidFill>
              <a:srgbClr val="0B07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8">
              <a:extLst>
                <a:ext uri="{FF2B5EF4-FFF2-40B4-BE49-F238E27FC236}">
                  <a16:creationId xmlns:a16="http://schemas.microsoft.com/office/drawing/2014/main" id="{9EBB64CB-7803-4CF1-9976-DB7F52FA6574}"/>
                </a:ext>
              </a:extLst>
            </p:cNvPr>
            <p:cNvSpPr/>
            <p:nvPr/>
          </p:nvSpPr>
          <p:spPr>
            <a:xfrm>
              <a:off x="2480171" y="3490515"/>
              <a:ext cx="5095694" cy="1239447"/>
            </a:xfrm>
            <a:custGeom>
              <a:avLst/>
              <a:gdLst>
                <a:gd name="connsiteX0" fmla="*/ 0 w 933607"/>
                <a:gd name="connsiteY0" fmla="*/ 0 h 482674"/>
                <a:gd name="connsiteX1" fmla="*/ 933607 w 933607"/>
                <a:gd name="connsiteY1" fmla="*/ 0 h 482674"/>
                <a:gd name="connsiteX2" fmla="*/ 933607 w 933607"/>
                <a:gd name="connsiteY2" fmla="*/ 482674 h 482674"/>
                <a:gd name="connsiteX3" fmla="*/ 0 w 933607"/>
                <a:gd name="connsiteY3" fmla="*/ 482674 h 482674"/>
                <a:gd name="connsiteX4" fmla="*/ 0 w 933607"/>
                <a:gd name="connsiteY4" fmla="*/ 0 h 482674"/>
                <a:gd name="connsiteX0" fmla="*/ 617220 w 933607"/>
                <a:gd name="connsiteY0" fmla="*/ 0 h 566494"/>
                <a:gd name="connsiteX1" fmla="*/ 933607 w 933607"/>
                <a:gd name="connsiteY1" fmla="*/ 83820 h 566494"/>
                <a:gd name="connsiteX2" fmla="*/ 933607 w 933607"/>
                <a:gd name="connsiteY2" fmla="*/ 566494 h 566494"/>
                <a:gd name="connsiteX3" fmla="*/ 0 w 933607"/>
                <a:gd name="connsiteY3" fmla="*/ 566494 h 566494"/>
                <a:gd name="connsiteX4" fmla="*/ 617220 w 933607"/>
                <a:gd name="connsiteY4" fmla="*/ 0 h 566494"/>
                <a:gd name="connsiteX0" fmla="*/ 441960 w 758347"/>
                <a:gd name="connsiteY0" fmla="*/ 0 h 566494"/>
                <a:gd name="connsiteX1" fmla="*/ 758347 w 758347"/>
                <a:gd name="connsiteY1" fmla="*/ 83820 h 566494"/>
                <a:gd name="connsiteX2" fmla="*/ 758347 w 758347"/>
                <a:gd name="connsiteY2" fmla="*/ 566494 h 566494"/>
                <a:gd name="connsiteX3" fmla="*/ 0 w 758347"/>
                <a:gd name="connsiteY3" fmla="*/ 566494 h 566494"/>
                <a:gd name="connsiteX4" fmla="*/ 441960 w 758347"/>
                <a:gd name="connsiteY4" fmla="*/ 0 h 566494"/>
                <a:gd name="connsiteX0" fmla="*/ 855769 w 1172156"/>
                <a:gd name="connsiteY0" fmla="*/ 0 h 566494"/>
                <a:gd name="connsiteX1" fmla="*/ 1172156 w 1172156"/>
                <a:gd name="connsiteY1" fmla="*/ 83820 h 566494"/>
                <a:gd name="connsiteX2" fmla="*/ 1172156 w 1172156"/>
                <a:gd name="connsiteY2" fmla="*/ 566494 h 566494"/>
                <a:gd name="connsiteX3" fmla="*/ 413809 w 1172156"/>
                <a:gd name="connsiteY3" fmla="*/ 566494 h 566494"/>
                <a:gd name="connsiteX4" fmla="*/ 855769 w 1172156"/>
                <a:gd name="connsiteY4" fmla="*/ 0 h 566494"/>
                <a:gd name="connsiteX0" fmla="*/ 906105 w 1222492"/>
                <a:gd name="connsiteY0" fmla="*/ 81109 h 647603"/>
                <a:gd name="connsiteX1" fmla="*/ 1222492 w 1222492"/>
                <a:gd name="connsiteY1" fmla="*/ 164929 h 647603"/>
                <a:gd name="connsiteX2" fmla="*/ 1222492 w 1222492"/>
                <a:gd name="connsiteY2" fmla="*/ 647603 h 647603"/>
                <a:gd name="connsiteX3" fmla="*/ 464145 w 1222492"/>
                <a:gd name="connsiteY3" fmla="*/ 647603 h 647603"/>
                <a:gd name="connsiteX4" fmla="*/ 906105 w 1222492"/>
                <a:gd name="connsiteY4" fmla="*/ 81109 h 64760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1222492 w 5085832"/>
                <a:gd name="connsiteY2" fmla="*/ 647603 h 647603"/>
                <a:gd name="connsiteX3" fmla="*/ 464145 w 5085832"/>
                <a:gd name="connsiteY3" fmla="*/ 647603 h 647603"/>
                <a:gd name="connsiteX4" fmla="*/ 906105 w 5085832"/>
                <a:gd name="connsiteY4" fmla="*/ 81109 h 647603"/>
                <a:gd name="connsiteX0" fmla="*/ 906105 w 5085832"/>
                <a:gd name="connsiteY0" fmla="*/ 81109 h 921923"/>
                <a:gd name="connsiteX1" fmla="*/ 5085832 w 5085832"/>
                <a:gd name="connsiteY1" fmla="*/ 279229 h 921923"/>
                <a:gd name="connsiteX2" fmla="*/ 3036052 w 5085832"/>
                <a:gd name="connsiteY2" fmla="*/ 921923 h 921923"/>
                <a:gd name="connsiteX3" fmla="*/ 464145 w 5085832"/>
                <a:gd name="connsiteY3" fmla="*/ 647603 h 921923"/>
                <a:gd name="connsiteX4" fmla="*/ 906105 w 5085832"/>
                <a:gd name="connsiteY4" fmla="*/ 81109 h 92192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464145 w 5085832"/>
                <a:gd name="connsiteY2" fmla="*/ 647603 h 647603"/>
                <a:gd name="connsiteX3" fmla="*/ 906105 w 5085832"/>
                <a:gd name="connsiteY3" fmla="*/ 81109 h 64760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464145 w 5085832"/>
                <a:gd name="connsiteY2" fmla="*/ 647603 h 647603"/>
                <a:gd name="connsiteX3" fmla="*/ 906105 w 5085832"/>
                <a:gd name="connsiteY3" fmla="*/ 81109 h 647603"/>
                <a:gd name="connsiteX0" fmla="*/ 906105 w 5085832"/>
                <a:gd name="connsiteY0" fmla="*/ 81109 h 1132288"/>
                <a:gd name="connsiteX1" fmla="*/ 5085832 w 5085832"/>
                <a:gd name="connsiteY1" fmla="*/ 279229 h 1132288"/>
                <a:gd name="connsiteX2" fmla="*/ 464145 w 5085832"/>
                <a:gd name="connsiteY2" fmla="*/ 647603 h 1132288"/>
                <a:gd name="connsiteX3" fmla="*/ 906105 w 5085832"/>
                <a:gd name="connsiteY3" fmla="*/ 81109 h 113228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18349 w 5098076"/>
                <a:gd name="connsiteY0" fmla="*/ 75644 h 1232996"/>
                <a:gd name="connsiteX1" fmla="*/ 5098076 w 5098076"/>
                <a:gd name="connsiteY1" fmla="*/ 273764 h 1232996"/>
                <a:gd name="connsiteX2" fmla="*/ 460514 w 5098076"/>
                <a:gd name="connsiteY2" fmla="*/ 661188 h 1232996"/>
                <a:gd name="connsiteX3" fmla="*/ 918349 w 5098076"/>
                <a:gd name="connsiteY3" fmla="*/ 75644 h 1232996"/>
                <a:gd name="connsiteX0" fmla="*/ 918349 w 5098076"/>
                <a:gd name="connsiteY0" fmla="*/ 75644 h 1230449"/>
                <a:gd name="connsiteX1" fmla="*/ 5098076 w 5098076"/>
                <a:gd name="connsiteY1" fmla="*/ 264239 h 1230449"/>
                <a:gd name="connsiteX2" fmla="*/ 460514 w 5098076"/>
                <a:gd name="connsiteY2" fmla="*/ 661188 h 1230449"/>
                <a:gd name="connsiteX3" fmla="*/ 918349 w 5098076"/>
                <a:gd name="connsiteY3" fmla="*/ 75644 h 1230449"/>
                <a:gd name="connsiteX0" fmla="*/ 918349 w 5098076"/>
                <a:gd name="connsiteY0" fmla="*/ 75644 h 1227922"/>
                <a:gd name="connsiteX1" fmla="*/ 5098076 w 5098076"/>
                <a:gd name="connsiteY1" fmla="*/ 254714 h 1227922"/>
                <a:gd name="connsiteX2" fmla="*/ 460514 w 5098076"/>
                <a:gd name="connsiteY2" fmla="*/ 661188 h 1227922"/>
                <a:gd name="connsiteX3" fmla="*/ 918349 w 5098076"/>
                <a:gd name="connsiteY3" fmla="*/ 75644 h 1227922"/>
                <a:gd name="connsiteX0" fmla="*/ 918349 w 5095694"/>
                <a:gd name="connsiteY0" fmla="*/ 75644 h 1224791"/>
                <a:gd name="connsiteX1" fmla="*/ 5095694 w 5095694"/>
                <a:gd name="connsiteY1" fmla="*/ 242807 h 1224791"/>
                <a:gd name="connsiteX2" fmla="*/ 460514 w 5095694"/>
                <a:gd name="connsiteY2" fmla="*/ 661188 h 1224791"/>
                <a:gd name="connsiteX3" fmla="*/ 918349 w 5095694"/>
                <a:gd name="connsiteY3" fmla="*/ 75644 h 1224791"/>
                <a:gd name="connsiteX0" fmla="*/ 918349 w 5095694"/>
                <a:gd name="connsiteY0" fmla="*/ 75644 h 1239447"/>
                <a:gd name="connsiteX1" fmla="*/ 5095694 w 5095694"/>
                <a:gd name="connsiteY1" fmla="*/ 242807 h 1239447"/>
                <a:gd name="connsiteX2" fmla="*/ 460514 w 5095694"/>
                <a:gd name="connsiteY2" fmla="*/ 661188 h 1239447"/>
                <a:gd name="connsiteX3" fmla="*/ 918349 w 5095694"/>
                <a:gd name="connsiteY3" fmla="*/ 75644 h 123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5694" h="1239447">
                  <a:moveTo>
                    <a:pt x="918349" y="75644"/>
                  </a:moveTo>
                  <a:cubicBezTo>
                    <a:pt x="1244791" y="179784"/>
                    <a:pt x="2132732" y="1388347"/>
                    <a:pt x="5095694" y="242807"/>
                  </a:cubicBezTo>
                  <a:cubicBezTo>
                    <a:pt x="4297129" y="879471"/>
                    <a:pt x="2481136" y="1887137"/>
                    <a:pt x="460514" y="661188"/>
                  </a:cubicBezTo>
                  <a:cubicBezTo>
                    <a:pt x="-626606" y="-144863"/>
                    <a:pt x="496709" y="-32705"/>
                    <a:pt x="918349" y="7564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BA1E835-07F1-4B62-A9BA-E31C4E81108E}"/>
                </a:ext>
              </a:extLst>
            </p:cNvPr>
            <p:cNvSpPr/>
            <p:nvPr/>
          </p:nvSpPr>
          <p:spPr>
            <a:xfrm>
              <a:off x="3431453" y="3575246"/>
              <a:ext cx="3794070" cy="726811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4146327"/>
                <a:gd name="connsiteY0" fmla="*/ 0 h 810486"/>
                <a:gd name="connsiteX1" fmla="*/ 3512914 w 4146327"/>
                <a:gd name="connsiteY1" fmla="*/ 434340 h 810486"/>
                <a:gd name="connsiteX2" fmla="*/ 4146327 w 4146327"/>
                <a:gd name="connsiteY2" fmla="*/ 193833 h 810486"/>
                <a:gd name="connsiteX0" fmla="*/ 94 w 3786758"/>
                <a:gd name="connsiteY0" fmla="*/ 0 h 810486"/>
                <a:gd name="connsiteX1" fmla="*/ 3512914 w 3786758"/>
                <a:gd name="connsiteY1" fmla="*/ 434340 h 810486"/>
                <a:gd name="connsiteX2" fmla="*/ 3786758 w 3786758"/>
                <a:gd name="connsiteY2" fmla="*/ 303370 h 810486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0" fmla="*/ 86 w 3787887"/>
                <a:gd name="connsiteY0" fmla="*/ 0 h 735493"/>
                <a:gd name="connsiteX1" fmla="*/ 3787888 w 3787887"/>
                <a:gd name="connsiteY1" fmla="*/ 305587 h 735493"/>
                <a:gd name="connsiteX0" fmla="*/ 86 w 3794070"/>
                <a:gd name="connsiteY0" fmla="*/ 0 h 726811"/>
                <a:gd name="connsiteX1" fmla="*/ 3794070 w 3794070"/>
                <a:gd name="connsiteY1" fmla="*/ 289712 h 726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94070" h="726811">
                  <a:moveTo>
                    <a:pt x="86" y="0"/>
                  </a:moveTo>
                  <a:cubicBezTo>
                    <a:pt x="-17694" y="975360"/>
                    <a:pt x="2752670" y="861212"/>
                    <a:pt x="3794070" y="28971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9F87AC-2033-4D48-85FE-23137BC4AABF}"/>
                </a:ext>
              </a:extLst>
            </p:cNvPr>
            <p:cNvSpPr/>
            <p:nvPr/>
          </p:nvSpPr>
          <p:spPr>
            <a:xfrm>
              <a:off x="3104064" y="3517590"/>
              <a:ext cx="4433907" cy="982810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5714 w 4439621"/>
                <a:gd name="connsiteY0" fmla="*/ 0 h 445779"/>
                <a:gd name="connsiteX1" fmla="*/ 4439621 w 4439621"/>
                <a:gd name="connsiteY1" fmla="*/ 259473 h 445779"/>
                <a:gd name="connsiteX0" fmla="*/ 0 w 4433907"/>
                <a:gd name="connsiteY0" fmla="*/ 0 h 747560"/>
                <a:gd name="connsiteX1" fmla="*/ 4433907 w 4433907"/>
                <a:gd name="connsiteY1" fmla="*/ 259473 h 747560"/>
                <a:gd name="connsiteX0" fmla="*/ 0 w 4433907"/>
                <a:gd name="connsiteY0" fmla="*/ 0 h 982810"/>
                <a:gd name="connsiteX1" fmla="*/ 4433907 w 4433907"/>
                <a:gd name="connsiteY1" fmla="*/ 259473 h 98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3907" h="982810">
                  <a:moveTo>
                    <a:pt x="0" y="0"/>
                  </a:moveTo>
                  <a:cubicBezTo>
                    <a:pt x="218015" y="1370186"/>
                    <a:pt x="3183358" y="1163840"/>
                    <a:pt x="4433907" y="25947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064DD48-CF16-4E82-8B59-291FDD98F6EF}"/>
                </a:ext>
              </a:extLst>
            </p:cNvPr>
            <p:cNvSpPr/>
            <p:nvPr/>
          </p:nvSpPr>
          <p:spPr>
            <a:xfrm>
              <a:off x="2873652" y="3496850"/>
              <a:ext cx="4158743" cy="1109656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11147 w 2944847"/>
                <a:gd name="connsiteY0" fmla="*/ 0 h 1052093"/>
                <a:gd name="connsiteX1" fmla="*/ 2944847 w 2944847"/>
                <a:gd name="connsiteY1" fmla="*/ 1005840 h 1052093"/>
                <a:gd name="connsiteX0" fmla="*/ 0 w 2933700"/>
                <a:gd name="connsiteY0" fmla="*/ 0 h 1068214"/>
                <a:gd name="connsiteX1" fmla="*/ 2933700 w 2933700"/>
                <a:gd name="connsiteY1" fmla="*/ 1005840 h 1068214"/>
                <a:gd name="connsiteX0" fmla="*/ 12180 w 2945880"/>
                <a:gd name="connsiteY0" fmla="*/ 0 h 1061539"/>
                <a:gd name="connsiteX1" fmla="*/ 2945880 w 2945880"/>
                <a:gd name="connsiteY1" fmla="*/ 1005840 h 1061539"/>
                <a:gd name="connsiteX0" fmla="*/ 11785 w 2999460"/>
                <a:gd name="connsiteY0" fmla="*/ 0 h 1064469"/>
                <a:gd name="connsiteX1" fmla="*/ 2999460 w 2999460"/>
                <a:gd name="connsiteY1" fmla="*/ 1009015 h 1064469"/>
                <a:gd name="connsiteX0" fmla="*/ 6902 w 4160083"/>
                <a:gd name="connsiteY0" fmla="*/ 0 h 719393"/>
                <a:gd name="connsiteX1" fmla="*/ 4160082 w 4160083"/>
                <a:gd name="connsiteY1" fmla="*/ 607278 h 719393"/>
                <a:gd name="connsiteX0" fmla="*/ 6810 w 4159990"/>
                <a:gd name="connsiteY0" fmla="*/ 0 h 1045079"/>
                <a:gd name="connsiteX1" fmla="*/ 4159990 w 4159990"/>
                <a:gd name="connsiteY1" fmla="*/ 607278 h 1045079"/>
                <a:gd name="connsiteX0" fmla="*/ 7224 w 4160404"/>
                <a:gd name="connsiteY0" fmla="*/ 0 h 1070211"/>
                <a:gd name="connsiteX1" fmla="*/ 4160404 w 4160404"/>
                <a:gd name="connsiteY1" fmla="*/ 607278 h 1070211"/>
                <a:gd name="connsiteX0" fmla="*/ 5563 w 4158743"/>
                <a:gd name="connsiteY0" fmla="*/ 0 h 1109656"/>
                <a:gd name="connsiteX1" fmla="*/ 4158743 w 4158743"/>
                <a:gd name="connsiteY1" fmla="*/ 607278 h 110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58743" h="1109656">
                  <a:moveTo>
                    <a:pt x="5563" y="0"/>
                  </a:moveTo>
                  <a:cubicBezTo>
                    <a:pt x="-133887" y="942154"/>
                    <a:pt x="2378666" y="1618067"/>
                    <a:pt x="4158743" y="60727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ED93751-2F22-4DBC-AFC1-701DDA756B53}"/>
                </a:ext>
              </a:extLst>
            </p:cNvPr>
            <p:cNvSpPr/>
            <p:nvPr/>
          </p:nvSpPr>
          <p:spPr>
            <a:xfrm>
              <a:off x="2670335" y="3490587"/>
              <a:ext cx="3303975" cy="1182542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11147 w 2944847"/>
                <a:gd name="connsiteY0" fmla="*/ 0 h 1052093"/>
                <a:gd name="connsiteX1" fmla="*/ 2944847 w 2944847"/>
                <a:gd name="connsiteY1" fmla="*/ 1005840 h 1052093"/>
                <a:gd name="connsiteX0" fmla="*/ 0 w 2933700"/>
                <a:gd name="connsiteY0" fmla="*/ 0 h 1068214"/>
                <a:gd name="connsiteX1" fmla="*/ 2933700 w 2933700"/>
                <a:gd name="connsiteY1" fmla="*/ 1005840 h 1068214"/>
                <a:gd name="connsiteX0" fmla="*/ 12180 w 2945880"/>
                <a:gd name="connsiteY0" fmla="*/ 0 h 1061539"/>
                <a:gd name="connsiteX1" fmla="*/ 2945880 w 2945880"/>
                <a:gd name="connsiteY1" fmla="*/ 1005840 h 1061539"/>
                <a:gd name="connsiteX0" fmla="*/ 10444 w 3210844"/>
                <a:gd name="connsiteY0" fmla="*/ 0 h 1054516"/>
                <a:gd name="connsiteX1" fmla="*/ 3210844 w 3210844"/>
                <a:gd name="connsiteY1" fmla="*/ 998220 h 1054516"/>
                <a:gd name="connsiteX0" fmla="*/ 10360 w 3210760"/>
                <a:gd name="connsiteY0" fmla="*/ 0 h 1082488"/>
                <a:gd name="connsiteX1" fmla="*/ 3210760 w 3210760"/>
                <a:gd name="connsiteY1" fmla="*/ 998220 h 1082488"/>
                <a:gd name="connsiteX0" fmla="*/ 10104 w 3258129"/>
                <a:gd name="connsiteY0" fmla="*/ 0 h 1140152"/>
                <a:gd name="connsiteX1" fmla="*/ 3258129 w 3258129"/>
                <a:gd name="connsiteY1" fmla="*/ 1061720 h 1140152"/>
                <a:gd name="connsiteX0" fmla="*/ 9842 w 3309198"/>
                <a:gd name="connsiteY0" fmla="*/ 0 h 1148400"/>
                <a:gd name="connsiteX1" fmla="*/ 3309198 w 3309198"/>
                <a:gd name="connsiteY1" fmla="*/ 1070737 h 1148400"/>
                <a:gd name="connsiteX0" fmla="*/ 10386 w 3309742"/>
                <a:gd name="connsiteY0" fmla="*/ 0 h 1186383"/>
                <a:gd name="connsiteX1" fmla="*/ 3309742 w 3309742"/>
                <a:gd name="connsiteY1" fmla="*/ 1070737 h 1186383"/>
                <a:gd name="connsiteX0" fmla="*/ 10383 w 3309739"/>
                <a:gd name="connsiteY0" fmla="*/ 0 h 1180204"/>
                <a:gd name="connsiteX1" fmla="*/ 3309739 w 3309739"/>
                <a:gd name="connsiteY1" fmla="*/ 1070737 h 1180204"/>
                <a:gd name="connsiteX0" fmla="*/ 2949 w 3302305"/>
                <a:gd name="connsiteY0" fmla="*/ 0 h 1173633"/>
                <a:gd name="connsiteX1" fmla="*/ 3302305 w 3302305"/>
                <a:gd name="connsiteY1" fmla="*/ 1070737 h 1173633"/>
                <a:gd name="connsiteX0" fmla="*/ 2946 w 3303974"/>
                <a:gd name="connsiteY0" fmla="*/ 0 h 1182541"/>
                <a:gd name="connsiteX1" fmla="*/ 3303974 w 3303974"/>
                <a:gd name="connsiteY1" fmla="*/ 1080528 h 118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3974" h="1182541">
                  <a:moveTo>
                    <a:pt x="2946" y="0"/>
                  </a:moveTo>
                  <a:cubicBezTo>
                    <a:pt x="-78984" y="695826"/>
                    <a:pt x="1561119" y="1463135"/>
                    <a:pt x="3303974" y="108052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9A09A3E-8774-44C3-B0AC-D6391BC11607}"/>
                </a:ext>
              </a:extLst>
            </p:cNvPr>
            <p:cNvSpPr/>
            <p:nvPr/>
          </p:nvSpPr>
          <p:spPr>
            <a:xfrm>
              <a:off x="3991548" y="3240960"/>
              <a:ext cx="660349" cy="6603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0">
              <a:extLst>
                <a:ext uri="{FF2B5EF4-FFF2-40B4-BE49-F238E27FC236}">
                  <a16:creationId xmlns:a16="http://schemas.microsoft.com/office/drawing/2014/main" id="{057B6A08-9280-41E5-B32E-88628CD8B470}"/>
                </a:ext>
              </a:extLst>
            </p:cNvPr>
            <p:cNvSpPr/>
            <p:nvPr/>
          </p:nvSpPr>
          <p:spPr>
            <a:xfrm rot="4561381">
              <a:off x="5391480" y="3706320"/>
              <a:ext cx="1710290" cy="1013735"/>
            </a:xfrm>
            <a:custGeom>
              <a:avLst/>
              <a:gdLst>
                <a:gd name="connsiteX0" fmla="*/ 0 w 890731"/>
                <a:gd name="connsiteY0" fmla="*/ 0 h 303004"/>
                <a:gd name="connsiteX1" fmla="*/ 890731 w 890731"/>
                <a:gd name="connsiteY1" fmla="*/ 0 h 303004"/>
                <a:gd name="connsiteX2" fmla="*/ 890731 w 890731"/>
                <a:gd name="connsiteY2" fmla="*/ 303004 h 303004"/>
                <a:gd name="connsiteX3" fmla="*/ 0 w 890731"/>
                <a:gd name="connsiteY3" fmla="*/ 303004 h 303004"/>
                <a:gd name="connsiteX4" fmla="*/ 0 w 890731"/>
                <a:gd name="connsiteY4" fmla="*/ 0 h 303004"/>
                <a:gd name="connsiteX0" fmla="*/ 0 w 1655078"/>
                <a:gd name="connsiteY0" fmla="*/ 0 h 303004"/>
                <a:gd name="connsiteX1" fmla="*/ 890731 w 1655078"/>
                <a:gd name="connsiteY1" fmla="*/ 0 h 303004"/>
                <a:gd name="connsiteX2" fmla="*/ 1655078 w 1655078"/>
                <a:gd name="connsiteY2" fmla="*/ 184148 h 303004"/>
                <a:gd name="connsiteX3" fmla="*/ 0 w 1655078"/>
                <a:gd name="connsiteY3" fmla="*/ 303004 h 303004"/>
                <a:gd name="connsiteX4" fmla="*/ 0 w 1655078"/>
                <a:gd name="connsiteY4" fmla="*/ 0 h 303004"/>
                <a:gd name="connsiteX0" fmla="*/ 0 w 1655078"/>
                <a:gd name="connsiteY0" fmla="*/ 367531 h 670535"/>
                <a:gd name="connsiteX1" fmla="*/ 1173148 w 1655078"/>
                <a:gd name="connsiteY1" fmla="*/ 0 h 670535"/>
                <a:gd name="connsiteX2" fmla="*/ 1655078 w 1655078"/>
                <a:gd name="connsiteY2" fmla="*/ 551679 h 670535"/>
                <a:gd name="connsiteX3" fmla="*/ 0 w 1655078"/>
                <a:gd name="connsiteY3" fmla="*/ 670535 h 670535"/>
                <a:gd name="connsiteX4" fmla="*/ 0 w 1655078"/>
                <a:gd name="connsiteY4" fmla="*/ 367531 h 670535"/>
                <a:gd name="connsiteX0" fmla="*/ 0 w 1891852"/>
                <a:gd name="connsiteY0" fmla="*/ 367531 h 670535"/>
                <a:gd name="connsiteX1" fmla="*/ 1173148 w 1891852"/>
                <a:gd name="connsiteY1" fmla="*/ 0 h 670535"/>
                <a:gd name="connsiteX2" fmla="*/ 1655078 w 1891852"/>
                <a:gd name="connsiteY2" fmla="*/ 551679 h 670535"/>
                <a:gd name="connsiteX3" fmla="*/ 0 w 1891852"/>
                <a:gd name="connsiteY3" fmla="*/ 670535 h 670535"/>
                <a:gd name="connsiteX4" fmla="*/ 0 w 1891852"/>
                <a:gd name="connsiteY4" fmla="*/ 367531 h 670535"/>
                <a:gd name="connsiteX0" fmla="*/ 0 w 1992269"/>
                <a:gd name="connsiteY0" fmla="*/ 367531 h 670535"/>
                <a:gd name="connsiteX1" fmla="*/ 1173148 w 1992269"/>
                <a:gd name="connsiteY1" fmla="*/ 0 h 670535"/>
                <a:gd name="connsiteX2" fmla="*/ 1655078 w 1992269"/>
                <a:gd name="connsiteY2" fmla="*/ 551679 h 670535"/>
                <a:gd name="connsiteX3" fmla="*/ 0 w 1992269"/>
                <a:gd name="connsiteY3" fmla="*/ 670535 h 670535"/>
                <a:gd name="connsiteX4" fmla="*/ 0 w 1992269"/>
                <a:gd name="connsiteY4" fmla="*/ 367531 h 670535"/>
                <a:gd name="connsiteX0" fmla="*/ 0 w 1992269"/>
                <a:gd name="connsiteY0" fmla="*/ 367531 h 826142"/>
                <a:gd name="connsiteX1" fmla="*/ 1173148 w 1992269"/>
                <a:gd name="connsiteY1" fmla="*/ 0 h 826142"/>
                <a:gd name="connsiteX2" fmla="*/ 1655078 w 1992269"/>
                <a:gd name="connsiteY2" fmla="*/ 551679 h 826142"/>
                <a:gd name="connsiteX3" fmla="*/ 0 w 1992269"/>
                <a:gd name="connsiteY3" fmla="*/ 670535 h 826142"/>
                <a:gd name="connsiteX4" fmla="*/ 0 w 1992269"/>
                <a:gd name="connsiteY4" fmla="*/ 367531 h 826142"/>
                <a:gd name="connsiteX0" fmla="*/ 466182 w 2458451"/>
                <a:gd name="connsiteY0" fmla="*/ 367531 h 921924"/>
                <a:gd name="connsiteX1" fmla="*/ 1639330 w 2458451"/>
                <a:gd name="connsiteY1" fmla="*/ 0 h 921924"/>
                <a:gd name="connsiteX2" fmla="*/ 2121260 w 2458451"/>
                <a:gd name="connsiteY2" fmla="*/ 551679 h 921924"/>
                <a:gd name="connsiteX3" fmla="*/ 0 w 2458451"/>
                <a:gd name="connsiteY3" fmla="*/ 896857 h 921924"/>
                <a:gd name="connsiteX4" fmla="*/ 466182 w 2458451"/>
                <a:gd name="connsiteY4" fmla="*/ 367531 h 921924"/>
                <a:gd name="connsiteX0" fmla="*/ 466182 w 2458451"/>
                <a:gd name="connsiteY0" fmla="*/ 367531 h 995897"/>
                <a:gd name="connsiteX1" fmla="*/ 1639330 w 2458451"/>
                <a:gd name="connsiteY1" fmla="*/ 0 h 995897"/>
                <a:gd name="connsiteX2" fmla="*/ 2121260 w 2458451"/>
                <a:gd name="connsiteY2" fmla="*/ 551679 h 995897"/>
                <a:gd name="connsiteX3" fmla="*/ 0 w 2458451"/>
                <a:gd name="connsiteY3" fmla="*/ 896857 h 995897"/>
                <a:gd name="connsiteX4" fmla="*/ 466182 w 2458451"/>
                <a:gd name="connsiteY4" fmla="*/ 367531 h 995897"/>
                <a:gd name="connsiteX0" fmla="*/ 466182 w 2458451"/>
                <a:gd name="connsiteY0" fmla="*/ 367531 h 976043"/>
                <a:gd name="connsiteX1" fmla="*/ 1639330 w 2458451"/>
                <a:gd name="connsiteY1" fmla="*/ 0 h 976043"/>
                <a:gd name="connsiteX2" fmla="*/ 2121260 w 2458451"/>
                <a:gd name="connsiteY2" fmla="*/ 551679 h 976043"/>
                <a:gd name="connsiteX3" fmla="*/ 469461 w 2458451"/>
                <a:gd name="connsiteY3" fmla="*/ 933636 h 976043"/>
                <a:gd name="connsiteX4" fmla="*/ 0 w 2458451"/>
                <a:gd name="connsiteY4" fmla="*/ 896857 h 976043"/>
                <a:gd name="connsiteX5" fmla="*/ 466182 w 2458451"/>
                <a:gd name="connsiteY5" fmla="*/ 367531 h 976043"/>
                <a:gd name="connsiteX0" fmla="*/ 466182 w 2458451"/>
                <a:gd name="connsiteY0" fmla="*/ 367531 h 1013547"/>
                <a:gd name="connsiteX1" fmla="*/ 1639330 w 2458451"/>
                <a:gd name="connsiteY1" fmla="*/ 0 h 1013547"/>
                <a:gd name="connsiteX2" fmla="*/ 2121260 w 2458451"/>
                <a:gd name="connsiteY2" fmla="*/ 551679 h 1013547"/>
                <a:gd name="connsiteX3" fmla="*/ 469461 w 2458451"/>
                <a:gd name="connsiteY3" fmla="*/ 933636 h 1013547"/>
                <a:gd name="connsiteX4" fmla="*/ 0 w 2458451"/>
                <a:gd name="connsiteY4" fmla="*/ 896857 h 1013547"/>
                <a:gd name="connsiteX5" fmla="*/ 466182 w 2458451"/>
                <a:gd name="connsiteY5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719 h 1013735"/>
                <a:gd name="connsiteX1" fmla="*/ 1071047 w 2458451"/>
                <a:gd name="connsiteY1" fmla="*/ 227004 h 1013735"/>
                <a:gd name="connsiteX2" fmla="*/ 1639330 w 2458451"/>
                <a:gd name="connsiteY2" fmla="*/ 188 h 1013735"/>
                <a:gd name="connsiteX3" fmla="*/ 2121260 w 2458451"/>
                <a:gd name="connsiteY3" fmla="*/ 551867 h 1013735"/>
                <a:gd name="connsiteX4" fmla="*/ 469461 w 2458451"/>
                <a:gd name="connsiteY4" fmla="*/ 933824 h 1013735"/>
                <a:gd name="connsiteX5" fmla="*/ 0 w 2458451"/>
                <a:gd name="connsiteY5" fmla="*/ 897045 h 1013735"/>
                <a:gd name="connsiteX6" fmla="*/ 466182 w 2458451"/>
                <a:gd name="connsiteY6" fmla="*/ 367719 h 101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8451" h="1013735">
                  <a:moveTo>
                    <a:pt x="466182" y="367719"/>
                  </a:moveTo>
                  <a:cubicBezTo>
                    <a:pt x="677468" y="301383"/>
                    <a:pt x="859761" y="293340"/>
                    <a:pt x="1071047" y="227004"/>
                  </a:cubicBezTo>
                  <a:cubicBezTo>
                    <a:pt x="1252340" y="75635"/>
                    <a:pt x="1468880" y="-4416"/>
                    <a:pt x="1639330" y="188"/>
                  </a:cubicBezTo>
                  <a:cubicBezTo>
                    <a:pt x="3017025" y="70264"/>
                    <a:pt x="2274749" y="481390"/>
                    <a:pt x="2121260" y="551867"/>
                  </a:cubicBezTo>
                  <a:cubicBezTo>
                    <a:pt x="1927763" y="716511"/>
                    <a:pt x="784600" y="1203830"/>
                    <a:pt x="469461" y="933824"/>
                  </a:cubicBezTo>
                  <a:cubicBezTo>
                    <a:pt x="115918" y="991354"/>
                    <a:pt x="2028" y="1000433"/>
                    <a:pt x="0" y="897045"/>
                  </a:cubicBezTo>
                  <a:lnTo>
                    <a:pt x="466182" y="367719"/>
                  </a:lnTo>
                  <a:close/>
                </a:path>
              </a:pathLst>
            </a:custGeom>
            <a:solidFill>
              <a:srgbClr val="0B07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9019CEA-B40C-4088-BB35-1CFC77413194}"/>
                </a:ext>
              </a:extLst>
            </p:cNvPr>
            <p:cNvSpPr/>
            <p:nvPr/>
          </p:nvSpPr>
          <p:spPr>
            <a:xfrm rot="21171380">
              <a:off x="5042335" y="3382379"/>
              <a:ext cx="2152338" cy="734356"/>
            </a:xfrm>
            <a:prstGeom prst="ellipse">
              <a:avLst/>
            </a:prstGeom>
            <a:solidFill>
              <a:srgbClr val="0B07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B809C06-B41A-465B-ABAC-751B077D3D04}"/>
                </a:ext>
              </a:extLst>
            </p:cNvPr>
            <p:cNvSpPr/>
            <p:nvPr/>
          </p:nvSpPr>
          <p:spPr>
            <a:xfrm>
              <a:off x="4083014" y="3316367"/>
              <a:ext cx="379245" cy="3792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EC9514-5B89-4EFB-B7BC-697C91E36342}"/>
                </a:ext>
              </a:extLst>
            </p:cNvPr>
            <p:cNvSpPr/>
            <p:nvPr/>
          </p:nvSpPr>
          <p:spPr>
            <a:xfrm>
              <a:off x="4222236" y="3467231"/>
              <a:ext cx="169080" cy="169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E247125-7CD4-42DE-9189-C95AA086D036}"/>
                </a:ext>
              </a:extLst>
            </p:cNvPr>
            <p:cNvSpPr/>
            <p:nvPr/>
          </p:nvSpPr>
          <p:spPr>
            <a:xfrm>
              <a:off x="4201539" y="3451841"/>
              <a:ext cx="36103" cy="361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A1CCF1-2C5A-4F8A-B3AF-1425DCACFCF2}"/>
              </a:ext>
            </a:extLst>
          </p:cNvPr>
          <p:cNvGrpSpPr/>
          <p:nvPr/>
        </p:nvGrpSpPr>
        <p:grpSpPr>
          <a:xfrm>
            <a:off x="7328333" y="2149885"/>
            <a:ext cx="4596948" cy="3233696"/>
            <a:chOff x="2650882" y="894745"/>
            <a:chExt cx="7226543" cy="5083470"/>
          </a:xfrm>
        </p:grpSpPr>
        <p:sp>
          <p:nvSpPr>
            <p:cNvPr id="23" name="Rectangle 36">
              <a:extLst>
                <a:ext uri="{FF2B5EF4-FFF2-40B4-BE49-F238E27FC236}">
                  <a16:creationId xmlns:a16="http://schemas.microsoft.com/office/drawing/2014/main" id="{2938FC08-ED06-4B9E-8B2F-B6E949910789}"/>
                </a:ext>
              </a:extLst>
            </p:cNvPr>
            <p:cNvSpPr/>
            <p:nvPr/>
          </p:nvSpPr>
          <p:spPr>
            <a:xfrm rot="313031" flipH="1">
              <a:off x="2650882" y="4621839"/>
              <a:ext cx="1834881" cy="1121194"/>
            </a:xfrm>
            <a:custGeom>
              <a:avLst/>
              <a:gdLst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796319 w 796319"/>
                <a:gd name="connsiteY2" fmla="*/ 77120 h 77120"/>
                <a:gd name="connsiteX3" fmla="*/ 0 w 796319"/>
                <a:gd name="connsiteY3" fmla="*/ 77120 h 77120"/>
                <a:gd name="connsiteX4" fmla="*/ 0 w 796319"/>
                <a:gd name="connsiteY4" fmla="*/ 0 h 77120"/>
                <a:gd name="connsiteX0" fmla="*/ 0 w 796319"/>
                <a:gd name="connsiteY0" fmla="*/ 0 h 89820"/>
                <a:gd name="connsiteX1" fmla="*/ 796319 w 796319"/>
                <a:gd name="connsiteY1" fmla="*/ 0 h 89820"/>
                <a:gd name="connsiteX2" fmla="*/ 542319 w 796319"/>
                <a:gd name="connsiteY2" fmla="*/ 89820 h 89820"/>
                <a:gd name="connsiteX3" fmla="*/ 0 w 796319"/>
                <a:gd name="connsiteY3" fmla="*/ 77120 h 89820"/>
                <a:gd name="connsiteX4" fmla="*/ 0 w 796319"/>
                <a:gd name="connsiteY4" fmla="*/ 0 h 89820"/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0 w 796319"/>
                <a:gd name="connsiteY2" fmla="*/ 77120 h 77120"/>
                <a:gd name="connsiteX3" fmla="*/ 0 w 796319"/>
                <a:gd name="connsiteY3" fmla="*/ 0 h 77120"/>
                <a:gd name="connsiteX0" fmla="*/ 1498600 w 1498600"/>
                <a:gd name="connsiteY0" fmla="*/ 1117600 h 1117600"/>
                <a:gd name="connsiteX1" fmla="*/ 796319 w 1498600"/>
                <a:gd name="connsiteY1" fmla="*/ 0 h 1117600"/>
                <a:gd name="connsiteX2" fmla="*/ 0 w 1498600"/>
                <a:gd name="connsiteY2" fmla="*/ 77120 h 1117600"/>
                <a:gd name="connsiteX3" fmla="*/ 1498600 w 1498600"/>
                <a:gd name="connsiteY3" fmla="*/ 1117600 h 1117600"/>
                <a:gd name="connsiteX0" fmla="*/ 1498600 w 1498600"/>
                <a:gd name="connsiteY0" fmla="*/ 1117600 h 1122379"/>
                <a:gd name="connsiteX1" fmla="*/ 796319 w 1498600"/>
                <a:gd name="connsiteY1" fmla="*/ 0 h 1122379"/>
                <a:gd name="connsiteX2" fmla="*/ 0 w 1498600"/>
                <a:gd name="connsiteY2" fmla="*/ 77120 h 1122379"/>
                <a:gd name="connsiteX3" fmla="*/ 1498600 w 1498600"/>
                <a:gd name="connsiteY3" fmla="*/ 1117600 h 1122379"/>
                <a:gd name="connsiteX0" fmla="*/ 1498600 w 1498600"/>
                <a:gd name="connsiteY0" fmla="*/ 1117600 h 1122687"/>
                <a:gd name="connsiteX1" fmla="*/ 796319 w 1498600"/>
                <a:gd name="connsiteY1" fmla="*/ 0 h 1122687"/>
                <a:gd name="connsiteX2" fmla="*/ 0 w 1498600"/>
                <a:gd name="connsiteY2" fmla="*/ 77120 h 1122687"/>
                <a:gd name="connsiteX3" fmla="*/ 1498600 w 1498600"/>
                <a:gd name="connsiteY3" fmla="*/ 1117600 h 1122687"/>
                <a:gd name="connsiteX0" fmla="*/ 1498600 w 1504941"/>
                <a:gd name="connsiteY0" fmla="*/ 1117600 h 1122687"/>
                <a:gd name="connsiteX1" fmla="*/ 796319 w 1504941"/>
                <a:gd name="connsiteY1" fmla="*/ 0 h 1122687"/>
                <a:gd name="connsiteX2" fmla="*/ 0 w 1504941"/>
                <a:gd name="connsiteY2" fmla="*/ 77120 h 1122687"/>
                <a:gd name="connsiteX3" fmla="*/ 1498600 w 1504941"/>
                <a:gd name="connsiteY3" fmla="*/ 1117600 h 1122687"/>
                <a:gd name="connsiteX0" fmla="*/ 1498600 w 1514907"/>
                <a:gd name="connsiteY0" fmla="*/ 1117600 h 1122687"/>
                <a:gd name="connsiteX1" fmla="*/ 796319 w 1514907"/>
                <a:gd name="connsiteY1" fmla="*/ 0 h 1122687"/>
                <a:gd name="connsiteX2" fmla="*/ 0 w 1514907"/>
                <a:gd name="connsiteY2" fmla="*/ 77120 h 1122687"/>
                <a:gd name="connsiteX3" fmla="*/ 1498600 w 1514907"/>
                <a:gd name="connsiteY3" fmla="*/ 1117600 h 1122687"/>
                <a:gd name="connsiteX0" fmla="*/ 1498600 w 1527654"/>
                <a:gd name="connsiteY0" fmla="*/ 1117600 h 1122687"/>
                <a:gd name="connsiteX1" fmla="*/ 796319 w 1527654"/>
                <a:gd name="connsiteY1" fmla="*/ 0 h 1122687"/>
                <a:gd name="connsiteX2" fmla="*/ 0 w 1527654"/>
                <a:gd name="connsiteY2" fmla="*/ 77120 h 1122687"/>
                <a:gd name="connsiteX3" fmla="*/ 1498600 w 1527654"/>
                <a:gd name="connsiteY3" fmla="*/ 1117600 h 1122687"/>
                <a:gd name="connsiteX0" fmla="*/ 1498600 w 1527654"/>
                <a:gd name="connsiteY0" fmla="*/ 1117600 h 1135911"/>
                <a:gd name="connsiteX1" fmla="*/ 796319 w 1527654"/>
                <a:gd name="connsiteY1" fmla="*/ 0 h 1135911"/>
                <a:gd name="connsiteX2" fmla="*/ 0 w 1527654"/>
                <a:gd name="connsiteY2" fmla="*/ 77120 h 1135911"/>
                <a:gd name="connsiteX3" fmla="*/ 1498600 w 1527654"/>
                <a:gd name="connsiteY3" fmla="*/ 1117600 h 1135911"/>
                <a:gd name="connsiteX0" fmla="*/ 1498600 w 1532064"/>
                <a:gd name="connsiteY0" fmla="*/ 1117600 h 1135911"/>
                <a:gd name="connsiteX1" fmla="*/ 796319 w 1532064"/>
                <a:gd name="connsiteY1" fmla="*/ 0 h 1135911"/>
                <a:gd name="connsiteX2" fmla="*/ 0 w 1532064"/>
                <a:gd name="connsiteY2" fmla="*/ 77120 h 1135911"/>
                <a:gd name="connsiteX3" fmla="*/ 1498600 w 1532064"/>
                <a:gd name="connsiteY3" fmla="*/ 1117600 h 1135911"/>
                <a:gd name="connsiteX0" fmla="*/ 1498600 w 1532064"/>
                <a:gd name="connsiteY0" fmla="*/ 1117600 h 1150870"/>
                <a:gd name="connsiteX1" fmla="*/ 796319 w 1532064"/>
                <a:gd name="connsiteY1" fmla="*/ 0 h 1150870"/>
                <a:gd name="connsiteX2" fmla="*/ 0 w 1532064"/>
                <a:gd name="connsiteY2" fmla="*/ 77120 h 1150870"/>
                <a:gd name="connsiteX3" fmla="*/ 1498600 w 1532064"/>
                <a:gd name="connsiteY3" fmla="*/ 1117600 h 1150870"/>
                <a:gd name="connsiteX0" fmla="*/ 1772898 w 1806362"/>
                <a:gd name="connsiteY0" fmla="*/ 1117600 h 1157672"/>
                <a:gd name="connsiteX1" fmla="*/ 1070617 w 1806362"/>
                <a:gd name="connsiteY1" fmla="*/ 0 h 1157672"/>
                <a:gd name="connsiteX2" fmla="*/ 0 w 1806362"/>
                <a:gd name="connsiteY2" fmla="*/ 252931 h 1157672"/>
                <a:gd name="connsiteX3" fmla="*/ 1772898 w 1806362"/>
                <a:gd name="connsiteY3" fmla="*/ 1117600 h 1157672"/>
                <a:gd name="connsiteX0" fmla="*/ 1772898 w 1797588"/>
                <a:gd name="connsiteY0" fmla="*/ 1134098 h 1174170"/>
                <a:gd name="connsiteX1" fmla="*/ 785185 w 1797588"/>
                <a:gd name="connsiteY1" fmla="*/ 0 h 1174170"/>
                <a:gd name="connsiteX2" fmla="*/ 0 w 1797588"/>
                <a:gd name="connsiteY2" fmla="*/ 269429 h 1174170"/>
                <a:gd name="connsiteX3" fmla="*/ 1772898 w 1797588"/>
                <a:gd name="connsiteY3" fmla="*/ 1134098 h 1174170"/>
                <a:gd name="connsiteX0" fmla="*/ 1805685 w 1829650"/>
                <a:gd name="connsiteY0" fmla="*/ 1089269 h 1131529"/>
                <a:gd name="connsiteX1" fmla="*/ 785185 w 1829650"/>
                <a:gd name="connsiteY1" fmla="*/ 0 h 1131529"/>
                <a:gd name="connsiteX2" fmla="*/ 0 w 1829650"/>
                <a:gd name="connsiteY2" fmla="*/ 269429 h 1131529"/>
                <a:gd name="connsiteX3" fmla="*/ 1805685 w 1829650"/>
                <a:gd name="connsiteY3" fmla="*/ 1089269 h 1131529"/>
                <a:gd name="connsiteX0" fmla="*/ 1805685 w 1834881"/>
                <a:gd name="connsiteY0" fmla="*/ 1089269 h 1131529"/>
                <a:gd name="connsiteX1" fmla="*/ 785185 w 1834881"/>
                <a:gd name="connsiteY1" fmla="*/ 0 h 1131529"/>
                <a:gd name="connsiteX2" fmla="*/ 0 w 1834881"/>
                <a:gd name="connsiteY2" fmla="*/ 269429 h 1131529"/>
                <a:gd name="connsiteX3" fmla="*/ 1805685 w 1834881"/>
                <a:gd name="connsiteY3" fmla="*/ 1089269 h 1131529"/>
                <a:gd name="connsiteX0" fmla="*/ 1805685 w 1834881"/>
                <a:gd name="connsiteY0" fmla="*/ 1089269 h 1131958"/>
                <a:gd name="connsiteX1" fmla="*/ 785185 w 1834881"/>
                <a:gd name="connsiteY1" fmla="*/ 0 h 1131958"/>
                <a:gd name="connsiteX2" fmla="*/ 0 w 1834881"/>
                <a:gd name="connsiteY2" fmla="*/ 269429 h 1131958"/>
                <a:gd name="connsiteX3" fmla="*/ 1805685 w 1834881"/>
                <a:gd name="connsiteY3" fmla="*/ 1089269 h 1131958"/>
                <a:gd name="connsiteX0" fmla="*/ 1805685 w 1834881"/>
                <a:gd name="connsiteY0" fmla="*/ 1089269 h 1121194"/>
                <a:gd name="connsiteX1" fmla="*/ 785185 w 1834881"/>
                <a:gd name="connsiteY1" fmla="*/ 0 h 1121194"/>
                <a:gd name="connsiteX2" fmla="*/ 0 w 1834881"/>
                <a:gd name="connsiteY2" fmla="*/ 269429 h 1121194"/>
                <a:gd name="connsiteX3" fmla="*/ 1805685 w 1834881"/>
                <a:gd name="connsiteY3" fmla="*/ 1089269 h 112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881" h="1121194">
                  <a:moveTo>
                    <a:pt x="1805685" y="1089269"/>
                  </a:moveTo>
                  <a:cubicBezTo>
                    <a:pt x="1993866" y="964386"/>
                    <a:pt x="1227755" y="917623"/>
                    <a:pt x="785185" y="0"/>
                  </a:cubicBezTo>
                  <a:lnTo>
                    <a:pt x="0" y="269429"/>
                  </a:lnTo>
                  <a:cubicBezTo>
                    <a:pt x="204296" y="675759"/>
                    <a:pt x="1215151" y="1265115"/>
                    <a:pt x="1805685" y="1089269"/>
                  </a:cubicBezTo>
                  <a:close/>
                </a:path>
              </a:pathLst>
            </a:custGeom>
            <a:solidFill>
              <a:srgbClr val="D4976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43FCB8C2-3906-4987-980D-B6C3656843BD}"/>
                </a:ext>
              </a:extLst>
            </p:cNvPr>
            <p:cNvSpPr/>
            <p:nvPr/>
          </p:nvSpPr>
          <p:spPr>
            <a:xfrm>
              <a:off x="7972425" y="4343400"/>
              <a:ext cx="1905000" cy="696985"/>
            </a:xfrm>
            <a:custGeom>
              <a:avLst/>
              <a:gdLst>
                <a:gd name="connsiteX0" fmla="*/ 0 w 438150"/>
                <a:gd name="connsiteY0" fmla="*/ 0 h 571500"/>
                <a:gd name="connsiteX1" fmla="*/ 438150 w 438150"/>
                <a:gd name="connsiteY1" fmla="*/ 0 h 571500"/>
                <a:gd name="connsiteX2" fmla="*/ 438150 w 438150"/>
                <a:gd name="connsiteY2" fmla="*/ 571500 h 571500"/>
                <a:gd name="connsiteX3" fmla="*/ 0 w 438150"/>
                <a:gd name="connsiteY3" fmla="*/ 571500 h 571500"/>
                <a:gd name="connsiteX4" fmla="*/ 0 w 438150"/>
                <a:gd name="connsiteY4" fmla="*/ 0 h 571500"/>
                <a:gd name="connsiteX0" fmla="*/ 0 w 1905000"/>
                <a:gd name="connsiteY0" fmla="*/ 0 h 571500"/>
                <a:gd name="connsiteX1" fmla="*/ 438150 w 1905000"/>
                <a:gd name="connsiteY1" fmla="*/ 0 h 571500"/>
                <a:gd name="connsiteX2" fmla="*/ 1905000 w 1905000"/>
                <a:gd name="connsiteY2" fmla="*/ 171450 h 571500"/>
                <a:gd name="connsiteX3" fmla="*/ 0 w 1905000"/>
                <a:gd name="connsiteY3" fmla="*/ 571500 h 571500"/>
                <a:gd name="connsiteX4" fmla="*/ 0 w 1905000"/>
                <a:gd name="connsiteY4" fmla="*/ 0 h 571500"/>
                <a:gd name="connsiteX0" fmla="*/ 0 w 1905000"/>
                <a:gd name="connsiteY0" fmla="*/ 0 h 616113"/>
                <a:gd name="connsiteX1" fmla="*/ 438150 w 1905000"/>
                <a:gd name="connsiteY1" fmla="*/ 0 h 616113"/>
                <a:gd name="connsiteX2" fmla="*/ 1905000 w 1905000"/>
                <a:gd name="connsiteY2" fmla="*/ 171450 h 616113"/>
                <a:gd name="connsiteX3" fmla="*/ 0 w 1905000"/>
                <a:gd name="connsiteY3" fmla="*/ 571500 h 616113"/>
                <a:gd name="connsiteX4" fmla="*/ 0 w 1905000"/>
                <a:gd name="connsiteY4" fmla="*/ 0 h 616113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905000 w 1905000"/>
                <a:gd name="connsiteY2" fmla="*/ 171450 h 726139"/>
                <a:gd name="connsiteX3" fmla="*/ 0 w 1905000"/>
                <a:gd name="connsiteY3" fmla="*/ 571500 h 726139"/>
                <a:gd name="connsiteX4" fmla="*/ 0 w 1905000"/>
                <a:gd name="connsiteY4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583055 w 1905000"/>
                <a:gd name="connsiteY2" fmla="*/ 220980 h 726139"/>
                <a:gd name="connsiteX3" fmla="*/ 1905000 w 1905000"/>
                <a:gd name="connsiteY3" fmla="*/ 171450 h 726139"/>
                <a:gd name="connsiteX4" fmla="*/ 0 w 1905000"/>
                <a:gd name="connsiteY4" fmla="*/ 571500 h 726139"/>
                <a:gd name="connsiteX5" fmla="*/ 0 w 1905000"/>
                <a:gd name="connsiteY5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696985"/>
                <a:gd name="connsiteX1" fmla="*/ 438150 w 1905000"/>
                <a:gd name="connsiteY1" fmla="*/ 0 h 696985"/>
                <a:gd name="connsiteX2" fmla="*/ 1644015 w 1905000"/>
                <a:gd name="connsiteY2" fmla="*/ 76200 h 696985"/>
                <a:gd name="connsiteX3" fmla="*/ 1583055 w 1905000"/>
                <a:gd name="connsiteY3" fmla="*/ 220980 h 696985"/>
                <a:gd name="connsiteX4" fmla="*/ 1905000 w 1905000"/>
                <a:gd name="connsiteY4" fmla="*/ 171450 h 696985"/>
                <a:gd name="connsiteX5" fmla="*/ 0 w 1905000"/>
                <a:gd name="connsiteY5" fmla="*/ 571500 h 696985"/>
                <a:gd name="connsiteX6" fmla="*/ 0 w 1905000"/>
                <a:gd name="connsiteY6" fmla="*/ 0 h 69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0" h="696985">
                  <a:moveTo>
                    <a:pt x="0" y="0"/>
                  </a:moveTo>
                  <a:lnTo>
                    <a:pt x="438150" y="0"/>
                  </a:lnTo>
                  <a:cubicBezTo>
                    <a:pt x="676592" y="227330"/>
                    <a:pt x="1399857" y="191770"/>
                    <a:pt x="1644015" y="76200"/>
                  </a:cubicBezTo>
                  <a:cubicBezTo>
                    <a:pt x="1834833" y="113030"/>
                    <a:pt x="1511618" y="191135"/>
                    <a:pt x="1583055" y="220980"/>
                  </a:cubicBezTo>
                  <a:cubicBezTo>
                    <a:pt x="1659890" y="288290"/>
                    <a:pt x="1828165" y="104140"/>
                    <a:pt x="1905000" y="171450"/>
                  </a:cubicBezTo>
                  <a:cubicBezTo>
                    <a:pt x="1628140" y="861060"/>
                    <a:pt x="246380" y="727710"/>
                    <a:pt x="0" y="5715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4976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067F53E8-0D71-47CD-9274-56E7E8EA058D}"/>
                </a:ext>
              </a:extLst>
            </p:cNvPr>
            <p:cNvSpPr/>
            <p:nvPr/>
          </p:nvSpPr>
          <p:spPr>
            <a:xfrm>
              <a:off x="3603521" y="894745"/>
              <a:ext cx="5208329" cy="4685821"/>
            </a:xfrm>
            <a:custGeom>
              <a:avLst/>
              <a:gdLst>
                <a:gd name="connsiteX0" fmla="*/ 0 w 1959428"/>
                <a:gd name="connsiteY0" fmla="*/ 0 h 3904343"/>
                <a:gd name="connsiteX1" fmla="*/ 1959428 w 1959428"/>
                <a:gd name="connsiteY1" fmla="*/ 0 h 3904343"/>
                <a:gd name="connsiteX2" fmla="*/ 1959428 w 1959428"/>
                <a:gd name="connsiteY2" fmla="*/ 3904343 h 3904343"/>
                <a:gd name="connsiteX3" fmla="*/ 0 w 1959428"/>
                <a:gd name="connsiteY3" fmla="*/ 3904343 h 3904343"/>
                <a:gd name="connsiteX4" fmla="*/ 0 w 1959428"/>
                <a:gd name="connsiteY4" fmla="*/ 0 h 3904343"/>
                <a:gd name="connsiteX0" fmla="*/ 0 w 2394856"/>
                <a:gd name="connsiteY0" fmla="*/ 1422400 h 3904343"/>
                <a:gd name="connsiteX1" fmla="*/ 2394856 w 2394856"/>
                <a:gd name="connsiteY1" fmla="*/ 0 h 3904343"/>
                <a:gd name="connsiteX2" fmla="*/ 2394856 w 2394856"/>
                <a:gd name="connsiteY2" fmla="*/ 3904343 h 3904343"/>
                <a:gd name="connsiteX3" fmla="*/ 435428 w 2394856"/>
                <a:gd name="connsiteY3" fmla="*/ 3904343 h 3904343"/>
                <a:gd name="connsiteX4" fmla="*/ 0 w 2394856"/>
                <a:gd name="connsiteY4" fmla="*/ 1422400 h 3904343"/>
                <a:gd name="connsiteX0" fmla="*/ 0 w 2394856"/>
                <a:gd name="connsiteY0" fmla="*/ 362857 h 2844800"/>
                <a:gd name="connsiteX1" fmla="*/ 2090056 w 2394856"/>
                <a:gd name="connsiteY1" fmla="*/ 0 h 2844800"/>
                <a:gd name="connsiteX2" fmla="*/ 2394856 w 2394856"/>
                <a:gd name="connsiteY2" fmla="*/ 2844800 h 2844800"/>
                <a:gd name="connsiteX3" fmla="*/ 435428 w 2394856"/>
                <a:gd name="connsiteY3" fmla="*/ 2844800 h 2844800"/>
                <a:gd name="connsiteX4" fmla="*/ 0 w 2394856"/>
                <a:gd name="connsiteY4" fmla="*/ 362857 h 2844800"/>
                <a:gd name="connsiteX0" fmla="*/ 0 w 2394856"/>
                <a:gd name="connsiteY0" fmla="*/ 1992818 h 4474761"/>
                <a:gd name="connsiteX1" fmla="*/ 2090056 w 2394856"/>
                <a:gd name="connsiteY1" fmla="*/ 1629961 h 4474761"/>
                <a:gd name="connsiteX2" fmla="*/ 2394856 w 2394856"/>
                <a:gd name="connsiteY2" fmla="*/ 4474761 h 4474761"/>
                <a:gd name="connsiteX3" fmla="*/ 435428 w 2394856"/>
                <a:gd name="connsiteY3" fmla="*/ 4474761 h 4474761"/>
                <a:gd name="connsiteX4" fmla="*/ 0 w 2394856"/>
                <a:gd name="connsiteY4" fmla="*/ 1992818 h 4474761"/>
                <a:gd name="connsiteX0" fmla="*/ 108246 w 2503102"/>
                <a:gd name="connsiteY0" fmla="*/ 2269429 h 4751372"/>
                <a:gd name="connsiteX1" fmla="*/ 2198302 w 2503102"/>
                <a:gd name="connsiteY1" fmla="*/ 1906572 h 4751372"/>
                <a:gd name="connsiteX2" fmla="*/ 2503102 w 2503102"/>
                <a:gd name="connsiteY2" fmla="*/ 4751372 h 4751372"/>
                <a:gd name="connsiteX3" fmla="*/ 543674 w 2503102"/>
                <a:gd name="connsiteY3" fmla="*/ 4751372 h 4751372"/>
                <a:gd name="connsiteX4" fmla="*/ 108246 w 2503102"/>
                <a:gd name="connsiteY4" fmla="*/ 2269429 h 4751372"/>
                <a:gd name="connsiteX0" fmla="*/ 94806 w 2489662"/>
                <a:gd name="connsiteY0" fmla="*/ 2110094 h 4592037"/>
                <a:gd name="connsiteX1" fmla="*/ 2184862 w 2489662"/>
                <a:gd name="connsiteY1" fmla="*/ 1747237 h 4592037"/>
                <a:gd name="connsiteX2" fmla="*/ 2489662 w 2489662"/>
                <a:gd name="connsiteY2" fmla="*/ 4592037 h 4592037"/>
                <a:gd name="connsiteX3" fmla="*/ 530234 w 2489662"/>
                <a:gd name="connsiteY3" fmla="*/ 4592037 h 4592037"/>
                <a:gd name="connsiteX4" fmla="*/ 94806 w 2489662"/>
                <a:gd name="connsiteY4" fmla="*/ 2110094 h 4592037"/>
                <a:gd name="connsiteX0" fmla="*/ 164427 w 2559283"/>
                <a:gd name="connsiteY0" fmla="*/ 2208237 h 4690180"/>
                <a:gd name="connsiteX1" fmla="*/ 2254483 w 2559283"/>
                <a:gd name="connsiteY1" fmla="*/ 1845380 h 4690180"/>
                <a:gd name="connsiteX2" fmla="*/ 2559283 w 2559283"/>
                <a:gd name="connsiteY2" fmla="*/ 4690180 h 4690180"/>
                <a:gd name="connsiteX3" fmla="*/ 599855 w 2559283"/>
                <a:gd name="connsiteY3" fmla="*/ 4690180 h 4690180"/>
                <a:gd name="connsiteX4" fmla="*/ 164427 w 2559283"/>
                <a:gd name="connsiteY4" fmla="*/ 2208237 h 4690180"/>
                <a:gd name="connsiteX0" fmla="*/ 228702 w 2623558"/>
                <a:gd name="connsiteY0" fmla="*/ 2208237 h 4690180"/>
                <a:gd name="connsiteX1" fmla="*/ 2318758 w 2623558"/>
                <a:gd name="connsiteY1" fmla="*/ 1845380 h 4690180"/>
                <a:gd name="connsiteX2" fmla="*/ 2623558 w 2623558"/>
                <a:gd name="connsiteY2" fmla="*/ 4690180 h 4690180"/>
                <a:gd name="connsiteX3" fmla="*/ 664130 w 2623558"/>
                <a:gd name="connsiteY3" fmla="*/ 4690180 h 4690180"/>
                <a:gd name="connsiteX4" fmla="*/ 228702 w 2623558"/>
                <a:gd name="connsiteY4" fmla="*/ 2208237 h 4690180"/>
                <a:gd name="connsiteX0" fmla="*/ 228702 w 5214358"/>
                <a:gd name="connsiteY0" fmla="*/ 2208237 h 4690180"/>
                <a:gd name="connsiteX1" fmla="*/ 2318758 w 5214358"/>
                <a:gd name="connsiteY1" fmla="*/ 1845380 h 4690180"/>
                <a:gd name="connsiteX2" fmla="*/ 5214358 w 5214358"/>
                <a:gd name="connsiteY2" fmla="*/ 3832930 h 4690180"/>
                <a:gd name="connsiteX3" fmla="*/ 664130 w 5214358"/>
                <a:gd name="connsiteY3" fmla="*/ 4690180 h 4690180"/>
                <a:gd name="connsiteX4" fmla="*/ 228702 w 5214358"/>
                <a:gd name="connsiteY4" fmla="*/ 2208237 h 4690180"/>
                <a:gd name="connsiteX0" fmla="*/ 228702 w 5214358"/>
                <a:gd name="connsiteY0" fmla="*/ 2208237 h 4690180"/>
                <a:gd name="connsiteX1" fmla="*/ 2318758 w 5214358"/>
                <a:gd name="connsiteY1" fmla="*/ 1845380 h 4690180"/>
                <a:gd name="connsiteX2" fmla="*/ 5214358 w 5214358"/>
                <a:gd name="connsiteY2" fmla="*/ 3832930 h 4690180"/>
                <a:gd name="connsiteX3" fmla="*/ 664130 w 5214358"/>
                <a:gd name="connsiteY3" fmla="*/ 4690180 h 4690180"/>
                <a:gd name="connsiteX4" fmla="*/ 228702 w 5214358"/>
                <a:gd name="connsiteY4" fmla="*/ 2208237 h 4690180"/>
                <a:gd name="connsiteX0" fmla="*/ 228702 w 5223296"/>
                <a:gd name="connsiteY0" fmla="*/ 2208237 h 4690180"/>
                <a:gd name="connsiteX1" fmla="*/ 2318758 w 5223296"/>
                <a:gd name="connsiteY1" fmla="*/ 1845380 h 4690180"/>
                <a:gd name="connsiteX2" fmla="*/ 5214358 w 5223296"/>
                <a:gd name="connsiteY2" fmla="*/ 3832930 h 4690180"/>
                <a:gd name="connsiteX3" fmla="*/ 664130 w 5223296"/>
                <a:gd name="connsiteY3" fmla="*/ 4690180 h 4690180"/>
                <a:gd name="connsiteX4" fmla="*/ 228702 w 5223296"/>
                <a:gd name="connsiteY4" fmla="*/ 2208237 h 4690180"/>
                <a:gd name="connsiteX0" fmla="*/ 206740 w 5201334"/>
                <a:gd name="connsiteY0" fmla="*/ 2208237 h 4537780"/>
                <a:gd name="connsiteX1" fmla="*/ 2296796 w 5201334"/>
                <a:gd name="connsiteY1" fmla="*/ 1845380 h 4537780"/>
                <a:gd name="connsiteX2" fmla="*/ 5192396 w 5201334"/>
                <a:gd name="connsiteY2" fmla="*/ 3832930 h 4537780"/>
                <a:gd name="connsiteX3" fmla="*/ 794568 w 5201334"/>
                <a:gd name="connsiteY3" fmla="*/ 4537780 h 4537780"/>
                <a:gd name="connsiteX4" fmla="*/ 206740 w 5201334"/>
                <a:gd name="connsiteY4" fmla="*/ 2208237 h 4537780"/>
                <a:gd name="connsiteX0" fmla="*/ 213735 w 5208329"/>
                <a:gd name="connsiteY0" fmla="*/ 2208237 h 4537780"/>
                <a:gd name="connsiteX1" fmla="*/ 2303791 w 5208329"/>
                <a:gd name="connsiteY1" fmla="*/ 1845380 h 4537780"/>
                <a:gd name="connsiteX2" fmla="*/ 5199391 w 5208329"/>
                <a:gd name="connsiteY2" fmla="*/ 3832930 h 4537780"/>
                <a:gd name="connsiteX3" fmla="*/ 801563 w 5208329"/>
                <a:gd name="connsiteY3" fmla="*/ 4537780 h 4537780"/>
                <a:gd name="connsiteX4" fmla="*/ 213735 w 5208329"/>
                <a:gd name="connsiteY4" fmla="*/ 2208237 h 4537780"/>
                <a:gd name="connsiteX0" fmla="*/ 213735 w 5208329"/>
                <a:gd name="connsiteY0" fmla="*/ 2208237 h 4660343"/>
                <a:gd name="connsiteX1" fmla="*/ 2303791 w 5208329"/>
                <a:gd name="connsiteY1" fmla="*/ 1845380 h 4660343"/>
                <a:gd name="connsiteX2" fmla="*/ 5199391 w 5208329"/>
                <a:gd name="connsiteY2" fmla="*/ 3832930 h 4660343"/>
                <a:gd name="connsiteX3" fmla="*/ 801563 w 5208329"/>
                <a:gd name="connsiteY3" fmla="*/ 4537780 h 4660343"/>
                <a:gd name="connsiteX4" fmla="*/ 213735 w 5208329"/>
                <a:gd name="connsiteY4" fmla="*/ 2208237 h 4660343"/>
                <a:gd name="connsiteX0" fmla="*/ 213735 w 5208329"/>
                <a:gd name="connsiteY0" fmla="*/ 2208237 h 4726289"/>
                <a:gd name="connsiteX1" fmla="*/ 2303791 w 5208329"/>
                <a:gd name="connsiteY1" fmla="*/ 1845380 h 4726289"/>
                <a:gd name="connsiteX2" fmla="*/ 5199391 w 5208329"/>
                <a:gd name="connsiteY2" fmla="*/ 3832930 h 4726289"/>
                <a:gd name="connsiteX3" fmla="*/ 801563 w 5208329"/>
                <a:gd name="connsiteY3" fmla="*/ 4537780 h 4726289"/>
                <a:gd name="connsiteX4" fmla="*/ 213735 w 5208329"/>
                <a:gd name="connsiteY4" fmla="*/ 2208237 h 4726289"/>
                <a:gd name="connsiteX0" fmla="*/ 213735 w 5208329"/>
                <a:gd name="connsiteY0" fmla="*/ 2208237 h 4726289"/>
                <a:gd name="connsiteX1" fmla="*/ 2303791 w 5208329"/>
                <a:gd name="connsiteY1" fmla="*/ 1845380 h 4726289"/>
                <a:gd name="connsiteX2" fmla="*/ 5199391 w 5208329"/>
                <a:gd name="connsiteY2" fmla="*/ 3832930 h 4726289"/>
                <a:gd name="connsiteX3" fmla="*/ 801563 w 5208329"/>
                <a:gd name="connsiteY3" fmla="*/ 4537780 h 4726289"/>
                <a:gd name="connsiteX4" fmla="*/ 213735 w 5208329"/>
                <a:gd name="connsiteY4" fmla="*/ 2208237 h 4726289"/>
                <a:gd name="connsiteX0" fmla="*/ 213735 w 5208329"/>
                <a:gd name="connsiteY0" fmla="*/ 2133771 h 4651823"/>
                <a:gd name="connsiteX1" fmla="*/ 2303791 w 5208329"/>
                <a:gd name="connsiteY1" fmla="*/ 1770914 h 4651823"/>
                <a:gd name="connsiteX2" fmla="*/ 5199391 w 5208329"/>
                <a:gd name="connsiteY2" fmla="*/ 3758464 h 4651823"/>
                <a:gd name="connsiteX3" fmla="*/ 801563 w 5208329"/>
                <a:gd name="connsiteY3" fmla="*/ 4463314 h 4651823"/>
                <a:gd name="connsiteX4" fmla="*/ 213735 w 5208329"/>
                <a:gd name="connsiteY4" fmla="*/ 2133771 h 4651823"/>
                <a:gd name="connsiteX0" fmla="*/ 213735 w 5208329"/>
                <a:gd name="connsiteY0" fmla="*/ 2216663 h 4734715"/>
                <a:gd name="connsiteX1" fmla="*/ 2303791 w 5208329"/>
                <a:gd name="connsiteY1" fmla="*/ 1853806 h 4734715"/>
                <a:gd name="connsiteX2" fmla="*/ 5199391 w 5208329"/>
                <a:gd name="connsiteY2" fmla="*/ 3841356 h 4734715"/>
                <a:gd name="connsiteX3" fmla="*/ 801563 w 5208329"/>
                <a:gd name="connsiteY3" fmla="*/ 4546206 h 4734715"/>
                <a:gd name="connsiteX4" fmla="*/ 213735 w 5208329"/>
                <a:gd name="connsiteY4" fmla="*/ 2216663 h 4734715"/>
                <a:gd name="connsiteX0" fmla="*/ 213735 w 5208329"/>
                <a:gd name="connsiteY0" fmla="*/ 2159633 h 4677685"/>
                <a:gd name="connsiteX1" fmla="*/ 2303791 w 5208329"/>
                <a:gd name="connsiteY1" fmla="*/ 1796776 h 4677685"/>
                <a:gd name="connsiteX2" fmla="*/ 5199391 w 5208329"/>
                <a:gd name="connsiteY2" fmla="*/ 3784326 h 4677685"/>
                <a:gd name="connsiteX3" fmla="*/ 801563 w 5208329"/>
                <a:gd name="connsiteY3" fmla="*/ 4489176 h 4677685"/>
                <a:gd name="connsiteX4" fmla="*/ 213735 w 5208329"/>
                <a:gd name="connsiteY4" fmla="*/ 2159633 h 4677685"/>
                <a:gd name="connsiteX0" fmla="*/ 213735 w 5208329"/>
                <a:gd name="connsiteY0" fmla="*/ 2167769 h 4685821"/>
                <a:gd name="connsiteX1" fmla="*/ 2303791 w 5208329"/>
                <a:gd name="connsiteY1" fmla="*/ 1804912 h 4685821"/>
                <a:gd name="connsiteX2" fmla="*/ 5199391 w 5208329"/>
                <a:gd name="connsiteY2" fmla="*/ 3792462 h 4685821"/>
                <a:gd name="connsiteX3" fmla="*/ 801563 w 5208329"/>
                <a:gd name="connsiteY3" fmla="*/ 4497312 h 4685821"/>
                <a:gd name="connsiteX4" fmla="*/ 213735 w 5208329"/>
                <a:gd name="connsiteY4" fmla="*/ 2167769 h 4685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8329" h="4685821">
                  <a:moveTo>
                    <a:pt x="213735" y="2167769"/>
                  </a:moveTo>
                  <a:cubicBezTo>
                    <a:pt x="-532844" y="208945"/>
                    <a:pt x="1677863" y="-1359808"/>
                    <a:pt x="2303791" y="1804912"/>
                  </a:cubicBezTo>
                  <a:cubicBezTo>
                    <a:pt x="2849891" y="2486479"/>
                    <a:pt x="5377191" y="2882295"/>
                    <a:pt x="5199391" y="3792462"/>
                  </a:cubicBezTo>
                  <a:cubicBezTo>
                    <a:pt x="4438298" y="4541762"/>
                    <a:pt x="2438956" y="4948162"/>
                    <a:pt x="801563" y="4497312"/>
                  </a:cubicBezTo>
                  <a:cubicBezTo>
                    <a:pt x="599270" y="4298648"/>
                    <a:pt x="-441222" y="4766733"/>
                    <a:pt x="213735" y="2167769"/>
                  </a:cubicBezTo>
                  <a:close/>
                </a:path>
              </a:pathLst>
            </a:custGeom>
            <a:solidFill>
              <a:srgbClr val="D4976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31">
              <a:extLst>
                <a:ext uri="{FF2B5EF4-FFF2-40B4-BE49-F238E27FC236}">
                  <a16:creationId xmlns:a16="http://schemas.microsoft.com/office/drawing/2014/main" id="{20D4CAD7-CC0B-45FD-A699-B4D9909D9704}"/>
                </a:ext>
              </a:extLst>
            </p:cNvPr>
            <p:cNvSpPr/>
            <p:nvPr/>
          </p:nvSpPr>
          <p:spPr>
            <a:xfrm rot="11781574">
              <a:off x="4656845" y="2167809"/>
              <a:ext cx="425121" cy="1119172"/>
            </a:xfrm>
            <a:custGeom>
              <a:avLst/>
              <a:gdLst>
                <a:gd name="connsiteX0" fmla="*/ 0 w 271671"/>
                <a:gd name="connsiteY0" fmla="*/ 1117600 h 1117600"/>
                <a:gd name="connsiteX1" fmla="*/ 135836 w 271671"/>
                <a:gd name="connsiteY1" fmla="*/ 0 h 1117600"/>
                <a:gd name="connsiteX2" fmla="*/ 271671 w 271671"/>
                <a:gd name="connsiteY2" fmla="*/ 1117600 h 1117600"/>
                <a:gd name="connsiteX3" fmla="*/ 0 w 271671"/>
                <a:gd name="connsiteY3" fmla="*/ 1117600 h 1117600"/>
                <a:gd name="connsiteX0" fmla="*/ 0 w 478830"/>
                <a:gd name="connsiteY0" fmla="*/ 1117600 h 1117600"/>
                <a:gd name="connsiteX1" fmla="*/ 135836 w 478830"/>
                <a:gd name="connsiteY1" fmla="*/ 0 h 1117600"/>
                <a:gd name="connsiteX2" fmla="*/ 478830 w 478830"/>
                <a:gd name="connsiteY2" fmla="*/ 1056789 h 1117600"/>
                <a:gd name="connsiteX3" fmla="*/ 0 w 478830"/>
                <a:gd name="connsiteY3" fmla="*/ 1117600 h 1117600"/>
                <a:gd name="connsiteX0" fmla="*/ 129343 w 342994"/>
                <a:gd name="connsiteY0" fmla="*/ 1119172 h 1119172"/>
                <a:gd name="connsiteX1" fmla="*/ 0 w 342994"/>
                <a:gd name="connsiteY1" fmla="*/ 0 h 1119172"/>
                <a:gd name="connsiteX2" fmla="*/ 342994 w 342994"/>
                <a:gd name="connsiteY2" fmla="*/ 1056789 h 1119172"/>
                <a:gd name="connsiteX3" fmla="*/ 129343 w 342994"/>
                <a:gd name="connsiteY3" fmla="*/ 1119172 h 1119172"/>
                <a:gd name="connsiteX0" fmla="*/ 151571 w 365222"/>
                <a:gd name="connsiteY0" fmla="*/ 1119172 h 1119172"/>
                <a:gd name="connsiteX1" fmla="*/ 22228 w 365222"/>
                <a:gd name="connsiteY1" fmla="*/ 0 h 1119172"/>
                <a:gd name="connsiteX2" fmla="*/ 365222 w 365222"/>
                <a:gd name="connsiteY2" fmla="*/ 1056789 h 1119172"/>
                <a:gd name="connsiteX3" fmla="*/ 151571 w 365222"/>
                <a:gd name="connsiteY3" fmla="*/ 1119172 h 1119172"/>
                <a:gd name="connsiteX0" fmla="*/ 211470 w 425121"/>
                <a:gd name="connsiteY0" fmla="*/ 1119172 h 1119172"/>
                <a:gd name="connsiteX1" fmla="*/ 82127 w 425121"/>
                <a:gd name="connsiteY1" fmla="*/ 0 h 1119172"/>
                <a:gd name="connsiteX2" fmla="*/ 425121 w 425121"/>
                <a:gd name="connsiteY2" fmla="*/ 1056789 h 1119172"/>
                <a:gd name="connsiteX3" fmla="*/ 211470 w 425121"/>
                <a:gd name="connsiteY3" fmla="*/ 1119172 h 1119172"/>
                <a:gd name="connsiteX0" fmla="*/ 211470 w 425121"/>
                <a:gd name="connsiteY0" fmla="*/ 1119172 h 1119172"/>
                <a:gd name="connsiteX1" fmla="*/ 82127 w 425121"/>
                <a:gd name="connsiteY1" fmla="*/ 0 h 1119172"/>
                <a:gd name="connsiteX2" fmla="*/ 425121 w 425121"/>
                <a:gd name="connsiteY2" fmla="*/ 1056789 h 1119172"/>
                <a:gd name="connsiteX3" fmla="*/ 211470 w 425121"/>
                <a:gd name="connsiteY3" fmla="*/ 1119172 h 1119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121" h="1119172">
                  <a:moveTo>
                    <a:pt x="211470" y="1119172"/>
                  </a:moveTo>
                  <a:cubicBezTo>
                    <a:pt x="-60266" y="733812"/>
                    <a:pt x="-30934" y="246836"/>
                    <a:pt x="82127" y="0"/>
                  </a:cubicBezTo>
                  <a:cubicBezTo>
                    <a:pt x="128374" y="345777"/>
                    <a:pt x="310790" y="704526"/>
                    <a:pt x="425121" y="1056789"/>
                  </a:cubicBezTo>
                  <a:lnTo>
                    <a:pt x="211470" y="1119172"/>
                  </a:lnTo>
                  <a:close/>
                </a:path>
              </a:pathLst>
            </a:custGeom>
            <a:solidFill>
              <a:srgbClr val="FBFC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31">
              <a:extLst>
                <a:ext uri="{FF2B5EF4-FFF2-40B4-BE49-F238E27FC236}">
                  <a16:creationId xmlns:a16="http://schemas.microsoft.com/office/drawing/2014/main" id="{BD1A85E5-F7C7-40C4-9947-9CE1C2163CCA}"/>
                </a:ext>
              </a:extLst>
            </p:cNvPr>
            <p:cNvSpPr/>
            <p:nvPr/>
          </p:nvSpPr>
          <p:spPr>
            <a:xfrm rot="9818426" flipH="1">
              <a:off x="3808663" y="2190835"/>
              <a:ext cx="425121" cy="1119172"/>
            </a:xfrm>
            <a:custGeom>
              <a:avLst/>
              <a:gdLst>
                <a:gd name="connsiteX0" fmla="*/ 0 w 271671"/>
                <a:gd name="connsiteY0" fmla="*/ 1117600 h 1117600"/>
                <a:gd name="connsiteX1" fmla="*/ 135836 w 271671"/>
                <a:gd name="connsiteY1" fmla="*/ 0 h 1117600"/>
                <a:gd name="connsiteX2" fmla="*/ 271671 w 271671"/>
                <a:gd name="connsiteY2" fmla="*/ 1117600 h 1117600"/>
                <a:gd name="connsiteX3" fmla="*/ 0 w 271671"/>
                <a:gd name="connsiteY3" fmla="*/ 1117600 h 1117600"/>
                <a:gd name="connsiteX0" fmla="*/ 0 w 478830"/>
                <a:gd name="connsiteY0" fmla="*/ 1117600 h 1117600"/>
                <a:gd name="connsiteX1" fmla="*/ 135836 w 478830"/>
                <a:gd name="connsiteY1" fmla="*/ 0 h 1117600"/>
                <a:gd name="connsiteX2" fmla="*/ 478830 w 478830"/>
                <a:gd name="connsiteY2" fmla="*/ 1056789 h 1117600"/>
                <a:gd name="connsiteX3" fmla="*/ 0 w 478830"/>
                <a:gd name="connsiteY3" fmla="*/ 1117600 h 1117600"/>
                <a:gd name="connsiteX0" fmla="*/ 129343 w 342994"/>
                <a:gd name="connsiteY0" fmla="*/ 1119172 h 1119172"/>
                <a:gd name="connsiteX1" fmla="*/ 0 w 342994"/>
                <a:gd name="connsiteY1" fmla="*/ 0 h 1119172"/>
                <a:gd name="connsiteX2" fmla="*/ 342994 w 342994"/>
                <a:gd name="connsiteY2" fmla="*/ 1056789 h 1119172"/>
                <a:gd name="connsiteX3" fmla="*/ 129343 w 342994"/>
                <a:gd name="connsiteY3" fmla="*/ 1119172 h 1119172"/>
                <a:gd name="connsiteX0" fmla="*/ 151571 w 365222"/>
                <a:gd name="connsiteY0" fmla="*/ 1119172 h 1119172"/>
                <a:gd name="connsiteX1" fmla="*/ 22228 w 365222"/>
                <a:gd name="connsiteY1" fmla="*/ 0 h 1119172"/>
                <a:gd name="connsiteX2" fmla="*/ 365222 w 365222"/>
                <a:gd name="connsiteY2" fmla="*/ 1056789 h 1119172"/>
                <a:gd name="connsiteX3" fmla="*/ 151571 w 365222"/>
                <a:gd name="connsiteY3" fmla="*/ 1119172 h 1119172"/>
                <a:gd name="connsiteX0" fmla="*/ 211470 w 425121"/>
                <a:gd name="connsiteY0" fmla="*/ 1119172 h 1119172"/>
                <a:gd name="connsiteX1" fmla="*/ 82127 w 425121"/>
                <a:gd name="connsiteY1" fmla="*/ 0 h 1119172"/>
                <a:gd name="connsiteX2" fmla="*/ 425121 w 425121"/>
                <a:gd name="connsiteY2" fmla="*/ 1056789 h 1119172"/>
                <a:gd name="connsiteX3" fmla="*/ 211470 w 425121"/>
                <a:gd name="connsiteY3" fmla="*/ 1119172 h 1119172"/>
                <a:gd name="connsiteX0" fmla="*/ 211470 w 425121"/>
                <a:gd name="connsiteY0" fmla="*/ 1119172 h 1119172"/>
                <a:gd name="connsiteX1" fmla="*/ 82127 w 425121"/>
                <a:gd name="connsiteY1" fmla="*/ 0 h 1119172"/>
                <a:gd name="connsiteX2" fmla="*/ 425121 w 425121"/>
                <a:gd name="connsiteY2" fmla="*/ 1056789 h 1119172"/>
                <a:gd name="connsiteX3" fmla="*/ 211470 w 425121"/>
                <a:gd name="connsiteY3" fmla="*/ 1119172 h 1119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121" h="1119172">
                  <a:moveTo>
                    <a:pt x="211470" y="1119172"/>
                  </a:moveTo>
                  <a:cubicBezTo>
                    <a:pt x="-60266" y="733812"/>
                    <a:pt x="-30934" y="246836"/>
                    <a:pt x="82127" y="0"/>
                  </a:cubicBezTo>
                  <a:cubicBezTo>
                    <a:pt x="128374" y="345777"/>
                    <a:pt x="310790" y="704526"/>
                    <a:pt x="425121" y="1056789"/>
                  </a:cubicBezTo>
                  <a:lnTo>
                    <a:pt x="211470" y="1119172"/>
                  </a:lnTo>
                  <a:close/>
                </a:path>
              </a:pathLst>
            </a:custGeom>
            <a:solidFill>
              <a:srgbClr val="FBFC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36">
              <a:extLst>
                <a:ext uri="{FF2B5EF4-FFF2-40B4-BE49-F238E27FC236}">
                  <a16:creationId xmlns:a16="http://schemas.microsoft.com/office/drawing/2014/main" id="{D8F21F4B-63EE-4D1D-9CC7-59637610DC24}"/>
                </a:ext>
              </a:extLst>
            </p:cNvPr>
            <p:cNvSpPr/>
            <p:nvPr/>
          </p:nvSpPr>
          <p:spPr>
            <a:xfrm>
              <a:off x="5505450" y="4827345"/>
              <a:ext cx="1532064" cy="1150870"/>
            </a:xfrm>
            <a:custGeom>
              <a:avLst/>
              <a:gdLst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796319 w 796319"/>
                <a:gd name="connsiteY2" fmla="*/ 77120 h 77120"/>
                <a:gd name="connsiteX3" fmla="*/ 0 w 796319"/>
                <a:gd name="connsiteY3" fmla="*/ 77120 h 77120"/>
                <a:gd name="connsiteX4" fmla="*/ 0 w 796319"/>
                <a:gd name="connsiteY4" fmla="*/ 0 h 77120"/>
                <a:gd name="connsiteX0" fmla="*/ 0 w 796319"/>
                <a:gd name="connsiteY0" fmla="*/ 0 h 89820"/>
                <a:gd name="connsiteX1" fmla="*/ 796319 w 796319"/>
                <a:gd name="connsiteY1" fmla="*/ 0 h 89820"/>
                <a:gd name="connsiteX2" fmla="*/ 542319 w 796319"/>
                <a:gd name="connsiteY2" fmla="*/ 89820 h 89820"/>
                <a:gd name="connsiteX3" fmla="*/ 0 w 796319"/>
                <a:gd name="connsiteY3" fmla="*/ 77120 h 89820"/>
                <a:gd name="connsiteX4" fmla="*/ 0 w 796319"/>
                <a:gd name="connsiteY4" fmla="*/ 0 h 89820"/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0 w 796319"/>
                <a:gd name="connsiteY2" fmla="*/ 77120 h 77120"/>
                <a:gd name="connsiteX3" fmla="*/ 0 w 796319"/>
                <a:gd name="connsiteY3" fmla="*/ 0 h 77120"/>
                <a:gd name="connsiteX0" fmla="*/ 1498600 w 1498600"/>
                <a:gd name="connsiteY0" fmla="*/ 1117600 h 1117600"/>
                <a:gd name="connsiteX1" fmla="*/ 796319 w 1498600"/>
                <a:gd name="connsiteY1" fmla="*/ 0 h 1117600"/>
                <a:gd name="connsiteX2" fmla="*/ 0 w 1498600"/>
                <a:gd name="connsiteY2" fmla="*/ 77120 h 1117600"/>
                <a:gd name="connsiteX3" fmla="*/ 1498600 w 1498600"/>
                <a:gd name="connsiteY3" fmla="*/ 1117600 h 1117600"/>
                <a:gd name="connsiteX0" fmla="*/ 1498600 w 1498600"/>
                <a:gd name="connsiteY0" fmla="*/ 1117600 h 1122379"/>
                <a:gd name="connsiteX1" fmla="*/ 796319 w 1498600"/>
                <a:gd name="connsiteY1" fmla="*/ 0 h 1122379"/>
                <a:gd name="connsiteX2" fmla="*/ 0 w 1498600"/>
                <a:gd name="connsiteY2" fmla="*/ 77120 h 1122379"/>
                <a:gd name="connsiteX3" fmla="*/ 1498600 w 1498600"/>
                <a:gd name="connsiteY3" fmla="*/ 1117600 h 1122379"/>
                <a:gd name="connsiteX0" fmla="*/ 1498600 w 1498600"/>
                <a:gd name="connsiteY0" fmla="*/ 1117600 h 1122687"/>
                <a:gd name="connsiteX1" fmla="*/ 796319 w 1498600"/>
                <a:gd name="connsiteY1" fmla="*/ 0 h 1122687"/>
                <a:gd name="connsiteX2" fmla="*/ 0 w 1498600"/>
                <a:gd name="connsiteY2" fmla="*/ 77120 h 1122687"/>
                <a:gd name="connsiteX3" fmla="*/ 1498600 w 1498600"/>
                <a:gd name="connsiteY3" fmla="*/ 1117600 h 1122687"/>
                <a:gd name="connsiteX0" fmla="*/ 1498600 w 1504941"/>
                <a:gd name="connsiteY0" fmla="*/ 1117600 h 1122687"/>
                <a:gd name="connsiteX1" fmla="*/ 796319 w 1504941"/>
                <a:gd name="connsiteY1" fmla="*/ 0 h 1122687"/>
                <a:gd name="connsiteX2" fmla="*/ 0 w 1504941"/>
                <a:gd name="connsiteY2" fmla="*/ 77120 h 1122687"/>
                <a:gd name="connsiteX3" fmla="*/ 1498600 w 1504941"/>
                <a:gd name="connsiteY3" fmla="*/ 1117600 h 1122687"/>
                <a:gd name="connsiteX0" fmla="*/ 1498600 w 1514907"/>
                <a:gd name="connsiteY0" fmla="*/ 1117600 h 1122687"/>
                <a:gd name="connsiteX1" fmla="*/ 796319 w 1514907"/>
                <a:gd name="connsiteY1" fmla="*/ 0 h 1122687"/>
                <a:gd name="connsiteX2" fmla="*/ 0 w 1514907"/>
                <a:gd name="connsiteY2" fmla="*/ 77120 h 1122687"/>
                <a:gd name="connsiteX3" fmla="*/ 1498600 w 1514907"/>
                <a:gd name="connsiteY3" fmla="*/ 1117600 h 1122687"/>
                <a:gd name="connsiteX0" fmla="*/ 1498600 w 1527654"/>
                <a:gd name="connsiteY0" fmla="*/ 1117600 h 1122687"/>
                <a:gd name="connsiteX1" fmla="*/ 796319 w 1527654"/>
                <a:gd name="connsiteY1" fmla="*/ 0 h 1122687"/>
                <a:gd name="connsiteX2" fmla="*/ 0 w 1527654"/>
                <a:gd name="connsiteY2" fmla="*/ 77120 h 1122687"/>
                <a:gd name="connsiteX3" fmla="*/ 1498600 w 1527654"/>
                <a:gd name="connsiteY3" fmla="*/ 1117600 h 1122687"/>
                <a:gd name="connsiteX0" fmla="*/ 1498600 w 1527654"/>
                <a:gd name="connsiteY0" fmla="*/ 1117600 h 1135911"/>
                <a:gd name="connsiteX1" fmla="*/ 796319 w 1527654"/>
                <a:gd name="connsiteY1" fmla="*/ 0 h 1135911"/>
                <a:gd name="connsiteX2" fmla="*/ 0 w 1527654"/>
                <a:gd name="connsiteY2" fmla="*/ 77120 h 1135911"/>
                <a:gd name="connsiteX3" fmla="*/ 1498600 w 1527654"/>
                <a:gd name="connsiteY3" fmla="*/ 1117600 h 1135911"/>
                <a:gd name="connsiteX0" fmla="*/ 1498600 w 1532064"/>
                <a:gd name="connsiteY0" fmla="*/ 1117600 h 1135911"/>
                <a:gd name="connsiteX1" fmla="*/ 796319 w 1532064"/>
                <a:gd name="connsiteY1" fmla="*/ 0 h 1135911"/>
                <a:gd name="connsiteX2" fmla="*/ 0 w 1532064"/>
                <a:gd name="connsiteY2" fmla="*/ 77120 h 1135911"/>
                <a:gd name="connsiteX3" fmla="*/ 1498600 w 1532064"/>
                <a:gd name="connsiteY3" fmla="*/ 1117600 h 1135911"/>
                <a:gd name="connsiteX0" fmla="*/ 1498600 w 1532064"/>
                <a:gd name="connsiteY0" fmla="*/ 1117600 h 1150870"/>
                <a:gd name="connsiteX1" fmla="*/ 796319 w 1532064"/>
                <a:gd name="connsiteY1" fmla="*/ 0 h 1150870"/>
                <a:gd name="connsiteX2" fmla="*/ 0 w 1532064"/>
                <a:gd name="connsiteY2" fmla="*/ 77120 h 1150870"/>
                <a:gd name="connsiteX3" fmla="*/ 1498600 w 1532064"/>
                <a:gd name="connsiteY3" fmla="*/ 1117600 h 115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2064" h="1150870">
                  <a:moveTo>
                    <a:pt x="1498600" y="1117600"/>
                  </a:moveTo>
                  <a:cubicBezTo>
                    <a:pt x="1686781" y="992717"/>
                    <a:pt x="1030413" y="372533"/>
                    <a:pt x="796319" y="0"/>
                  </a:cubicBezTo>
                  <a:lnTo>
                    <a:pt x="0" y="77120"/>
                  </a:lnTo>
                  <a:cubicBezTo>
                    <a:pt x="4233" y="474747"/>
                    <a:pt x="675217" y="1329573"/>
                    <a:pt x="1498600" y="1117600"/>
                  </a:cubicBezTo>
                  <a:close/>
                </a:path>
              </a:pathLst>
            </a:custGeom>
            <a:solidFill>
              <a:srgbClr val="D4976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5">
              <a:extLst>
                <a:ext uri="{FF2B5EF4-FFF2-40B4-BE49-F238E27FC236}">
                  <a16:creationId xmlns:a16="http://schemas.microsoft.com/office/drawing/2014/main" id="{D9AE916B-80D5-46F3-B79D-46B43DC196A5}"/>
                </a:ext>
              </a:extLst>
            </p:cNvPr>
            <p:cNvSpPr/>
            <p:nvPr/>
          </p:nvSpPr>
          <p:spPr>
            <a:xfrm>
              <a:off x="3603062" y="1602409"/>
              <a:ext cx="1567530" cy="791289"/>
            </a:xfrm>
            <a:custGeom>
              <a:avLst/>
              <a:gdLst>
                <a:gd name="connsiteX0" fmla="*/ 0 w 1003300"/>
                <a:gd name="connsiteY0" fmla="*/ 0 h 152400"/>
                <a:gd name="connsiteX1" fmla="*/ 1003300 w 1003300"/>
                <a:gd name="connsiteY1" fmla="*/ 0 h 152400"/>
                <a:gd name="connsiteX2" fmla="*/ 1003300 w 1003300"/>
                <a:gd name="connsiteY2" fmla="*/ 152400 h 152400"/>
                <a:gd name="connsiteX3" fmla="*/ 0 w 1003300"/>
                <a:gd name="connsiteY3" fmla="*/ 152400 h 152400"/>
                <a:gd name="connsiteX4" fmla="*/ 0 w 1003300"/>
                <a:gd name="connsiteY4" fmla="*/ 0 h 152400"/>
                <a:gd name="connsiteX0" fmla="*/ 0 w 1003300"/>
                <a:gd name="connsiteY0" fmla="*/ 0 h 558800"/>
                <a:gd name="connsiteX1" fmla="*/ 1003300 w 1003300"/>
                <a:gd name="connsiteY1" fmla="*/ 0 h 558800"/>
                <a:gd name="connsiteX2" fmla="*/ 1003300 w 1003300"/>
                <a:gd name="connsiteY2" fmla="*/ 152400 h 558800"/>
                <a:gd name="connsiteX3" fmla="*/ 444500 w 1003300"/>
                <a:gd name="connsiteY3" fmla="*/ 558800 h 558800"/>
                <a:gd name="connsiteX4" fmla="*/ 0 w 1003300"/>
                <a:gd name="connsiteY4" fmla="*/ 0 h 558800"/>
                <a:gd name="connsiteX0" fmla="*/ 296745 w 1300045"/>
                <a:gd name="connsiteY0" fmla="*/ 0 h 565184"/>
                <a:gd name="connsiteX1" fmla="*/ 1300045 w 1300045"/>
                <a:gd name="connsiteY1" fmla="*/ 0 h 565184"/>
                <a:gd name="connsiteX2" fmla="*/ 1300045 w 1300045"/>
                <a:gd name="connsiteY2" fmla="*/ 152400 h 565184"/>
                <a:gd name="connsiteX3" fmla="*/ 741245 w 1300045"/>
                <a:gd name="connsiteY3" fmla="*/ 558800 h 565184"/>
                <a:gd name="connsiteX4" fmla="*/ 296745 w 1300045"/>
                <a:gd name="connsiteY4" fmla="*/ 0 h 565184"/>
                <a:gd name="connsiteX0" fmla="*/ 302697 w 1305997"/>
                <a:gd name="connsiteY0" fmla="*/ 0 h 735868"/>
                <a:gd name="connsiteX1" fmla="*/ 1305997 w 1305997"/>
                <a:gd name="connsiteY1" fmla="*/ 0 h 735868"/>
                <a:gd name="connsiteX2" fmla="*/ 1305997 w 1305997"/>
                <a:gd name="connsiteY2" fmla="*/ 152400 h 735868"/>
                <a:gd name="connsiteX3" fmla="*/ 747197 w 1305997"/>
                <a:gd name="connsiteY3" fmla="*/ 558800 h 735868"/>
                <a:gd name="connsiteX4" fmla="*/ 302697 w 1305997"/>
                <a:gd name="connsiteY4" fmla="*/ 0 h 735868"/>
                <a:gd name="connsiteX0" fmla="*/ 346637 w 1349937"/>
                <a:gd name="connsiteY0" fmla="*/ 0 h 707562"/>
                <a:gd name="connsiteX1" fmla="*/ 1349937 w 1349937"/>
                <a:gd name="connsiteY1" fmla="*/ 0 h 707562"/>
                <a:gd name="connsiteX2" fmla="*/ 1349937 w 1349937"/>
                <a:gd name="connsiteY2" fmla="*/ 152400 h 707562"/>
                <a:gd name="connsiteX3" fmla="*/ 791137 w 1349937"/>
                <a:gd name="connsiteY3" fmla="*/ 558800 h 707562"/>
                <a:gd name="connsiteX4" fmla="*/ 346637 w 1349937"/>
                <a:gd name="connsiteY4" fmla="*/ 0 h 707562"/>
                <a:gd name="connsiteX0" fmla="*/ 346637 w 1349937"/>
                <a:gd name="connsiteY0" fmla="*/ 0 h 707562"/>
                <a:gd name="connsiteX1" fmla="*/ 1349937 w 1349937"/>
                <a:gd name="connsiteY1" fmla="*/ 0 h 707562"/>
                <a:gd name="connsiteX2" fmla="*/ 791137 w 1349937"/>
                <a:gd name="connsiteY2" fmla="*/ 558800 h 707562"/>
                <a:gd name="connsiteX3" fmla="*/ 346637 w 1349937"/>
                <a:gd name="connsiteY3" fmla="*/ 0 h 707562"/>
                <a:gd name="connsiteX0" fmla="*/ 346637 w 1580253"/>
                <a:gd name="connsiteY0" fmla="*/ 0 h 707562"/>
                <a:gd name="connsiteX1" fmla="*/ 1349937 w 1580253"/>
                <a:gd name="connsiteY1" fmla="*/ 0 h 707562"/>
                <a:gd name="connsiteX2" fmla="*/ 791137 w 1580253"/>
                <a:gd name="connsiteY2" fmla="*/ 558800 h 707562"/>
                <a:gd name="connsiteX3" fmla="*/ 346637 w 1580253"/>
                <a:gd name="connsiteY3" fmla="*/ 0 h 707562"/>
                <a:gd name="connsiteX0" fmla="*/ 346637 w 1567530"/>
                <a:gd name="connsiteY0" fmla="*/ 0 h 717299"/>
                <a:gd name="connsiteX1" fmla="*/ 1349937 w 1567530"/>
                <a:gd name="connsiteY1" fmla="*/ 0 h 717299"/>
                <a:gd name="connsiteX2" fmla="*/ 791137 w 1567530"/>
                <a:gd name="connsiteY2" fmla="*/ 558800 h 717299"/>
                <a:gd name="connsiteX3" fmla="*/ 346637 w 1567530"/>
                <a:gd name="connsiteY3" fmla="*/ 0 h 717299"/>
                <a:gd name="connsiteX0" fmla="*/ 346637 w 1567530"/>
                <a:gd name="connsiteY0" fmla="*/ 39511 h 756810"/>
                <a:gd name="connsiteX1" fmla="*/ 1349937 w 1567530"/>
                <a:gd name="connsiteY1" fmla="*/ 39511 h 756810"/>
                <a:gd name="connsiteX2" fmla="*/ 791137 w 1567530"/>
                <a:gd name="connsiteY2" fmla="*/ 598311 h 756810"/>
                <a:gd name="connsiteX3" fmla="*/ 346637 w 1567530"/>
                <a:gd name="connsiteY3" fmla="*/ 39511 h 756810"/>
                <a:gd name="connsiteX0" fmla="*/ 346637 w 1567530"/>
                <a:gd name="connsiteY0" fmla="*/ 73990 h 791289"/>
                <a:gd name="connsiteX1" fmla="*/ 1349937 w 1567530"/>
                <a:gd name="connsiteY1" fmla="*/ 73990 h 791289"/>
                <a:gd name="connsiteX2" fmla="*/ 791137 w 1567530"/>
                <a:gd name="connsiteY2" fmla="*/ 632790 h 791289"/>
                <a:gd name="connsiteX3" fmla="*/ 346637 w 1567530"/>
                <a:gd name="connsiteY3" fmla="*/ 73990 h 79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7530" h="791289">
                  <a:moveTo>
                    <a:pt x="346637" y="73990"/>
                  </a:moveTo>
                  <a:cubicBezTo>
                    <a:pt x="744570" y="-33960"/>
                    <a:pt x="977404" y="-14910"/>
                    <a:pt x="1349937" y="73990"/>
                  </a:cubicBezTo>
                  <a:cubicBezTo>
                    <a:pt x="2039970" y="869857"/>
                    <a:pt x="875804" y="916423"/>
                    <a:pt x="791137" y="632790"/>
                  </a:cubicBezTo>
                  <a:cubicBezTo>
                    <a:pt x="604870" y="865623"/>
                    <a:pt x="-571996" y="920657"/>
                    <a:pt x="346637" y="73990"/>
                  </a:cubicBezTo>
                  <a:close/>
                </a:path>
              </a:pathLst>
            </a:custGeom>
            <a:solidFill>
              <a:srgbClr val="8D6E5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41EBFEC0-3861-43BD-8735-7B2706815D46}"/>
                </a:ext>
              </a:extLst>
            </p:cNvPr>
            <p:cNvSpPr/>
            <p:nvPr/>
          </p:nvSpPr>
          <p:spPr>
            <a:xfrm rot="10800000">
              <a:off x="4267792" y="1881856"/>
              <a:ext cx="212961" cy="210966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14400"/>
                <a:gd name="connsiteY0" fmla="*/ 457200 h 514350"/>
                <a:gd name="connsiteX1" fmla="*/ 457200 w 914400"/>
                <a:gd name="connsiteY1" fmla="*/ 0 h 514350"/>
                <a:gd name="connsiteX2" fmla="*/ 914400 w 914400"/>
                <a:gd name="connsiteY2" fmla="*/ 457200 h 514350"/>
                <a:gd name="connsiteX3" fmla="*/ 0 w 914400"/>
                <a:gd name="connsiteY3" fmla="*/ 457200 h 514350"/>
                <a:gd name="connsiteX0" fmla="*/ 3587 w 727487"/>
                <a:gd name="connsiteY0" fmla="*/ 457208 h 521829"/>
                <a:gd name="connsiteX1" fmla="*/ 460787 w 727487"/>
                <a:gd name="connsiteY1" fmla="*/ 8 h 521829"/>
                <a:gd name="connsiteX2" fmla="*/ 727487 w 727487"/>
                <a:gd name="connsiteY2" fmla="*/ 469908 h 521829"/>
                <a:gd name="connsiteX3" fmla="*/ 3587 w 727487"/>
                <a:gd name="connsiteY3" fmla="*/ 457208 h 521829"/>
                <a:gd name="connsiteX0" fmla="*/ 6063 w 526763"/>
                <a:gd name="connsiteY0" fmla="*/ 457208 h 521829"/>
                <a:gd name="connsiteX1" fmla="*/ 260063 w 526763"/>
                <a:gd name="connsiteY1" fmla="*/ 8 h 521829"/>
                <a:gd name="connsiteX2" fmla="*/ 526763 w 526763"/>
                <a:gd name="connsiteY2" fmla="*/ 469908 h 521829"/>
                <a:gd name="connsiteX3" fmla="*/ 6063 w 526763"/>
                <a:gd name="connsiteY3" fmla="*/ 457208 h 52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6763" h="521829">
                  <a:moveTo>
                    <a:pt x="6063" y="457208"/>
                  </a:moveTo>
                  <a:cubicBezTo>
                    <a:pt x="-38387" y="378891"/>
                    <a:pt x="173280" y="-2109"/>
                    <a:pt x="260063" y="8"/>
                  </a:cubicBezTo>
                  <a:cubicBezTo>
                    <a:pt x="346846" y="2125"/>
                    <a:pt x="526763" y="217403"/>
                    <a:pt x="526763" y="469908"/>
                  </a:cubicBezTo>
                  <a:cubicBezTo>
                    <a:pt x="450563" y="546108"/>
                    <a:pt x="50513" y="535525"/>
                    <a:pt x="6063" y="45720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295B844-A78D-414E-AE9F-8E48E13E65AC}"/>
                </a:ext>
              </a:extLst>
            </p:cNvPr>
            <p:cNvSpPr/>
            <p:nvPr/>
          </p:nvSpPr>
          <p:spPr>
            <a:xfrm>
              <a:off x="4752069" y="1379580"/>
              <a:ext cx="298923" cy="2989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21FC45-9EC6-41A2-8A04-A3F1364D3DC2}"/>
                </a:ext>
              </a:extLst>
            </p:cNvPr>
            <p:cNvSpPr/>
            <p:nvPr/>
          </p:nvSpPr>
          <p:spPr>
            <a:xfrm>
              <a:off x="3859380" y="1379745"/>
              <a:ext cx="298923" cy="2989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F5B3060-04D3-4EE9-A7DF-1C640829BCD5}"/>
                </a:ext>
              </a:extLst>
            </p:cNvPr>
            <p:cNvSpPr/>
            <p:nvPr/>
          </p:nvSpPr>
          <p:spPr>
            <a:xfrm flipV="1">
              <a:off x="3970874" y="1431670"/>
              <a:ext cx="127707" cy="127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7B21ED5-C408-46FD-BFA2-CBAEA5796DB2}"/>
                </a:ext>
              </a:extLst>
            </p:cNvPr>
            <p:cNvSpPr/>
            <p:nvPr/>
          </p:nvSpPr>
          <p:spPr>
            <a:xfrm flipV="1">
              <a:off x="4893455" y="1424009"/>
              <a:ext cx="127707" cy="127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6827529-FE59-4ABD-92B8-05A58FEDC0DC}"/>
                </a:ext>
              </a:extLst>
            </p:cNvPr>
            <p:cNvSpPr/>
            <p:nvPr/>
          </p:nvSpPr>
          <p:spPr>
            <a:xfrm>
              <a:off x="4738764" y="205352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EFCD1C1-9D98-4CDA-A7A5-8E49578087E6}"/>
                </a:ext>
              </a:extLst>
            </p:cNvPr>
            <p:cNvSpPr/>
            <p:nvPr/>
          </p:nvSpPr>
          <p:spPr>
            <a:xfrm>
              <a:off x="4612468" y="205503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803CBBE-697D-4389-9D95-37BFCB62E96D}"/>
                </a:ext>
              </a:extLst>
            </p:cNvPr>
            <p:cNvSpPr/>
            <p:nvPr/>
          </p:nvSpPr>
          <p:spPr>
            <a:xfrm>
              <a:off x="4677281" y="201469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27AC37D-DFB4-4511-AF80-8F71F3B36545}"/>
                </a:ext>
              </a:extLst>
            </p:cNvPr>
            <p:cNvSpPr/>
            <p:nvPr/>
          </p:nvSpPr>
          <p:spPr>
            <a:xfrm>
              <a:off x="4112584" y="201797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A502D10-B9A0-4F9C-B831-90AC9F82CDF0}"/>
                </a:ext>
              </a:extLst>
            </p:cNvPr>
            <p:cNvSpPr/>
            <p:nvPr/>
          </p:nvSpPr>
          <p:spPr>
            <a:xfrm>
              <a:off x="4051101" y="197915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6">
              <a:extLst>
                <a:ext uri="{FF2B5EF4-FFF2-40B4-BE49-F238E27FC236}">
                  <a16:creationId xmlns:a16="http://schemas.microsoft.com/office/drawing/2014/main" id="{AA7F4DE2-CD38-4B52-9F88-AEC0DD8F380D}"/>
                </a:ext>
              </a:extLst>
            </p:cNvPr>
            <p:cNvSpPr/>
            <p:nvPr/>
          </p:nvSpPr>
          <p:spPr>
            <a:xfrm rot="18230375">
              <a:off x="5171485" y="4316337"/>
              <a:ext cx="1532064" cy="1150870"/>
            </a:xfrm>
            <a:custGeom>
              <a:avLst/>
              <a:gdLst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796319 w 796319"/>
                <a:gd name="connsiteY2" fmla="*/ 77120 h 77120"/>
                <a:gd name="connsiteX3" fmla="*/ 0 w 796319"/>
                <a:gd name="connsiteY3" fmla="*/ 77120 h 77120"/>
                <a:gd name="connsiteX4" fmla="*/ 0 w 796319"/>
                <a:gd name="connsiteY4" fmla="*/ 0 h 77120"/>
                <a:gd name="connsiteX0" fmla="*/ 0 w 796319"/>
                <a:gd name="connsiteY0" fmla="*/ 0 h 89820"/>
                <a:gd name="connsiteX1" fmla="*/ 796319 w 796319"/>
                <a:gd name="connsiteY1" fmla="*/ 0 h 89820"/>
                <a:gd name="connsiteX2" fmla="*/ 542319 w 796319"/>
                <a:gd name="connsiteY2" fmla="*/ 89820 h 89820"/>
                <a:gd name="connsiteX3" fmla="*/ 0 w 796319"/>
                <a:gd name="connsiteY3" fmla="*/ 77120 h 89820"/>
                <a:gd name="connsiteX4" fmla="*/ 0 w 796319"/>
                <a:gd name="connsiteY4" fmla="*/ 0 h 89820"/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0 w 796319"/>
                <a:gd name="connsiteY2" fmla="*/ 77120 h 77120"/>
                <a:gd name="connsiteX3" fmla="*/ 0 w 796319"/>
                <a:gd name="connsiteY3" fmla="*/ 0 h 77120"/>
                <a:gd name="connsiteX0" fmla="*/ 1498600 w 1498600"/>
                <a:gd name="connsiteY0" fmla="*/ 1117600 h 1117600"/>
                <a:gd name="connsiteX1" fmla="*/ 796319 w 1498600"/>
                <a:gd name="connsiteY1" fmla="*/ 0 h 1117600"/>
                <a:gd name="connsiteX2" fmla="*/ 0 w 1498600"/>
                <a:gd name="connsiteY2" fmla="*/ 77120 h 1117600"/>
                <a:gd name="connsiteX3" fmla="*/ 1498600 w 1498600"/>
                <a:gd name="connsiteY3" fmla="*/ 1117600 h 1117600"/>
                <a:gd name="connsiteX0" fmla="*/ 1498600 w 1498600"/>
                <a:gd name="connsiteY0" fmla="*/ 1117600 h 1122379"/>
                <a:gd name="connsiteX1" fmla="*/ 796319 w 1498600"/>
                <a:gd name="connsiteY1" fmla="*/ 0 h 1122379"/>
                <a:gd name="connsiteX2" fmla="*/ 0 w 1498600"/>
                <a:gd name="connsiteY2" fmla="*/ 77120 h 1122379"/>
                <a:gd name="connsiteX3" fmla="*/ 1498600 w 1498600"/>
                <a:gd name="connsiteY3" fmla="*/ 1117600 h 1122379"/>
                <a:gd name="connsiteX0" fmla="*/ 1498600 w 1498600"/>
                <a:gd name="connsiteY0" fmla="*/ 1117600 h 1122687"/>
                <a:gd name="connsiteX1" fmla="*/ 796319 w 1498600"/>
                <a:gd name="connsiteY1" fmla="*/ 0 h 1122687"/>
                <a:gd name="connsiteX2" fmla="*/ 0 w 1498600"/>
                <a:gd name="connsiteY2" fmla="*/ 77120 h 1122687"/>
                <a:gd name="connsiteX3" fmla="*/ 1498600 w 1498600"/>
                <a:gd name="connsiteY3" fmla="*/ 1117600 h 1122687"/>
                <a:gd name="connsiteX0" fmla="*/ 1498600 w 1504941"/>
                <a:gd name="connsiteY0" fmla="*/ 1117600 h 1122687"/>
                <a:gd name="connsiteX1" fmla="*/ 796319 w 1504941"/>
                <a:gd name="connsiteY1" fmla="*/ 0 h 1122687"/>
                <a:gd name="connsiteX2" fmla="*/ 0 w 1504941"/>
                <a:gd name="connsiteY2" fmla="*/ 77120 h 1122687"/>
                <a:gd name="connsiteX3" fmla="*/ 1498600 w 1504941"/>
                <a:gd name="connsiteY3" fmla="*/ 1117600 h 1122687"/>
                <a:gd name="connsiteX0" fmla="*/ 1498600 w 1514907"/>
                <a:gd name="connsiteY0" fmla="*/ 1117600 h 1122687"/>
                <a:gd name="connsiteX1" fmla="*/ 796319 w 1514907"/>
                <a:gd name="connsiteY1" fmla="*/ 0 h 1122687"/>
                <a:gd name="connsiteX2" fmla="*/ 0 w 1514907"/>
                <a:gd name="connsiteY2" fmla="*/ 77120 h 1122687"/>
                <a:gd name="connsiteX3" fmla="*/ 1498600 w 1514907"/>
                <a:gd name="connsiteY3" fmla="*/ 1117600 h 1122687"/>
                <a:gd name="connsiteX0" fmla="*/ 1498600 w 1527654"/>
                <a:gd name="connsiteY0" fmla="*/ 1117600 h 1122687"/>
                <a:gd name="connsiteX1" fmla="*/ 796319 w 1527654"/>
                <a:gd name="connsiteY1" fmla="*/ 0 h 1122687"/>
                <a:gd name="connsiteX2" fmla="*/ 0 w 1527654"/>
                <a:gd name="connsiteY2" fmla="*/ 77120 h 1122687"/>
                <a:gd name="connsiteX3" fmla="*/ 1498600 w 1527654"/>
                <a:gd name="connsiteY3" fmla="*/ 1117600 h 1122687"/>
                <a:gd name="connsiteX0" fmla="*/ 1498600 w 1527654"/>
                <a:gd name="connsiteY0" fmla="*/ 1117600 h 1135911"/>
                <a:gd name="connsiteX1" fmla="*/ 796319 w 1527654"/>
                <a:gd name="connsiteY1" fmla="*/ 0 h 1135911"/>
                <a:gd name="connsiteX2" fmla="*/ 0 w 1527654"/>
                <a:gd name="connsiteY2" fmla="*/ 77120 h 1135911"/>
                <a:gd name="connsiteX3" fmla="*/ 1498600 w 1527654"/>
                <a:gd name="connsiteY3" fmla="*/ 1117600 h 1135911"/>
                <a:gd name="connsiteX0" fmla="*/ 1498600 w 1532064"/>
                <a:gd name="connsiteY0" fmla="*/ 1117600 h 1135911"/>
                <a:gd name="connsiteX1" fmla="*/ 796319 w 1532064"/>
                <a:gd name="connsiteY1" fmla="*/ 0 h 1135911"/>
                <a:gd name="connsiteX2" fmla="*/ 0 w 1532064"/>
                <a:gd name="connsiteY2" fmla="*/ 77120 h 1135911"/>
                <a:gd name="connsiteX3" fmla="*/ 1498600 w 1532064"/>
                <a:gd name="connsiteY3" fmla="*/ 1117600 h 1135911"/>
                <a:gd name="connsiteX0" fmla="*/ 1498600 w 1532064"/>
                <a:gd name="connsiteY0" fmla="*/ 1117600 h 1150870"/>
                <a:gd name="connsiteX1" fmla="*/ 796319 w 1532064"/>
                <a:gd name="connsiteY1" fmla="*/ 0 h 1150870"/>
                <a:gd name="connsiteX2" fmla="*/ 0 w 1532064"/>
                <a:gd name="connsiteY2" fmla="*/ 77120 h 1150870"/>
                <a:gd name="connsiteX3" fmla="*/ 1498600 w 1532064"/>
                <a:gd name="connsiteY3" fmla="*/ 1117600 h 115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2064" h="1150870">
                  <a:moveTo>
                    <a:pt x="1498600" y="1117600"/>
                  </a:moveTo>
                  <a:cubicBezTo>
                    <a:pt x="1686781" y="992717"/>
                    <a:pt x="1030413" y="372533"/>
                    <a:pt x="796319" y="0"/>
                  </a:cubicBezTo>
                  <a:lnTo>
                    <a:pt x="0" y="77120"/>
                  </a:lnTo>
                  <a:cubicBezTo>
                    <a:pt x="4233" y="474747"/>
                    <a:pt x="675217" y="1329573"/>
                    <a:pt x="1498600" y="1117600"/>
                  </a:cubicBezTo>
                  <a:close/>
                </a:path>
              </a:pathLst>
            </a:custGeom>
            <a:solidFill>
              <a:srgbClr val="D497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36">
              <a:extLst>
                <a:ext uri="{FF2B5EF4-FFF2-40B4-BE49-F238E27FC236}">
                  <a16:creationId xmlns:a16="http://schemas.microsoft.com/office/drawing/2014/main" id="{C6828D28-EFF7-4585-BA4D-C57C80B87D72}"/>
                </a:ext>
              </a:extLst>
            </p:cNvPr>
            <p:cNvSpPr/>
            <p:nvPr/>
          </p:nvSpPr>
          <p:spPr>
            <a:xfrm rot="20274620">
              <a:off x="7356501" y="3976902"/>
              <a:ext cx="1532064" cy="1150870"/>
            </a:xfrm>
            <a:custGeom>
              <a:avLst/>
              <a:gdLst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796319 w 796319"/>
                <a:gd name="connsiteY2" fmla="*/ 77120 h 77120"/>
                <a:gd name="connsiteX3" fmla="*/ 0 w 796319"/>
                <a:gd name="connsiteY3" fmla="*/ 77120 h 77120"/>
                <a:gd name="connsiteX4" fmla="*/ 0 w 796319"/>
                <a:gd name="connsiteY4" fmla="*/ 0 h 77120"/>
                <a:gd name="connsiteX0" fmla="*/ 0 w 796319"/>
                <a:gd name="connsiteY0" fmla="*/ 0 h 89820"/>
                <a:gd name="connsiteX1" fmla="*/ 796319 w 796319"/>
                <a:gd name="connsiteY1" fmla="*/ 0 h 89820"/>
                <a:gd name="connsiteX2" fmla="*/ 542319 w 796319"/>
                <a:gd name="connsiteY2" fmla="*/ 89820 h 89820"/>
                <a:gd name="connsiteX3" fmla="*/ 0 w 796319"/>
                <a:gd name="connsiteY3" fmla="*/ 77120 h 89820"/>
                <a:gd name="connsiteX4" fmla="*/ 0 w 796319"/>
                <a:gd name="connsiteY4" fmla="*/ 0 h 89820"/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0 w 796319"/>
                <a:gd name="connsiteY2" fmla="*/ 77120 h 77120"/>
                <a:gd name="connsiteX3" fmla="*/ 0 w 796319"/>
                <a:gd name="connsiteY3" fmla="*/ 0 h 77120"/>
                <a:gd name="connsiteX0" fmla="*/ 1498600 w 1498600"/>
                <a:gd name="connsiteY0" fmla="*/ 1117600 h 1117600"/>
                <a:gd name="connsiteX1" fmla="*/ 796319 w 1498600"/>
                <a:gd name="connsiteY1" fmla="*/ 0 h 1117600"/>
                <a:gd name="connsiteX2" fmla="*/ 0 w 1498600"/>
                <a:gd name="connsiteY2" fmla="*/ 77120 h 1117600"/>
                <a:gd name="connsiteX3" fmla="*/ 1498600 w 1498600"/>
                <a:gd name="connsiteY3" fmla="*/ 1117600 h 1117600"/>
                <a:gd name="connsiteX0" fmla="*/ 1498600 w 1498600"/>
                <a:gd name="connsiteY0" fmla="*/ 1117600 h 1122379"/>
                <a:gd name="connsiteX1" fmla="*/ 796319 w 1498600"/>
                <a:gd name="connsiteY1" fmla="*/ 0 h 1122379"/>
                <a:gd name="connsiteX2" fmla="*/ 0 w 1498600"/>
                <a:gd name="connsiteY2" fmla="*/ 77120 h 1122379"/>
                <a:gd name="connsiteX3" fmla="*/ 1498600 w 1498600"/>
                <a:gd name="connsiteY3" fmla="*/ 1117600 h 1122379"/>
                <a:gd name="connsiteX0" fmla="*/ 1498600 w 1498600"/>
                <a:gd name="connsiteY0" fmla="*/ 1117600 h 1122687"/>
                <a:gd name="connsiteX1" fmla="*/ 796319 w 1498600"/>
                <a:gd name="connsiteY1" fmla="*/ 0 h 1122687"/>
                <a:gd name="connsiteX2" fmla="*/ 0 w 1498600"/>
                <a:gd name="connsiteY2" fmla="*/ 77120 h 1122687"/>
                <a:gd name="connsiteX3" fmla="*/ 1498600 w 1498600"/>
                <a:gd name="connsiteY3" fmla="*/ 1117600 h 1122687"/>
                <a:gd name="connsiteX0" fmla="*/ 1498600 w 1504941"/>
                <a:gd name="connsiteY0" fmla="*/ 1117600 h 1122687"/>
                <a:gd name="connsiteX1" fmla="*/ 796319 w 1504941"/>
                <a:gd name="connsiteY1" fmla="*/ 0 h 1122687"/>
                <a:gd name="connsiteX2" fmla="*/ 0 w 1504941"/>
                <a:gd name="connsiteY2" fmla="*/ 77120 h 1122687"/>
                <a:gd name="connsiteX3" fmla="*/ 1498600 w 1504941"/>
                <a:gd name="connsiteY3" fmla="*/ 1117600 h 1122687"/>
                <a:gd name="connsiteX0" fmla="*/ 1498600 w 1514907"/>
                <a:gd name="connsiteY0" fmla="*/ 1117600 h 1122687"/>
                <a:gd name="connsiteX1" fmla="*/ 796319 w 1514907"/>
                <a:gd name="connsiteY1" fmla="*/ 0 h 1122687"/>
                <a:gd name="connsiteX2" fmla="*/ 0 w 1514907"/>
                <a:gd name="connsiteY2" fmla="*/ 77120 h 1122687"/>
                <a:gd name="connsiteX3" fmla="*/ 1498600 w 1514907"/>
                <a:gd name="connsiteY3" fmla="*/ 1117600 h 1122687"/>
                <a:gd name="connsiteX0" fmla="*/ 1498600 w 1527654"/>
                <a:gd name="connsiteY0" fmla="*/ 1117600 h 1122687"/>
                <a:gd name="connsiteX1" fmla="*/ 796319 w 1527654"/>
                <a:gd name="connsiteY1" fmla="*/ 0 h 1122687"/>
                <a:gd name="connsiteX2" fmla="*/ 0 w 1527654"/>
                <a:gd name="connsiteY2" fmla="*/ 77120 h 1122687"/>
                <a:gd name="connsiteX3" fmla="*/ 1498600 w 1527654"/>
                <a:gd name="connsiteY3" fmla="*/ 1117600 h 1122687"/>
                <a:gd name="connsiteX0" fmla="*/ 1498600 w 1527654"/>
                <a:gd name="connsiteY0" fmla="*/ 1117600 h 1135911"/>
                <a:gd name="connsiteX1" fmla="*/ 796319 w 1527654"/>
                <a:gd name="connsiteY1" fmla="*/ 0 h 1135911"/>
                <a:gd name="connsiteX2" fmla="*/ 0 w 1527654"/>
                <a:gd name="connsiteY2" fmla="*/ 77120 h 1135911"/>
                <a:gd name="connsiteX3" fmla="*/ 1498600 w 1527654"/>
                <a:gd name="connsiteY3" fmla="*/ 1117600 h 1135911"/>
                <a:gd name="connsiteX0" fmla="*/ 1498600 w 1532064"/>
                <a:gd name="connsiteY0" fmla="*/ 1117600 h 1135911"/>
                <a:gd name="connsiteX1" fmla="*/ 796319 w 1532064"/>
                <a:gd name="connsiteY1" fmla="*/ 0 h 1135911"/>
                <a:gd name="connsiteX2" fmla="*/ 0 w 1532064"/>
                <a:gd name="connsiteY2" fmla="*/ 77120 h 1135911"/>
                <a:gd name="connsiteX3" fmla="*/ 1498600 w 1532064"/>
                <a:gd name="connsiteY3" fmla="*/ 1117600 h 1135911"/>
                <a:gd name="connsiteX0" fmla="*/ 1498600 w 1532064"/>
                <a:gd name="connsiteY0" fmla="*/ 1117600 h 1150870"/>
                <a:gd name="connsiteX1" fmla="*/ 796319 w 1532064"/>
                <a:gd name="connsiteY1" fmla="*/ 0 h 1150870"/>
                <a:gd name="connsiteX2" fmla="*/ 0 w 1532064"/>
                <a:gd name="connsiteY2" fmla="*/ 77120 h 1150870"/>
                <a:gd name="connsiteX3" fmla="*/ 1498600 w 1532064"/>
                <a:gd name="connsiteY3" fmla="*/ 1117600 h 115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2064" h="1150870">
                  <a:moveTo>
                    <a:pt x="1498600" y="1117600"/>
                  </a:moveTo>
                  <a:cubicBezTo>
                    <a:pt x="1686781" y="992717"/>
                    <a:pt x="1030413" y="372533"/>
                    <a:pt x="796319" y="0"/>
                  </a:cubicBezTo>
                  <a:lnTo>
                    <a:pt x="0" y="77120"/>
                  </a:lnTo>
                  <a:cubicBezTo>
                    <a:pt x="4233" y="474747"/>
                    <a:pt x="675217" y="1329573"/>
                    <a:pt x="1498600" y="1117600"/>
                  </a:cubicBezTo>
                  <a:close/>
                </a:path>
              </a:pathLst>
            </a:custGeom>
            <a:solidFill>
              <a:srgbClr val="D497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36">
              <a:extLst>
                <a:ext uri="{FF2B5EF4-FFF2-40B4-BE49-F238E27FC236}">
                  <a16:creationId xmlns:a16="http://schemas.microsoft.com/office/drawing/2014/main" id="{7B43CB0F-FB27-44A5-AC17-F7C6994276A7}"/>
                </a:ext>
              </a:extLst>
            </p:cNvPr>
            <p:cNvSpPr/>
            <p:nvPr/>
          </p:nvSpPr>
          <p:spPr>
            <a:xfrm rot="18283353">
              <a:off x="3334405" y="4483892"/>
              <a:ext cx="1532064" cy="835551"/>
            </a:xfrm>
            <a:custGeom>
              <a:avLst/>
              <a:gdLst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796319 w 796319"/>
                <a:gd name="connsiteY2" fmla="*/ 77120 h 77120"/>
                <a:gd name="connsiteX3" fmla="*/ 0 w 796319"/>
                <a:gd name="connsiteY3" fmla="*/ 77120 h 77120"/>
                <a:gd name="connsiteX4" fmla="*/ 0 w 796319"/>
                <a:gd name="connsiteY4" fmla="*/ 0 h 77120"/>
                <a:gd name="connsiteX0" fmla="*/ 0 w 796319"/>
                <a:gd name="connsiteY0" fmla="*/ 0 h 89820"/>
                <a:gd name="connsiteX1" fmla="*/ 796319 w 796319"/>
                <a:gd name="connsiteY1" fmla="*/ 0 h 89820"/>
                <a:gd name="connsiteX2" fmla="*/ 542319 w 796319"/>
                <a:gd name="connsiteY2" fmla="*/ 89820 h 89820"/>
                <a:gd name="connsiteX3" fmla="*/ 0 w 796319"/>
                <a:gd name="connsiteY3" fmla="*/ 77120 h 89820"/>
                <a:gd name="connsiteX4" fmla="*/ 0 w 796319"/>
                <a:gd name="connsiteY4" fmla="*/ 0 h 89820"/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0 w 796319"/>
                <a:gd name="connsiteY2" fmla="*/ 77120 h 77120"/>
                <a:gd name="connsiteX3" fmla="*/ 0 w 796319"/>
                <a:gd name="connsiteY3" fmla="*/ 0 h 77120"/>
                <a:gd name="connsiteX0" fmla="*/ 1498600 w 1498600"/>
                <a:gd name="connsiteY0" fmla="*/ 1117600 h 1117600"/>
                <a:gd name="connsiteX1" fmla="*/ 796319 w 1498600"/>
                <a:gd name="connsiteY1" fmla="*/ 0 h 1117600"/>
                <a:gd name="connsiteX2" fmla="*/ 0 w 1498600"/>
                <a:gd name="connsiteY2" fmla="*/ 77120 h 1117600"/>
                <a:gd name="connsiteX3" fmla="*/ 1498600 w 1498600"/>
                <a:gd name="connsiteY3" fmla="*/ 1117600 h 1117600"/>
                <a:gd name="connsiteX0" fmla="*/ 1498600 w 1498600"/>
                <a:gd name="connsiteY0" fmla="*/ 1117600 h 1122379"/>
                <a:gd name="connsiteX1" fmla="*/ 796319 w 1498600"/>
                <a:gd name="connsiteY1" fmla="*/ 0 h 1122379"/>
                <a:gd name="connsiteX2" fmla="*/ 0 w 1498600"/>
                <a:gd name="connsiteY2" fmla="*/ 77120 h 1122379"/>
                <a:gd name="connsiteX3" fmla="*/ 1498600 w 1498600"/>
                <a:gd name="connsiteY3" fmla="*/ 1117600 h 1122379"/>
                <a:gd name="connsiteX0" fmla="*/ 1498600 w 1498600"/>
                <a:gd name="connsiteY0" fmla="*/ 1117600 h 1122687"/>
                <a:gd name="connsiteX1" fmla="*/ 796319 w 1498600"/>
                <a:gd name="connsiteY1" fmla="*/ 0 h 1122687"/>
                <a:gd name="connsiteX2" fmla="*/ 0 w 1498600"/>
                <a:gd name="connsiteY2" fmla="*/ 77120 h 1122687"/>
                <a:gd name="connsiteX3" fmla="*/ 1498600 w 1498600"/>
                <a:gd name="connsiteY3" fmla="*/ 1117600 h 1122687"/>
                <a:gd name="connsiteX0" fmla="*/ 1498600 w 1504941"/>
                <a:gd name="connsiteY0" fmla="*/ 1117600 h 1122687"/>
                <a:gd name="connsiteX1" fmla="*/ 796319 w 1504941"/>
                <a:gd name="connsiteY1" fmla="*/ 0 h 1122687"/>
                <a:gd name="connsiteX2" fmla="*/ 0 w 1504941"/>
                <a:gd name="connsiteY2" fmla="*/ 77120 h 1122687"/>
                <a:gd name="connsiteX3" fmla="*/ 1498600 w 1504941"/>
                <a:gd name="connsiteY3" fmla="*/ 1117600 h 1122687"/>
                <a:gd name="connsiteX0" fmla="*/ 1498600 w 1514907"/>
                <a:gd name="connsiteY0" fmla="*/ 1117600 h 1122687"/>
                <a:gd name="connsiteX1" fmla="*/ 796319 w 1514907"/>
                <a:gd name="connsiteY1" fmla="*/ 0 h 1122687"/>
                <a:gd name="connsiteX2" fmla="*/ 0 w 1514907"/>
                <a:gd name="connsiteY2" fmla="*/ 77120 h 1122687"/>
                <a:gd name="connsiteX3" fmla="*/ 1498600 w 1514907"/>
                <a:gd name="connsiteY3" fmla="*/ 1117600 h 1122687"/>
                <a:gd name="connsiteX0" fmla="*/ 1498600 w 1527654"/>
                <a:gd name="connsiteY0" fmla="*/ 1117600 h 1122687"/>
                <a:gd name="connsiteX1" fmla="*/ 796319 w 1527654"/>
                <a:gd name="connsiteY1" fmla="*/ 0 h 1122687"/>
                <a:gd name="connsiteX2" fmla="*/ 0 w 1527654"/>
                <a:gd name="connsiteY2" fmla="*/ 77120 h 1122687"/>
                <a:gd name="connsiteX3" fmla="*/ 1498600 w 1527654"/>
                <a:gd name="connsiteY3" fmla="*/ 1117600 h 1122687"/>
                <a:gd name="connsiteX0" fmla="*/ 1498600 w 1527654"/>
                <a:gd name="connsiteY0" fmla="*/ 1117600 h 1135911"/>
                <a:gd name="connsiteX1" fmla="*/ 796319 w 1527654"/>
                <a:gd name="connsiteY1" fmla="*/ 0 h 1135911"/>
                <a:gd name="connsiteX2" fmla="*/ 0 w 1527654"/>
                <a:gd name="connsiteY2" fmla="*/ 77120 h 1135911"/>
                <a:gd name="connsiteX3" fmla="*/ 1498600 w 1527654"/>
                <a:gd name="connsiteY3" fmla="*/ 1117600 h 1135911"/>
                <a:gd name="connsiteX0" fmla="*/ 1498600 w 1532064"/>
                <a:gd name="connsiteY0" fmla="*/ 1117600 h 1135911"/>
                <a:gd name="connsiteX1" fmla="*/ 796319 w 1532064"/>
                <a:gd name="connsiteY1" fmla="*/ 0 h 1135911"/>
                <a:gd name="connsiteX2" fmla="*/ 0 w 1532064"/>
                <a:gd name="connsiteY2" fmla="*/ 77120 h 1135911"/>
                <a:gd name="connsiteX3" fmla="*/ 1498600 w 1532064"/>
                <a:gd name="connsiteY3" fmla="*/ 1117600 h 1135911"/>
                <a:gd name="connsiteX0" fmla="*/ 1498600 w 1532064"/>
                <a:gd name="connsiteY0" fmla="*/ 1117600 h 1150870"/>
                <a:gd name="connsiteX1" fmla="*/ 796319 w 1532064"/>
                <a:gd name="connsiteY1" fmla="*/ 0 h 1150870"/>
                <a:gd name="connsiteX2" fmla="*/ 0 w 1532064"/>
                <a:gd name="connsiteY2" fmla="*/ 77120 h 1150870"/>
                <a:gd name="connsiteX3" fmla="*/ 1498600 w 1532064"/>
                <a:gd name="connsiteY3" fmla="*/ 1117600 h 115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2064" h="1150870">
                  <a:moveTo>
                    <a:pt x="1498600" y="1117600"/>
                  </a:moveTo>
                  <a:cubicBezTo>
                    <a:pt x="1686781" y="992717"/>
                    <a:pt x="1030413" y="372533"/>
                    <a:pt x="796319" y="0"/>
                  </a:cubicBezTo>
                  <a:lnTo>
                    <a:pt x="0" y="77120"/>
                  </a:lnTo>
                  <a:cubicBezTo>
                    <a:pt x="4233" y="474747"/>
                    <a:pt x="675217" y="1329573"/>
                    <a:pt x="1498600" y="1117600"/>
                  </a:cubicBezTo>
                  <a:close/>
                </a:path>
              </a:pathLst>
            </a:custGeom>
            <a:solidFill>
              <a:srgbClr val="D497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8136D9C-3B78-49B8-A38E-27632C50F777}"/>
                </a:ext>
              </a:extLst>
            </p:cNvPr>
            <p:cNvSpPr/>
            <p:nvPr/>
          </p:nvSpPr>
          <p:spPr>
            <a:xfrm rot="20687640">
              <a:off x="4749738" y="1903727"/>
              <a:ext cx="787400" cy="65499"/>
            </a:xfrm>
            <a:custGeom>
              <a:avLst/>
              <a:gdLst>
                <a:gd name="connsiteX0" fmla="*/ 0 w 787400"/>
                <a:gd name="connsiteY0" fmla="*/ 65499 h 65499"/>
                <a:gd name="connsiteX1" fmla="*/ 241300 w 787400"/>
                <a:gd name="connsiteY1" fmla="*/ 1999 h 65499"/>
                <a:gd name="connsiteX2" fmla="*/ 787400 w 787400"/>
                <a:gd name="connsiteY2" fmla="*/ 14699 h 65499"/>
                <a:gd name="connsiteX3" fmla="*/ 787400 w 787400"/>
                <a:gd name="connsiteY3" fmla="*/ 14699 h 6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400" h="65499">
                  <a:moveTo>
                    <a:pt x="0" y="65499"/>
                  </a:moveTo>
                  <a:cubicBezTo>
                    <a:pt x="55033" y="37982"/>
                    <a:pt x="110067" y="10466"/>
                    <a:pt x="241300" y="1999"/>
                  </a:cubicBezTo>
                  <a:cubicBezTo>
                    <a:pt x="372533" y="-6468"/>
                    <a:pt x="787400" y="14699"/>
                    <a:pt x="787400" y="14699"/>
                  </a:cubicBezTo>
                  <a:lnTo>
                    <a:pt x="787400" y="1469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C0EC0CF-1E72-4291-9B0C-33E5D16F0635}"/>
                </a:ext>
              </a:extLst>
            </p:cNvPr>
            <p:cNvSpPr/>
            <p:nvPr/>
          </p:nvSpPr>
          <p:spPr>
            <a:xfrm>
              <a:off x="4767426" y="1998053"/>
              <a:ext cx="927100" cy="77120"/>
            </a:xfrm>
            <a:custGeom>
              <a:avLst/>
              <a:gdLst>
                <a:gd name="connsiteX0" fmla="*/ 0 w 787400"/>
                <a:gd name="connsiteY0" fmla="*/ 65499 h 65499"/>
                <a:gd name="connsiteX1" fmla="*/ 241300 w 787400"/>
                <a:gd name="connsiteY1" fmla="*/ 1999 h 65499"/>
                <a:gd name="connsiteX2" fmla="*/ 787400 w 787400"/>
                <a:gd name="connsiteY2" fmla="*/ 14699 h 65499"/>
                <a:gd name="connsiteX3" fmla="*/ 787400 w 787400"/>
                <a:gd name="connsiteY3" fmla="*/ 14699 h 6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400" h="65499">
                  <a:moveTo>
                    <a:pt x="0" y="65499"/>
                  </a:moveTo>
                  <a:cubicBezTo>
                    <a:pt x="55033" y="37982"/>
                    <a:pt x="110067" y="10466"/>
                    <a:pt x="241300" y="1999"/>
                  </a:cubicBezTo>
                  <a:cubicBezTo>
                    <a:pt x="372533" y="-6468"/>
                    <a:pt x="787400" y="14699"/>
                    <a:pt x="787400" y="14699"/>
                  </a:cubicBezTo>
                  <a:lnTo>
                    <a:pt x="787400" y="1469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43074F0-101C-4DC1-8083-BC0BE0676AA8}"/>
                </a:ext>
              </a:extLst>
            </p:cNvPr>
            <p:cNvSpPr/>
            <p:nvPr/>
          </p:nvSpPr>
          <p:spPr>
            <a:xfrm rot="700285" flipV="1">
              <a:off x="4760085" y="2159056"/>
              <a:ext cx="799395" cy="66497"/>
            </a:xfrm>
            <a:custGeom>
              <a:avLst/>
              <a:gdLst>
                <a:gd name="connsiteX0" fmla="*/ 0 w 787400"/>
                <a:gd name="connsiteY0" fmla="*/ 65499 h 65499"/>
                <a:gd name="connsiteX1" fmla="*/ 241300 w 787400"/>
                <a:gd name="connsiteY1" fmla="*/ 1999 h 65499"/>
                <a:gd name="connsiteX2" fmla="*/ 787400 w 787400"/>
                <a:gd name="connsiteY2" fmla="*/ 14699 h 65499"/>
                <a:gd name="connsiteX3" fmla="*/ 787400 w 787400"/>
                <a:gd name="connsiteY3" fmla="*/ 14699 h 6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400" h="65499">
                  <a:moveTo>
                    <a:pt x="0" y="65499"/>
                  </a:moveTo>
                  <a:cubicBezTo>
                    <a:pt x="55033" y="37982"/>
                    <a:pt x="110067" y="10466"/>
                    <a:pt x="241300" y="1999"/>
                  </a:cubicBezTo>
                  <a:cubicBezTo>
                    <a:pt x="372533" y="-6468"/>
                    <a:pt x="787400" y="14699"/>
                    <a:pt x="787400" y="14699"/>
                  </a:cubicBezTo>
                  <a:lnTo>
                    <a:pt x="787400" y="1469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F09A18B-AAD3-4CBE-9FC1-85AE1B66CABC}"/>
                </a:ext>
              </a:extLst>
            </p:cNvPr>
            <p:cNvSpPr/>
            <p:nvPr/>
          </p:nvSpPr>
          <p:spPr>
            <a:xfrm rot="648597" flipH="1">
              <a:off x="3237311" y="1909959"/>
              <a:ext cx="787400" cy="65499"/>
            </a:xfrm>
            <a:custGeom>
              <a:avLst/>
              <a:gdLst>
                <a:gd name="connsiteX0" fmla="*/ 0 w 787400"/>
                <a:gd name="connsiteY0" fmla="*/ 65499 h 65499"/>
                <a:gd name="connsiteX1" fmla="*/ 241300 w 787400"/>
                <a:gd name="connsiteY1" fmla="*/ 1999 h 65499"/>
                <a:gd name="connsiteX2" fmla="*/ 787400 w 787400"/>
                <a:gd name="connsiteY2" fmla="*/ 14699 h 65499"/>
                <a:gd name="connsiteX3" fmla="*/ 787400 w 787400"/>
                <a:gd name="connsiteY3" fmla="*/ 14699 h 6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400" h="65499">
                  <a:moveTo>
                    <a:pt x="0" y="65499"/>
                  </a:moveTo>
                  <a:cubicBezTo>
                    <a:pt x="55033" y="37982"/>
                    <a:pt x="110067" y="10466"/>
                    <a:pt x="241300" y="1999"/>
                  </a:cubicBezTo>
                  <a:cubicBezTo>
                    <a:pt x="372533" y="-6468"/>
                    <a:pt x="787400" y="14699"/>
                    <a:pt x="787400" y="14699"/>
                  </a:cubicBezTo>
                  <a:lnTo>
                    <a:pt x="787400" y="1469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FC200B1-F166-45F2-B307-CC8225327318}"/>
                </a:ext>
              </a:extLst>
            </p:cNvPr>
            <p:cNvSpPr/>
            <p:nvPr/>
          </p:nvSpPr>
          <p:spPr>
            <a:xfrm rot="21092179" flipH="1">
              <a:off x="3086594" y="2039329"/>
              <a:ext cx="927100" cy="77120"/>
            </a:xfrm>
            <a:custGeom>
              <a:avLst/>
              <a:gdLst>
                <a:gd name="connsiteX0" fmla="*/ 0 w 787400"/>
                <a:gd name="connsiteY0" fmla="*/ 65499 h 65499"/>
                <a:gd name="connsiteX1" fmla="*/ 241300 w 787400"/>
                <a:gd name="connsiteY1" fmla="*/ 1999 h 65499"/>
                <a:gd name="connsiteX2" fmla="*/ 787400 w 787400"/>
                <a:gd name="connsiteY2" fmla="*/ 14699 h 65499"/>
                <a:gd name="connsiteX3" fmla="*/ 787400 w 787400"/>
                <a:gd name="connsiteY3" fmla="*/ 14699 h 6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400" h="65499">
                  <a:moveTo>
                    <a:pt x="0" y="65499"/>
                  </a:moveTo>
                  <a:cubicBezTo>
                    <a:pt x="55033" y="37982"/>
                    <a:pt x="110067" y="10466"/>
                    <a:pt x="241300" y="1999"/>
                  </a:cubicBezTo>
                  <a:cubicBezTo>
                    <a:pt x="372533" y="-6468"/>
                    <a:pt x="787400" y="14699"/>
                    <a:pt x="787400" y="14699"/>
                  </a:cubicBezTo>
                  <a:lnTo>
                    <a:pt x="787400" y="1469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0F4B64D-6754-413D-8876-CC16B294AE18}"/>
                </a:ext>
              </a:extLst>
            </p:cNvPr>
            <p:cNvSpPr/>
            <p:nvPr/>
          </p:nvSpPr>
          <p:spPr>
            <a:xfrm rot="20899715" flipH="1" flipV="1">
              <a:off x="3228483" y="2131151"/>
              <a:ext cx="799395" cy="66497"/>
            </a:xfrm>
            <a:custGeom>
              <a:avLst/>
              <a:gdLst>
                <a:gd name="connsiteX0" fmla="*/ 0 w 787400"/>
                <a:gd name="connsiteY0" fmla="*/ 65499 h 65499"/>
                <a:gd name="connsiteX1" fmla="*/ 241300 w 787400"/>
                <a:gd name="connsiteY1" fmla="*/ 1999 h 65499"/>
                <a:gd name="connsiteX2" fmla="*/ 787400 w 787400"/>
                <a:gd name="connsiteY2" fmla="*/ 14699 h 65499"/>
                <a:gd name="connsiteX3" fmla="*/ 787400 w 787400"/>
                <a:gd name="connsiteY3" fmla="*/ 14699 h 6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400" h="65499">
                  <a:moveTo>
                    <a:pt x="0" y="65499"/>
                  </a:moveTo>
                  <a:cubicBezTo>
                    <a:pt x="55033" y="37982"/>
                    <a:pt x="110067" y="10466"/>
                    <a:pt x="241300" y="1999"/>
                  </a:cubicBezTo>
                  <a:cubicBezTo>
                    <a:pt x="372533" y="-6468"/>
                    <a:pt x="787400" y="14699"/>
                    <a:pt x="787400" y="14699"/>
                  </a:cubicBezTo>
                  <a:lnTo>
                    <a:pt x="787400" y="1469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3748416-860D-41BA-8AC4-9B534649B3B8}"/>
                </a:ext>
              </a:extLst>
            </p:cNvPr>
            <p:cNvSpPr/>
            <p:nvPr/>
          </p:nvSpPr>
          <p:spPr>
            <a:xfrm>
              <a:off x="3983787" y="202487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0806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61</Words>
  <Application>Microsoft Office PowerPoint</Application>
  <PresentationFormat>Widescreen</PresentationFormat>
  <Paragraphs>14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53</cp:revision>
  <dcterms:created xsi:type="dcterms:W3CDTF">2025-01-24T12:21:45Z</dcterms:created>
  <dcterms:modified xsi:type="dcterms:W3CDTF">2025-01-31T16:49:11Z</dcterms:modified>
</cp:coreProperties>
</file>