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668-24D1-4A08-888E-B790B08AF33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7CEE-5144-4E81-AD70-6AE0EEA8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668-24D1-4A08-888E-B790B08AF33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7CEE-5144-4E81-AD70-6AE0EEA8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0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668-24D1-4A08-888E-B790B08AF33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7CEE-5144-4E81-AD70-6AE0EEA8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1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668-24D1-4A08-888E-B790B08AF33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7CEE-5144-4E81-AD70-6AE0EEA8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668-24D1-4A08-888E-B790B08AF33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7CEE-5144-4E81-AD70-6AE0EEA8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668-24D1-4A08-888E-B790B08AF33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7CEE-5144-4E81-AD70-6AE0EEA8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7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668-24D1-4A08-888E-B790B08AF33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7CEE-5144-4E81-AD70-6AE0EEA8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7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668-24D1-4A08-888E-B790B08AF33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7CEE-5144-4E81-AD70-6AE0EEA8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668-24D1-4A08-888E-B790B08AF33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7CEE-5144-4E81-AD70-6AE0EEA8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8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668-24D1-4A08-888E-B790B08AF33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7CEE-5144-4E81-AD70-6AE0EEA8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C668-24D1-4A08-888E-B790B08AF33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7CEE-5144-4E81-AD70-6AE0EEA8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1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4C668-24D1-4A08-888E-B790B08AF33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F7CEE-5144-4E81-AD70-6AE0EEA8E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7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C07E7F-447B-4A05-8F53-632EA05739AB}"/>
              </a:ext>
            </a:extLst>
          </p:cNvPr>
          <p:cNvSpPr txBox="1"/>
          <p:nvPr/>
        </p:nvSpPr>
        <p:spPr>
          <a:xfrm>
            <a:off x="0" y="726622"/>
            <a:ext cx="6858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nnie and the </a:t>
            </a: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r>
              <a:rPr kumimoji="0" lang="en-US" sz="9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7D068D-D0BE-4925-A1D9-1F80608E942C}"/>
              </a:ext>
            </a:extLst>
          </p:cNvPr>
          <p:cNvGrpSpPr/>
          <p:nvPr/>
        </p:nvGrpSpPr>
        <p:grpSpPr>
          <a:xfrm>
            <a:off x="400360" y="5205678"/>
            <a:ext cx="2522087" cy="3206459"/>
            <a:chOff x="5610094" y="2697029"/>
            <a:chExt cx="1108250" cy="1408975"/>
          </a:xfrm>
        </p:grpSpPr>
        <p:sp>
          <p:nvSpPr>
            <p:cNvPr id="7" name="Rectangle 56">
              <a:extLst>
                <a:ext uri="{FF2B5EF4-FFF2-40B4-BE49-F238E27FC236}">
                  <a16:creationId xmlns:a16="http://schemas.microsoft.com/office/drawing/2014/main" id="{CE753290-9377-4375-8827-BADFE2BEA5F9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57">
              <a:extLst>
                <a:ext uri="{FF2B5EF4-FFF2-40B4-BE49-F238E27FC236}">
                  <a16:creationId xmlns:a16="http://schemas.microsoft.com/office/drawing/2014/main" id="{BE741EEF-3DB0-433E-804D-3EDF23695EB5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55">
              <a:extLst>
                <a:ext uri="{FF2B5EF4-FFF2-40B4-BE49-F238E27FC236}">
                  <a16:creationId xmlns:a16="http://schemas.microsoft.com/office/drawing/2014/main" id="{8A4427F4-6C4D-4131-A546-33BF71AB6280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3000">
                  <a:srgbClr val="C00000"/>
                </a:gs>
              </a:gsLst>
              <a:lin ang="12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26914C5-2E27-4823-BA99-9EAC06ABEF10}"/>
              </a:ext>
            </a:extLst>
          </p:cNvPr>
          <p:cNvGrpSpPr/>
          <p:nvPr/>
        </p:nvGrpSpPr>
        <p:grpSpPr>
          <a:xfrm>
            <a:off x="1854710" y="3773610"/>
            <a:ext cx="4949674" cy="7176233"/>
            <a:chOff x="3271234" y="707035"/>
            <a:chExt cx="2425424" cy="3516475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749486FD-ED2D-479A-BD3F-88DA429E05F1}"/>
                </a:ext>
              </a:extLst>
            </p:cNvPr>
            <p:cNvSpPr/>
            <p:nvPr/>
          </p:nvSpPr>
          <p:spPr>
            <a:xfrm flipH="1">
              <a:off x="4231418" y="3309110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E7916C4-0222-4539-8B4C-110AEC2FCE27}"/>
                </a:ext>
              </a:extLst>
            </p:cNvPr>
            <p:cNvSpPr/>
            <p:nvPr/>
          </p:nvSpPr>
          <p:spPr>
            <a:xfrm>
              <a:off x="4216255" y="3303025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A26E209-AF93-4D75-8082-02CC24597566}"/>
                </a:ext>
              </a:extLst>
            </p:cNvPr>
            <p:cNvSpPr/>
            <p:nvPr/>
          </p:nvSpPr>
          <p:spPr>
            <a:xfrm rot="5128095">
              <a:off x="3759646" y="2592106"/>
              <a:ext cx="1772064" cy="936642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5E17A49-7C42-4215-A3F4-5B5B905F65A0}"/>
                </a:ext>
              </a:extLst>
            </p:cNvPr>
            <p:cNvSpPr/>
            <p:nvPr/>
          </p:nvSpPr>
          <p:spPr>
            <a:xfrm>
              <a:off x="4181469" y="2069565"/>
              <a:ext cx="868019" cy="616227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47B450-28CC-4773-AC6B-C395C444187B}"/>
                </a:ext>
              </a:extLst>
            </p:cNvPr>
            <p:cNvSpPr/>
            <p:nvPr/>
          </p:nvSpPr>
          <p:spPr>
            <a:xfrm>
              <a:off x="3879792" y="1183206"/>
              <a:ext cx="1338469" cy="107342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98D4797D-39CC-4A2F-865E-5406B2DD0C1A}"/>
                </a:ext>
              </a:extLst>
            </p:cNvPr>
            <p:cNvSpPr/>
            <p:nvPr/>
          </p:nvSpPr>
          <p:spPr>
            <a:xfrm>
              <a:off x="4344227" y="2220344"/>
              <a:ext cx="885527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F053F4A5-CC89-4530-8503-D0BCB12DBD9C}"/>
                </a:ext>
              </a:extLst>
            </p:cNvPr>
            <p:cNvSpPr/>
            <p:nvPr/>
          </p:nvSpPr>
          <p:spPr>
            <a:xfrm flipH="1">
              <a:off x="4782258" y="778432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72B201EF-05B6-4F0A-BD42-0288E9E41858}"/>
                </a:ext>
              </a:extLst>
            </p:cNvPr>
            <p:cNvSpPr/>
            <p:nvPr/>
          </p:nvSpPr>
          <p:spPr>
            <a:xfrm>
              <a:off x="3271234" y="837933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DB1677A-2AC5-4EB6-B181-63B7E2A08BC0}"/>
                </a:ext>
              </a:extLst>
            </p:cNvPr>
            <p:cNvSpPr/>
            <p:nvPr/>
          </p:nvSpPr>
          <p:spPr>
            <a:xfrm flipH="1">
              <a:off x="5135056" y="707035"/>
              <a:ext cx="207848" cy="1666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D1AF4C9-C310-44E9-A5DA-BC43DE343D6E}"/>
                </a:ext>
              </a:extLst>
            </p:cNvPr>
            <p:cNvSpPr/>
            <p:nvPr/>
          </p:nvSpPr>
          <p:spPr>
            <a:xfrm flipH="1">
              <a:off x="3653131" y="719883"/>
              <a:ext cx="207848" cy="1666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1DB326B-FA95-40DC-8A25-E1404F29383A}"/>
                </a:ext>
              </a:extLst>
            </p:cNvPr>
            <p:cNvSpPr/>
            <p:nvPr/>
          </p:nvSpPr>
          <p:spPr>
            <a:xfrm flipH="1">
              <a:off x="5167506" y="2674042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20067AE-0A33-4731-A17B-6F76D7E7CAE2}"/>
                </a:ext>
              </a:extLst>
            </p:cNvPr>
            <p:cNvSpPr/>
            <p:nvPr/>
          </p:nvSpPr>
          <p:spPr>
            <a:xfrm flipH="1">
              <a:off x="5063489" y="3705550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402CFEF-0621-475F-84DA-791F81B300BF}"/>
                </a:ext>
              </a:extLst>
            </p:cNvPr>
            <p:cNvSpPr/>
            <p:nvPr/>
          </p:nvSpPr>
          <p:spPr>
            <a:xfrm>
              <a:off x="4185304" y="3734088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D96CF535-6AED-4C9B-9E2D-3DB2EADADFD0}"/>
                </a:ext>
              </a:extLst>
            </p:cNvPr>
            <p:cNvSpPr/>
            <p:nvPr/>
          </p:nvSpPr>
          <p:spPr>
            <a:xfrm rot="2611023" flipH="1">
              <a:off x="4609257" y="1431361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A0558F5B-45CB-43FE-9D1E-2F8B1BA37F1A}"/>
                </a:ext>
              </a:extLst>
            </p:cNvPr>
            <p:cNvSpPr/>
            <p:nvPr/>
          </p:nvSpPr>
          <p:spPr>
            <a:xfrm rot="2611023" flipH="1">
              <a:off x="4189181" y="1431363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406AAEB-9A64-4936-B360-BEEA1B42013B}"/>
                </a:ext>
              </a:extLst>
            </p:cNvPr>
            <p:cNvSpPr/>
            <p:nvPr/>
          </p:nvSpPr>
          <p:spPr>
            <a:xfrm flipH="1">
              <a:off x="4660145" y="1546691"/>
              <a:ext cx="295734" cy="23717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330876C-7310-4F07-B281-952FBC41E66C}"/>
                </a:ext>
              </a:extLst>
            </p:cNvPr>
            <p:cNvSpPr/>
            <p:nvPr/>
          </p:nvSpPr>
          <p:spPr>
            <a:xfrm rot="15727395" flipH="1">
              <a:off x="4739606" y="157400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746C31D-EB00-4F49-AF08-8A06E1142426}"/>
                </a:ext>
              </a:extLst>
            </p:cNvPr>
            <p:cNvSpPr/>
            <p:nvPr/>
          </p:nvSpPr>
          <p:spPr>
            <a:xfrm flipV="1">
              <a:off x="4772636" y="1644384"/>
              <a:ext cx="73099" cy="7309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B0E5F59-A945-4009-AF63-3C1E8F2DE8DC}"/>
                </a:ext>
              </a:extLst>
            </p:cNvPr>
            <p:cNvSpPr/>
            <p:nvPr/>
          </p:nvSpPr>
          <p:spPr>
            <a:xfrm flipH="1">
              <a:off x="4190543" y="1554651"/>
              <a:ext cx="295734" cy="23717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4FEEF70A-9D6C-4E54-ACAC-5FC49815FDC6}"/>
                </a:ext>
              </a:extLst>
            </p:cNvPr>
            <p:cNvSpPr/>
            <p:nvPr/>
          </p:nvSpPr>
          <p:spPr>
            <a:xfrm rot="2611023" flipV="1">
              <a:off x="4400440" y="1671856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98143B9-53B4-4535-A9A1-8C34B494DAB8}"/>
                </a:ext>
              </a:extLst>
            </p:cNvPr>
            <p:cNvSpPr/>
            <p:nvPr/>
          </p:nvSpPr>
          <p:spPr>
            <a:xfrm rot="15727395" flipH="1">
              <a:off x="4278758" y="1571719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8F30A51-51B9-4C0E-9A3A-BA893CF19A48}"/>
                </a:ext>
              </a:extLst>
            </p:cNvPr>
            <p:cNvSpPr/>
            <p:nvPr/>
          </p:nvSpPr>
          <p:spPr>
            <a:xfrm flipV="1">
              <a:off x="4306372" y="1645901"/>
              <a:ext cx="73099" cy="7309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A9DD1B2-2FA4-4671-9811-C198A8E0BBB2}"/>
                </a:ext>
              </a:extLst>
            </p:cNvPr>
            <p:cNvSpPr/>
            <p:nvPr/>
          </p:nvSpPr>
          <p:spPr>
            <a:xfrm rot="20424413" flipH="1">
              <a:off x="4119011" y="2229619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0CD58EF-3AC5-40E5-9783-A1DE3F896DA9}"/>
                </a:ext>
              </a:extLst>
            </p:cNvPr>
            <p:cNvSpPr/>
            <p:nvPr/>
          </p:nvSpPr>
          <p:spPr>
            <a:xfrm>
              <a:off x="4051107" y="2655167"/>
              <a:ext cx="149885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33FEC5C4-18FC-418C-9688-A3B6E0220976}"/>
                </a:ext>
              </a:extLst>
            </p:cNvPr>
            <p:cNvSpPr/>
            <p:nvPr/>
          </p:nvSpPr>
          <p:spPr>
            <a:xfrm>
              <a:off x="4377679" y="2655240"/>
              <a:ext cx="885527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5A16444-4B1A-4A2A-99EA-42AAF17DABBF}"/>
                </a:ext>
              </a:extLst>
            </p:cNvPr>
            <p:cNvSpPr/>
            <p:nvPr/>
          </p:nvSpPr>
          <p:spPr>
            <a:xfrm flipH="1">
              <a:off x="5200663" y="3083119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4FB70D3-1C54-46A8-AF8E-EA1303522C8E}"/>
                </a:ext>
              </a:extLst>
            </p:cNvPr>
            <p:cNvSpPr/>
            <p:nvPr/>
          </p:nvSpPr>
          <p:spPr>
            <a:xfrm rot="20424413" flipH="1">
              <a:off x="4152168" y="2638696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F5F5B7-0D47-4049-8F84-4A77BBC18297}"/>
                </a:ext>
              </a:extLst>
            </p:cNvPr>
            <p:cNvSpPr/>
            <p:nvPr/>
          </p:nvSpPr>
          <p:spPr>
            <a:xfrm>
              <a:off x="4084264" y="3064244"/>
              <a:ext cx="149885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0" name="AIVoiceGenerator_com_3-01-2025T23_35_24_ F">
            <a:hlinkClick r:id="" action="ppaction://media"/>
            <a:extLst>
              <a:ext uri="{FF2B5EF4-FFF2-40B4-BE49-F238E27FC236}">
                <a16:creationId xmlns:a16="http://schemas.microsoft.com/office/drawing/2014/main" id="{04F295CF-06CB-42F0-9C1A-7FFFDDD095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3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2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068F5B2-23B8-4233-A630-339105B087AB}"/>
              </a:ext>
            </a:extLst>
          </p:cNvPr>
          <p:cNvGrpSpPr/>
          <p:nvPr/>
        </p:nvGrpSpPr>
        <p:grpSpPr>
          <a:xfrm>
            <a:off x="1947103" y="4097662"/>
            <a:ext cx="4719680" cy="5068771"/>
            <a:chOff x="2886139" y="689203"/>
            <a:chExt cx="3599801" cy="3866060"/>
          </a:xfrm>
        </p:grpSpPr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9B9CDAD2-9F01-4CDF-ABB2-3D8ADE261832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13">
              <a:extLst>
                <a:ext uri="{FF2B5EF4-FFF2-40B4-BE49-F238E27FC236}">
                  <a16:creationId xmlns:a16="http://schemas.microsoft.com/office/drawing/2014/main" id="{2C971CF8-D99F-4467-9A52-D47B782B3D0C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Cloud 41">
              <a:extLst>
                <a:ext uri="{FF2B5EF4-FFF2-40B4-BE49-F238E27FC236}">
                  <a16:creationId xmlns:a16="http://schemas.microsoft.com/office/drawing/2014/main" id="{CC3211E4-886A-4676-B64B-4C5C5F1C4206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F4B9D62A-DC5C-404F-8818-A4B906BA6979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E8F9B51D-9760-418E-B2BB-F42C7842AFD6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19">
              <a:extLst>
                <a:ext uri="{FF2B5EF4-FFF2-40B4-BE49-F238E27FC236}">
                  <a16:creationId xmlns:a16="http://schemas.microsoft.com/office/drawing/2014/main" id="{228C5DCD-C027-446F-9696-5CC7565FF723}"/>
                </a:ext>
              </a:extLst>
            </p:cNvPr>
            <p:cNvSpPr/>
            <p:nvPr/>
          </p:nvSpPr>
          <p:spPr>
            <a:xfrm rot="21406047">
              <a:off x="3142516" y="354986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28B52195-4FCC-476B-8D49-603D51D66D09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EB79609-44A8-4BED-82C5-5C39184F9405}"/>
              </a:ext>
            </a:extLst>
          </p:cNvPr>
          <p:cNvSpPr txBox="1"/>
          <p:nvPr/>
        </p:nvSpPr>
        <p:spPr>
          <a:xfrm>
            <a:off x="358886" y="36393"/>
            <a:ext cx="62865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nnie the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</a:rPr>
              <a:t>A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nt is hungry.</a:t>
            </a:r>
          </a:p>
        </p:txBody>
      </p:sp>
      <p:pic>
        <p:nvPicPr>
          <p:cNvPr id="2" name="AIVoiceGenerator_com_3-01-2025T23_36_47_ F">
            <a:hlinkClick r:id="" action="ppaction://media"/>
            <a:extLst>
              <a:ext uri="{FF2B5EF4-FFF2-40B4-BE49-F238E27FC236}">
                <a16:creationId xmlns:a16="http://schemas.microsoft.com/office/drawing/2014/main" id="{7F635747-158A-429F-B25A-1CFE776334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2EAA8BF-18FA-456A-8E50-EBC9F7C8B8E3}"/>
              </a:ext>
            </a:extLst>
          </p:cNvPr>
          <p:cNvGrpSpPr/>
          <p:nvPr/>
        </p:nvGrpSpPr>
        <p:grpSpPr>
          <a:xfrm>
            <a:off x="-108847" y="6507900"/>
            <a:ext cx="3130289" cy="4538416"/>
            <a:chOff x="3271234" y="707035"/>
            <a:chExt cx="2425424" cy="3516475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45C1FD40-8647-4496-8305-3DCDB31EB7F7}"/>
                </a:ext>
              </a:extLst>
            </p:cNvPr>
            <p:cNvSpPr/>
            <p:nvPr/>
          </p:nvSpPr>
          <p:spPr>
            <a:xfrm flipH="1">
              <a:off x="4231418" y="3309110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402F9659-A83C-479E-9CA2-A145BE3FF811}"/>
                </a:ext>
              </a:extLst>
            </p:cNvPr>
            <p:cNvSpPr/>
            <p:nvPr/>
          </p:nvSpPr>
          <p:spPr>
            <a:xfrm>
              <a:off x="4216255" y="3303025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6E4204-2576-4EE3-A997-E0396090BABF}"/>
                </a:ext>
              </a:extLst>
            </p:cNvPr>
            <p:cNvSpPr/>
            <p:nvPr/>
          </p:nvSpPr>
          <p:spPr>
            <a:xfrm rot="5128095">
              <a:off x="3759646" y="2592106"/>
              <a:ext cx="1772064" cy="936642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5A48AD-61E0-4293-A87D-CC84D83CDF44}"/>
                </a:ext>
              </a:extLst>
            </p:cNvPr>
            <p:cNvSpPr/>
            <p:nvPr/>
          </p:nvSpPr>
          <p:spPr>
            <a:xfrm>
              <a:off x="4181469" y="2069565"/>
              <a:ext cx="868019" cy="616227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68EC80-FC9A-48D5-814F-9D8E160C78AE}"/>
                </a:ext>
              </a:extLst>
            </p:cNvPr>
            <p:cNvSpPr/>
            <p:nvPr/>
          </p:nvSpPr>
          <p:spPr>
            <a:xfrm>
              <a:off x="3879792" y="1183206"/>
              <a:ext cx="1338469" cy="107342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D674EB6A-63EE-47BB-B1F8-F689D3033E18}"/>
                </a:ext>
              </a:extLst>
            </p:cNvPr>
            <p:cNvSpPr/>
            <p:nvPr/>
          </p:nvSpPr>
          <p:spPr>
            <a:xfrm>
              <a:off x="4344227" y="2220344"/>
              <a:ext cx="885527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4AB4CD1A-5E55-47AF-B598-072A0405E7C8}"/>
                </a:ext>
              </a:extLst>
            </p:cNvPr>
            <p:cNvSpPr/>
            <p:nvPr/>
          </p:nvSpPr>
          <p:spPr>
            <a:xfrm flipH="1">
              <a:off x="4782258" y="778432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8846DAFA-B286-4BA1-BA5E-EF8F0592574E}"/>
                </a:ext>
              </a:extLst>
            </p:cNvPr>
            <p:cNvSpPr/>
            <p:nvPr/>
          </p:nvSpPr>
          <p:spPr>
            <a:xfrm>
              <a:off x="3271234" y="837933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CC4E61-4A28-4B87-B970-8F668D36C3E8}"/>
                </a:ext>
              </a:extLst>
            </p:cNvPr>
            <p:cNvSpPr/>
            <p:nvPr/>
          </p:nvSpPr>
          <p:spPr>
            <a:xfrm flipH="1">
              <a:off x="5135056" y="707035"/>
              <a:ext cx="207848" cy="1666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21B4131-6B94-45C9-840B-18525DDBF8D4}"/>
                </a:ext>
              </a:extLst>
            </p:cNvPr>
            <p:cNvSpPr/>
            <p:nvPr/>
          </p:nvSpPr>
          <p:spPr>
            <a:xfrm flipH="1">
              <a:off x="3653131" y="719883"/>
              <a:ext cx="207848" cy="1666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E7134B6-B89A-4014-9847-8772A7620C93}"/>
                </a:ext>
              </a:extLst>
            </p:cNvPr>
            <p:cNvSpPr/>
            <p:nvPr/>
          </p:nvSpPr>
          <p:spPr>
            <a:xfrm flipH="1">
              <a:off x="5167506" y="2674042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5944108-8F0A-489C-82DB-492BE7D6A33F}"/>
                </a:ext>
              </a:extLst>
            </p:cNvPr>
            <p:cNvSpPr/>
            <p:nvPr/>
          </p:nvSpPr>
          <p:spPr>
            <a:xfrm flipH="1">
              <a:off x="5063489" y="3705550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69A7410-4D78-4451-B866-E9190C0D6088}"/>
                </a:ext>
              </a:extLst>
            </p:cNvPr>
            <p:cNvSpPr/>
            <p:nvPr/>
          </p:nvSpPr>
          <p:spPr>
            <a:xfrm>
              <a:off x="4185304" y="3734088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3698D438-91B8-4D60-B5A3-0F8F72B207E1}"/>
                </a:ext>
              </a:extLst>
            </p:cNvPr>
            <p:cNvSpPr/>
            <p:nvPr/>
          </p:nvSpPr>
          <p:spPr>
            <a:xfrm rot="2751596" flipH="1">
              <a:off x="4767872" y="1416990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4CF3A4FE-D363-4984-AD24-55932686B001}"/>
                </a:ext>
              </a:extLst>
            </p:cNvPr>
            <p:cNvSpPr/>
            <p:nvPr/>
          </p:nvSpPr>
          <p:spPr>
            <a:xfrm rot="2185979" flipH="1">
              <a:off x="4238082" y="1467889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BA194AB-836E-4EBE-BD8F-01A7AEC624C1}"/>
                </a:ext>
              </a:extLst>
            </p:cNvPr>
            <p:cNvSpPr/>
            <p:nvPr/>
          </p:nvSpPr>
          <p:spPr>
            <a:xfrm flipH="1">
              <a:off x="4792319" y="1546692"/>
              <a:ext cx="295734" cy="23717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CCD8A19-7F85-412A-BC4D-F66C13C20A95}"/>
                </a:ext>
              </a:extLst>
            </p:cNvPr>
            <p:cNvSpPr/>
            <p:nvPr/>
          </p:nvSpPr>
          <p:spPr>
            <a:xfrm rot="20703323" flipH="1">
              <a:off x="4932466" y="156117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3224E63-7FB5-486D-A5A9-4A4C214C4B17}"/>
                </a:ext>
              </a:extLst>
            </p:cNvPr>
            <p:cNvSpPr/>
            <p:nvPr/>
          </p:nvSpPr>
          <p:spPr>
            <a:xfrm flipV="1">
              <a:off x="5006499" y="1618303"/>
              <a:ext cx="73099" cy="7309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F8E851-5CA2-4C06-BE01-3CF2B2A45C8F}"/>
                </a:ext>
              </a:extLst>
            </p:cNvPr>
            <p:cNvSpPr/>
            <p:nvPr/>
          </p:nvSpPr>
          <p:spPr>
            <a:xfrm flipH="1">
              <a:off x="4322717" y="1554651"/>
              <a:ext cx="295734" cy="23717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1FF8CFC-9F7C-4FE8-AE9E-95AF36D4355C}"/>
                </a:ext>
              </a:extLst>
            </p:cNvPr>
            <p:cNvSpPr/>
            <p:nvPr/>
          </p:nvSpPr>
          <p:spPr>
            <a:xfrm rot="12198878" flipV="1">
              <a:off x="4574200" y="1815671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6937AB5-6D8B-4EDB-86EB-CF9EF61B014E}"/>
                </a:ext>
              </a:extLst>
            </p:cNvPr>
            <p:cNvSpPr/>
            <p:nvPr/>
          </p:nvSpPr>
          <p:spPr>
            <a:xfrm rot="20671910" flipH="1">
              <a:off x="4462812" y="1563148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69DA452-20ED-4891-9AC6-173F353A5943}"/>
                </a:ext>
              </a:extLst>
            </p:cNvPr>
            <p:cNvSpPr/>
            <p:nvPr/>
          </p:nvSpPr>
          <p:spPr>
            <a:xfrm flipV="1">
              <a:off x="4538439" y="1623938"/>
              <a:ext cx="73099" cy="7309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53BD2F50-6A19-49EC-8079-2078475047A2}"/>
                </a:ext>
              </a:extLst>
            </p:cNvPr>
            <p:cNvSpPr/>
            <p:nvPr/>
          </p:nvSpPr>
          <p:spPr>
            <a:xfrm rot="20424413" flipH="1">
              <a:off x="4119011" y="2229619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00CB7FD-1CE1-4153-B596-129C46A69FD6}"/>
                </a:ext>
              </a:extLst>
            </p:cNvPr>
            <p:cNvSpPr/>
            <p:nvPr/>
          </p:nvSpPr>
          <p:spPr>
            <a:xfrm>
              <a:off x="4051107" y="2655167"/>
              <a:ext cx="149885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c 50">
              <a:extLst>
                <a:ext uri="{FF2B5EF4-FFF2-40B4-BE49-F238E27FC236}">
                  <a16:creationId xmlns:a16="http://schemas.microsoft.com/office/drawing/2014/main" id="{8736886E-53F5-40BA-AC03-961AB66781B5}"/>
                </a:ext>
              </a:extLst>
            </p:cNvPr>
            <p:cNvSpPr/>
            <p:nvPr/>
          </p:nvSpPr>
          <p:spPr>
            <a:xfrm rot="9898549">
              <a:off x="4711167" y="2741748"/>
              <a:ext cx="410893" cy="492484"/>
            </a:xfrm>
            <a:custGeom>
              <a:avLst/>
              <a:gdLst>
                <a:gd name="connsiteX0" fmla="*/ 374630 w 1298282"/>
                <a:gd name="connsiteY0" fmla="*/ 62886 h 1340613"/>
                <a:gd name="connsiteX1" fmla="*/ 1009156 w 1298282"/>
                <a:gd name="connsiteY1" fmla="*/ 112534 h 1340613"/>
                <a:gd name="connsiteX2" fmla="*/ 1298283 w 1298282"/>
                <a:gd name="connsiteY2" fmla="*/ 670307 h 1340613"/>
                <a:gd name="connsiteX3" fmla="*/ 649141 w 1298282"/>
                <a:gd name="connsiteY3" fmla="*/ 670307 h 1340613"/>
                <a:gd name="connsiteX4" fmla="*/ 374630 w 1298282"/>
                <a:gd name="connsiteY4" fmla="*/ 62886 h 1340613"/>
                <a:gd name="connsiteX0" fmla="*/ 374630 w 1298282"/>
                <a:gd name="connsiteY0" fmla="*/ 62886 h 1340613"/>
                <a:gd name="connsiteX1" fmla="*/ 1009156 w 1298282"/>
                <a:gd name="connsiteY1" fmla="*/ 112534 h 1340613"/>
                <a:gd name="connsiteX2" fmla="*/ 1298283 w 1298282"/>
                <a:gd name="connsiteY2" fmla="*/ 670307 h 1340613"/>
                <a:gd name="connsiteX0" fmla="*/ 0 w 923653"/>
                <a:gd name="connsiteY0" fmla="*/ 62887 h 815135"/>
                <a:gd name="connsiteX1" fmla="*/ 634526 w 923653"/>
                <a:gd name="connsiteY1" fmla="*/ 112535 h 815135"/>
                <a:gd name="connsiteX2" fmla="*/ 923653 w 923653"/>
                <a:gd name="connsiteY2" fmla="*/ 670308 h 815135"/>
                <a:gd name="connsiteX3" fmla="*/ 274511 w 923653"/>
                <a:gd name="connsiteY3" fmla="*/ 670308 h 815135"/>
                <a:gd name="connsiteX4" fmla="*/ 0 w 923653"/>
                <a:gd name="connsiteY4" fmla="*/ 62887 h 815135"/>
                <a:gd name="connsiteX0" fmla="*/ 339103 w 923653"/>
                <a:gd name="connsiteY0" fmla="*/ 815135 h 815135"/>
                <a:gd name="connsiteX1" fmla="*/ 634526 w 923653"/>
                <a:gd name="connsiteY1" fmla="*/ 112535 h 815135"/>
                <a:gd name="connsiteX2" fmla="*/ 923653 w 923653"/>
                <a:gd name="connsiteY2" fmla="*/ 670308 h 815135"/>
                <a:gd name="connsiteX0" fmla="*/ 0 w 649142"/>
                <a:gd name="connsiteY0" fmla="*/ 573121 h 717948"/>
                <a:gd name="connsiteX1" fmla="*/ 360015 w 649142"/>
                <a:gd name="connsiteY1" fmla="*/ 15348 h 717948"/>
                <a:gd name="connsiteX2" fmla="*/ 649142 w 649142"/>
                <a:gd name="connsiteY2" fmla="*/ 573121 h 717948"/>
                <a:gd name="connsiteX3" fmla="*/ 0 w 649142"/>
                <a:gd name="connsiteY3" fmla="*/ 573121 h 717948"/>
                <a:gd name="connsiteX0" fmla="*/ 64592 w 649142"/>
                <a:gd name="connsiteY0" fmla="*/ 717948 h 717948"/>
                <a:gd name="connsiteX1" fmla="*/ 360015 w 649142"/>
                <a:gd name="connsiteY1" fmla="*/ 15348 h 717948"/>
                <a:gd name="connsiteX2" fmla="*/ 649142 w 649142"/>
                <a:gd name="connsiteY2" fmla="*/ 573121 h 717948"/>
                <a:gd name="connsiteX0" fmla="*/ 584550 w 584550"/>
                <a:gd name="connsiteY0" fmla="*/ 573121 h 717948"/>
                <a:gd name="connsiteX1" fmla="*/ 295423 w 584550"/>
                <a:gd name="connsiteY1" fmla="*/ 15348 h 717948"/>
                <a:gd name="connsiteX2" fmla="*/ 584550 w 584550"/>
                <a:gd name="connsiteY2" fmla="*/ 573121 h 717948"/>
                <a:gd name="connsiteX0" fmla="*/ 0 w 584550"/>
                <a:gd name="connsiteY0" fmla="*/ 717948 h 717948"/>
                <a:gd name="connsiteX1" fmla="*/ 295423 w 584550"/>
                <a:gd name="connsiteY1" fmla="*/ 15348 h 717948"/>
                <a:gd name="connsiteX2" fmla="*/ 584550 w 584550"/>
                <a:gd name="connsiteY2" fmla="*/ 573121 h 717948"/>
                <a:gd name="connsiteX0" fmla="*/ 602414 w 602414"/>
                <a:gd name="connsiteY0" fmla="*/ 577210 h 722037"/>
                <a:gd name="connsiteX1" fmla="*/ 313287 w 602414"/>
                <a:gd name="connsiteY1" fmla="*/ 19437 h 722037"/>
                <a:gd name="connsiteX2" fmla="*/ 602414 w 602414"/>
                <a:gd name="connsiteY2" fmla="*/ 577210 h 722037"/>
                <a:gd name="connsiteX0" fmla="*/ 17864 w 602414"/>
                <a:gd name="connsiteY0" fmla="*/ 722037 h 722037"/>
                <a:gd name="connsiteX1" fmla="*/ 313287 w 602414"/>
                <a:gd name="connsiteY1" fmla="*/ 19437 h 722037"/>
                <a:gd name="connsiteX2" fmla="*/ 602414 w 602414"/>
                <a:gd name="connsiteY2" fmla="*/ 577210 h 72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2414" h="722037" stroke="0" extrusionOk="0">
                  <a:moveTo>
                    <a:pt x="602414" y="577210"/>
                  </a:moveTo>
                  <a:lnTo>
                    <a:pt x="313287" y="19437"/>
                  </a:lnTo>
                  <a:cubicBezTo>
                    <a:pt x="493914" y="143750"/>
                    <a:pt x="602414" y="353063"/>
                    <a:pt x="602414" y="577210"/>
                  </a:cubicBezTo>
                  <a:close/>
                </a:path>
                <a:path w="602414" h="722037" fill="none">
                  <a:moveTo>
                    <a:pt x="17864" y="722037"/>
                  </a:moveTo>
                  <a:cubicBezTo>
                    <a:pt x="-58800" y="442159"/>
                    <a:pt x="124678" y="-110369"/>
                    <a:pt x="313287" y="19437"/>
                  </a:cubicBezTo>
                  <a:cubicBezTo>
                    <a:pt x="493914" y="143750"/>
                    <a:pt x="602414" y="353063"/>
                    <a:pt x="602414" y="577210"/>
                  </a:cubicBez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CC2E6CD-7118-49FC-88FA-4B8FCDDF5E41}"/>
                </a:ext>
              </a:extLst>
            </p:cNvPr>
            <p:cNvSpPr/>
            <p:nvPr/>
          </p:nvSpPr>
          <p:spPr>
            <a:xfrm flipH="1">
              <a:off x="4606690" y="2835920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6411A964-147B-4E5B-B735-0BED14B860E3}"/>
                </a:ext>
              </a:extLst>
            </p:cNvPr>
            <p:cNvSpPr/>
            <p:nvPr/>
          </p:nvSpPr>
          <p:spPr>
            <a:xfrm rot="20424413" flipH="1">
              <a:off x="4152168" y="2638696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3689E3-0631-4D69-8FDC-46EBD122C168}"/>
                </a:ext>
              </a:extLst>
            </p:cNvPr>
            <p:cNvSpPr/>
            <p:nvPr/>
          </p:nvSpPr>
          <p:spPr>
            <a:xfrm>
              <a:off x="4084264" y="3064244"/>
              <a:ext cx="149885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6400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5FE72E22-DBA5-4AD8-95CD-B8156A99FAF4}"/>
              </a:ext>
            </a:extLst>
          </p:cNvPr>
          <p:cNvGrpSpPr/>
          <p:nvPr/>
        </p:nvGrpSpPr>
        <p:grpSpPr>
          <a:xfrm>
            <a:off x="921346" y="4311698"/>
            <a:ext cx="5755563" cy="6250119"/>
            <a:chOff x="2886139" y="689203"/>
            <a:chExt cx="3599801" cy="3909120"/>
          </a:xfrm>
        </p:grpSpPr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783C169C-9CAF-43B5-84BF-863D1E75CDCC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13">
              <a:extLst>
                <a:ext uri="{FF2B5EF4-FFF2-40B4-BE49-F238E27FC236}">
                  <a16:creationId xmlns:a16="http://schemas.microsoft.com/office/drawing/2014/main" id="{F9F474F6-6513-483E-9314-7A15676218DA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Cloud 50">
              <a:extLst>
                <a:ext uri="{FF2B5EF4-FFF2-40B4-BE49-F238E27FC236}">
                  <a16:creationId xmlns:a16="http://schemas.microsoft.com/office/drawing/2014/main" id="{30D0F6B9-37F4-4129-9006-63C91C0541FC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Cloud 51">
              <a:extLst>
                <a:ext uri="{FF2B5EF4-FFF2-40B4-BE49-F238E27FC236}">
                  <a16:creationId xmlns:a16="http://schemas.microsoft.com/office/drawing/2014/main" id="{FC7700B8-E303-4150-93A0-35BB2C690AD0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Cloud 52">
              <a:extLst>
                <a:ext uri="{FF2B5EF4-FFF2-40B4-BE49-F238E27FC236}">
                  <a16:creationId xmlns:a16="http://schemas.microsoft.com/office/drawing/2014/main" id="{C2D02177-B02A-491E-A0B6-BCB7121A382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19">
              <a:extLst>
                <a:ext uri="{FF2B5EF4-FFF2-40B4-BE49-F238E27FC236}">
                  <a16:creationId xmlns:a16="http://schemas.microsoft.com/office/drawing/2014/main" id="{550449E7-E863-4220-B84D-908EE418EC36}"/>
                </a:ext>
              </a:extLst>
            </p:cNvPr>
            <p:cNvSpPr/>
            <p:nvPr/>
          </p:nvSpPr>
          <p:spPr>
            <a:xfrm rot="21406047">
              <a:off x="3159376" y="359292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1C870A7B-865B-4AEC-A5DC-EAADF2281240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1D368A4-96F9-4694-AA2A-27FDAD01353C}"/>
              </a:ext>
            </a:extLst>
          </p:cNvPr>
          <p:cNvGrpSpPr/>
          <p:nvPr/>
        </p:nvGrpSpPr>
        <p:grpSpPr>
          <a:xfrm flipH="1">
            <a:off x="168506" y="8506224"/>
            <a:ext cx="3870002" cy="2503695"/>
            <a:chOff x="1994760" y="1651922"/>
            <a:chExt cx="3882972" cy="2512086"/>
          </a:xfrm>
        </p:grpSpPr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511EB142-3C8B-4EFC-BAB6-7F3FF90D26AA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F5095679-4CB6-42C5-A3FA-8A3ADEF4940D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29AB9F7D-5B6E-4123-B5B0-56554EB75C73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D23098C-9AFE-4B82-AD7E-FF7257652024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23B6206-2692-47C9-9259-3AD478485DA7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F3872C2-6064-422B-BA24-C0A549624263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B8CB0560-6F2D-4D95-AEA7-C7FBC20EEAB2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7FC20069-179C-4CA5-A714-D0ED12492066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0857DE2A-41FF-4557-80EC-D6489FCDD59E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DAC488FA-10F4-4CE2-BBE9-E7992BCC82A2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96CB11EF-0EE5-4D23-B405-ACA85D4D99E9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E42AD8D-FBB3-437E-8CA0-70D4A93BBD74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B55DCD1-486A-4DAB-ACE8-EB4826716B05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F2C4401-CE62-4D92-8883-9C4E67BF0EFD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1EB5BE9-87E7-4C94-BEED-F86916A4D813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AFE62D6-44A7-4231-A526-A29DDE9E7C36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8F9CED4-A22B-4B30-8006-B84B58260BF5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C072812-BAA6-408F-9B29-90B75690D39D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8B4717E-2AA1-4706-8801-0AF1F82571A0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6FD907BF-E3CC-42EF-8A62-3DD6442B4911}"/>
                </a:ext>
              </a:extLst>
            </p:cNvPr>
            <p:cNvSpPr/>
            <p:nvPr/>
          </p:nvSpPr>
          <p:spPr>
            <a:xfrm rot="2611023" flipH="1">
              <a:off x="3122238" y="2375094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2A42302D-6916-4530-9050-6FA6660192EC}"/>
                </a:ext>
              </a:extLst>
            </p:cNvPr>
            <p:cNvSpPr/>
            <p:nvPr/>
          </p:nvSpPr>
          <p:spPr>
            <a:xfrm rot="2611023" flipH="1">
              <a:off x="2702160" y="2375094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9593CF6-4263-48CB-9A49-113C4CE531D5}"/>
                </a:ext>
              </a:extLst>
            </p:cNvPr>
            <p:cNvSpPr/>
            <p:nvPr/>
          </p:nvSpPr>
          <p:spPr>
            <a:xfrm flipH="1">
              <a:off x="3140238" y="2491096"/>
              <a:ext cx="295734" cy="23717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F5F3BD1-7ED4-4E71-9135-061771979FF8}"/>
                </a:ext>
              </a:extLst>
            </p:cNvPr>
            <p:cNvSpPr/>
            <p:nvPr/>
          </p:nvSpPr>
          <p:spPr>
            <a:xfrm flipH="1">
              <a:off x="2670637" y="2499057"/>
              <a:ext cx="295734" cy="23717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BE89088-8CEA-4607-876D-6D904D74A9D5}"/>
                </a:ext>
              </a:extLst>
            </p:cNvPr>
            <p:cNvSpPr/>
            <p:nvPr/>
          </p:nvSpPr>
          <p:spPr>
            <a:xfrm rot="4757923" flipH="1">
              <a:off x="2720472" y="2545800"/>
              <a:ext cx="150892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08817EC-F64B-4753-983A-9CDD7CC7323C}"/>
                </a:ext>
              </a:extLst>
            </p:cNvPr>
            <p:cNvSpPr/>
            <p:nvPr/>
          </p:nvSpPr>
          <p:spPr>
            <a:xfrm flipV="1">
              <a:off x="2721003" y="2636719"/>
              <a:ext cx="73099" cy="7309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37F9D1C7-B303-4DC3-B9AB-CCB66AFD2E29}"/>
                </a:ext>
              </a:extLst>
            </p:cNvPr>
            <p:cNvSpPr/>
            <p:nvPr/>
          </p:nvSpPr>
          <p:spPr>
            <a:xfrm rot="2611023" flipV="1">
              <a:off x="2881966" y="2577399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3C2DA3-4A98-4FE9-998B-FDD6AAEC5000}"/>
                </a:ext>
              </a:extLst>
            </p:cNvPr>
            <p:cNvSpPr/>
            <p:nvPr/>
          </p:nvSpPr>
          <p:spPr>
            <a:xfrm rot="4757923" flipH="1">
              <a:off x="3189918" y="2535909"/>
              <a:ext cx="150892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E6C7072-153F-4525-8F64-65009394A070}"/>
                </a:ext>
              </a:extLst>
            </p:cNvPr>
            <p:cNvSpPr/>
            <p:nvPr/>
          </p:nvSpPr>
          <p:spPr>
            <a:xfrm flipV="1">
              <a:off x="3190450" y="2626828"/>
              <a:ext cx="73099" cy="7309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53F4263-1211-44D7-8024-96E99DDC8C8F}"/>
              </a:ext>
            </a:extLst>
          </p:cNvPr>
          <p:cNvGrpSpPr/>
          <p:nvPr/>
        </p:nvGrpSpPr>
        <p:grpSpPr>
          <a:xfrm rot="884909">
            <a:off x="3768041" y="9276029"/>
            <a:ext cx="863021" cy="1164166"/>
            <a:chOff x="5610094" y="2697029"/>
            <a:chExt cx="1108250" cy="1408975"/>
          </a:xfrm>
        </p:grpSpPr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9FECBE85-6136-40FC-A0D8-3FB47111CF98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 57">
              <a:extLst>
                <a:ext uri="{FF2B5EF4-FFF2-40B4-BE49-F238E27FC236}">
                  <a16:creationId xmlns:a16="http://schemas.microsoft.com/office/drawing/2014/main" id="{444B4CF3-452D-4999-858E-CCF397EC925A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55">
              <a:extLst>
                <a:ext uri="{FF2B5EF4-FFF2-40B4-BE49-F238E27FC236}">
                  <a16:creationId xmlns:a16="http://schemas.microsoft.com/office/drawing/2014/main" id="{D33317EA-EEA6-4B5F-AE2F-587998E7A343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3000">
                  <a:srgbClr val="C00000"/>
                </a:gs>
              </a:gsLst>
              <a:lin ang="12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9" name="Rectangle 1">
            <a:extLst>
              <a:ext uri="{FF2B5EF4-FFF2-40B4-BE49-F238E27FC236}">
                <a16:creationId xmlns:a16="http://schemas.microsoft.com/office/drawing/2014/main" id="{2A386C74-47BF-4A5F-8588-49996275AA3C}"/>
              </a:ext>
            </a:extLst>
          </p:cNvPr>
          <p:cNvSpPr/>
          <p:nvPr/>
        </p:nvSpPr>
        <p:spPr>
          <a:xfrm>
            <a:off x="2955535" y="9701883"/>
            <a:ext cx="161615" cy="82554"/>
          </a:xfrm>
          <a:custGeom>
            <a:avLst/>
            <a:gdLst>
              <a:gd name="connsiteX0" fmla="*/ 0 w 177667"/>
              <a:gd name="connsiteY0" fmla="*/ 0 h 82733"/>
              <a:gd name="connsiteX1" fmla="*/ 177667 w 177667"/>
              <a:gd name="connsiteY1" fmla="*/ 0 h 82733"/>
              <a:gd name="connsiteX2" fmla="*/ 177667 w 177667"/>
              <a:gd name="connsiteY2" fmla="*/ 82733 h 82733"/>
              <a:gd name="connsiteX3" fmla="*/ 0 w 177667"/>
              <a:gd name="connsiteY3" fmla="*/ 82733 h 82733"/>
              <a:gd name="connsiteX4" fmla="*/ 0 w 177667"/>
              <a:gd name="connsiteY4" fmla="*/ 0 h 82733"/>
              <a:gd name="connsiteX0" fmla="*/ 0 w 177667"/>
              <a:gd name="connsiteY0" fmla="*/ 0 h 82733"/>
              <a:gd name="connsiteX1" fmla="*/ 177667 w 177667"/>
              <a:gd name="connsiteY1" fmla="*/ 0 h 82733"/>
              <a:gd name="connsiteX2" fmla="*/ 177667 w 177667"/>
              <a:gd name="connsiteY2" fmla="*/ 82733 h 82733"/>
              <a:gd name="connsiteX3" fmla="*/ 0 w 177667"/>
              <a:gd name="connsiteY3" fmla="*/ 0 h 82733"/>
              <a:gd name="connsiteX0" fmla="*/ 0 w 177667"/>
              <a:gd name="connsiteY0" fmla="*/ 23812 h 106545"/>
              <a:gd name="connsiteX1" fmla="*/ 139567 w 177667"/>
              <a:gd name="connsiteY1" fmla="*/ 0 h 106545"/>
              <a:gd name="connsiteX2" fmla="*/ 177667 w 177667"/>
              <a:gd name="connsiteY2" fmla="*/ 106545 h 106545"/>
              <a:gd name="connsiteX3" fmla="*/ 0 w 177667"/>
              <a:gd name="connsiteY3" fmla="*/ 23812 h 106545"/>
              <a:gd name="connsiteX0" fmla="*/ 0 w 158617"/>
              <a:gd name="connsiteY0" fmla="*/ 23812 h 106545"/>
              <a:gd name="connsiteX1" fmla="*/ 120517 w 158617"/>
              <a:gd name="connsiteY1" fmla="*/ 0 h 106545"/>
              <a:gd name="connsiteX2" fmla="*/ 158617 w 158617"/>
              <a:gd name="connsiteY2" fmla="*/ 106545 h 106545"/>
              <a:gd name="connsiteX3" fmla="*/ 0 w 158617"/>
              <a:gd name="connsiteY3" fmla="*/ 23812 h 106545"/>
              <a:gd name="connsiteX0" fmla="*/ 0 w 158617"/>
              <a:gd name="connsiteY0" fmla="*/ 23812 h 106545"/>
              <a:gd name="connsiteX1" fmla="*/ 120517 w 158617"/>
              <a:gd name="connsiteY1" fmla="*/ 0 h 106545"/>
              <a:gd name="connsiteX2" fmla="*/ 158617 w 158617"/>
              <a:gd name="connsiteY2" fmla="*/ 106545 h 106545"/>
              <a:gd name="connsiteX3" fmla="*/ 0 w 158617"/>
              <a:gd name="connsiteY3" fmla="*/ 23812 h 106545"/>
              <a:gd name="connsiteX0" fmla="*/ 0 w 125279"/>
              <a:gd name="connsiteY0" fmla="*/ 23812 h 77970"/>
              <a:gd name="connsiteX1" fmla="*/ 120517 w 125279"/>
              <a:gd name="connsiteY1" fmla="*/ 0 h 77970"/>
              <a:gd name="connsiteX2" fmla="*/ 125279 w 125279"/>
              <a:gd name="connsiteY2" fmla="*/ 77970 h 77970"/>
              <a:gd name="connsiteX3" fmla="*/ 0 w 125279"/>
              <a:gd name="connsiteY3" fmla="*/ 23812 h 77970"/>
              <a:gd name="connsiteX0" fmla="*/ 0 w 125279"/>
              <a:gd name="connsiteY0" fmla="*/ 23812 h 77970"/>
              <a:gd name="connsiteX1" fmla="*/ 120517 w 125279"/>
              <a:gd name="connsiteY1" fmla="*/ 0 h 77970"/>
              <a:gd name="connsiteX2" fmla="*/ 125279 w 125279"/>
              <a:gd name="connsiteY2" fmla="*/ 77970 h 77970"/>
              <a:gd name="connsiteX3" fmla="*/ 0 w 125279"/>
              <a:gd name="connsiteY3" fmla="*/ 23812 h 77970"/>
              <a:gd name="connsiteX0" fmla="*/ 0 w 140673"/>
              <a:gd name="connsiteY0" fmla="*/ 23812 h 77970"/>
              <a:gd name="connsiteX1" fmla="*/ 120517 w 140673"/>
              <a:gd name="connsiteY1" fmla="*/ 0 h 77970"/>
              <a:gd name="connsiteX2" fmla="*/ 125279 w 140673"/>
              <a:gd name="connsiteY2" fmla="*/ 77970 h 77970"/>
              <a:gd name="connsiteX3" fmla="*/ 0 w 140673"/>
              <a:gd name="connsiteY3" fmla="*/ 23812 h 77970"/>
              <a:gd name="connsiteX0" fmla="*/ 0 w 140673"/>
              <a:gd name="connsiteY0" fmla="*/ 19049 h 77970"/>
              <a:gd name="connsiteX1" fmla="*/ 120517 w 140673"/>
              <a:gd name="connsiteY1" fmla="*/ 0 h 77970"/>
              <a:gd name="connsiteX2" fmla="*/ 125279 w 140673"/>
              <a:gd name="connsiteY2" fmla="*/ 77970 h 77970"/>
              <a:gd name="connsiteX3" fmla="*/ 0 w 140673"/>
              <a:gd name="connsiteY3" fmla="*/ 19049 h 77970"/>
              <a:gd name="connsiteX0" fmla="*/ 0 w 133529"/>
              <a:gd name="connsiteY0" fmla="*/ 19049 h 77970"/>
              <a:gd name="connsiteX1" fmla="*/ 113373 w 133529"/>
              <a:gd name="connsiteY1" fmla="*/ 0 h 77970"/>
              <a:gd name="connsiteX2" fmla="*/ 118135 w 133529"/>
              <a:gd name="connsiteY2" fmla="*/ 77970 h 77970"/>
              <a:gd name="connsiteX3" fmla="*/ 0 w 133529"/>
              <a:gd name="connsiteY3" fmla="*/ 19049 h 77970"/>
              <a:gd name="connsiteX0" fmla="*/ 0 w 128767"/>
              <a:gd name="connsiteY0" fmla="*/ 23811 h 77970"/>
              <a:gd name="connsiteX1" fmla="*/ 108611 w 128767"/>
              <a:gd name="connsiteY1" fmla="*/ 0 h 77970"/>
              <a:gd name="connsiteX2" fmla="*/ 113373 w 128767"/>
              <a:gd name="connsiteY2" fmla="*/ 77970 h 77970"/>
              <a:gd name="connsiteX3" fmla="*/ 0 w 128767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00193"/>
              <a:gd name="connsiteY0" fmla="*/ 26193 h 77970"/>
              <a:gd name="connsiteX1" fmla="*/ 80037 w 100193"/>
              <a:gd name="connsiteY1" fmla="*/ 0 h 77970"/>
              <a:gd name="connsiteX2" fmla="*/ 84799 w 100193"/>
              <a:gd name="connsiteY2" fmla="*/ 77970 h 77970"/>
              <a:gd name="connsiteX3" fmla="*/ 0 w 100193"/>
              <a:gd name="connsiteY3" fmla="*/ 26193 h 77970"/>
              <a:gd name="connsiteX0" fmla="*/ 0 w 135911"/>
              <a:gd name="connsiteY0" fmla="*/ 19049 h 77970"/>
              <a:gd name="connsiteX1" fmla="*/ 115755 w 135911"/>
              <a:gd name="connsiteY1" fmla="*/ 0 h 77970"/>
              <a:gd name="connsiteX2" fmla="*/ 120517 w 135911"/>
              <a:gd name="connsiteY2" fmla="*/ 77970 h 77970"/>
              <a:gd name="connsiteX3" fmla="*/ 0 w 135911"/>
              <a:gd name="connsiteY3" fmla="*/ 19049 h 77970"/>
              <a:gd name="connsiteX0" fmla="*/ 0 w 135911"/>
              <a:gd name="connsiteY0" fmla="*/ 19049 h 77970"/>
              <a:gd name="connsiteX1" fmla="*/ 115755 w 135911"/>
              <a:gd name="connsiteY1" fmla="*/ 0 h 77970"/>
              <a:gd name="connsiteX2" fmla="*/ 120517 w 135911"/>
              <a:gd name="connsiteY2" fmla="*/ 77970 h 77970"/>
              <a:gd name="connsiteX3" fmla="*/ 0 w 135911"/>
              <a:gd name="connsiteY3" fmla="*/ 19049 h 77970"/>
              <a:gd name="connsiteX0" fmla="*/ 0 w 135911"/>
              <a:gd name="connsiteY0" fmla="*/ 19049 h 80438"/>
              <a:gd name="connsiteX1" fmla="*/ 115755 w 135911"/>
              <a:gd name="connsiteY1" fmla="*/ 0 h 80438"/>
              <a:gd name="connsiteX2" fmla="*/ 120517 w 135911"/>
              <a:gd name="connsiteY2" fmla="*/ 77970 h 80438"/>
              <a:gd name="connsiteX3" fmla="*/ 0 w 135911"/>
              <a:gd name="connsiteY3" fmla="*/ 19049 h 80438"/>
              <a:gd name="connsiteX0" fmla="*/ 0 w 134104"/>
              <a:gd name="connsiteY0" fmla="*/ 19049 h 64897"/>
              <a:gd name="connsiteX1" fmla="*/ 115755 w 134104"/>
              <a:gd name="connsiteY1" fmla="*/ 0 h 64897"/>
              <a:gd name="connsiteX2" fmla="*/ 118135 w 134104"/>
              <a:gd name="connsiteY2" fmla="*/ 56538 h 64897"/>
              <a:gd name="connsiteX3" fmla="*/ 0 w 134104"/>
              <a:gd name="connsiteY3" fmla="*/ 19049 h 64897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30" h="66880">
                <a:moveTo>
                  <a:pt x="0" y="19049"/>
                </a:moveTo>
                <a:cubicBezTo>
                  <a:pt x="54459" y="34925"/>
                  <a:pt x="75583" y="24605"/>
                  <a:pt x="115755" y="0"/>
                </a:cubicBezTo>
                <a:cubicBezTo>
                  <a:pt x="117342" y="25990"/>
                  <a:pt x="147504" y="44835"/>
                  <a:pt x="118135" y="56538"/>
                </a:cubicBezTo>
                <a:cubicBezTo>
                  <a:pt x="114474" y="67060"/>
                  <a:pt x="34615" y="84727"/>
                  <a:pt x="0" y="19049"/>
                </a:cubicBezTo>
                <a:close/>
              </a:path>
            </a:pathLst>
          </a:cu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892527-782E-4D93-85E8-C0C0CEEBB1AC}"/>
              </a:ext>
            </a:extLst>
          </p:cNvPr>
          <p:cNvSpPr txBox="1"/>
          <p:nvPr/>
        </p:nvSpPr>
        <p:spPr>
          <a:xfrm>
            <a:off x="358739" y="156714"/>
            <a:ext cx="62865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She sees an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pple on the ground.</a:t>
            </a:r>
          </a:p>
        </p:txBody>
      </p:sp>
      <p:pic>
        <p:nvPicPr>
          <p:cNvPr id="2" name="AIVoiceGenerator_com_3-01-2025T23_38_23_ F">
            <a:hlinkClick r:id="" action="ppaction://media"/>
            <a:extLst>
              <a:ext uri="{FF2B5EF4-FFF2-40B4-BE49-F238E27FC236}">
                <a16:creationId xmlns:a16="http://schemas.microsoft.com/office/drawing/2014/main" id="{9448DDF1-867E-45C5-94F1-70DF181F8CA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0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E8AB910-E709-4A59-A1F5-B8DFA22D825E}"/>
              </a:ext>
            </a:extLst>
          </p:cNvPr>
          <p:cNvGrpSpPr/>
          <p:nvPr/>
        </p:nvGrpSpPr>
        <p:grpSpPr>
          <a:xfrm>
            <a:off x="768010" y="4203212"/>
            <a:ext cx="5684759" cy="6173230"/>
            <a:chOff x="2886139" y="689203"/>
            <a:chExt cx="3599801" cy="3909120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A81E8303-DD06-4C41-88E2-EEBEBC771A4F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13">
              <a:extLst>
                <a:ext uri="{FF2B5EF4-FFF2-40B4-BE49-F238E27FC236}">
                  <a16:creationId xmlns:a16="http://schemas.microsoft.com/office/drawing/2014/main" id="{AF8A563B-851F-4248-9BCE-0CBA6EBA331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068D6ED0-D163-4FF4-9C7B-59181B0AF1A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953FA0C7-AA11-4F3B-A8E6-434FEC02BBFA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86DE3805-0686-40ED-9F33-2D04AFC0407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849822DB-F452-44C4-9317-3473AB1BC419}"/>
                </a:ext>
              </a:extLst>
            </p:cNvPr>
            <p:cNvSpPr/>
            <p:nvPr/>
          </p:nvSpPr>
          <p:spPr>
            <a:xfrm rot="21406047">
              <a:off x="3159376" y="359292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41FBCDC9-3A52-4DB6-BAE0-F31D274B4D2C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05167B-A310-405F-A9F5-6AFF2D6B29E1}"/>
              </a:ext>
            </a:extLst>
          </p:cNvPr>
          <p:cNvGrpSpPr/>
          <p:nvPr/>
        </p:nvGrpSpPr>
        <p:grpSpPr>
          <a:xfrm rot="884909">
            <a:off x="4073479" y="9070242"/>
            <a:ext cx="1039803" cy="1402635"/>
            <a:chOff x="5610094" y="2697029"/>
            <a:chExt cx="1108250" cy="1408975"/>
          </a:xfrm>
        </p:grpSpPr>
        <p:sp>
          <p:nvSpPr>
            <p:cNvPr id="11" name="Rectangle 56">
              <a:extLst>
                <a:ext uri="{FF2B5EF4-FFF2-40B4-BE49-F238E27FC236}">
                  <a16:creationId xmlns:a16="http://schemas.microsoft.com/office/drawing/2014/main" id="{41E2D426-99D2-4CF0-AA41-352EA1D0C233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57">
              <a:extLst>
                <a:ext uri="{FF2B5EF4-FFF2-40B4-BE49-F238E27FC236}">
                  <a16:creationId xmlns:a16="http://schemas.microsoft.com/office/drawing/2014/main" id="{DF684C5B-C159-4193-BCC3-CC4EA8ACB55D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55">
              <a:extLst>
                <a:ext uri="{FF2B5EF4-FFF2-40B4-BE49-F238E27FC236}">
                  <a16:creationId xmlns:a16="http://schemas.microsoft.com/office/drawing/2014/main" id="{99B51C70-666A-450D-9D7D-10E8075D10C0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3000">
                  <a:srgbClr val="C00000"/>
                </a:gs>
              </a:gsLst>
              <a:lin ang="12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5CB5C2-2343-4B7C-9864-4096DAF750F6}"/>
              </a:ext>
            </a:extLst>
          </p:cNvPr>
          <p:cNvGrpSpPr/>
          <p:nvPr/>
        </p:nvGrpSpPr>
        <p:grpSpPr>
          <a:xfrm flipH="1">
            <a:off x="257656" y="7952526"/>
            <a:ext cx="4662736" cy="3016553"/>
            <a:chOff x="1994760" y="1651922"/>
            <a:chExt cx="3882972" cy="2512086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1E44E11F-F062-4EF9-8A04-58D107AD98DF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3724371-C4C7-42BD-907D-F67E1331C9B3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EFD2AF92-198B-4D8A-9526-0167748C3C8C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AF03D9-68F6-48D0-8E49-14A67F5C8C72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962F358-8E23-49C8-8B90-914FAA3CE49A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438D68-3F9C-4836-BA96-04B0E1D9C783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90A9854E-92A2-4632-88D7-5D9CDD0EAA90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105FF8E-FB3B-4A29-9F96-7B1A098CBF1B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B1A2443A-FCE1-4607-9B8C-4A05E6F78217}"/>
                </a:ext>
              </a:extLst>
            </p:cNvPr>
            <p:cNvSpPr/>
            <p:nvPr/>
          </p:nvSpPr>
          <p:spPr>
            <a:xfrm rot="4875235">
              <a:off x="2620185" y="2850447"/>
              <a:ext cx="914401" cy="914399"/>
            </a:xfrm>
            <a:prstGeom prst="arc">
              <a:avLst>
                <a:gd name="adj1" fmla="val 16200000"/>
                <a:gd name="adj2" fmla="val 529013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D1CFA37D-DB83-4AF7-9F57-7B9643C0ACD1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249BDF37-36AD-4C74-8533-20754000B97F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7A0D79-D767-4F58-ACB4-2496D5B4B0F6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8AA51A4-90AB-4B06-B1AF-1612518B0657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E53FCCD-F746-4E48-B644-BED032B06274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5C1D820-927F-4D6A-936F-E11826EF7030}"/>
                </a:ext>
              </a:extLst>
            </p:cNvPr>
            <p:cNvSpPr/>
            <p:nvPr/>
          </p:nvSpPr>
          <p:spPr>
            <a:xfrm flipH="1">
              <a:off x="2529599" y="3314740"/>
              <a:ext cx="154771" cy="8970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FBAA407-0024-438F-AA15-54CF32EAE25C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A63454-42EA-4B40-ADED-932D154ED5F4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D292356-AA93-4CEE-8096-0C9222052A40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76BB0D-3354-4735-92F5-F40AA4D6D3CC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A99F4F67-2B80-42C6-9B24-F03DA95988C3}"/>
                </a:ext>
              </a:extLst>
            </p:cNvPr>
            <p:cNvSpPr/>
            <p:nvPr/>
          </p:nvSpPr>
          <p:spPr>
            <a:xfrm rot="2611023" flipH="1">
              <a:off x="3122238" y="2375094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577C0558-C550-494B-B700-873663AF9C13}"/>
                </a:ext>
              </a:extLst>
            </p:cNvPr>
            <p:cNvSpPr/>
            <p:nvPr/>
          </p:nvSpPr>
          <p:spPr>
            <a:xfrm rot="2611023" flipH="1">
              <a:off x="2702160" y="2375094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0260CF7-CAB3-42CE-A192-6A473B768518}"/>
                </a:ext>
              </a:extLst>
            </p:cNvPr>
            <p:cNvSpPr/>
            <p:nvPr/>
          </p:nvSpPr>
          <p:spPr>
            <a:xfrm flipH="1">
              <a:off x="3140238" y="2491096"/>
              <a:ext cx="295734" cy="23717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D397D05-5B0D-44F2-A8A2-FA2E3B7AE723}"/>
                </a:ext>
              </a:extLst>
            </p:cNvPr>
            <p:cNvSpPr/>
            <p:nvPr/>
          </p:nvSpPr>
          <p:spPr>
            <a:xfrm flipH="1">
              <a:off x="2670637" y="2499057"/>
              <a:ext cx="295734" cy="23717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51A40B2-79B5-402F-9947-EBF372BFB840}"/>
                </a:ext>
              </a:extLst>
            </p:cNvPr>
            <p:cNvSpPr/>
            <p:nvPr/>
          </p:nvSpPr>
          <p:spPr>
            <a:xfrm rot="4757923" flipH="1">
              <a:off x="2720472" y="2545800"/>
              <a:ext cx="150892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E4C72B0-9655-4AD9-85F3-91BD80812D09}"/>
                </a:ext>
              </a:extLst>
            </p:cNvPr>
            <p:cNvSpPr/>
            <p:nvPr/>
          </p:nvSpPr>
          <p:spPr>
            <a:xfrm flipV="1">
              <a:off x="2721003" y="2636719"/>
              <a:ext cx="73099" cy="7309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F49BB7A2-8269-44B9-A018-53EBFE734C00}"/>
                </a:ext>
              </a:extLst>
            </p:cNvPr>
            <p:cNvSpPr/>
            <p:nvPr/>
          </p:nvSpPr>
          <p:spPr>
            <a:xfrm rot="2611023" flipV="1">
              <a:off x="2881966" y="2577399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A2643C2-1B19-4816-BB48-BAB80D098DA5}"/>
                </a:ext>
              </a:extLst>
            </p:cNvPr>
            <p:cNvSpPr/>
            <p:nvPr/>
          </p:nvSpPr>
          <p:spPr>
            <a:xfrm rot="4757923" flipH="1">
              <a:off x="3189918" y="2535909"/>
              <a:ext cx="150892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E678C0-5EC4-40B9-BEC4-F882E5E68927}"/>
                </a:ext>
              </a:extLst>
            </p:cNvPr>
            <p:cNvSpPr/>
            <p:nvPr/>
          </p:nvSpPr>
          <p:spPr>
            <a:xfrm flipV="1">
              <a:off x="3190450" y="2626828"/>
              <a:ext cx="73099" cy="7309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2E5C5DC-4E47-466A-BA16-CC5BFE2452EF}"/>
              </a:ext>
            </a:extLst>
          </p:cNvPr>
          <p:cNvSpPr txBox="1"/>
          <p:nvPr/>
        </p:nvSpPr>
        <p:spPr>
          <a:xfrm>
            <a:off x="257656" y="99752"/>
            <a:ext cx="64342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nnie says, “Yum! I want to eat it!”</a:t>
            </a:r>
          </a:p>
        </p:txBody>
      </p:sp>
      <p:pic>
        <p:nvPicPr>
          <p:cNvPr id="44" name="AIVoiceGenerator_com_3-01-2025T23_40_43_ F">
            <a:hlinkClick r:id="" action="ppaction://media"/>
            <a:extLst>
              <a:ext uri="{FF2B5EF4-FFF2-40B4-BE49-F238E27FC236}">
                <a16:creationId xmlns:a16="http://schemas.microsoft.com/office/drawing/2014/main" id="{7812C20E-067A-4976-AE78-E19A18985A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2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2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F4E44F4-8E21-4022-9898-DB45C0A33EE6}"/>
              </a:ext>
            </a:extLst>
          </p:cNvPr>
          <p:cNvGrpSpPr/>
          <p:nvPr/>
        </p:nvGrpSpPr>
        <p:grpSpPr>
          <a:xfrm>
            <a:off x="3091497" y="3897613"/>
            <a:ext cx="3454586" cy="3751427"/>
            <a:chOff x="2886139" y="689203"/>
            <a:chExt cx="3599801" cy="3909120"/>
          </a:xfrm>
        </p:grpSpPr>
        <p:sp>
          <p:nvSpPr>
            <p:cNvPr id="105" name="Cloud 104">
              <a:extLst>
                <a:ext uri="{FF2B5EF4-FFF2-40B4-BE49-F238E27FC236}">
                  <a16:creationId xmlns:a16="http://schemas.microsoft.com/office/drawing/2014/main" id="{7943592F-DB6B-41E4-92DE-EAE0654BF4AF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Rectangle 13">
              <a:extLst>
                <a:ext uri="{FF2B5EF4-FFF2-40B4-BE49-F238E27FC236}">
                  <a16:creationId xmlns:a16="http://schemas.microsoft.com/office/drawing/2014/main" id="{F495C8C8-F989-45F3-9499-90A18483D2C7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Cloud 106">
              <a:extLst>
                <a:ext uri="{FF2B5EF4-FFF2-40B4-BE49-F238E27FC236}">
                  <a16:creationId xmlns:a16="http://schemas.microsoft.com/office/drawing/2014/main" id="{80E46A47-9411-4F72-A96E-015FF8C4911F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Cloud 107">
              <a:extLst>
                <a:ext uri="{FF2B5EF4-FFF2-40B4-BE49-F238E27FC236}">
                  <a16:creationId xmlns:a16="http://schemas.microsoft.com/office/drawing/2014/main" id="{B4B2CADD-882C-4EDD-9203-922536240FAA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Cloud 108">
              <a:extLst>
                <a:ext uri="{FF2B5EF4-FFF2-40B4-BE49-F238E27FC236}">
                  <a16:creationId xmlns:a16="http://schemas.microsoft.com/office/drawing/2014/main" id="{49E00553-A20E-45F7-A2F2-9545558DFCD2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tangle 19">
              <a:extLst>
                <a:ext uri="{FF2B5EF4-FFF2-40B4-BE49-F238E27FC236}">
                  <a16:creationId xmlns:a16="http://schemas.microsoft.com/office/drawing/2014/main" id="{CFD60C31-C33A-48DC-BE2B-864728F86763}"/>
                </a:ext>
              </a:extLst>
            </p:cNvPr>
            <p:cNvSpPr/>
            <p:nvPr/>
          </p:nvSpPr>
          <p:spPr>
            <a:xfrm rot="21406047">
              <a:off x="3159376" y="359292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tangle 27">
              <a:extLst>
                <a:ext uri="{FF2B5EF4-FFF2-40B4-BE49-F238E27FC236}">
                  <a16:creationId xmlns:a16="http://schemas.microsoft.com/office/drawing/2014/main" id="{440D5105-4029-4502-9991-EB0CD97E397F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7A0CB13-FD55-4865-8DF1-50000E16846F}"/>
              </a:ext>
            </a:extLst>
          </p:cNvPr>
          <p:cNvGrpSpPr/>
          <p:nvPr/>
        </p:nvGrpSpPr>
        <p:grpSpPr>
          <a:xfrm>
            <a:off x="-333439" y="4390239"/>
            <a:ext cx="3829913" cy="5552759"/>
            <a:chOff x="273969" y="4676957"/>
            <a:chExt cx="3555944" cy="5155548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7C96416-D85E-420B-854B-81AFC3201F91}"/>
                </a:ext>
              </a:extLst>
            </p:cNvPr>
            <p:cNvGrpSpPr/>
            <p:nvPr/>
          </p:nvGrpSpPr>
          <p:grpSpPr>
            <a:xfrm>
              <a:off x="273969" y="4676957"/>
              <a:ext cx="3555944" cy="5155548"/>
              <a:chOff x="3271234" y="707035"/>
              <a:chExt cx="2425424" cy="3516475"/>
            </a:xfrm>
          </p:grpSpPr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0E8F31CC-BFD3-41FF-A0AD-DB009C06A53C}"/>
                  </a:ext>
                </a:extLst>
              </p:cNvPr>
              <p:cNvSpPr/>
              <p:nvPr/>
            </p:nvSpPr>
            <p:spPr>
              <a:xfrm flipH="1">
                <a:off x="4231418" y="3309110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Arc 113">
                <a:extLst>
                  <a:ext uri="{FF2B5EF4-FFF2-40B4-BE49-F238E27FC236}">
                    <a16:creationId xmlns:a16="http://schemas.microsoft.com/office/drawing/2014/main" id="{7AE26FFD-28AF-4B70-8ECF-D18EBCE299A2}"/>
                  </a:ext>
                </a:extLst>
              </p:cNvPr>
              <p:cNvSpPr/>
              <p:nvPr/>
            </p:nvSpPr>
            <p:spPr>
              <a:xfrm>
                <a:off x="4216255" y="3303025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CD9A96A-6862-4F4D-9DF1-2932D01FB570}"/>
                  </a:ext>
                </a:extLst>
              </p:cNvPr>
              <p:cNvSpPr/>
              <p:nvPr/>
            </p:nvSpPr>
            <p:spPr>
              <a:xfrm rot="5128095">
                <a:off x="3759646" y="2592106"/>
                <a:ext cx="1772064" cy="936642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5912CD7-8A4A-4D50-83A2-B266D0824EB9}"/>
                  </a:ext>
                </a:extLst>
              </p:cNvPr>
              <p:cNvSpPr/>
              <p:nvPr/>
            </p:nvSpPr>
            <p:spPr>
              <a:xfrm>
                <a:off x="4181469" y="2069565"/>
                <a:ext cx="868019" cy="616227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C834C4EA-A14F-4650-B07A-A48FFF633975}"/>
                  </a:ext>
                </a:extLst>
              </p:cNvPr>
              <p:cNvSpPr/>
              <p:nvPr/>
            </p:nvSpPr>
            <p:spPr>
              <a:xfrm>
                <a:off x="3879792" y="1183206"/>
                <a:ext cx="1338469" cy="1073426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34F25A9A-665C-41AB-831C-38275E02C126}"/>
                  </a:ext>
                </a:extLst>
              </p:cNvPr>
              <p:cNvSpPr/>
              <p:nvPr/>
            </p:nvSpPr>
            <p:spPr>
              <a:xfrm>
                <a:off x="4344227" y="2220344"/>
                <a:ext cx="885527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40024E3C-3327-4342-A241-18954C045325}"/>
                  </a:ext>
                </a:extLst>
              </p:cNvPr>
              <p:cNvSpPr/>
              <p:nvPr/>
            </p:nvSpPr>
            <p:spPr>
              <a:xfrm flipH="1">
                <a:off x="4782258" y="778432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B23F6FBD-A46D-46ED-9EB5-EDFC89F3289B}"/>
                  </a:ext>
                </a:extLst>
              </p:cNvPr>
              <p:cNvSpPr/>
              <p:nvPr/>
            </p:nvSpPr>
            <p:spPr>
              <a:xfrm>
                <a:off x="3271234" y="837933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1EFA624-8543-4240-98AE-96E555D3FE97}"/>
                  </a:ext>
                </a:extLst>
              </p:cNvPr>
              <p:cNvSpPr/>
              <p:nvPr/>
            </p:nvSpPr>
            <p:spPr>
              <a:xfrm flipH="1">
                <a:off x="5135056" y="707035"/>
                <a:ext cx="207848" cy="1666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315C658-421F-4258-8F72-068637A4361C}"/>
                  </a:ext>
                </a:extLst>
              </p:cNvPr>
              <p:cNvSpPr/>
              <p:nvPr/>
            </p:nvSpPr>
            <p:spPr>
              <a:xfrm flipH="1">
                <a:off x="3653131" y="719883"/>
                <a:ext cx="207848" cy="1666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FB3067A-F5DE-47F4-A661-0304D099071C}"/>
                  </a:ext>
                </a:extLst>
              </p:cNvPr>
              <p:cNvSpPr/>
              <p:nvPr/>
            </p:nvSpPr>
            <p:spPr>
              <a:xfrm flipH="1">
                <a:off x="5167506" y="2674042"/>
                <a:ext cx="154772" cy="8970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BCE8E909-A64C-4B4C-9821-5B438104D4B5}"/>
                  </a:ext>
                </a:extLst>
              </p:cNvPr>
              <p:cNvSpPr/>
              <p:nvPr/>
            </p:nvSpPr>
            <p:spPr>
              <a:xfrm flipH="1">
                <a:off x="5063489" y="3705550"/>
                <a:ext cx="154772" cy="8970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72BF6B2-EC91-4369-83DE-8C41B4D6B45C}"/>
                  </a:ext>
                </a:extLst>
              </p:cNvPr>
              <p:cNvSpPr/>
              <p:nvPr/>
            </p:nvSpPr>
            <p:spPr>
              <a:xfrm>
                <a:off x="4185304" y="3734088"/>
                <a:ext cx="154772" cy="8970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E5DFD8AC-CEA0-42A2-AC3E-AC2993752F88}"/>
                  </a:ext>
                </a:extLst>
              </p:cNvPr>
              <p:cNvSpPr/>
              <p:nvPr/>
            </p:nvSpPr>
            <p:spPr>
              <a:xfrm rot="2611023" flipH="1">
                <a:off x="4659834" y="1464025"/>
                <a:ext cx="302735" cy="302735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3AFF8C4D-6ABE-4F63-A5E3-065BF8EA646F}"/>
                  </a:ext>
                </a:extLst>
              </p:cNvPr>
              <p:cNvSpPr/>
              <p:nvPr/>
            </p:nvSpPr>
            <p:spPr>
              <a:xfrm rot="2611023" flipH="1">
                <a:off x="4189512" y="1472972"/>
                <a:ext cx="302735" cy="302735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D1FCDF4-31EA-4FF2-8C18-49474839B58E}"/>
                  </a:ext>
                </a:extLst>
              </p:cNvPr>
              <p:cNvSpPr/>
              <p:nvPr/>
            </p:nvSpPr>
            <p:spPr>
              <a:xfrm flipH="1">
                <a:off x="4660145" y="1546691"/>
                <a:ext cx="295734" cy="23717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4EED06E-A430-4BC4-AB2D-39AD81AE746B}"/>
                  </a:ext>
                </a:extLst>
              </p:cNvPr>
              <p:cNvSpPr/>
              <p:nvPr/>
            </p:nvSpPr>
            <p:spPr>
              <a:xfrm rot="15727395" flipH="1">
                <a:off x="4738981" y="1608550"/>
                <a:ext cx="150893" cy="202462"/>
              </a:xfrm>
              <a:custGeom>
                <a:avLst/>
                <a:gdLst>
                  <a:gd name="connsiteX0" fmla="*/ 69314 w 150893"/>
                  <a:gd name="connsiteY0" fmla="*/ 0 h 202462"/>
                  <a:gd name="connsiteX1" fmla="*/ 43309 w 150893"/>
                  <a:gd name="connsiteY1" fmla="*/ 14061 h 202462"/>
                  <a:gd name="connsiteX2" fmla="*/ 0 w 150893"/>
                  <a:gd name="connsiteY2" fmla="*/ 97915 h 202462"/>
                  <a:gd name="connsiteX3" fmla="*/ 43309 w 150893"/>
                  <a:gd name="connsiteY3" fmla="*/ 181769 h 202462"/>
                  <a:gd name="connsiteX4" fmla="*/ 81579 w 150893"/>
                  <a:gd name="connsiteY4" fmla="*/ 202462 h 202462"/>
                  <a:gd name="connsiteX5" fmla="*/ 107584 w 150893"/>
                  <a:gd name="connsiteY5" fmla="*/ 188401 h 202462"/>
                  <a:gd name="connsiteX6" fmla="*/ 150893 w 150893"/>
                  <a:gd name="connsiteY6" fmla="*/ 104547 h 202462"/>
                  <a:gd name="connsiteX7" fmla="*/ 107584 w 150893"/>
                  <a:gd name="connsiteY7" fmla="*/ 20693 h 202462"/>
                  <a:gd name="connsiteX8" fmla="*/ 69314 w 150893"/>
                  <a:gd name="connsiteY8" fmla="*/ 0 h 20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93" h="202462">
                    <a:moveTo>
                      <a:pt x="69314" y="0"/>
                    </a:moveTo>
                    <a:lnTo>
                      <a:pt x="43309" y="14061"/>
                    </a:lnTo>
                    <a:cubicBezTo>
                      <a:pt x="16551" y="35521"/>
                      <a:pt x="0" y="65168"/>
                      <a:pt x="0" y="97915"/>
                    </a:cubicBezTo>
                    <a:cubicBezTo>
                      <a:pt x="0" y="130662"/>
                      <a:pt x="16551" y="160309"/>
                      <a:pt x="43309" y="181769"/>
                    </a:cubicBezTo>
                    <a:lnTo>
                      <a:pt x="81579" y="202462"/>
                    </a:lnTo>
                    <a:lnTo>
                      <a:pt x="107584" y="188401"/>
                    </a:lnTo>
                    <a:cubicBezTo>
                      <a:pt x="134343" y="166941"/>
                      <a:pt x="150893" y="137294"/>
                      <a:pt x="150893" y="104547"/>
                    </a:cubicBezTo>
                    <a:cubicBezTo>
                      <a:pt x="150893" y="71800"/>
                      <a:pt x="134343" y="42153"/>
                      <a:pt x="107584" y="20693"/>
                    </a:cubicBezTo>
                    <a:lnTo>
                      <a:pt x="69314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F713459-32F4-4DD1-B4D1-70DF3AF341EC}"/>
                  </a:ext>
                </a:extLst>
              </p:cNvPr>
              <p:cNvSpPr/>
              <p:nvPr/>
            </p:nvSpPr>
            <p:spPr>
              <a:xfrm flipV="1">
                <a:off x="4764073" y="1697741"/>
                <a:ext cx="73099" cy="7309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8E211C21-68FE-4303-B750-A247ADD73E7F}"/>
                  </a:ext>
                </a:extLst>
              </p:cNvPr>
              <p:cNvSpPr/>
              <p:nvPr/>
            </p:nvSpPr>
            <p:spPr>
              <a:xfrm flipH="1">
                <a:off x="4190543" y="1554651"/>
                <a:ext cx="295734" cy="23717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5F4927D8-DDDA-4996-9C60-656490579196}"/>
                  </a:ext>
                </a:extLst>
              </p:cNvPr>
              <p:cNvSpPr/>
              <p:nvPr/>
            </p:nvSpPr>
            <p:spPr>
              <a:xfrm rot="15727395" flipH="1">
                <a:off x="4287552" y="1614604"/>
                <a:ext cx="150893" cy="202462"/>
              </a:xfrm>
              <a:custGeom>
                <a:avLst/>
                <a:gdLst>
                  <a:gd name="connsiteX0" fmla="*/ 69314 w 150893"/>
                  <a:gd name="connsiteY0" fmla="*/ 0 h 202462"/>
                  <a:gd name="connsiteX1" fmla="*/ 43309 w 150893"/>
                  <a:gd name="connsiteY1" fmla="*/ 14061 h 202462"/>
                  <a:gd name="connsiteX2" fmla="*/ 0 w 150893"/>
                  <a:gd name="connsiteY2" fmla="*/ 97915 h 202462"/>
                  <a:gd name="connsiteX3" fmla="*/ 43309 w 150893"/>
                  <a:gd name="connsiteY3" fmla="*/ 181769 h 202462"/>
                  <a:gd name="connsiteX4" fmla="*/ 81579 w 150893"/>
                  <a:gd name="connsiteY4" fmla="*/ 202462 h 202462"/>
                  <a:gd name="connsiteX5" fmla="*/ 107584 w 150893"/>
                  <a:gd name="connsiteY5" fmla="*/ 188401 h 202462"/>
                  <a:gd name="connsiteX6" fmla="*/ 150893 w 150893"/>
                  <a:gd name="connsiteY6" fmla="*/ 104547 h 202462"/>
                  <a:gd name="connsiteX7" fmla="*/ 107584 w 150893"/>
                  <a:gd name="connsiteY7" fmla="*/ 20693 h 202462"/>
                  <a:gd name="connsiteX8" fmla="*/ 69314 w 150893"/>
                  <a:gd name="connsiteY8" fmla="*/ 0 h 20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93" h="202462">
                    <a:moveTo>
                      <a:pt x="69314" y="0"/>
                    </a:moveTo>
                    <a:lnTo>
                      <a:pt x="43309" y="14061"/>
                    </a:lnTo>
                    <a:cubicBezTo>
                      <a:pt x="16551" y="35521"/>
                      <a:pt x="0" y="65168"/>
                      <a:pt x="0" y="97915"/>
                    </a:cubicBezTo>
                    <a:cubicBezTo>
                      <a:pt x="0" y="130662"/>
                      <a:pt x="16551" y="160309"/>
                      <a:pt x="43309" y="181769"/>
                    </a:cubicBezTo>
                    <a:lnTo>
                      <a:pt x="81579" y="202462"/>
                    </a:lnTo>
                    <a:lnTo>
                      <a:pt x="107584" y="188401"/>
                    </a:lnTo>
                    <a:cubicBezTo>
                      <a:pt x="134343" y="166941"/>
                      <a:pt x="150893" y="137294"/>
                      <a:pt x="150893" y="104547"/>
                    </a:cubicBezTo>
                    <a:cubicBezTo>
                      <a:pt x="150893" y="71800"/>
                      <a:pt x="134343" y="42153"/>
                      <a:pt x="107584" y="20693"/>
                    </a:cubicBezTo>
                    <a:lnTo>
                      <a:pt x="69314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41685036-AEAE-4338-BD8A-ADD0B96DF2C1}"/>
                  </a:ext>
                </a:extLst>
              </p:cNvPr>
              <p:cNvSpPr/>
              <p:nvPr/>
            </p:nvSpPr>
            <p:spPr>
              <a:xfrm flipV="1">
                <a:off x="4350564" y="1706915"/>
                <a:ext cx="73099" cy="7309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92402D50-1C7D-4FFC-B233-A7A0D597DCD1}"/>
                  </a:ext>
                </a:extLst>
              </p:cNvPr>
              <p:cNvSpPr/>
              <p:nvPr/>
            </p:nvSpPr>
            <p:spPr>
              <a:xfrm rot="20424413" flipH="1">
                <a:off x="4119011" y="2229619"/>
                <a:ext cx="885524" cy="914400"/>
              </a:xfrm>
              <a:prstGeom prst="arc">
                <a:avLst>
                  <a:gd name="adj1" fmla="val 16200000"/>
                  <a:gd name="adj2" fmla="val 2040227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2790EDC-194A-4F19-BDC3-0C1959BF7F52}"/>
                  </a:ext>
                </a:extLst>
              </p:cNvPr>
              <p:cNvSpPr/>
              <p:nvPr/>
            </p:nvSpPr>
            <p:spPr>
              <a:xfrm>
                <a:off x="4051107" y="2655167"/>
                <a:ext cx="149885" cy="8970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Arc 135">
                <a:extLst>
                  <a:ext uri="{FF2B5EF4-FFF2-40B4-BE49-F238E27FC236}">
                    <a16:creationId xmlns:a16="http://schemas.microsoft.com/office/drawing/2014/main" id="{9F64A4A6-CCBE-49B1-8A51-54384F26FA2A}"/>
                  </a:ext>
                </a:extLst>
              </p:cNvPr>
              <p:cNvSpPr/>
              <p:nvPr/>
            </p:nvSpPr>
            <p:spPr>
              <a:xfrm rot="20424413" flipH="1">
                <a:off x="4152168" y="2638696"/>
                <a:ext cx="885524" cy="914400"/>
              </a:xfrm>
              <a:prstGeom prst="arc">
                <a:avLst>
                  <a:gd name="adj1" fmla="val 16200000"/>
                  <a:gd name="adj2" fmla="val 2040227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3397546-6634-4806-B84C-4E8CC0002F08}"/>
                  </a:ext>
                </a:extLst>
              </p:cNvPr>
              <p:cNvSpPr/>
              <p:nvPr/>
            </p:nvSpPr>
            <p:spPr>
              <a:xfrm>
                <a:off x="4084264" y="3064244"/>
                <a:ext cx="149885" cy="8970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38EB6D2-A518-4C0A-98AB-1D722D96C8D7}"/>
                </a:ext>
              </a:extLst>
            </p:cNvPr>
            <p:cNvGrpSpPr/>
            <p:nvPr/>
          </p:nvGrpSpPr>
          <p:grpSpPr>
            <a:xfrm>
              <a:off x="2110635" y="6349390"/>
              <a:ext cx="167250" cy="236757"/>
              <a:chOff x="3495244" y="308757"/>
              <a:chExt cx="1157177" cy="163808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5218AB5E-114B-4F13-97CD-BD0A022FD6ED}"/>
                  </a:ext>
                </a:extLst>
              </p:cNvPr>
              <p:cNvGrpSpPr/>
              <p:nvPr/>
            </p:nvGrpSpPr>
            <p:grpSpPr>
              <a:xfrm>
                <a:off x="3495244" y="308757"/>
                <a:ext cx="1157177" cy="1638083"/>
                <a:chOff x="3495244" y="308757"/>
                <a:chExt cx="1157177" cy="1638083"/>
              </a:xfrm>
            </p:grpSpPr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A5B1751B-D3A8-4920-938D-7CADC4D20063}"/>
                    </a:ext>
                  </a:extLst>
                </p:cNvPr>
                <p:cNvSpPr/>
                <p:nvPr/>
              </p:nvSpPr>
              <p:spPr>
                <a:xfrm rot="20471493">
                  <a:off x="4532892" y="1527244"/>
                  <a:ext cx="119529" cy="34393"/>
                </a:xfrm>
                <a:custGeom>
                  <a:avLst/>
                  <a:gdLst>
                    <a:gd name="connsiteX0" fmla="*/ 117239 w 119529"/>
                    <a:gd name="connsiteY0" fmla="*/ 0 h 34393"/>
                    <a:gd name="connsiteX1" fmla="*/ 119529 w 119529"/>
                    <a:gd name="connsiteY1" fmla="*/ 3970 h 34393"/>
                    <a:gd name="connsiteX2" fmla="*/ 32613 w 119529"/>
                    <a:gd name="connsiteY2" fmla="*/ 34393 h 34393"/>
                    <a:gd name="connsiteX3" fmla="*/ 0 w 119529"/>
                    <a:gd name="connsiteY3" fmla="*/ 32088 h 34393"/>
                    <a:gd name="connsiteX4" fmla="*/ 42442 w 119529"/>
                    <a:gd name="connsiteY4" fmla="*/ 22166 h 34393"/>
                    <a:gd name="connsiteX5" fmla="*/ 91853 w 119529"/>
                    <a:gd name="connsiteY5" fmla="*/ 7633 h 34393"/>
                    <a:gd name="connsiteX6" fmla="*/ 117239 w 119529"/>
                    <a:gd name="connsiteY6" fmla="*/ 0 h 34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9529" h="34393">
                      <a:moveTo>
                        <a:pt x="117239" y="0"/>
                      </a:moveTo>
                      <a:lnTo>
                        <a:pt x="119529" y="3970"/>
                      </a:lnTo>
                      <a:cubicBezTo>
                        <a:pt x="119529" y="20772"/>
                        <a:pt x="80615" y="34393"/>
                        <a:pt x="32613" y="34393"/>
                      </a:cubicBezTo>
                      <a:lnTo>
                        <a:pt x="0" y="32088"/>
                      </a:lnTo>
                      <a:lnTo>
                        <a:pt x="42442" y="22166"/>
                      </a:lnTo>
                      <a:cubicBezTo>
                        <a:pt x="59673" y="17457"/>
                        <a:pt x="76573" y="12329"/>
                        <a:pt x="91853" y="7633"/>
                      </a:cubicBezTo>
                      <a:lnTo>
                        <a:pt x="117239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DD202784-BEF9-4651-8D2F-CF84AE815E54}"/>
                    </a:ext>
                  </a:extLst>
                </p:cNvPr>
                <p:cNvGrpSpPr/>
                <p:nvPr/>
              </p:nvGrpSpPr>
              <p:grpSpPr>
                <a:xfrm>
                  <a:off x="3495244" y="308757"/>
                  <a:ext cx="1035295" cy="1638083"/>
                  <a:chOff x="3478211" y="212234"/>
                  <a:chExt cx="1035295" cy="1638083"/>
                </a:xfrm>
              </p:grpSpPr>
              <p:grpSp>
                <p:nvGrpSpPr>
                  <p:cNvPr id="143" name="Group 142">
                    <a:extLst>
                      <a:ext uri="{FF2B5EF4-FFF2-40B4-BE49-F238E27FC236}">
                        <a16:creationId xmlns:a16="http://schemas.microsoft.com/office/drawing/2014/main" id="{80C8C371-863C-4D5A-966A-CEEA0677E93B}"/>
                      </a:ext>
                    </a:extLst>
                  </p:cNvPr>
                  <p:cNvGrpSpPr/>
                  <p:nvPr/>
                </p:nvGrpSpPr>
                <p:grpSpPr>
                  <a:xfrm>
                    <a:off x="3478211" y="212234"/>
                    <a:ext cx="1027337" cy="1638083"/>
                    <a:chOff x="5133617" y="2856983"/>
                    <a:chExt cx="213748" cy="340820"/>
                  </a:xfrm>
                </p:grpSpPr>
                <p:sp>
                  <p:nvSpPr>
                    <p:cNvPr id="145" name="Rectangle: Rounded Corners 6">
                      <a:extLst>
                        <a:ext uri="{FF2B5EF4-FFF2-40B4-BE49-F238E27FC236}">
                          <a16:creationId xmlns:a16="http://schemas.microsoft.com/office/drawing/2014/main" id="{84A32570-7D92-478A-A823-20403AFC7E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33617" y="2857499"/>
                      <a:ext cx="213748" cy="340304"/>
                    </a:xfrm>
                    <a:custGeom>
                      <a:avLst/>
                      <a:gdLst>
                        <a:gd name="connsiteX0" fmla="*/ 0 w 187325"/>
                        <a:gd name="connsiteY0" fmla="*/ 31221 h 257175"/>
                        <a:gd name="connsiteX1" fmla="*/ 31221 w 187325"/>
                        <a:gd name="connsiteY1" fmla="*/ 0 h 257175"/>
                        <a:gd name="connsiteX2" fmla="*/ 156104 w 187325"/>
                        <a:gd name="connsiteY2" fmla="*/ 0 h 257175"/>
                        <a:gd name="connsiteX3" fmla="*/ 187325 w 187325"/>
                        <a:gd name="connsiteY3" fmla="*/ 31221 h 257175"/>
                        <a:gd name="connsiteX4" fmla="*/ 187325 w 187325"/>
                        <a:gd name="connsiteY4" fmla="*/ 225954 h 257175"/>
                        <a:gd name="connsiteX5" fmla="*/ 156104 w 187325"/>
                        <a:gd name="connsiteY5" fmla="*/ 257175 h 257175"/>
                        <a:gd name="connsiteX6" fmla="*/ 31221 w 187325"/>
                        <a:gd name="connsiteY6" fmla="*/ 257175 h 257175"/>
                        <a:gd name="connsiteX7" fmla="*/ 0 w 187325"/>
                        <a:gd name="connsiteY7" fmla="*/ 225954 h 257175"/>
                        <a:gd name="connsiteX8" fmla="*/ 0 w 187325"/>
                        <a:gd name="connsiteY8" fmla="*/ 31221 h 257175"/>
                        <a:gd name="connsiteX0" fmla="*/ 0 w 187325"/>
                        <a:gd name="connsiteY0" fmla="*/ 45509 h 271463"/>
                        <a:gd name="connsiteX1" fmla="*/ 31221 w 187325"/>
                        <a:gd name="connsiteY1" fmla="*/ 14288 h 271463"/>
                        <a:gd name="connsiteX2" fmla="*/ 95250 w 187325"/>
                        <a:gd name="connsiteY2" fmla="*/ 0 h 271463"/>
                        <a:gd name="connsiteX3" fmla="*/ 156104 w 187325"/>
                        <a:gd name="connsiteY3" fmla="*/ 14288 h 271463"/>
                        <a:gd name="connsiteX4" fmla="*/ 187325 w 187325"/>
                        <a:gd name="connsiteY4" fmla="*/ 45509 h 271463"/>
                        <a:gd name="connsiteX5" fmla="*/ 187325 w 187325"/>
                        <a:gd name="connsiteY5" fmla="*/ 240242 h 271463"/>
                        <a:gd name="connsiteX6" fmla="*/ 156104 w 187325"/>
                        <a:gd name="connsiteY6" fmla="*/ 271463 h 271463"/>
                        <a:gd name="connsiteX7" fmla="*/ 31221 w 187325"/>
                        <a:gd name="connsiteY7" fmla="*/ 271463 h 271463"/>
                        <a:gd name="connsiteX8" fmla="*/ 0 w 187325"/>
                        <a:gd name="connsiteY8" fmla="*/ 240242 h 271463"/>
                        <a:gd name="connsiteX9" fmla="*/ 0 w 187325"/>
                        <a:gd name="connsiteY9" fmla="*/ 45509 h 271463"/>
                        <a:gd name="connsiteX0" fmla="*/ 0 w 187325"/>
                        <a:gd name="connsiteY0" fmla="*/ 47890 h 273844"/>
                        <a:gd name="connsiteX1" fmla="*/ 31221 w 187325"/>
                        <a:gd name="connsiteY1" fmla="*/ 16669 h 273844"/>
                        <a:gd name="connsiteX2" fmla="*/ 95250 w 187325"/>
                        <a:gd name="connsiteY2" fmla="*/ 2381 h 273844"/>
                        <a:gd name="connsiteX3" fmla="*/ 156104 w 187325"/>
                        <a:gd name="connsiteY3" fmla="*/ 0 h 273844"/>
                        <a:gd name="connsiteX4" fmla="*/ 187325 w 187325"/>
                        <a:gd name="connsiteY4" fmla="*/ 47890 h 273844"/>
                        <a:gd name="connsiteX5" fmla="*/ 187325 w 187325"/>
                        <a:gd name="connsiteY5" fmla="*/ 242623 h 273844"/>
                        <a:gd name="connsiteX6" fmla="*/ 156104 w 187325"/>
                        <a:gd name="connsiteY6" fmla="*/ 273844 h 273844"/>
                        <a:gd name="connsiteX7" fmla="*/ 31221 w 187325"/>
                        <a:gd name="connsiteY7" fmla="*/ 273844 h 273844"/>
                        <a:gd name="connsiteX8" fmla="*/ 0 w 187325"/>
                        <a:gd name="connsiteY8" fmla="*/ 242623 h 273844"/>
                        <a:gd name="connsiteX9" fmla="*/ 0 w 187325"/>
                        <a:gd name="connsiteY9" fmla="*/ 47890 h 273844"/>
                        <a:gd name="connsiteX0" fmla="*/ 0 w 187325"/>
                        <a:gd name="connsiteY0" fmla="*/ 47890 h 273844"/>
                        <a:gd name="connsiteX1" fmla="*/ 31221 w 187325"/>
                        <a:gd name="connsiteY1" fmla="*/ 16669 h 273844"/>
                        <a:gd name="connsiteX2" fmla="*/ 95250 w 187325"/>
                        <a:gd name="connsiteY2" fmla="*/ 2381 h 273844"/>
                        <a:gd name="connsiteX3" fmla="*/ 156104 w 187325"/>
                        <a:gd name="connsiteY3" fmla="*/ 0 h 273844"/>
                        <a:gd name="connsiteX4" fmla="*/ 163513 w 187325"/>
                        <a:gd name="connsiteY4" fmla="*/ 55034 h 273844"/>
                        <a:gd name="connsiteX5" fmla="*/ 187325 w 187325"/>
                        <a:gd name="connsiteY5" fmla="*/ 242623 h 273844"/>
                        <a:gd name="connsiteX6" fmla="*/ 156104 w 187325"/>
                        <a:gd name="connsiteY6" fmla="*/ 273844 h 273844"/>
                        <a:gd name="connsiteX7" fmla="*/ 31221 w 187325"/>
                        <a:gd name="connsiteY7" fmla="*/ 273844 h 273844"/>
                        <a:gd name="connsiteX8" fmla="*/ 0 w 187325"/>
                        <a:gd name="connsiteY8" fmla="*/ 242623 h 273844"/>
                        <a:gd name="connsiteX9" fmla="*/ 0 w 187325"/>
                        <a:gd name="connsiteY9" fmla="*/ 47890 h 273844"/>
                        <a:gd name="connsiteX0" fmla="*/ 0 w 187325"/>
                        <a:gd name="connsiteY0" fmla="*/ 47890 h 273844"/>
                        <a:gd name="connsiteX1" fmla="*/ 31221 w 187325"/>
                        <a:gd name="connsiteY1" fmla="*/ 16669 h 273844"/>
                        <a:gd name="connsiteX2" fmla="*/ 95250 w 187325"/>
                        <a:gd name="connsiteY2" fmla="*/ 2381 h 273844"/>
                        <a:gd name="connsiteX3" fmla="*/ 156104 w 187325"/>
                        <a:gd name="connsiteY3" fmla="*/ 0 h 273844"/>
                        <a:gd name="connsiteX4" fmla="*/ 163513 w 187325"/>
                        <a:gd name="connsiteY4" fmla="*/ 55034 h 273844"/>
                        <a:gd name="connsiteX5" fmla="*/ 187325 w 187325"/>
                        <a:gd name="connsiteY5" fmla="*/ 242623 h 273844"/>
                        <a:gd name="connsiteX6" fmla="*/ 156104 w 187325"/>
                        <a:gd name="connsiteY6" fmla="*/ 273844 h 273844"/>
                        <a:gd name="connsiteX7" fmla="*/ 31221 w 187325"/>
                        <a:gd name="connsiteY7" fmla="*/ 273844 h 273844"/>
                        <a:gd name="connsiteX8" fmla="*/ 0 w 187325"/>
                        <a:gd name="connsiteY8" fmla="*/ 242623 h 273844"/>
                        <a:gd name="connsiteX9" fmla="*/ 0 w 187325"/>
                        <a:gd name="connsiteY9" fmla="*/ 47890 h 273844"/>
                        <a:gd name="connsiteX0" fmla="*/ 0 w 187424"/>
                        <a:gd name="connsiteY0" fmla="*/ 47890 h 273844"/>
                        <a:gd name="connsiteX1" fmla="*/ 31221 w 187424"/>
                        <a:gd name="connsiteY1" fmla="*/ 16669 h 273844"/>
                        <a:gd name="connsiteX2" fmla="*/ 95250 w 187424"/>
                        <a:gd name="connsiteY2" fmla="*/ 2381 h 273844"/>
                        <a:gd name="connsiteX3" fmla="*/ 156104 w 187424"/>
                        <a:gd name="connsiteY3" fmla="*/ 0 h 273844"/>
                        <a:gd name="connsiteX4" fmla="*/ 163513 w 187424"/>
                        <a:gd name="connsiteY4" fmla="*/ 55034 h 273844"/>
                        <a:gd name="connsiteX5" fmla="*/ 138112 w 187424"/>
                        <a:gd name="connsiteY5" fmla="*/ 161925 h 273844"/>
                        <a:gd name="connsiteX6" fmla="*/ 187325 w 187424"/>
                        <a:gd name="connsiteY6" fmla="*/ 242623 h 273844"/>
                        <a:gd name="connsiteX7" fmla="*/ 156104 w 187424"/>
                        <a:gd name="connsiteY7" fmla="*/ 273844 h 273844"/>
                        <a:gd name="connsiteX8" fmla="*/ 31221 w 187424"/>
                        <a:gd name="connsiteY8" fmla="*/ 273844 h 273844"/>
                        <a:gd name="connsiteX9" fmla="*/ 0 w 187424"/>
                        <a:gd name="connsiteY9" fmla="*/ 242623 h 273844"/>
                        <a:gd name="connsiteX10" fmla="*/ 0 w 187424"/>
                        <a:gd name="connsiteY10" fmla="*/ 47890 h 273844"/>
                        <a:gd name="connsiteX0" fmla="*/ 0 w 187427"/>
                        <a:gd name="connsiteY0" fmla="*/ 47890 h 273844"/>
                        <a:gd name="connsiteX1" fmla="*/ 31221 w 187427"/>
                        <a:gd name="connsiteY1" fmla="*/ 16669 h 273844"/>
                        <a:gd name="connsiteX2" fmla="*/ 95250 w 187427"/>
                        <a:gd name="connsiteY2" fmla="*/ 2381 h 273844"/>
                        <a:gd name="connsiteX3" fmla="*/ 156104 w 187427"/>
                        <a:gd name="connsiteY3" fmla="*/ 0 h 273844"/>
                        <a:gd name="connsiteX4" fmla="*/ 163513 w 187427"/>
                        <a:gd name="connsiteY4" fmla="*/ 55034 h 273844"/>
                        <a:gd name="connsiteX5" fmla="*/ 142874 w 187427"/>
                        <a:gd name="connsiteY5" fmla="*/ 104775 h 273844"/>
                        <a:gd name="connsiteX6" fmla="*/ 138112 w 187427"/>
                        <a:gd name="connsiteY6" fmla="*/ 161925 h 273844"/>
                        <a:gd name="connsiteX7" fmla="*/ 187325 w 187427"/>
                        <a:gd name="connsiteY7" fmla="*/ 242623 h 273844"/>
                        <a:gd name="connsiteX8" fmla="*/ 156104 w 187427"/>
                        <a:gd name="connsiteY8" fmla="*/ 273844 h 273844"/>
                        <a:gd name="connsiteX9" fmla="*/ 31221 w 187427"/>
                        <a:gd name="connsiteY9" fmla="*/ 273844 h 273844"/>
                        <a:gd name="connsiteX10" fmla="*/ 0 w 187427"/>
                        <a:gd name="connsiteY10" fmla="*/ 242623 h 273844"/>
                        <a:gd name="connsiteX11" fmla="*/ 0 w 187427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8112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8112 w 166305"/>
                        <a:gd name="connsiteY6" fmla="*/ 161925 h 273844"/>
                        <a:gd name="connsiteX7" fmla="*/ 128586 w 166305"/>
                        <a:gd name="connsiteY7" fmla="*/ 178593 h 273844"/>
                        <a:gd name="connsiteX8" fmla="*/ 139700 w 166305"/>
                        <a:gd name="connsiteY8" fmla="*/ 216430 h 273844"/>
                        <a:gd name="connsiteX9" fmla="*/ 156104 w 166305"/>
                        <a:gd name="connsiteY9" fmla="*/ 273844 h 273844"/>
                        <a:gd name="connsiteX10" fmla="*/ 31221 w 166305"/>
                        <a:gd name="connsiteY10" fmla="*/ 273844 h 273844"/>
                        <a:gd name="connsiteX11" fmla="*/ 0 w 166305"/>
                        <a:gd name="connsiteY11" fmla="*/ 242623 h 273844"/>
                        <a:gd name="connsiteX12" fmla="*/ 0 w 166305"/>
                        <a:gd name="connsiteY12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8112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42874 w 166305"/>
                        <a:gd name="connsiteY5" fmla="*/ 104775 h 273844"/>
                        <a:gd name="connsiteX6" fmla="*/ 130968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166305"/>
                        <a:gd name="connsiteY0" fmla="*/ 47890 h 273844"/>
                        <a:gd name="connsiteX1" fmla="*/ 31221 w 166305"/>
                        <a:gd name="connsiteY1" fmla="*/ 16669 h 273844"/>
                        <a:gd name="connsiteX2" fmla="*/ 95250 w 166305"/>
                        <a:gd name="connsiteY2" fmla="*/ 2381 h 273844"/>
                        <a:gd name="connsiteX3" fmla="*/ 156104 w 166305"/>
                        <a:gd name="connsiteY3" fmla="*/ 0 h 273844"/>
                        <a:gd name="connsiteX4" fmla="*/ 163513 w 166305"/>
                        <a:gd name="connsiteY4" fmla="*/ 55034 h 273844"/>
                        <a:gd name="connsiteX5" fmla="*/ 135730 w 166305"/>
                        <a:gd name="connsiteY5" fmla="*/ 85725 h 273844"/>
                        <a:gd name="connsiteX6" fmla="*/ 130968 w 166305"/>
                        <a:gd name="connsiteY6" fmla="*/ 161925 h 273844"/>
                        <a:gd name="connsiteX7" fmla="*/ 139700 w 166305"/>
                        <a:gd name="connsiteY7" fmla="*/ 216430 h 273844"/>
                        <a:gd name="connsiteX8" fmla="*/ 156104 w 166305"/>
                        <a:gd name="connsiteY8" fmla="*/ 273844 h 273844"/>
                        <a:gd name="connsiteX9" fmla="*/ 31221 w 166305"/>
                        <a:gd name="connsiteY9" fmla="*/ 273844 h 273844"/>
                        <a:gd name="connsiteX10" fmla="*/ 0 w 166305"/>
                        <a:gd name="connsiteY10" fmla="*/ 242623 h 273844"/>
                        <a:gd name="connsiteX11" fmla="*/ 0 w 166305"/>
                        <a:gd name="connsiteY11" fmla="*/ 47890 h 273844"/>
                        <a:gd name="connsiteX0" fmla="*/ 0 w 201497"/>
                        <a:gd name="connsiteY0" fmla="*/ 47890 h 273844"/>
                        <a:gd name="connsiteX1" fmla="*/ 31221 w 201497"/>
                        <a:gd name="connsiteY1" fmla="*/ 16669 h 273844"/>
                        <a:gd name="connsiteX2" fmla="*/ 95250 w 201497"/>
                        <a:gd name="connsiteY2" fmla="*/ 2381 h 273844"/>
                        <a:gd name="connsiteX3" fmla="*/ 156104 w 201497"/>
                        <a:gd name="connsiteY3" fmla="*/ 0 h 273844"/>
                        <a:gd name="connsiteX4" fmla="*/ 163513 w 201497"/>
                        <a:gd name="connsiteY4" fmla="*/ 55034 h 273844"/>
                        <a:gd name="connsiteX5" fmla="*/ 135730 w 201497"/>
                        <a:gd name="connsiteY5" fmla="*/ 85725 h 273844"/>
                        <a:gd name="connsiteX6" fmla="*/ 130968 w 201497"/>
                        <a:gd name="connsiteY6" fmla="*/ 161925 h 273844"/>
                        <a:gd name="connsiteX7" fmla="*/ 139700 w 201497"/>
                        <a:gd name="connsiteY7" fmla="*/ 216430 h 273844"/>
                        <a:gd name="connsiteX8" fmla="*/ 198967 w 201497"/>
                        <a:gd name="connsiteY8" fmla="*/ 254794 h 273844"/>
                        <a:gd name="connsiteX9" fmla="*/ 31221 w 201497"/>
                        <a:gd name="connsiteY9" fmla="*/ 273844 h 273844"/>
                        <a:gd name="connsiteX10" fmla="*/ 0 w 201497"/>
                        <a:gd name="connsiteY10" fmla="*/ 242623 h 273844"/>
                        <a:gd name="connsiteX11" fmla="*/ 0 w 201497"/>
                        <a:gd name="connsiteY11" fmla="*/ 47890 h 273844"/>
                        <a:gd name="connsiteX0" fmla="*/ 0 w 204357"/>
                        <a:gd name="connsiteY0" fmla="*/ 47890 h 273844"/>
                        <a:gd name="connsiteX1" fmla="*/ 31221 w 204357"/>
                        <a:gd name="connsiteY1" fmla="*/ 16669 h 273844"/>
                        <a:gd name="connsiteX2" fmla="*/ 95250 w 204357"/>
                        <a:gd name="connsiteY2" fmla="*/ 2381 h 273844"/>
                        <a:gd name="connsiteX3" fmla="*/ 156104 w 204357"/>
                        <a:gd name="connsiteY3" fmla="*/ 0 h 273844"/>
                        <a:gd name="connsiteX4" fmla="*/ 163513 w 204357"/>
                        <a:gd name="connsiteY4" fmla="*/ 55034 h 273844"/>
                        <a:gd name="connsiteX5" fmla="*/ 135730 w 204357"/>
                        <a:gd name="connsiteY5" fmla="*/ 85725 h 273844"/>
                        <a:gd name="connsiteX6" fmla="*/ 130968 w 204357"/>
                        <a:gd name="connsiteY6" fmla="*/ 161925 h 273844"/>
                        <a:gd name="connsiteX7" fmla="*/ 139700 w 204357"/>
                        <a:gd name="connsiteY7" fmla="*/ 216430 h 273844"/>
                        <a:gd name="connsiteX8" fmla="*/ 154780 w 204357"/>
                        <a:gd name="connsiteY8" fmla="*/ 247650 h 273844"/>
                        <a:gd name="connsiteX9" fmla="*/ 198967 w 204357"/>
                        <a:gd name="connsiteY9" fmla="*/ 254794 h 273844"/>
                        <a:gd name="connsiteX10" fmla="*/ 31221 w 204357"/>
                        <a:gd name="connsiteY10" fmla="*/ 273844 h 273844"/>
                        <a:gd name="connsiteX11" fmla="*/ 0 w 204357"/>
                        <a:gd name="connsiteY11" fmla="*/ 242623 h 273844"/>
                        <a:gd name="connsiteX12" fmla="*/ 0 w 204357"/>
                        <a:gd name="connsiteY12" fmla="*/ 47890 h 273844"/>
                        <a:gd name="connsiteX0" fmla="*/ 0 w 204357"/>
                        <a:gd name="connsiteY0" fmla="*/ 47890 h 335756"/>
                        <a:gd name="connsiteX1" fmla="*/ 31221 w 204357"/>
                        <a:gd name="connsiteY1" fmla="*/ 16669 h 335756"/>
                        <a:gd name="connsiteX2" fmla="*/ 95250 w 204357"/>
                        <a:gd name="connsiteY2" fmla="*/ 2381 h 335756"/>
                        <a:gd name="connsiteX3" fmla="*/ 156104 w 204357"/>
                        <a:gd name="connsiteY3" fmla="*/ 0 h 335756"/>
                        <a:gd name="connsiteX4" fmla="*/ 163513 w 204357"/>
                        <a:gd name="connsiteY4" fmla="*/ 55034 h 335756"/>
                        <a:gd name="connsiteX5" fmla="*/ 135730 w 204357"/>
                        <a:gd name="connsiteY5" fmla="*/ 85725 h 335756"/>
                        <a:gd name="connsiteX6" fmla="*/ 130968 w 204357"/>
                        <a:gd name="connsiteY6" fmla="*/ 161925 h 335756"/>
                        <a:gd name="connsiteX7" fmla="*/ 139700 w 204357"/>
                        <a:gd name="connsiteY7" fmla="*/ 216430 h 335756"/>
                        <a:gd name="connsiteX8" fmla="*/ 154780 w 204357"/>
                        <a:gd name="connsiteY8" fmla="*/ 247650 h 335756"/>
                        <a:gd name="connsiteX9" fmla="*/ 198967 w 204357"/>
                        <a:gd name="connsiteY9" fmla="*/ 254794 h 335756"/>
                        <a:gd name="connsiteX10" fmla="*/ 74084 w 204357"/>
                        <a:gd name="connsiteY10" fmla="*/ 335756 h 335756"/>
                        <a:gd name="connsiteX11" fmla="*/ 0 w 204357"/>
                        <a:gd name="connsiteY11" fmla="*/ 242623 h 335756"/>
                        <a:gd name="connsiteX12" fmla="*/ 0 w 204357"/>
                        <a:gd name="connsiteY12" fmla="*/ 47890 h 335756"/>
                        <a:gd name="connsiteX0" fmla="*/ 0 w 204357"/>
                        <a:gd name="connsiteY0" fmla="*/ 47890 h 335756"/>
                        <a:gd name="connsiteX1" fmla="*/ 31221 w 204357"/>
                        <a:gd name="connsiteY1" fmla="*/ 16669 h 335756"/>
                        <a:gd name="connsiteX2" fmla="*/ 95250 w 204357"/>
                        <a:gd name="connsiteY2" fmla="*/ 2381 h 335756"/>
                        <a:gd name="connsiteX3" fmla="*/ 156104 w 204357"/>
                        <a:gd name="connsiteY3" fmla="*/ 0 h 335756"/>
                        <a:gd name="connsiteX4" fmla="*/ 163513 w 204357"/>
                        <a:gd name="connsiteY4" fmla="*/ 55034 h 335756"/>
                        <a:gd name="connsiteX5" fmla="*/ 135730 w 204357"/>
                        <a:gd name="connsiteY5" fmla="*/ 85725 h 335756"/>
                        <a:gd name="connsiteX6" fmla="*/ 130968 w 204357"/>
                        <a:gd name="connsiteY6" fmla="*/ 161925 h 335756"/>
                        <a:gd name="connsiteX7" fmla="*/ 139700 w 204357"/>
                        <a:gd name="connsiteY7" fmla="*/ 216430 h 335756"/>
                        <a:gd name="connsiteX8" fmla="*/ 154780 w 204357"/>
                        <a:gd name="connsiteY8" fmla="*/ 247650 h 335756"/>
                        <a:gd name="connsiteX9" fmla="*/ 198967 w 204357"/>
                        <a:gd name="connsiteY9" fmla="*/ 254794 h 335756"/>
                        <a:gd name="connsiteX10" fmla="*/ 74084 w 204357"/>
                        <a:gd name="connsiteY10" fmla="*/ 335756 h 335756"/>
                        <a:gd name="connsiteX11" fmla="*/ 0 w 204357"/>
                        <a:gd name="connsiteY11" fmla="*/ 242623 h 335756"/>
                        <a:gd name="connsiteX12" fmla="*/ 0 w 204357"/>
                        <a:gd name="connsiteY12" fmla="*/ 47890 h 335756"/>
                        <a:gd name="connsiteX0" fmla="*/ 0 w 204357"/>
                        <a:gd name="connsiteY0" fmla="*/ 47890 h 335756"/>
                        <a:gd name="connsiteX1" fmla="*/ 31221 w 204357"/>
                        <a:gd name="connsiteY1" fmla="*/ 16669 h 335756"/>
                        <a:gd name="connsiteX2" fmla="*/ 95250 w 204357"/>
                        <a:gd name="connsiteY2" fmla="*/ 2381 h 335756"/>
                        <a:gd name="connsiteX3" fmla="*/ 156104 w 204357"/>
                        <a:gd name="connsiteY3" fmla="*/ 0 h 335756"/>
                        <a:gd name="connsiteX4" fmla="*/ 163513 w 204357"/>
                        <a:gd name="connsiteY4" fmla="*/ 55034 h 335756"/>
                        <a:gd name="connsiteX5" fmla="*/ 135730 w 204357"/>
                        <a:gd name="connsiteY5" fmla="*/ 85725 h 335756"/>
                        <a:gd name="connsiteX6" fmla="*/ 130968 w 204357"/>
                        <a:gd name="connsiteY6" fmla="*/ 161925 h 335756"/>
                        <a:gd name="connsiteX7" fmla="*/ 139700 w 204357"/>
                        <a:gd name="connsiteY7" fmla="*/ 216430 h 335756"/>
                        <a:gd name="connsiteX8" fmla="*/ 154780 w 204357"/>
                        <a:gd name="connsiteY8" fmla="*/ 247650 h 335756"/>
                        <a:gd name="connsiteX9" fmla="*/ 198967 w 204357"/>
                        <a:gd name="connsiteY9" fmla="*/ 254794 h 335756"/>
                        <a:gd name="connsiteX10" fmla="*/ 74084 w 204357"/>
                        <a:gd name="connsiteY10" fmla="*/ 335756 h 335756"/>
                        <a:gd name="connsiteX11" fmla="*/ 0 w 204357"/>
                        <a:gd name="connsiteY11" fmla="*/ 242623 h 335756"/>
                        <a:gd name="connsiteX12" fmla="*/ 0 w 204357"/>
                        <a:gd name="connsiteY12" fmla="*/ 47890 h 335756"/>
                        <a:gd name="connsiteX0" fmla="*/ 15898 w 220255"/>
                        <a:gd name="connsiteY0" fmla="*/ 47890 h 335756"/>
                        <a:gd name="connsiteX1" fmla="*/ 47119 w 220255"/>
                        <a:gd name="connsiteY1" fmla="*/ 16669 h 335756"/>
                        <a:gd name="connsiteX2" fmla="*/ 111148 w 220255"/>
                        <a:gd name="connsiteY2" fmla="*/ 2381 h 335756"/>
                        <a:gd name="connsiteX3" fmla="*/ 172002 w 220255"/>
                        <a:gd name="connsiteY3" fmla="*/ 0 h 335756"/>
                        <a:gd name="connsiteX4" fmla="*/ 179411 w 220255"/>
                        <a:gd name="connsiteY4" fmla="*/ 55034 h 335756"/>
                        <a:gd name="connsiteX5" fmla="*/ 151628 w 220255"/>
                        <a:gd name="connsiteY5" fmla="*/ 85725 h 335756"/>
                        <a:gd name="connsiteX6" fmla="*/ 146866 w 220255"/>
                        <a:gd name="connsiteY6" fmla="*/ 161925 h 335756"/>
                        <a:gd name="connsiteX7" fmla="*/ 155598 w 220255"/>
                        <a:gd name="connsiteY7" fmla="*/ 216430 h 335756"/>
                        <a:gd name="connsiteX8" fmla="*/ 170678 w 220255"/>
                        <a:gd name="connsiteY8" fmla="*/ 247650 h 335756"/>
                        <a:gd name="connsiteX9" fmla="*/ 214865 w 220255"/>
                        <a:gd name="connsiteY9" fmla="*/ 254794 h 335756"/>
                        <a:gd name="connsiteX10" fmla="*/ 89982 w 220255"/>
                        <a:gd name="connsiteY10" fmla="*/ 335756 h 335756"/>
                        <a:gd name="connsiteX11" fmla="*/ 15898 w 220255"/>
                        <a:gd name="connsiteY11" fmla="*/ 242623 h 335756"/>
                        <a:gd name="connsiteX12" fmla="*/ 15898 w 220255"/>
                        <a:gd name="connsiteY12" fmla="*/ 47890 h 335756"/>
                        <a:gd name="connsiteX0" fmla="*/ 37606 w 241963"/>
                        <a:gd name="connsiteY0" fmla="*/ 47890 h 335756"/>
                        <a:gd name="connsiteX1" fmla="*/ 68827 w 241963"/>
                        <a:gd name="connsiteY1" fmla="*/ 16669 h 335756"/>
                        <a:gd name="connsiteX2" fmla="*/ 132856 w 241963"/>
                        <a:gd name="connsiteY2" fmla="*/ 2381 h 335756"/>
                        <a:gd name="connsiteX3" fmla="*/ 193710 w 241963"/>
                        <a:gd name="connsiteY3" fmla="*/ 0 h 335756"/>
                        <a:gd name="connsiteX4" fmla="*/ 201119 w 241963"/>
                        <a:gd name="connsiteY4" fmla="*/ 55034 h 335756"/>
                        <a:gd name="connsiteX5" fmla="*/ 173336 w 241963"/>
                        <a:gd name="connsiteY5" fmla="*/ 85725 h 335756"/>
                        <a:gd name="connsiteX6" fmla="*/ 168574 w 241963"/>
                        <a:gd name="connsiteY6" fmla="*/ 161925 h 335756"/>
                        <a:gd name="connsiteX7" fmla="*/ 177306 w 241963"/>
                        <a:gd name="connsiteY7" fmla="*/ 216430 h 335756"/>
                        <a:gd name="connsiteX8" fmla="*/ 192386 w 241963"/>
                        <a:gd name="connsiteY8" fmla="*/ 247650 h 335756"/>
                        <a:gd name="connsiteX9" fmla="*/ 236573 w 241963"/>
                        <a:gd name="connsiteY9" fmla="*/ 254794 h 335756"/>
                        <a:gd name="connsiteX10" fmla="*/ 111690 w 241963"/>
                        <a:gd name="connsiteY10" fmla="*/ 335756 h 335756"/>
                        <a:gd name="connsiteX11" fmla="*/ 13794 w 241963"/>
                        <a:gd name="connsiteY11" fmla="*/ 233098 h 335756"/>
                        <a:gd name="connsiteX12" fmla="*/ 37606 w 241963"/>
                        <a:gd name="connsiteY12" fmla="*/ 47890 h 335756"/>
                        <a:gd name="connsiteX0" fmla="*/ 37606 w 241963"/>
                        <a:gd name="connsiteY0" fmla="*/ 47890 h 335756"/>
                        <a:gd name="connsiteX1" fmla="*/ 68827 w 241963"/>
                        <a:gd name="connsiteY1" fmla="*/ 16669 h 335756"/>
                        <a:gd name="connsiteX2" fmla="*/ 132856 w 241963"/>
                        <a:gd name="connsiteY2" fmla="*/ 2381 h 335756"/>
                        <a:gd name="connsiteX3" fmla="*/ 193710 w 241963"/>
                        <a:gd name="connsiteY3" fmla="*/ 0 h 335756"/>
                        <a:gd name="connsiteX4" fmla="*/ 201119 w 241963"/>
                        <a:gd name="connsiteY4" fmla="*/ 55034 h 335756"/>
                        <a:gd name="connsiteX5" fmla="*/ 173336 w 241963"/>
                        <a:gd name="connsiteY5" fmla="*/ 85725 h 335756"/>
                        <a:gd name="connsiteX6" fmla="*/ 168574 w 241963"/>
                        <a:gd name="connsiteY6" fmla="*/ 161925 h 335756"/>
                        <a:gd name="connsiteX7" fmla="*/ 177306 w 241963"/>
                        <a:gd name="connsiteY7" fmla="*/ 216430 h 335756"/>
                        <a:gd name="connsiteX8" fmla="*/ 192386 w 241963"/>
                        <a:gd name="connsiteY8" fmla="*/ 247650 h 335756"/>
                        <a:gd name="connsiteX9" fmla="*/ 236573 w 241963"/>
                        <a:gd name="connsiteY9" fmla="*/ 254794 h 335756"/>
                        <a:gd name="connsiteX10" fmla="*/ 111690 w 241963"/>
                        <a:gd name="connsiteY10" fmla="*/ 335756 h 335756"/>
                        <a:gd name="connsiteX11" fmla="*/ 13794 w 241963"/>
                        <a:gd name="connsiteY11" fmla="*/ 233098 h 335756"/>
                        <a:gd name="connsiteX12" fmla="*/ 37606 w 241963"/>
                        <a:gd name="connsiteY12" fmla="*/ 47890 h 335756"/>
                        <a:gd name="connsiteX0" fmla="*/ 44222 w 248579"/>
                        <a:gd name="connsiteY0" fmla="*/ 47890 h 335756"/>
                        <a:gd name="connsiteX1" fmla="*/ 75443 w 248579"/>
                        <a:gd name="connsiteY1" fmla="*/ 16669 h 335756"/>
                        <a:gd name="connsiteX2" fmla="*/ 139472 w 248579"/>
                        <a:gd name="connsiteY2" fmla="*/ 2381 h 335756"/>
                        <a:gd name="connsiteX3" fmla="*/ 200326 w 248579"/>
                        <a:gd name="connsiteY3" fmla="*/ 0 h 335756"/>
                        <a:gd name="connsiteX4" fmla="*/ 207735 w 248579"/>
                        <a:gd name="connsiteY4" fmla="*/ 55034 h 335756"/>
                        <a:gd name="connsiteX5" fmla="*/ 179952 w 248579"/>
                        <a:gd name="connsiteY5" fmla="*/ 85725 h 335756"/>
                        <a:gd name="connsiteX6" fmla="*/ 175190 w 248579"/>
                        <a:gd name="connsiteY6" fmla="*/ 161925 h 335756"/>
                        <a:gd name="connsiteX7" fmla="*/ 183922 w 248579"/>
                        <a:gd name="connsiteY7" fmla="*/ 216430 h 335756"/>
                        <a:gd name="connsiteX8" fmla="*/ 199002 w 248579"/>
                        <a:gd name="connsiteY8" fmla="*/ 247650 h 335756"/>
                        <a:gd name="connsiteX9" fmla="*/ 243189 w 248579"/>
                        <a:gd name="connsiteY9" fmla="*/ 254794 h 335756"/>
                        <a:gd name="connsiteX10" fmla="*/ 118306 w 248579"/>
                        <a:gd name="connsiteY10" fmla="*/ 335756 h 335756"/>
                        <a:gd name="connsiteX11" fmla="*/ 13266 w 248579"/>
                        <a:gd name="connsiteY11" fmla="*/ 173567 h 335756"/>
                        <a:gd name="connsiteX12" fmla="*/ 44222 w 248579"/>
                        <a:gd name="connsiteY12" fmla="*/ 47890 h 335756"/>
                        <a:gd name="connsiteX0" fmla="*/ 42013 w 246370"/>
                        <a:gd name="connsiteY0" fmla="*/ 47890 h 335756"/>
                        <a:gd name="connsiteX1" fmla="*/ 73234 w 246370"/>
                        <a:gd name="connsiteY1" fmla="*/ 16669 h 335756"/>
                        <a:gd name="connsiteX2" fmla="*/ 137263 w 246370"/>
                        <a:gd name="connsiteY2" fmla="*/ 2381 h 335756"/>
                        <a:gd name="connsiteX3" fmla="*/ 198117 w 246370"/>
                        <a:gd name="connsiteY3" fmla="*/ 0 h 335756"/>
                        <a:gd name="connsiteX4" fmla="*/ 205526 w 246370"/>
                        <a:gd name="connsiteY4" fmla="*/ 55034 h 335756"/>
                        <a:gd name="connsiteX5" fmla="*/ 177743 w 246370"/>
                        <a:gd name="connsiteY5" fmla="*/ 85725 h 335756"/>
                        <a:gd name="connsiteX6" fmla="*/ 172981 w 246370"/>
                        <a:gd name="connsiteY6" fmla="*/ 161925 h 335756"/>
                        <a:gd name="connsiteX7" fmla="*/ 181713 w 246370"/>
                        <a:gd name="connsiteY7" fmla="*/ 216430 h 335756"/>
                        <a:gd name="connsiteX8" fmla="*/ 196793 w 246370"/>
                        <a:gd name="connsiteY8" fmla="*/ 247650 h 335756"/>
                        <a:gd name="connsiteX9" fmla="*/ 240980 w 246370"/>
                        <a:gd name="connsiteY9" fmla="*/ 254794 h 335756"/>
                        <a:gd name="connsiteX10" fmla="*/ 116097 w 246370"/>
                        <a:gd name="connsiteY10" fmla="*/ 335756 h 335756"/>
                        <a:gd name="connsiteX11" fmla="*/ 13438 w 246370"/>
                        <a:gd name="connsiteY11" fmla="*/ 237860 h 335756"/>
                        <a:gd name="connsiteX12" fmla="*/ 42013 w 246370"/>
                        <a:gd name="connsiteY12" fmla="*/ 47890 h 335756"/>
                        <a:gd name="connsiteX0" fmla="*/ 32538 w 236895"/>
                        <a:gd name="connsiteY0" fmla="*/ 47890 h 335756"/>
                        <a:gd name="connsiteX1" fmla="*/ 63759 w 236895"/>
                        <a:gd name="connsiteY1" fmla="*/ 16669 h 335756"/>
                        <a:gd name="connsiteX2" fmla="*/ 127788 w 236895"/>
                        <a:gd name="connsiteY2" fmla="*/ 2381 h 335756"/>
                        <a:gd name="connsiteX3" fmla="*/ 188642 w 236895"/>
                        <a:gd name="connsiteY3" fmla="*/ 0 h 335756"/>
                        <a:gd name="connsiteX4" fmla="*/ 196051 w 236895"/>
                        <a:gd name="connsiteY4" fmla="*/ 55034 h 335756"/>
                        <a:gd name="connsiteX5" fmla="*/ 168268 w 236895"/>
                        <a:gd name="connsiteY5" fmla="*/ 85725 h 335756"/>
                        <a:gd name="connsiteX6" fmla="*/ 163506 w 236895"/>
                        <a:gd name="connsiteY6" fmla="*/ 161925 h 335756"/>
                        <a:gd name="connsiteX7" fmla="*/ 172238 w 236895"/>
                        <a:gd name="connsiteY7" fmla="*/ 216430 h 335756"/>
                        <a:gd name="connsiteX8" fmla="*/ 187318 w 236895"/>
                        <a:gd name="connsiteY8" fmla="*/ 247650 h 335756"/>
                        <a:gd name="connsiteX9" fmla="*/ 231505 w 236895"/>
                        <a:gd name="connsiteY9" fmla="*/ 254794 h 335756"/>
                        <a:gd name="connsiteX10" fmla="*/ 106622 w 236895"/>
                        <a:gd name="connsiteY10" fmla="*/ 335756 h 335756"/>
                        <a:gd name="connsiteX11" fmla="*/ 3963 w 236895"/>
                        <a:gd name="connsiteY11" fmla="*/ 237860 h 335756"/>
                        <a:gd name="connsiteX12" fmla="*/ 32538 w 236895"/>
                        <a:gd name="connsiteY12" fmla="*/ 47890 h 335756"/>
                        <a:gd name="connsiteX0" fmla="*/ 13488 w 236895"/>
                        <a:gd name="connsiteY0" fmla="*/ 69321 h 335756"/>
                        <a:gd name="connsiteX1" fmla="*/ 63759 w 236895"/>
                        <a:gd name="connsiteY1" fmla="*/ 16669 h 335756"/>
                        <a:gd name="connsiteX2" fmla="*/ 127788 w 236895"/>
                        <a:gd name="connsiteY2" fmla="*/ 2381 h 335756"/>
                        <a:gd name="connsiteX3" fmla="*/ 188642 w 236895"/>
                        <a:gd name="connsiteY3" fmla="*/ 0 h 335756"/>
                        <a:gd name="connsiteX4" fmla="*/ 196051 w 236895"/>
                        <a:gd name="connsiteY4" fmla="*/ 55034 h 335756"/>
                        <a:gd name="connsiteX5" fmla="*/ 168268 w 236895"/>
                        <a:gd name="connsiteY5" fmla="*/ 85725 h 335756"/>
                        <a:gd name="connsiteX6" fmla="*/ 163506 w 236895"/>
                        <a:gd name="connsiteY6" fmla="*/ 161925 h 335756"/>
                        <a:gd name="connsiteX7" fmla="*/ 172238 w 236895"/>
                        <a:gd name="connsiteY7" fmla="*/ 216430 h 335756"/>
                        <a:gd name="connsiteX8" fmla="*/ 187318 w 236895"/>
                        <a:gd name="connsiteY8" fmla="*/ 247650 h 335756"/>
                        <a:gd name="connsiteX9" fmla="*/ 231505 w 236895"/>
                        <a:gd name="connsiteY9" fmla="*/ 254794 h 335756"/>
                        <a:gd name="connsiteX10" fmla="*/ 106622 w 236895"/>
                        <a:gd name="connsiteY10" fmla="*/ 335756 h 335756"/>
                        <a:gd name="connsiteX11" fmla="*/ 3963 w 236895"/>
                        <a:gd name="connsiteY11" fmla="*/ 237860 h 335756"/>
                        <a:gd name="connsiteX12" fmla="*/ 13488 w 236895"/>
                        <a:gd name="connsiteY12" fmla="*/ 69321 h 335756"/>
                        <a:gd name="connsiteX0" fmla="*/ 13488 w 236895"/>
                        <a:gd name="connsiteY0" fmla="*/ 69321 h 335756"/>
                        <a:gd name="connsiteX1" fmla="*/ 54234 w 236895"/>
                        <a:gd name="connsiteY1" fmla="*/ 16669 h 335756"/>
                        <a:gd name="connsiteX2" fmla="*/ 127788 w 236895"/>
                        <a:gd name="connsiteY2" fmla="*/ 2381 h 335756"/>
                        <a:gd name="connsiteX3" fmla="*/ 188642 w 236895"/>
                        <a:gd name="connsiteY3" fmla="*/ 0 h 335756"/>
                        <a:gd name="connsiteX4" fmla="*/ 196051 w 236895"/>
                        <a:gd name="connsiteY4" fmla="*/ 55034 h 335756"/>
                        <a:gd name="connsiteX5" fmla="*/ 168268 w 236895"/>
                        <a:gd name="connsiteY5" fmla="*/ 85725 h 335756"/>
                        <a:gd name="connsiteX6" fmla="*/ 163506 w 236895"/>
                        <a:gd name="connsiteY6" fmla="*/ 161925 h 335756"/>
                        <a:gd name="connsiteX7" fmla="*/ 172238 w 236895"/>
                        <a:gd name="connsiteY7" fmla="*/ 216430 h 335756"/>
                        <a:gd name="connsiteX8" fmla="*/ 187318 w 236895"/>
                        <a:gd name="connsiteY8" fmla="*/ 247650 h 335756"/>
                        <a:gd name="connsiteX9" fmla="*/ 231505 w 236895"/>
                        <a:gd name="connsiteY9" fmla="*/ 254794 h 335756"/>
                        <a:gd name="connsiteX10" fmla="*/ 106622 w 236895"/>
                        <a:gd name="connsiteY10" fmla="*/ 335756 h 335756"/>
                        <a:gd name="connsiteX11" fmla="*/ 3963 w 236895"/>
                        <a:gd name="connsiteY11" fmla="*/ 237860 h 335756"/>
                        <a:gd name="connsiteX12" fmla="*/ 13488 w 236895"/>
                        <a:gd name="connsiteY12" fmla="*/ 69321 h 335756"/>
                        <a:gd name="connsiteX0" fmla="*/ 22743 w 246150"/>
                        <a:gd name="connsiteY0" fmla="*/ 69321 h 335756"/>
                        <a:gd name="connsiteX1" fmla="*/ 63489 w 246150"/>
                        <a:gd name="connsiteY1" fmla="*/ 16669 h 335756"/>
                        <a:gd name="connsiteX2" fmla="*/ 137043 w 246150"/>
                        <a:gd name="connsiteY2" fmla="*/ 2381 h 335756"/>
                        <a:gd name="connsiteX3" fmla="*/ 197897 w 246150"/>
                        <a:gd name="connsiteY3" fmla="*/ 0 h 335756"/>
                        <a:gd name="connsiteX4" fmla="*/ 205306 w 246150"/>
                        <a:gd name="connsiteY4" fmla="*/ 55034 h 335756"/>
                        <a:gd name="connsiteX5" fmla="*/ 177523 w 246150"/>
                        <a:gd name="connsiteY5" fmla="*/ 85725 h 335756"/>
                        <a:gd name="connsiteX6" fmla="*/ 172761 w 246150"/>
                        <a:gd name="connsiteY6" fmla="*/ 161925 h 335756"/>
                        <a:gd name="connsiteX7" fmla="*/ 181493 w 246150"/>
                        <a:gd name="connsiteY7" fmla="*/ 216430 h 335756"/>
                        <a:gd name="connsiteX8" fmla="*/ 196573 w 246150"/>
                        <a:gd name="connsiteY8" fmla="*/ 247650 h 335756"/>
                        <a:gd name="connsiteX9" fmla="*/ 240760 w 246150"/>
                        <a:gd name="connsiteY9" fmla="*/ 254794 h 335756"/>
                        <a:gd name="connsiteX10" fmla="*/ 115877 w 246150"/>
                        <a:gd name="connsiteY10" fmla="*/ 335756 h 335756"/>
                        <a:gd name="connsiteX11" fmla="*/ 3693 w 246150"/>
                        <a:gd name="connsiteY11" fmla="*/ 225954 h 335756"/>
                        <a:gd name="connsiteX12" fmla="*/ 22743 w 246150"/>
                        <a:gd name="connsiteY12" fmla="*/ 69321 h 335756"/>
                        <a:gd name="connsiteX0" fmla="*/ 21226 w 244633"/>
                        <a:gd name="connsiteY0" fmla="*/ 69321 h 336283"/>
                        <a:gd name="connsiteX1" fmla="*/ 61972 w 244633"/>
                        <a:gd name="connsiteY1" fmla="*/ 16669 h 336283"/>
                        <a:gd name="connsiteX2" fmla="*/ 135526 w 244633"/>
                        <a:gd name="connsiteY2" fmla="*/ 2381 h 336283"/>
                        <a:gd name="connsiteX3" fmla="*/ 196380 w 244633"/>
                        <a:gd name="connsiteY3" fmla="*/ 0 h 336283"/>
                        <a:gd name="connsiteX4" fmla="*/ 203789 w 244633"/>
                        <a:gd name="connsiteY4" fmla="*/ 55034 h 336283"/>
                        <a:gd name="connsiteX5" fmla="*/ 176006 w 244633"/>
                        <a:gd name="connsiteY5" fmla="*/ 85725 h 336283"/>
                        <a:gd name="connsiteX6" fmla="*/ 171244 w 244633"/>
                        <a:gd name="connsiteY6" fmla="*/ 161925 h 336283"/>
                        <a:gd name="connsiteX7" fmla="*/ 179976 w 244633"/>
                        <a:gd name="connsiteY7" fmla="*/ 216430 h 336283"/>
                        <a:gd name="connsiteX8" fmla="*/ 195056 w 244633"/>
                        <a:gd name="connsiteY8" fmla="*/ 247650 h 336283"/>
                        <a:gd name="connsiteX9" fmla="*/ 239243 w 244633"/>
                        <a:gd name="connsiteY9" fmla="*/ 254794 h 336283"/>
                        <a:gd name="connsiteX10" fmla="*/ 114360 w 244633"/>
                        <a:gd name="connsiteY10" fmla="*/ 335756 h 336283"/>
                        <a:gd name="connsiteX11" fmla="*/ 2176 w 244633"/>
                        <a:gd name="connsiteY11" fmla="*/ 225954 h 336283"/>
                        <a:gd name="connsiteX12" fmla="*/ 21226 w 244633"/>
                        <a:gd name="connsiteY12" fmla="*/ 69321 h 336283"/>
                        <a:gd name="connsiteX0" fmla="*/ 21226 w 244633"/>
                        <a:gd name="connsiteY0" fmla="*/ 69321 h 335756"/>
                        <a:gd name="connsiteX1" fmla="*/ 61972 w 244633"/>
                        <a:gd name="connsiteY1" fmla="*/ 16669 h 335756"/>
                        <a:gd name="connsiteX2" fmla="*/ 135526 w 244633"/>
                        <a:gd name="connsiteY2" fmla="*/ 2381 h 335756"/>
                        <a:gd name="connsiteX3" fmla="*/ 196380 w 244633"/>
                        <a:gd name="connsiteY3" fmla="*/ 0 h 335756"/>
                        <a:gd name="connsiteX4" fmla="*/ 203789 w 244633"/>
                        <a:gd name="connsiteY4" fmla="*/ 55034 h 335756"/>
                        <a:gd name="connsiteX5" fmla="*/ 176006 w 244633"/>
                        <a:gd name="connsiteY5" fmla="*/ 85725 h 335756"/>
                        <a:gd name="connsiteX6" fmla="*/ 171244 w 244633"/>
                        <a:gd name="connsiteY6" fmla="*/ 161925 h 335756"/>
                        <a:gd name="connsiteX7" fmla="*/ 179976 w 244633"/>
                        <a:gd name="connsiteY7" fmla="*/ 216430 h 335756"/>
                        <a:gd name="connsiteX8" fmla="*/ 195056 w 244633"/>
                        <a:gd name="connsiteY8" fmla="*/ 247650 h 335756"/>
                        <a:gd name="connsiteX9" fmla="*/ 239243 w 244633"/>
                        <a:gd name="connsiteY9" fmla="*/ 254794 h 335756"/>
                        <a:gd name="connsiteX10" fmla="*/ 114360 w 244633"/>
                        <a:gd name="connsiteY10" fmla="*/ 335756 h 335756"/>
                        <a:gd name="connsiteX11" fmla="*/ 2176 w 244633"/>
                        <a:gd name="connsiteY11" fmla="*/ 225954 h 335756"/>
                        <a:gd name="connsiteX12" fmla="*/ 21226 w 244633"/>
                        <a:gd name="connsiteY12" fmla="*/ 69321 h 335756"/>
                        <a:gd name="connsiteX0" fmla="*/ 21226 w 244633"/>
                        <a:gd name="connsiteY0" fmla="*/ 69321 h 340304"/>
                        <a:gd name="connsiteX1" fmla="*/ 61972 w 244633"/>
                        <a:gd name="connsiteY1" fmla="*/ 16669 h 340304"/>
                        <a:gd name="connsiteX2" fmla="*/ 135526 w 244633"/>
                        <a:gd name="connsiteY2" fmla="*/ 2381 h 340304"/>
                        <a:gd name="connsiteX3" fmla="*/ 196380 w 244633"/>
                        <a:gd name="connsiteY3" fmla="*/ 0 h 340304"/>
                        <a:gd name="connsiteX4" fmla="*/ 203789 w 244633"/>
                        <a:gd name="connsiteY4" fmla="*/ 55034 h 340304"/>
                        <a:gd name="connsiteX5" fmla="*/ 176006 w 244633"/>
                        <a:gd name="connsiteY5" fmla="*/ 85725 h 340304"/>
                        <a:gd name="connsiteX6" fmla="*/ 171244 w 244633"/>
                        <a:gd name="connsiteY6" fmla="*/ 161925 h 340304"/>
                        <a:gd name="connsiteX7" fmla="*/ 179976 w 244633"/>
                        <a:gd name="connsiteY7" fmla="*/ 216430 h 340304"/>
                        <a:gd name="connsiteX8" fmla="*/ 195056 w 244633"/>
                        <a:gd name="connsiteY8" fmla="*/ 247650 h 340304"/>
                        <a:gd name="connsiteX9" fmla="*/ 239243 w 244633"/>
                        <a:gd name="connsiteY9" fmla="*/ 254794 h 340304"/>
                        <a:gd name="connsiteX10" fmla="*/ 114360 w 244633"/>
                        <a:gd name="connsiteY10" fmla="*/ 335756 h 340304"/>
                        <a:gd name="connsiteX11" fmla="*/ 42655 w 244633"/>
                        <a:gd name="connsiteY11" fmla="*/ 323850 h 340304"/>
                        <a:gd name="connsiteX12" fmla="*/ 2176 w 244633"/>
                        <a:gd name="connsiteY12" fmla="*/ 225954 h 340304"/>
                        <a:gd name="connsiteX13" fmla="*/ 21226 w 244633"/>
                        <a:gd name="connsiteY13" fmla="*/ 69321 h 340304"/>
                        <a:gd name="connsiteX0" fmla="*/ 19186 w 242593"/>
                        <a:gd name="connsiteY0" fmla="*/ 69321 h 340304"/>
                        <a:gd name="connsiteX1" fmla="*/ 59932 w 242593"/>
                        <a:gd name="connsiteY1" fmla="*/ 16669 h 340304"/>
                        <a:gd name="connsiteX2" fmla="*/ 133486 w 242593"/>
                        <a:gd name="connsiteY2" fmla="*/ 2381 h 340304"/>
                        <a:gd name="connsiteX3" fmla="*/ 194340 w 242593"/>
                        <a:gd name="connsiteY3" fmla="*/ 0 h 340304"/>
                        <a:gd name="connsiteX4" fmla="*/ 201749 w 242593"/>
                        <a:gd name="connsiteY4" fmla="*/ 55034 h 340304"/>
                        <a:gd name="connsiteX5" fmla="*/ 173966 w 242593"/>
                        <a:gd name="connsiteY5" fmla="*/ 85725 h 340304"/>
                        <a:gd name="connsiteX6" fmla="*/ 169204 w 242593"/>
                        <a:gd name="connsiteY6" fmla="*/ 161925 h 340304"/>
                        <a:gd name="connsiteX7" fmla="*/ 177936 w 242593"/>
                        <a:gd name="connsiteY7" fmla="*/ 216430 h 340304"/>
                        <a:gd name="connsiteX8" fmla="*/ 193016 w 242593"/>
                        <a:gd name="connsiteY8" fmla="*/ 247650 h 340304"/>
                        <a:gd name="connsiteX9" fmla="*/ 237203 w 242593"/>
                        <a:gd name="connsiteY9" fmla="*/ 254794 h 340304"/>
                        <a:gd name="connsiteX10" fmla="*/ 112320 w 242593"/>
                        <a:gd name="connsiteY10" fmla="*/ 335756 h 340304"/>
                        <a:gd name="connsiteX11" fmla="*/ 40615 w 242593"/>
                        <a:gd name="connsiteY11" fmla="*/ 323850 h 340304"/>
                        <a:gd name="connsiteX12" fmla="*/ 136 w 242593"/>
                        <a:gd name="connsiteY12" fmla="*/ 225954 h 340304"/>
                        <a:gd name="connsiteX13" fmla="*/ 19186 w 242593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60157 w 242818"/>
                        <a:gd name="connsiteY1" fmla="*/ 16669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69429 w 242818"/>
                        <a:gd name="connsiteY6" fmla="*/ 161925 h 340304"/>
                        <a:gd name="connsiteX7" fmla="*/ 178161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57776 w 242818"/>
                        <a:gd name="connsiteY1" fmla="*/ 9525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69429 w 242818"/>
                        <a:gd name="connsiteY6" fmla="*/ 161925 h 340304"/>
                        <a:gd name="connsiteX7" fmla="*/ 178161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57776 w 242818"/>
                        <a:gd name="connsiteY1" fmla="*/ 9525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59904 w 242818"/>
                        <a:gd name="connsiteY6" fmla="*/ 159544 h 340304"/>
                        <a:gd name="connsiteX7" fmla="*/ 178161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42818"/>
                        <a:gd name="connsiteY0" fmla="*/ 69321 h 340304"/>
                        <a:gd name="connsiteX1" fmla="*/ 57776 w 242818"/>
                        <a:gd name="connsiteY1" fmla="*/ 9525 h 340304"/>
                        <a:gd name="connsiteX2" fmla="*/ 133711 w 242818"/>
                        <a:gd name="connsiteY2" fmla="*/ 2381 h 340304"/>
                        <a:gd name="connsiteX3" fmla="*/ 194565 w 242818"/>
                        <a:gd name="connsiteY3" fmla="*/ 0 h 340304"/>
                        <a:gd name="connsiteX4" fmla="*/ 201974 w 242818"/>
                        <a:gd name="connsiteY4" fmla="*/ 55034 h 340304"/>
                        <a:gd name="connsiteX5" fmla="*/ 174191 w 242818"/>
                        <a:gd name="connsiteY5" fmla="*/ 85725 h 340304"/>
                        <a:gd name="connsiteX6" fmla="*/ 159904 w 242818"/>
                        <a:gd name="connsiteY6" fmla="*/ 159544 h 340304"/>
                        <a:gd name="connsiteX7" fmla="*/ 171017 w 242818"/>
                        <a:gd name="connsiteY7" fmla="*/ 216430 h 340304"/>
                        <a:gd name="connsiteX8" fmla="*/ 193241 w 242818"/>
                        <a:gd name="connsiteY8" fmla="*/ 247650 h 340304"/>
                        <a:gd name="connsiteX9" fmla="*/ 237428 w 242818"/>
                        <a:gd name="connsiteY9" fmla="*/ 254794 h 340304"/>
                        <a:gd name="connsiteX10" fmla="*/ 112545 w 242818"/>
                        <a:gd name="connsiteY10" fmla="*/ 335756 h 340304"/>
                        <a:gd name="connsiteX11" fmla="*/ 40840 w 242818"/>
                        <a:gd name="connsiteY11" fmla="*/ 323850 h 340304"/>
                        <a:gd name="connsiteX12" fmla="*/ 361 w 242818"/>
                        <a:gd name="connsiteY12" fmla="*/ 225954 h 340304"/>
                        <a:gd name="connsiteX13" fmla="*/ 19411 w 242818"/>
                        <a:gd name="connsiteY13" fmla="*/ 69321 h 340304"/>
                        <a:gd name="connsiteX0" fmla="*/ 19411 w 213748"/>
                        <a:gd name="connsiteY0" fmla="*/ 69321 h 340304"/>
                        <a:gd name="connsiteX1" fmla="*/ 57776 w 213748"/>
                        <a:gd name="connsiteY1" fmla="*/ 9525 h 340304"/>
                        <a:gd name="connsiteX2" fmla="*/ 133711 w 213748"/>
                        <a:gd name="connsiteY2" fmla="*/ 2381 h 340304"/>
                        <a:gd name="connsiteX3" fmla="*/ 194565 w 213748"/>
                        <a:gd name="connsiteY3" fmla="*/ 0 h 340304"/>
                        <a:gd name="connsiteX4" fmla="*/ 201974 w 213748"/>
                        <a:gd name="connsiteY4" fmla="*/ 55034 h 340304"/>
                        <a:gd name="connsiteX5" fmla="*/ 174191 w 213748"/>
                        <a:gd name="connsiteY5" fmla="*/ 85725 h 340304"/>
                        <a:gd name="connsiteX6" fmla="*/ 159904 w 213748"/>
                        <a:gd name="connsiteY6" fmla="*/ 159544 h 340304"/>
                        <a:gd name="connsiteX7" fmla="*/ 171017 w 213748"/>
                        <a:gd name="connsiteY7" fmla="*/ 216430 h 340304"/>
                        <a:gd name="connsiteX8" fmla="*/ 193241 w 213748"/>
                        <a:gd name="connsiteY8" fmla="*/ 247650 h 340304"/>
                        <a:gd name="connsiteX9" fmla="*/ 204091 w 213748"/>
                        <a:gd name="connsiteY9" fmla="*/ 266701 h 340304"/>
                        <a:gd name="connsiteX10" fmla="*/ 112545 w 213748"/>
                        <a:gd name="connsiteY10" fmla="*/ 335756 h 340304"/>
                        <a:gd name="connsiteX11" fmla="*/ 40840 w 213748"/>
                        <a:gd name="connsiteY11" fmla="*/ 323850 h 340304"/>
                        <a:gd name="connsiteX12" fmla="*/ 361 w 213748"/>
                        <a:gd name="connsiteY12" fmla="*/ 225954 h 340304"/>
                        <a:gd name="connsiteX13" fmla="*/ 19411 w 213748"/>
                        <a:gd name="connsiteY13" fmla="*/ 69321 h 3403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13748" h="340304">
                          <a:moveTo>
                            <a:pt x="19411" y="69321"/>
                          </a:moveTo>
                          <a:cubicBezTo>
                            <a:pt x="19411" y="52078"/>
                            <a:pt x="40533" y="9525"/>
                            <a:pt x="57776" y="9525"/>
                          </a:cubicBezTo>
                          <a:cubicBezTo>
                            <a:pt x="79119" y="9525"/>
                            <a:pt x="112368" y="2381"/>
                            <a:pt x="133711" y="2381"/>
                          </a:cubicBezTo>
                          <a:cubicBezTo>
                            <a:pt x="153996" y="2381"/>
                            <a:pt x="174280" y="0"/>
                            <a:pt x="194565" y="0"/>
                          </a:cubicBezTo>
                          <a:cubicBezTo>
                            <a:pt x="211808" y="0"/>
                            <a:pt x="201974" y="37791"/>
                            <a:pt x="201974" y="55034"/>
                          </a:cubicBezTo>
                          <a:cubicBezTo>
                            <a:pt x="201753" y="72099"/>
                            <a:pt x="178424" y="67910"/>
                            <a:pt x="174191" y="85725"/>
                          </a:cubicBezTo>
                          <a:cubicBezTo>
                            <a:pt x="169958" y="103540"/>
                            <a:pt x="160433" y="140935"/>
                            <a:pt x="159904" y="159544"/>
                          </a:cubicBezTo>
                          <a:cubicBezTo>
                            <a:pt x="159375" y="178153"/>
                            <a:pt x="164667" y="204127"/>
                            <a:pt x="171017" y="216430"/>
                          </a:cubicBezTo>
                          <a:cubicBezTo>
                            <a:pt x="177367" y="228733"/>
                            <a:pt x="183363" y="241256"/>
                            <a:pt x="193241" y="247650"/>
                          </a:cubicBezTo>
                          <a:cubicBezTo>
                            <a:pt x="203119" y="254044"/>
                            <a:pt x="227066" y="260351"/>
                            <a:pt x="204091" y="266701"/>
                          </a:cubicBezTo>
                          <a:cubicBezTo>
                            <a:pt x="157701" y="286544"/>
                            <a:pt x="135123" y="301625"/>
                            <a:pt x="112545" y="335756"/>
                          </a:cubicBezTo>
                          <a:cubicBezTo>
                            <a:pt x="82955" y="343693"/>
                            <a:pt x="59537" y="342150"/>
                            <a:pt x="40840" y="323850"/>
                          </a:cubicBezTo>
                          <a:cubicBezTo>
                            <a:pt x="22143" y="305550"/>
                            <a:pt x="7108" y="264804"/>
                            <a:pt x="361" y="225954"/>
                          </a:cubicBezTo>
                          <a:cubicBezTo>
                            <a:pt x="-1228" y="147548"/>
                            <a:pt x="1949" y="131057"/>
                            <a:pt x="19411" y="69321"/>
                          </a:cubicBezTo>
                          <a:close/>
                        </a:path>
                      </a:pathLst>
                    </a:custGeom>
                    <a:solidFill>
                      <a:srgbClr val="8E1100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6" name="Freeform: Shape 145">
                      <a:extLst>
                        <a:ext uri="{FF2B5EF4-FFF2-40B4-BE49-F238E27FC236}">
                          <a16:creationId xmlns:a16="http://schemas.microsoft.com/office/drawing/2014/main" id="{09976884-634A-4926-A3D6-3142DF3E849B}"/>
                        </a:ext>
                      </a:extLst>
                    </p:cNvPr>
                    <p:cNvSpPr/>
                    <p:nvPr/>
                  </p:nvSpPr>
                  <p:spPr>
                    <a:xfrm rot="21423568">
                      <a:off x="5147753" y="2856983"/>
                      <a:ext cx="199549" cy="75180"/>
                    </a:xfrm>
                    <a:custGeom>
                      <a:avLst/>
                      <a:gdLst>
                        <a:gd name="connsiteX0" fmla="*/ 179039 w 188353"/>
                        <a:gd name="connsiteY0" fmla="*/ 890 h 64888"/>
                        <a:gd name="connsiteX1" fmla="*/ 183615 w 188353"/>
                        <a:gd name="connsiteY1" fmla="*/ 56232 h 64888"/>
                        <a:gd name="connsiteX2" fmla="*/ 181887 w 188353"/>
                        <a:gd name="connsiteY2" fmla="*/ 59943 h 64888"/>
                        <a:gd name="connsiteX3" fmla="*/ 169949 w 188353"/>
                        <a:gd name="connsiteY3" fmla="*/ 64888 h 64888"/>
                        <a:gd name="connsiteX4" fmla="*/ 4884 w 188353"/>
                        <a:gd name="connsiteY4" fmla="*/ 64888 h 64888"/>
                        <a:gd name="connsiteX5" fmla="*/ 0 w 188353"/>
                        <a:gd name="connsiteY5" fmla="*/ 62864 h 64888"/>
                        <a:gd name="connsiteX6" fmla="*/ 559 w 188353"/>
                        <a:gd name="connsiteY6" fmla="*/ 61135 h 64888"/>
                        <a:gd name="connsiteX7" fmla="*/ 41941 w 188353"/>
                        <a:gd name="connsiteY7" fmla="*/ 3386 h 64888"/>
                        <a:gd name="connsiteX8" fmla="*/ 118143 w 188353"/>
                        <a:gd name="connsiteY8" fmla="*/ 147 h 64888"/>
                        <a:gd name="connsiteX9" fmla="*/ 179039 w 188353"/>
                        <a:gd name="connsiteY9" fmla="*/ 890 h 648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88353" h="64888">
                          <a:moveTo>
                            <a:pt x="179039" y="890"/>
                          </a:moveTo>
                          <a:cubicBezTo>
                            <a:pt x="196259" y="1775"/>
                            <a:pt x="184499" y="39012"/>
                            <a:pt x="183615" y="56232"/>
                          </a:cubicBezTo>
                          <a:lnTo>
                            <a:pt x="181887" y="59943"/>
                          </a:lnTo>
                          <a:lnTo>
                            <a:pt x="169949" y="64888"/>
                          </a:lnTo>
                          <a:lnTo>
                            <a:pt x="4884" y="64888"/>
                          </a:lnTo>
                          <a:lnTo>
                            <a:pt x="0" y="62864"/>
                          </a:lnTo>
                          <a:lnTo>
                            <a:pt x="559" y="61135"/>
                          </a:lnTo>
                          <a:cubicBezTo>
                            <a:pt x="1444" y="43915"/>
                            <a:pt x="24721" y="2501"/>
                            <a:pt x="41941" y="3386"/>
                          </a:cubicBezTo>
                          <a:cubicBezTo>
                            <a:pt x="63256" y="4481"/>
                            <a:pt x="96828" y="-948"/>
                            <a:pt x="118143" y="147"/>
                          </a:cubicBezTo>
                          <a:cubicBezTo>
                            <a:pt x="138401" y="1187"/>
                            <a:pt x="158780" y="-150"/>
                            <a:pt x="179039" y="890"/>
                          </a:cubicBezTo>
                          <a:close/>
                        </a:path>
                      </a:pathLst>
                    </a:custGeom>
                    <a:solidFill>
                      <a:sysClr val="window" lastClr="FFFFFF"/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710F85F1-AAE8-4E8D-81F8-3EC3FDEA447E}"/>
                      </a:ext>
                    </a:extLst>
                  </p:cNvPr>
                  <p:cNvSpPr/>
                  <p:nvPr/>
                </p:nvSpPr>
                <p:spPr>
                  <a:xfrm>
                    <a:off x="3486199" y="839961"/>
                    <a:ext cx="1027307" cy="1009693"/>
                  </a:xfrm>
                  <a:custGeom>
                    <a:avLst/>
                    <a:gdLst>
                      <a:gd name="connsiteX0" fmla="*/ 656491 w 1027307"/>
                      <a:gd name="connsiteY0" fmla="*/ 90 h 1009693"/>
                      <a:gd name="connsiteX1" fmla="*/ 767949 w 1027307"/>
                      <a:gd name="connsiteY1" fmla="*/ 26314 h 1009693"/>
                      <a:gd name="connsiteX2" fmla="*/ 782248 w 1027307"/>
                      <a:gd name="connsiteY2" fmla="*/ 34755 h 1009693"/>
                      <a:gd name="connsiteX3" fmla="*/ 777454 w 1027307"/>
                      <a:gd name="connsiteY3" fmla="*/ 59777 h 1009693"/>
                      <a:gd name="connsiteX4" fmla="*/ 768513 w 1027307"/>
                      <a:gd name="connsiteY4" fmla="*/ 140905 h 1009693"/>
                      <a:gd name="connsiteX5" fmla="*/ 821925 w 1027307"/>
                      <a:gd name="connsiteY5" fmla="*/ 414317 h 1009693"/>
                      <a:gd name="connsiteX6" fmla="*/ 928740 w 1027307"/>
                      <a:gd name="connsiteY6" fmla="*/ 564369 h 1009693"/>
                      <a:gd name="connsiteX7" fmla="*/ 980889 w 1027307"/>
                      <a:gd name="connsiteY7" fmla="*/ 655934 h 1009693"/>
                      <a:gd name="connsiteX8" fmla="*/ 540891 w 1027307"/>
                      <a:gd name="connsiteY8" fmla="*/ 987833 h 1009693"/>
                      <a:gd name="connsiteX9" fmla="*/ 196255 w 1027307"/>
                      <a:gd name="connsiteY9" fmla="*/ 930609 h 1009693"/>
                      <a:gd name="connsiteX10" fmla="*/ 1701 w 1027307"/>
                      <a:gd name="connsiteY10" fmla="*/ 460092 h 1009693"/>
                      <a:gd name="connsiteX11" fmla="*/ 0 w 1027307"/>
                      <a:gd name="connsiteY11" fmla="*/ 331719 h 1009693"/>
                      <a:gd name="connsiteX12" fmla="*/ 902 w 1027307"/>
                      <a:gd name="connsiteY12" fmla="*/ 233961 h 1009693"/>
                      <a:gd name="connsiteX13" fmla="*/ 18627 w 1027307"/>
                      <a:gd name="connsiteY13" fmla="*/ 200242 h 1009693"/>
                      <a:gd name="connsiteX14" fmla="*/ 439136 w 1027307"/>
                      <a:gd name="connsiteY14" fmla="*/ 159065 h 1009693"/>
                      <a:gd name="connsiteX15" fmla="*/ 656491 w 1027307"/>
                      <a:gd name="connsiteY15" fmla="*/ 90 h 1009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027307" h="1009693">
                        <a:moveTo>
                          <a:pt x="656491" y="90"/>
                        </a:moveTo>
                        <a:cubicBezTo>
                          <a:pt x="693823" y="-1043"/>
                          <a:pt x="731221" y="8634"/>
                          <a:pt x="767949" y="26314"/>
                        </a:cubicBezTo>
                        <a:lnTo>
                          <a:pt x="782248" y="34755"/>
                        </a:lnTo>
                        <a:lnTo>
                          <a:pt x="777454" y="59777"/>
                        </a:lnTo>
                        <a:cubicBezTo>
                          <a:pt x="772487" y="90542"/>
                          <a:pt x="769149" y="118545"/>
                          <a:pt x="768513" y="140905"/>
                        </a:cubicBezTo>
                        <a:cubicBezTo>
                          <a:pt x="765970" y="230346"/>
                          <a:pt x="791405" y="355185"/>
                          <a:pt x="821925" y="414317"/>
                        </a:cubicBezTo>
                        <a:cubicBezTo>
                          <a:pt x="852445" y="473448"/>
                          <a:pt x="881264" y="533638"/>
                          <a:pt x="928740" y="564369"/>
                        </a:cubicBezTo>
                        <a:cubicBezTo>
                          <a:pt x="976217" y="595101"/>
                          <a:pt x="1091313" y="625414"/>
                          <a:pt x="980889" y="655934"/>
                        </a:cubicBezTo>
                        <a:cubicBezTo>
                          <a:pt x="757924" y="751305"/>
                          <a:pt x="649408" y="823789"/>
                          <a:pt x="540891" y="987833"/>
                        </a:cubicBezTo>
                        <a:cubicBezTo>
                          <a:pt x="398673" y="1025981"/>
                          <a:pt x="286119" y="1018564"/>
                          <a:pt x="196255" y="930609"/>
                        </a:cubicBezTo>
                        <a:cubicBezTo>
                          <a:pt x="106392" y="842654"/>
                          <a:pt x="34129" y="646816"/>
                          <a:pt x="1701" y="460092"/>
                        </a:cubicBezTo>
                        <a:cubicBezTo>
                          <a:pt x="746" y="412987"/>
                          <a:pt x="150" y="370531"/>
                          <a:pt x="0" y="331719"/>
                        </a:cubicBezTo>
                        <a:lnTo>
                          <a:pt x="902" y="233961"/>
                        </a:lnTo>
                        <a:lnTo>
                          <a:pt x="18627" y="200242"/>
                        </a:lnTo>
                        <a:cubicBezTo>
                          <a:pt x="101054" y="70282"/>
                          <a:pt x="241061" y="46827"/>
                          <a:pt x="439136" y="159065"/>
                        </a:cubicBezTo>
                        <a:cubicBezTo>
                          <a:pt x="507420" y="47864"/>
                          <a:pt x="581826" y="2356"/>
                          <a:pt x="656491" y="90"/>
                        </a:cubicBezTo>
                        <a:close/>
                      </a:path>
                    </a:pathLst>
                  </a:custGeom>
                  <a:solidFill>
                    <a:srgbClr val="DD2E35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1B0897D8-308A-4DAD-A2E6-A36BD8A9DF26}"/>
                  </a:ext>
                </a:extLst>
              </p:cNvPr>
              <p:cNvSpPr/>
              <p:nvPr/>
            </p:nvSpPr>
            <p:spPr>
              <a:xfrm rot="19937783">
                <a:off x="4197062" y="1815019"/>
                <a:ext cx="292025" cy="59932"/>
              </a:xfrm>
              <a:custGeom>
                <a:avLst/>
                <a:gdLst>
                  <a:gd name="connsiteX0" fmla="*/ 117239 w 119529"/>
                  <a:gd name="connsiteY0" fmla="*/ 0 h 34393"/>
                  <a:gd name="connsiteX1" fmla="*/ 119529 w 119529"/>
                  <a:gd name="connsiteY1" fmla="*/ 3970 h 34393"/>
                  <a:gd name="connsiteX2" fmla="*/ 32613 w 119529"/>
                  <a:gd name="connsiteY2" fmla="*/ 34393 h 34393"/>
                  <a:gd name="connsiteX3" fmla="*/ 0 w 119529"/>
                  <a:gd name="connsiteY3" fmla="*/ 32088 h 34393"/>
                  <a:gd name="connsiteX4" fmla="*/ 42442 w 119529"/>
                  <a:gd name="connsiteY4" fmla="*/ 22166 h 34393"/>
                  <a:gd name="connsiteX5" fmla="*/ 91853 w 119529"/>
                  <a:gd name="connsiteY5" fmla="*/ 7633 h 34393"/>
                  <a:gd name="connsiteX6" fmla="*/ 117239 w 119529"/>
                  <a:gd name="connsiteY6" fmla="*/ 0 h 3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529" h="34393">
                    <a:moveTo>
                      <a:pt x="117239" y="0"/>
                    </a:moveTo>
                    <a:lnTo>
                      <a:pt x="119529" y="3970"/>
                    </a:lnTo>
                    <a:cubicBezTo>
                      <a:pt x="119529" y="20772"/>
                      <a:pt x="80615" y="34393"/>
                      <a:pt x="32613" y="34393"/>
                    </a:cubicBezTo>
                    <a:lnTo>
                      <a:pt x="0" y="32088"/>
                    </a:lnTo>
                    <a:lnTo>
                      <a:pt x="42442" y="22166"/>
                    </a:lnTo>
                    <a:cubicBezTo>
                      <a:pt x="59673" y="17457"/>
                      <a:pt x="76573" y="12329"/>
                      <a:pt x="91853" y="7633"/>
                    </a:cubicBezTo>
                    <a:lnTo>
                      <a:pt x="117239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7" name="Rectangle 55">
              <a:extLst>
                <a:ext uri="{FF2B5EF4-FFF2-40B4-BE49-F238E27FC236}">
                  <a16:creationId xmlns:a16="http://schemas.microsoft.com/office/drawing/2014/main" id="{07A4E430-4C2C-4293-8270-ECC3DC97A79D}"/>
                </a:ext>
              </a:extLst>
            </p:cNvPr>
            <p:cNvSpPr/>
            <p:nvPr/>
          </p:nvSpPr>
          <p:spPr>
            <a:xfrm rot="18090123">
              <a:off x="1993494" y="6449093"/>
              <a:ext cx="466944" cy="392348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3000">
                  <a:srgbClr val="C00000"/>
                </a:gs>
              </a:gsLst>
              <a:lin ang="12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DFDBEBF2-962F-4150-ADC8-C01477538E66}"/>
                </a:ext>
              </a:extLst>
            </p:cNvPr>
            <p:cNvSpPr/>
            <p:nvPr/>
          </p:nvSpPr>
          <p:spPr>
            <a:xfrm rot="11883745">
              <a:off x="2309344" y="6174098"/>
              <a:ext cx="1086302" cy="1086301"/>
            </a:xfrm>
            <a:prstGeom prst="arc">
              <a:avLst>
                <a:gd name="adj1" fmla="val 15131507"/>
                <a:gd name="adj2" fmla="val 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7AE35DC3-1696-433A-A3CD-D07FD0A155DC}"/>
                </a:ext>
              </a:extLst>
            </p:cNvPr>
            <p:cNvSpPr/>
            <p:nvPr/>
          </p:nvSpPr>
          <p:spPr>
            <a:xfrm>
              <a:off x="2209337" y="6558183"/>
              <a:ext cx="183867" cy="10656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60874F87-AEEE-4A68-BFFC-9FFC56257E76}"/>
              </a:ext>
            </a:extLst>
          </p:cNvPr>
          <p:cNvSpPr txBox="1"/>
          <p:nvPr/>
        </p:nvSpPr>
        <p:spPr>
          <a:xfrm>
            <a:off x="516987" y="923392"/>
            <a:ext cx="582402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nnie takes a big bite!</a:t>
            </a:r>
          </a:p>
        </p:txBody>
      </p:sp>
      <p:pic>
        <p:nvPicPr>
          <p:cNvPr id="153" name="AIVoiceGenerator_com_3-01-2025T23_42_54_ F">
            <a:hlinkClick r:id="" action="ppaction://media"/>
            <a:extLst>
              <a:ext uri="{FF2B5EF4-FFF2-40B4-BE49-F238E27FC236}">
                <a16:creationId xmlns:a16="http://schemas.microsoft.com/office/drawing/2014/main" id="{534B1321-3B8D-4AD0-9D0A-B2543D25F7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54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6" fill="hold"/>
                                        <p:tgtEl>
                                          <p:spTgt spid="1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17D30E1-04ED-44E9-98FB-084D912AA909}"/>
              </a:ext>
            </a:extLst>
          </p:cNvPr>
          <p:cNvGrpSpPr/>
          <p:nvPr/>
        </p:nvGrpSpPr>
        <p:grpSpPr>
          <a:xfrm>
            <a:off x="3336992" y="3807434"/>
            <a:ext cx="3265101" cy="3545660"/>
            <a:chOff x="2886139" y="689203"/>
            <a:chExt cx="3599801" cy="3909120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774A3684-706E-4702-ABE2-99CED53D7E06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13">
              <a:extLst>
                <a:ext uri="{FF2B5EF4-FFF2-40B4-BE49-F238E27FC236}">
                  <a16:creationId xmlns:a16="http://schemas.microsoft.com/office/drawing/2014/main" id="{D937F568-8BC5-4095-B9D5-9A29C264FA9E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2E22BCB7-A19C-44DC-8815-C7FE064DDA8C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37B34369-69FB-4EDF-B7EF-70F0104E29E6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05DF51CB-F287-45AC-A3B6-9FC6B43961B2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6A3B5F68-9AA9-4627-8C02-CF6A3F0441A9}"/>
                </a:ext>
              </a:extLst>
            </p:cNvPr>
            <p:cNvSpPr/>
            <p:nvPr/>
          </p:nvSpPr>
          <p:spPr>
            <a:xfrm rot="21406047">
              <a:off x="3159376" y="359292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1966618A-8F66-442B-B5C6-020F360E0D11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00AC49-5637-4C05-AF45-CFA03CF0AFE0}"/>
              </a:ext>
            </a:extLst>
          </p:cNvPr>
          <p:cNvGrpSpPr/>
          <p:nvPr/>
        </p:nvGrpSpPr>
        <p:grpSpPr>
          <a:xfrm>
            <a:off x="-223410" y="4330540"/>
            <a:ext cx="4049539" cy="5871182"/>
            <a:chOff x="197681" y="4562883"/>
            <a:chExt cx="3555944" cy="51555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0629E62-10EA-401C-ACAC-ED5A017519B2}"/>
                </a:ext>
              </a:extLst>
            </p:cNvPr>
            <p:cNvGrpSpPr/>
            <p:nvPr/>
          </p:nvGrpSpPr>
          <p:grpSpPr>
            <a:xfrm>
              <a:off x="197681" y="4562883"/>
              <a:ext cx="3555944" cy="5155548"/>
              <a:chOff x="3271234" y="707035"/>
              <a:chExt cx="2425424" cy="3516475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9FB5B751-EF29-41C1-9CC8-21A5CF4F3FD3}"/>
                  </a:ext>
                </a:extLst>
              </p:cNvPr>
              <p:cNvSpPr/>
              <p:nvPr/>
            </p:nvSpPr>
            <p:spPr>
              <a:xfrm flipH="1">
                <a:off x="4231418" y="3309110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9076D91A-E7C5-4373-A98D-238D3B3EB37C}"/>
                  </a:ext>
                </a:extLst>
              </p:cNvPr>
              <p:cNvSpPr/>
              <p:nvPr/>
            </p:nvSpPr>
            <p:spPr>
              <a:xfrm>
                <a:off x="4216255" y="3303025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F2FEA68-0377-4E93-96F1-317E9DC8458E}"/>
                  </a:ext>
                </a:extLst>
              </p:cNvPr>
              <p:cNvSpPr/>
              <p:nvPr/>
            </p:nvSpPr>
            <p:spPr>
              <a:xfrm rot="5128095">
                <a:off x="3759646" y="2592106"/>
                <a:ext cx="1772064" cy="936642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E9B836E-5657-48E9-BF02-1CC83E16DD85}"/>
                  </a:ext>
                </a:extLst>
              </p:cNvPr>
              <p:cNvSpPr/>
              <p:nvPr/>
            </p:nvSpPr>
            <p:spPr>
              <a:xfrm>
                <a:off x="4181469" y="2069565"/>
                <a:ext cx="868019" cy="616227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53400BD-C29E-43AA-B679-3B369D7E8DCF}"/>
                  </a:ext>
                </a:extLst>
              </p:cNvPr>
              <p:cNvSpPr/>
              <p:nvPr/>
            </p:nvSpPr>
            <p:spPr>
              <a:xfrm>
                <a:off x="3879792" y="1183206"/>
                <a:ext cx="1338469" cy="1073426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EBAB0D01-D568-4D2F-B310-EFB408DF27DD}"/>
                  </a:ext>
                </a:extLst>
              </p:cNvPr>
              <p:cNvSpPr/>
              <p:nvPr/>
            </p:nvSpPr>
            <p:spPr>
              <a:xfrm>
                <a:off x="4344227" y="2220344"/>
                <a:ext cx="885527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A7315A06-78FA-4B12-8922-C7A204ABCD73}"/>
                  </a:ext>
                </a:extLst>
              </p:cNvPr>
              <p:cNvSpPr/>
              <p:nvPr/>
            </p:nvSpPr>
            <p:spPr>
              <a:xfrm flipH="1">
                <a:off x="4782258" y="778432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4D10E1A0-E53C-4AF1-AC47-9AFC1F2F6505}"/>
                  </a:ext>
                </a:extLst>
              </p:cNvPr>
              <p:cNvSpPr/>
              <p:nvPr/>
            </p:nvSpPr>
            <p:spPr>
              <a:xfrm>
                <a:off x="3271234" y="837933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E153D8A-163F-4F3D-8E23-A28ABA7B33ED}"/>
                  </a:ext>
                </a:extLst>
              </p:cNvPr>
              <p:cNvSpPr/>
              <p:nvPr/>
            </p:nvSpPr>
            <p:spPr>
              <a:xfrm flipH="1">
                <a:off x="5135056" y="707035"/>
                <a:ext cx="207848" cy="1666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21844AA-D47D-4974-BEAE-68BCF207A6B0}"/>
                  </a:ext>
                </a:extLst>
              </p:cNvPr>
              <p:cNvSpPr/>
              <p:nvPr/>
            </p:nvSpPr>
            <p:spPr>
              <a:xfrm flipH="1">
                <a:off x="3653131" y="719883"/>
                <a:ext cx="207848" cy="1666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CBAD6AD-00DE-4E1F-A10D-605065271041}"/>
                  </a:ext>
                </a:extLst>
              </p:cNvPr>
              <p:cNvSpPr/>
              <p:nvPr/>
            </p:nvSpPr>
            <p:spPr>
              <a:xfrm flipH="1">
                <a:off x="5167506" y="2674042"/>
                <a:ext cx="154772" cy="8970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C5C93BC-25D2-4898-94CC-3C0026025523}"/>
                  </a:ext>
                </a:extLst>
              </p:cNvPr>
              <p:cNvSpPr/>
              <p:nvPr/>
            </p:nvSpPr>
            <p:spPr>
              <a:xfrm flipH="1">
                <a:off x="5063489" y="3705550"/>
                <a:ext cx="154772" cy="8970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84CEDB5-1A30-4C15-8A3B-6212545B95C1}"/>
                  </a:ext>
                </a:extLst>
              </p:cNvPr>
              <p:cNvSpPr/>
              <p:nvPr/>
            </p:nvSpPr>
            <p:spPr>
              <a:xfrm>
                <a:off x="4185304" y="3734088"/>
                <a:ext cx="154772" cy="8970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61F5F993-A3CD-4E9E-BAF9-A56E22282C66}"/>
                  </a:ext>
                </a:extLst>
              </p:cNvPr>
              <p:cNvSpPr/>
              <p:nvPr/>
            </p:nvSpPr>
            <p:spPr>
              <a:xfrm rot="2611023" flipH="1">
                <a:off x="4659800" y="1508938"/>
                <a:ext cx="302735" cy="302735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77F0E060-147E-4921-BDBF-51497735D65D}"/>
                  </a:ext>
                </a:extLst>
              </p:cNvPr>
              <p:cNvSpPr/>
              <p:nvPr/>
            </p:nvSpPr>
            <p:spPr>
              <a:xfrm rot="2611023" flipH="1">
                <a:off x="4189476" y="1518261"/>
                <a:ext cx="302735" cy="302735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F4B5DCB-35CC-4C3F-BB79-E4BD80A791B5}"/>
                  </a:ext>
                </a:extLst>
              </p:cNvPr>
              <p:cNvSpPr/>
              <p:nvPr/>
            </p:nvSpPr>
            <p:spPr>
              <a:xfrm flipH="1">
                <a:off x="4660145" y="1546691"/>
                <a:ext cx="295734" cy="23717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531FC2A-B4A1-424D-BC6E-F87F10FD7197}"/>
                  </a:ext>
                </a:extLst>
              </p:cNvPr>
              <p:cNvSpPr/>
              <p:nvPr/>
            </p:nvSpPr>
            <p:spPr>
              <a:xfrm rot="15727395" flipH="1">
                <a:off x="4738981" y="1608550"/>
                <a:ext cx="150893" cy="202462"/>
              </a:xfrm>
              <a:custGeom>
                <a:avLst/>
                <a:gdLst>
                  <a:gd name="connsiteX0" fmla="*/ 69314 w 150893"/>
                  <a:gd name="connsiteY0" fmla="*/ 0 h 202462"/>
                  <a:gd name="connsiteX1" fmla="*/ 43309 w 150893"/>
                  <a:gd name="connsiteY1" fmla="*/ 14061 h 202462"/>
                  <a:gd name="connsiteX2" fmla="*/ 0 w 150893"/>
                  <a:gd name="connsiteY2" fmla="*/ 97915 h 202462"/>
                  <a:gd name="connsiteX3" fmla="*/ 43309 w 150893"/>
                  <a:gd name="connsiteY3" fmla="*/ 181769 h 202462"/>
                  <a:gd name="connsiteX4" fmla="*/ 81579 w 150893"/>
                  <a:gd name="connsiteY4" fmla="*/ 202462 h 202462"/>
                  <a:gd name="connsiteX5" fmla="*/ 107584 w 150893"/>
                  <a:gd name="connsiteY5" fmla="*/ 188401 h 202462"/>
                  <a:gd name="connsiteX6" fmla="*/ 150893 w 150893"/>
                  <a:gd name="connsiteY6" fmla="*/ 104547 h 202462"/>
                  <a:gd name="connsiteX7" fmla="*/ 107584 w 150893"/>
                  <a:gd name="connsiteY7" fmla="*/ 20693 h 202462"/>
                  <a:gd name="connsiteX8" fmla="*/ 69314 w 150893"/>
                  <a:gd name="connsiteY8" fmla="*/ 0 h 20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93" h="202462">
                    <a:moveTo>
                      <a:pt x="69314" y="0"/>
                    </a:moveTo>
                    <a:lnTo>
                      <a:pt x="43309" y="14061"/>
                    </a:lnTo>
                    <a:cubicBezTo>
                      <a:pt x="16551" y="35521"/>
                      <a:pt x="0" y="65168"/>
                      <a:pt x="0" y="97915"/>
                    </a:cubicBezTo>
                    <a:cubicBezTo>
                      <a:pt x="0" y="130662"/>
                      <a:pt x="16551" y="160309"/>
                      <a:pt x="43309" y="181769"/>
                    </a:cubicBezTo>
                    <a:lnTo>
                      <a:pt x="81579" y="202462"/>
                    </a:lnTo>
                    <a:lnTo>
                      <a:pt x="107584" y="188401"/>
                    </a:lnTo>
                    <a:cubicBezTo>
                      <a:pt x="134343" y="166941"/>
                      <a:pt x="150893" y="137294"/>
                      <a:pt x="150893" y="104547"/>
                    </a:cubicBezTo>
                    <a:cubicBezTo>
                      <a:pt x="150893" y="71800"/>
                      <a:pt x="134343" y="42153"/>
                      <a:pt x="107584" y="20693"/>
                    </a:cubicBezTo>
                    <a:lnTo>
                      <a:pt x="69314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E82E95F-34F7-4493-AB16-40CB80D9498C}"/>
                  </a:ext>
                </a:extLst>
              </p:cNvPr>
              <p:cNvSpPr/>
              <p:nvPr/>
            </p:nvSpPr>
            <p:spPr>
              <a:xfrm flipV="1">
                <a:off x="4764073" y="1697741"/>
                <a:ext cx="73099" cy="7309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223B0F8-EB5E-4043-850D-29D24F6DF3DA}"/>
                  </a:ext>
                </a:extLst>
              </p:cNvPr>
              <p:cNvSpPr/>
              <p:nvPr/>
            </p:nvSpPr>
            <p:spPr>
              <a:xfrm flipH="1">
                <a:off x="4190543" y="1554651"/>
                <a:ext cx="295734" cy="23717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3346566-2C30-4CF6-A418-E050AC729C2E}"/>
                  </a:ext>
                </a:extLst>
              </p:cNvPr>
              <p:cNvSpPr/>
              <p:nvPr/>
            </p:nvSpPr>
            <p:spPr>
              <a:xfrm rot="15727395" flipH="1">
                <a:off x="4287552" y="1614604"/>
                <a:ext cx="150893" cy="202462"/>
              </a:xfrm>
              <a:custGeom>
                <a:avLst/>
                <a:gdLst>
                  <a:gd name="connsiteX0" fmla="*/ 69314 w 150893"/>
                  <a:gd name="connsiteY0" fmla="*/ 0 h 202462"/>
                  <a:gd name="connsiteX1" fmla="*/ 43309 w 150893"/>
                  <a:gd name="connsiteY1" fmla="*/ 14061 h 202462"/>
                  <a:gd name="connsiteX2" fmla="*/ 0 w 150893"/>
                  <a:gd name="connsiteY2" fmla="*/ 97915 h 202462"/>
                  <a:gd name="connsiteX3" fmla="*/ 43309 w 150893"/>
                  <a:gd name="connsiteY3" fmla="*/ 181769 h 202462"/>
                  <a:gd name="connsiteX4" fmla="*/ 81579 w 150893"/>
                  <a:gd name="connsiteY4" fmla="*/ 202462 h 202462"/>
                  <a:gd name="connsiteX5" fmla="*/ 107584 w 150893"/>
                  <a:gd name="connsiteY5" fmla="*/ 188401 h 202462"/>
                  <a:gd name="connsiteX6" fmla="*/ 150893 w 150893"/>
                  <a:gd name="connsiteY6" fmla="*/ 104547 h 202462"/>
                  <a:gd name="connsiteX7" fmla="*/ 107584 w 150893"/>
                  <a:gd name="connsiteY7" fmla="*/ 20693 h 202462"/>
                  <a:gd name="connsiteX8" fmla="*/ 69314 w 150893"/>
                  <a:gd name="connsiteY8" fmla="*/ 0 h 20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93" h="202462">
                    <a:moveTo>
                      <a:pt x="69314" y="0"/>
                    </a:moveTo>
                    <a:lnTo>
                      <a:pt x="43309" y="14061"/>
                    </a:lnTo>
                    <a:cubicBezTo>
                      <a:pt x="16551" y="35521"/>
                      <a:pt x="0" y="65168"/>
                      <a:pt x="0" y="97915"/>
                    </a:cubicBezTo>
                    <a:cubicBezTo>
                      <a:pt x="0" y="130662"/>
                      <a:pt x="16551" y="160309"/>
                      <a:pt x="43309" y="181769"/>
                    </a:cubicBezTo>
                    <a:lnTo>
                      <a:pt x="81579" y="202462"/>
                    </a:lnTo>
                    <a:lnTo>
                      <a:pt x="107584" y="188401"/>
                    </a:lnTo>
                    <a:cubicBezTo>
                      <a:pt x="134343" y="166941"/>
                      <a:pt x="150893" y="137294"/>
                      <a:pt x="150893" y="104547"/>
                    </a:cubicBezTo>
                    <a:cubicBezTo>
                      <a:pt x="150893" y="71800"/>
                      <a:pt x="134343" y="42153"/>
                      <a:pt x="107584" y="20693"/>
                    </a:cubicBezTo>
                    <a:lnTo>
                      <a:pt x="69314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A5C0999-526B-4EE7-B97C-1BF04266958D}"/>
                  </a:ext>
                </a:extLst>
              </p:cNvPr>
              <p:cNvSpPr/>
              <p:nvPr/>
            </p:nvSpPr>
            <p:spPr>
              <a:xfrm flipV="1">
                <a:off x="4350564" y="1706915"/>
                <a:ext cx="73099" cy="7309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70DB153C-BF16-429E-B880-3DD2660A5924}"/>
                  </a:ext>
                </a:extLst>
              </p:cNvPr>
              <p:cNvSpPr/>
              <p:nvPr/>
            </p:nvSpPr>
            <p:spPr>
              <a:xfrm rot="20424413" flipH="1">
                <a:off x="4119011" y="2229619"/>
                <a:ext cx="885524" cy="914400"/>
              </a:xfrm>
              <a:prstGeom prst="arc">
                <a:avLst>
                  <a:gd name="adj1" fmla="val 16200000"/>
                  <a:gd name="adj2" fmla="val 2040227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40CB72E-F51D-4B7F-898F-D6572FA069D9}"/>
                  </a:ext>
                </a:extLst>
              </p:cNvPr>
              <p:cNvSpPr/>
              <p:nvPr/>
            </p:nvSpPr>
            <p:spPr>
              <a:xfrm>
                <a:off x="4051107" y="2655167"/>
                <a:ext cx="149885" cy="8970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FBE92F7F-91ED-4B6F-B256-8F7628725E59}"/>
                  </a:ext>
                </a:extLst>
              </p:cNvPr>
              <p:cNvSpPr/>
              <p:nvPr/>
            </p:nvSpPr>
            <p:spPr>
              <a:xfrm rot="20424413" flipH="1">
                <a:off x="4152168" y="2638696"/>
                <a:ext cx="885524" cy="914400"/>
              </a:xfrm>
              <a:prstGeom prst="arc">
                <a:avLst>
                  <a:gd name="adj1" fmla="val 16200000"/>
                  <a:gd name="adj2" fmla="val 2040227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7AD1667-744D-4F47-A115-2DA5776E966D}"/>
                  </a:ext>
                </a:extLst>
              </p:cNvPr>
              <p:cNvSpPr/>
              <p:nvPr/>
            </p:nvSpPr>
            <p:spPr>
              <a:xfrm>
                <a:off x="4084264" y="3064244"/>
                <a:ext cx="149885" cy="8970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2C0BB188-DDA5-4B05-9CE8-034F035F8EAB}"/>
                  </a:ext>
                </a:extLst>
              </p:cNvPr>
              <p:cNvSpPr/>
              <p:nvPr/>
            </p:nvSpPr>
            <p:spPr>
              <a:xfrm rot="13021735" flipH="1">
                <a:off x="4424194" y="1704385"/>
                <a:ext cx="302735" cy="302735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25DDEB5-F58A-420D-BBBB-BE6B13197085}"/>
                </a:ext>
              </a:extLst>
            </p:cNvPr>
            <p:cNvSpPr/>
            <p:nvPr/>
          </p:nvSpPr>
          <p:spPr>
            <a:xfrm rot="11065172">
              <a:off x="2000746" y="6238412"/>
              <a:ext cx="1086302" cy="1086301"/>
            </a:xfrm>
            <a:prstGeom prst="arc">
              <a:avLst>
                <a:gd name="adj1" fmla="val 15131507"/>
                <a:gd name="adj2" fmla="val 18126703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F68154F-A84D-4483-B509-B7F94D5273B1}"/>
                </a:ext>
              </a:extLst>
            </p:cNvPr>
            <p:cNvSpPr/>
            <p:nvPr/>
          </p:nvSpPr>
          <p:spPr>
            <a:xfrm rot="3036040">
              <a:off x="1919560" y="6787708"/>
              <a:ext cx="455917" cy="444022"/>
            </a:xfrm>
            <a:custGeom>
              <a:avLst/>
              <a:gdLst>
                <a:gd name="connsiteX0" fmla="*/ 379388 w 455917"/>
                <a:gd name="connsiteY0" fmla="*/ 22937 h 444022"/>
                <a:gd name="connsiteX1" fmla="*/ 411960 w 455917"/>
                <a:gd name="connsiteY1" fmla="*/ 363060 h 444022"/>
                <a:gd name="connsiteX2" fmla="*/ 293857 w 455917"/>
                <a:gd name="connsiteY2" fmla="*/ 387933 h 444022"/>
                <a:gd name="connsiteX3" fmla="*/ 181953 w 455917"/>
                <a:gd name="connsiteY3" fmla="*/ 440074 h 444022"/>
                <a:gd name="connsiteX4" fmla="*/ 572 w 455917"/>
                <a:gd name="connsiteY4" fmla="*/ 252051 h 444022"/>
                <a:gd name="connsiteX5" fmla="*/ 0 w 455917"/>
                <a:gd name="connsiteY5" fmla="*/ 243956 h 444022"/>
                <a:gd name="connsiteX6" fmla="*/ 17565 w 455917"/>
                <a:gd name="connsiteY6" fmla="*/ 235599 h 444022"/>
                <a:gd name="connsiteX7" fmla="*/ 35031 w 455917"/>
                <a:gd name="connsiteY7" fmla="*/ 207843 h 444022"/>
                <a:gd name="connsiteX8" fmla="*/ 20391 w 455917"/>
                <a:gd name="connsiteY8" fmla="*/ 184577 h 444022"/>
                <a:gd name="connsiteX9" fmla="*/ 21453 w 455917"/>
                <a:gd name="connsiteY9" fmla="*/ 183936 h 444022"/>
                <a:gd name="connsiteX10" fmla="*/ 38919 w 455917"/>
                <a:gd name="connsiteY10" fmla="*/ 148764 h 444022"/>
                <a:gd name="connsiteX11" fmla="*/ 22331 w 455917"/>
                <a:gd name="connsiteY11" fmla="*/ 115359 h 444022"/>
                <a:gd name="connsiteX12" fmla="*/ 24420 w 455917"/>
                <a:gd name="connsiteY12" fmla="*/ 111318 h 444022"/>
                <a:gd name="connsiteX13" fmla="*/ 52009 w 455917"/>
                <a:gd name="connsiteY13" fmla="*/ 90858 h 444022"/>
                <a:gd name="connsiteX14" fmla="*/ 172391 w 455917"/>
                <a:gd name="connsiteY14" fmla="*/ 71954 h 444022"/>
                <a:gd name="connsiteX15" fmla="*/ 281179 w 455917"/>
                <a:gd name="connsiteY15" fmla="*/ 481 h 444022"/>
                <a:gd name="connsiteX16" fmla="*/ 379388 w 455917"/>
                <a:gd name="connsiteY16" fmla="*/ 22937 h 444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5917" h="444022">
                  <a:moveTo>
                    <a:pt x="379388" y="22937"/>
                  </a:moveTo>
                  <a:cubicBezTo>
                    <a:pt x="488423" y="94054"/>
                    <a:pt x="463482" y="309278"/>
                    <a:pt x="411960" y="363060"/>
                  </a:cubicBezTo>
                  <a:cubicBezTo>
                    <a:pt x="387232" y="390434"/>
                    <a:pt x="332192" y="375097"/>
                    <a:pt x="293857" y="387933"/>
                  </a:cubicBezTo>
                  <a:cubicBezTo>
                    <a:pt x="255522" y="400768"/>
                    <a:pt x="224007" y="459643"/>
                    <a:pt x="181953" y="440074"/>
                  </a:cubicBezTo>
                  <a:cubicBezTo>
                    <a:pt x="68273" y="408122"/>
                    <a:pt x="15022" y="327851"/>
                    <a:pt x="572" y="252051"/>
                  </a:cubicBezTo>
                  <a:lnTo>
                    <a:pt x="0" y="243956"/>
                  </a:lnTo>
                  <a:lnTo>
                    <a:pt x="17565" y="235599"/>
                  </a:lnTo>
                  <a:cubicBezTo>
                    <a:pt x="28812" y="227067"/>
                    <a:pt x="35031" y="217688"/>
                    <a:pt x="35031" y="207843"/>
                  </a:cubicBezTo>
                  <a:lnTo>
                    <a:pt x="20391" y="184577"/>
                  </a:lnTo>
                  <a:lnTo>
                    <a:pt x="21453" y="183936"/>
                  </a:lnTo>
                  <a:cubicBezTo>
                    <a:pt x="32700" y="173125"/>
                    <a:pt x="38919" y="161240"/>
                    <a:pt x="38919" y="148764"/>
                  </a:cubicBezTo>
                  <a:lnTo>
                    <a:pt x="22331" y="115359"/>
                  </a:lnTo>
                  <a:lnTo>
                    <a:pt x="24420" y="111318"/>
                  </a:lnTo>
                  <a:cubicBezTo>
                    <a:pt x="32318" y="101469"/>
                    <a:pt x="41627" y="94374"/>
                    <a:pt x="52009" y="90858"/>
                  </a:cubicBezTo>
                  <a:cubicBezTo>
                    <a:pt x="121699" y="48102"/>
                    <a:pt x="134195" y="87016"/>
                    <a:pt x="172391" y="71954"/>
                  </a:cubicBezTo>
                  <a:cubicBezTo>
                    <a:pt x="210585" y="56890"/>
                    <a:pt x="241015" y="2615"/>
                    <a:pt x="281179" y="481"/>
                  </a:cubicBezTo>
                  <a:cubicBezTo>
                    <a:pt x="321930" y="-2211"/>
                    <a:pt x="354226" y="6526"/>
                    <a:pt x="379388" y="22937"/>
                  </a:cubicBezTo>
                  <a:close/>
                </a:path>
              </a:pathLst>
            </a:custGeom>
            <a:solidFill>
              <a:srgbClr val="C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907C77C-D514-4A8D-9958-CAE1FFB3F192}"/>
                </a:ext>
              </a:extLst>
            </p:cNvPr>
            <p:cNvSpPr/>
            <p:nvPr/>
          </p:nvSpPr>
          <p:spPr>
            <a:xfrm>
              <a:off x="2183791" y="7164425"/>
              <a:ext cx="183867" cy="10656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60A0899-3529-44B5-8C34-CE7C826BE940}"/>
              </a:ext>
            </a:extLst>
          </p:cNvPr>
          <p:cNvSpPr txBox="1"/>
          <p:nvPr/>
        </p:nvSpPr>
        <p:spPr>
          <a:xfrm>
            <a:off x="516987" y="921950"/>
            <a:ext cx="582402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nnie loves apples!</a:t>
            </a:r>
          </a:p>
        </p:txBody>
      </p:sp>
      <p:pic>
        <p:nvPicPr>
          <p:cNvPr id="43" name="AIVoiceGenerator_com_3-01-2025T23_44_54_ F">
            <a:hlinkClick r:id="" action="ppaction://media"/>
            <a:extLst>
              <a:ext uri="{FF2B5EF4-FFF2-40B4-BE49-F238E27FC236}">
                <a16:creationId xmlns:a16="http://schemas.microsoft.com/office/drawing/2014/main" id="{862AD737-CB7A-44CB-82E1-F957F6AA11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7576" y="38031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6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8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D5FF3-14DF-4108-AE67-19C466CF6F27}"/>
              </a:ext>
            </a:extLst>
          </p:cNvPr>
          <p:cNvSpPr txBox="1"/>
          <p:nvPr/>
        </p:nvSpPr>
        <p:spPr>
          <a:xfrm>
            <a:off x="516987" y="1274623"/>
            <a:ext cx="582402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pple! </a:t>
            </a:r>
            <a:endParaRPr kumimoji="0" lang="en-US" sz="8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BCEFB8-9FF9-4F91-8E29-BEC4DA3397D6}"/>
              </a:ext>
            </a:extLst>
          </p:cNvPr>
          <p:cNvGrpSpPr/>
          <p:nvPr/>
        </p:nvGrpSpPr>
        <p:grpSpPr>
          <a:xfrm>
            <a:off x="845322" y="4075390"/>
            <a:ext cx="4747501" cy="6035743"/>
            <a:chOff x="5610094" y="2697029"/>
            <a:chExt cx="1108250" cy="1408975"/>
          </a:xfrm>
        </p:grpSpPr>
        <p:sp>
          <p:nvSpPr>
            <p:cNvPr id="4" name="Rectangle 56">
              <a:extLst>
                <a:ext uri="{FF2B5EF4-FFF2-40B4-BE49-F238E27FC236}">
                  <a16:creationId xmlns:a16="http://schemas.microsoft.com/office/drawing/2014/main" id="{8D6A1144-1F3B-4E59-84DD-7431A837303C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57">
              <a:extLst>
                <a:ext uri="{FF2B5EF4-FFF2-40B4-BE49-F238E27FC236}">
                  <a16:creationId xmlns:a16="http://schemas.microsoft.com/office/drawing/2014/main" id="{57AECFCE-E1DF-4DBF-9770-AA6C6F2510C6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5">
              <a:extLst>
                <a:ext uri="{FF2B5EF4-FFF2-40B4-BE49-F238E27FC236}">
                  <a16:creationId xmlns:a16="http://schemas.microsoft.com/office/drawing/2014/main" id="{3F233346-CDA1-4791-B3C4-15FF001ED32A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3000">
                  <a:srgbClr val="C00000"/>
                </a:gs>
              </a:gsLst>
              <a:lin ang="12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AIVoiceGenerator_com_3-01-2025T23_45_41_ F">
            <a:hlinkClick r:id="" action="ppaction://media"/>
            <a:extLst>
              <a:ext uri="{FF2B5EF4-FFF2-40B4-BE49-F238E27FC236}">
                <a16:creationId xmlns:a16="http://schemas.microsoft.com/office/drawing/2014/main" id="{21780EFB-4B53-4E56-A3F0-BEC04578715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81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45</Words>
  <Application>Microsoft Office PowerPoint</Application>
  <PresentationFormat>Widescreen</PresentationFormat>
  <Paragraphs>7</Paragraphs>
  <Slides>7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6</cp:revision>
  <dcterms:created xsi:type="dcterms:W3CDTF">2025-01-03T20:15:55Z</dcterms:created>
  <dcterms:modified xsi:type="dcterms:W3CDTF">2025-01-03T21:06:55Z</dcterms:modified>
</cp:coreProperties>
</file>