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373A-AF32-46DB-B504-D7AEFA5ED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C5BD0-E725-4125-A8F6-60CA67FBD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B720F-9BEA-4478-B1D4-6F461BA2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54CB-109B-4D03-9CD6-2F402A5760D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1E38-4B2D-4331-9333-466918F8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5CBC-340F-4FF6-B2E1-59E617A5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238-9F9C-4B2C-8171-27314B46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7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C71C-F082-4A50-B815-BC54EB2F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6F52F-9FED-4C82-8EE0-4D772B420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F41C0-5439-4DFC-A881-B55BEFC3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54CB-109B-4D03-9CD6-2F402A5760D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6227F-8CF0-40EC-9374-A8577459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5179F-990D-4D4A-A3F5-35C7FFAF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238-9F9C-4B2C-8171-27314B46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4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BAEC0-4DB1-4590-9B1C-A1771FE59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E00F2-F0B0-47B6-824F-812730ECF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A9F6A-9053-440E-905F-AC2A6D1E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54CB-109B-4D03-9CD6-2F402A5760D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01402-EA4E-4BC1-BD71-4A93FF49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0DBD-4B1B-4799-8543-1D746EA4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238-9F9C-4B2C-8171-27314B46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4036-930A-488B-9142-6AAE65D3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7A88-F8C1-47C3-A509-00AACCA1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8D195-45A0-45CD-99DF-FBBAF9C2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54CB-109B-4D03-9CD6-2F402A5760D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10E0-D0AA-4979-8652-0888F776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336A4-4227-4B63-93F7-1DE8093D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238-9F9C-4B2C-8171-27314B46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1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990F-E02A-498E-9C99-647339A9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E8506-661F-4B89-B76D-EDFDED4B5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1812A-54DB-4CD5-9A94-7B40249D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54CB-109B-4D03-9CD6-2F402A5760D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4DB5F-4B55-48A5-B522-01801380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16356-64B8-4F2D-8639-646A453C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238-9F9C-4B2C-8171-27314B46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5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9ED9-311E-45F2-9EC5-1E7FF3A6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BB96-782A-47F1-8D70-DA38FDAD5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46A28-3D33-46C2-BE1A-D6A08C35E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7FC64-8B96-4836-94DB-A06F57F1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54CB-109B-4D03-9CD6-2F402A5760D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57C16-9959-4E96-BB79-4B4CF602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B9CCE-E4C8-404E-A5E8-B55B0CE0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238-9F9C-4B2C-8171-27314B46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3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9B63-3AC4-46AD-AF51-87157976B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77320-0E2B-4C2E-A14E-BE5A1B55B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2E9BC-E188-4B18-B9F7-D6314BD35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1E0FA-6889-4208-8643-8430E5710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730C0-9ABF-4396-A55E-DF524B9E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A987C-FDD1-4AF4-9BA7-D2CA38A4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54CB-109B-4D03-9CD6-2F402A5760D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7F19B-D880-41C9-978A-D884222E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EE92B-A2FB-46D7-8A9A-365C52B1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238-9F9C-4B2C-8171-27314B46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641E-292F-4929-ACFA-2001AB60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B59B4-A601-4327-9A68-3A3EEF56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54CB-109B-4D03-9CD6-2F402A5760D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96F15-9A75-4197-A2D2-15D1DBF7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A8BF7-F330-4CBC-AE9D-719E0378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238-9F9C-4B2C-8171-27314B46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4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747C4-2ECE-4851-8CE7-6B6CE45B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54CB-109B-4D03-9CD6-2F402A5760D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49C6A-1C51-4968-8141-6E8D9D72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9EF8-84E0-4847-AF1D-559CD205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238-9F9C-4B2C-8171-27314B46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0894-771B-4372-BD9E-53B9D45B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81F71-EA2D-4A07-8973-E766A828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1DECC-D2DC-487E-8BC4-B9AC6E1F9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16D00-D475-4272-9535-FDDBA508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54CB-109B-4D03-9CD6-2F402A5760D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0637B-B844-424A-A055-86574401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6248C-155E-479D-9A9E-A6C1D34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238-9F9C-4B2C-8171-27314B46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5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8D0C-7C39-40BB-9105-BCDF4BF6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F5AC4-D5FA-4CB8-8531-7BDC00B7F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E98E4-F46E-43FE-8A23-0C2913E25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50FC-5EB2-4CF4-AAE5-1B499FC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54CB-109B-4D03-9CD6-2F402A5760D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93F74-AA65-4523-B50D-5D635EDF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CDB5-6EA3-4D65-8563-761CFAD0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238-9F9C-4B2C-8171-27314B46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8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9BC9D-7BBF-4D4B-97BF-FB010358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57F5-C679-4798-B700-267198AE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7CB51-3F69-4B43-AE6E-22F6CF6EB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54CB-109B-4D03-9CD6-2F402A5760D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C7A7-B61B-4E4D-BBDF-5A3410809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0519-CF30-4ACF-A20B-0739C8E25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B238-9F9C-4B2C-8171-27314B46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1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208D0B-864E-49E9-ACAA-3AD4B0BFAA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3505200" y="1710639"/>
            <a:ext cx="83820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800" dirty="0">
                <a:ln w="38100">
                  <a:solidFill>
                    <a:sysClr val="windowText" lastClr="000000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C </a:t>
            </a:r>
            <a:r>
              <a:rPr lang="en-US" sz="34800" dirty="0" err="1">
                <a:ln w="38100">
                  <a:solidFill>
                    <a:sysClr val="windowText" lastClr="000000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c</a:t>
            </a:r>
            <a:endParaRPr kumimoji="0" lang="en-US" sz="34800" b="0" i="0" u="none" strike="noStrike" kern="1200" cap="none" spc="0" normalizeH="0" baseline="0" noProof="0" dirty="0">
              <a:ln w="38100">
                <a:solidFill>
                  <a:sysClr val="windowText" lastClr="000000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9ECC8-A78E-492B-881B-9C3A0BD8BE88}"/>
              </a:ext>
            </a:extLst>
          </p:cNvPr>
          <p:cNvSpPr txBox="1"/>
          <p:nvPr/>
        </p:nvSpPr>
        <p:spPr>
          <a:xfrm>
            <a:off x="101600" y="-331061"/>
            <a:ext cx="5994400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3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 </a:t>
            </a:r>
            <a:r>
              <a:rPr lang="en-US" sz="17300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</a:t>
            </a:r>
            <a:endParaRPr kumimoji="0" lang="en-US" sz="173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3E033B-70AC-4CF5-9F98-ACF841ECA0BA}"/>
              </a:ext>
            </a:extLst>
          </p:cNvPr>
          <p:cNvCxnSpPr>
            <a:cxnSpLocks/>
          </p:cNvCxnSpPr>
          <p:nvPr/>
        </p:nvCxnSpPr>
        <p:spPr>
          <a:xfrm>
            <a:off x="6589486" y="1046239"/>
            <a:ext cx="5500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11F1F5-8B8D-4C52-A2E2-F67F2008A9A7}"/>
              </a:ext>
            </a:extLst>
          </p:cNvPr>
          <p:cNvSpPr txBox="1"/>
          <p:nvPr/>
        </p:nvSpPr>
        <p:spPr>
          <a:xfrm>
            <a:off x="6589486" y="207607"/>
            <a:ext cx="5994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  <a:prstDash val="solid"/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Trace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&amp;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19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0596F9-51EE-4229-9DE5-706F456F38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3DBEB-27D1-4965-940B-12A56E7D3B47}"/>
              </a:ext>
            </a:extLst>
          </p:cNvPr>
          <p:cNvSpPr txBox="1"/>
          <p:nvPr/>
        </p:nvSpPr>
        <p:spPr>
          <a:xfrm>
            <a:off x="7338382" y="566678"/>
            <a:ext cx="52257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 w="38100">
                  <a:solidFill>
                    <a:sysClr val="windowText" lastClr="000000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Cat</a:t>
            </a:r>
            <a:endParaRPr kumimoji="0" lang="en-US" sz="18000" b="0" i="0" u="none" strike="noStrike" kern="1200" cap="none" spc="0" normalizeH="0" baseline="0" noProof="0" dirty="0">
              <a:ln w="38100">
                <a:solidFill>
                  <a:sysClr val="windowText" lastClr="000000"/>
                </a:solidFill>
                <a:prstDash val="sysDot"/>
              </a:ln>
              <a:noFill/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BC1C4-5A6B-4A6C-8A33-E2AF5B8FB70C}"/>
              </a:ext>
            </a:extLst>
          </p:cNvPr>
          <p:cNvSpPr txBox="1"/>
          <p:nvPr/>
        </p:nvSpPr>
        <p:spPr>
          <a:xfrm>
            <a:off x="1932855" y="114961"/>
            <a:ext cx="23629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at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94001C-6CBD-407B-BE86-26496D513DCE}"/>
              </a:ext>
            </a:extLst>
          </p:cNvPr>
          <p:cNvGrpSpPr/>
          <p:nvPr/>
        </p:nvGrpSpPr>
        <p:grpSpPr>
          <a:xfrm>
            <a:off x="2989745" y="1248928"/>
            <a:ext cx="4323861" cy="5443314"/>
            <a:chOff x="1655429" y="501724"/>
            <a:chExt cx="4835191" cy="6087028"/>
          </a:xfrm>
          <a:solidFill>
            <a:schemeClr val="bg1"/>
          </a:solidFill>
        </p:grpSpPr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3DAC9028-BD49-46EC-9F33-10BD432790F0}"/>
                </a:ext>
              </a:extLst>
            </p:cNvPr>
            <p:cNvSpPr/>
            <p:nvPr/>
          </p:nvSpPr>
          <p:spPr>
            <a:xfrm>
              <a:off x="3673488" y="4770518"/>
              <a:ext cx="1430257" cy="1511498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882AD29-2F5A-4F05-9584-E7949E7D08FF}"/>
                </a:ext>
              </a:extLst>
            </p:cNvPr>
            <p:cNvSpPr/>
            <p:nvPr/>
          </p:nvSpPr>
          <p:spPr>
            <a:xfrm rot="14404022" flipH="1">
              <a:off x="4448572" y="5756815"/>
              <a:ext cx="479052" cy="878123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16">
              <a:extLst>
                <a:ext uri="{FF2B5EF4-FFF2-40B4-BE49-F238E27FC236}">
                  <a16:creationId xmlns:a16="http://schemas.microsoft.com/office/drawing/2014/main" id="{2A30C5E1-CD6B-4666-A5C9-6466ADF9F001}"/>
                </a:ext>
              </a:extLst>
            </p:cNvPr>
            <p:cNvSpPr/>
            <p:nvPr/>
          </p:nvSpPr>
          <p:spPr>
            <a:xfrm flipH="1">
              <a:off x="2690595" y="4811906"/>
              <a:ext cx="1430257" cy="1511498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1C9377-5536-4D8D-AEBF-EDF74F42C1B7}"/>
                </a:ext>
              </a:extLst>
            </p:cNvPr>
            <p:cNvSpPr/>
            <p:nvPr/>
          </p:nvSpPr>
          <p:spPr>
            <a:xfrm rot="7195978">
              <a:off x="2854327" y="5779974"/>
              <a:ext cx="479052" cy="878123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19">
              <a:extLst>
                <a:ext uri="{FF2B5EF4-FFF2-40B4-BE49-F238E27FC236}">
                  <a16:creationId xmlns:a16="http://schemas.microsoft.com/office/drawing/2014/main" id="{4168B1DA-6E63-49D8-A060-8D3765655E5A}"/>
                </a:ext>
              </a:extLst>
            </p:cNvPr>
            <p:cNvSpPr/>
            <p:nvPr/>
          </p:nvSpPr>
          <p:spPr>
            <a:xfrm>
              <a:off x="1838787" y="2545920"/>
              <a:ext cx="2053031" cy="3090198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23848BF-B07A-4DFE-A2C7-96091757CFFE}"/>
                </a:ext>
              </a:extLst>
            </p:cNvPr>
            <p:cNvSpPr/>
            <p:nvPr/>
          </p:nvSpPr>
          <p:spPr>
            <a:xfrm rot="381443">
              <a:off x="2286961" y="3204228"/>
              <a:ext cx="3267860" cy="33664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Isosceles Triangle 4">
              <a:extLst>
                <a:ext uri="{FF2B5EF4-FFF2-40B4-BE49-F238E27FC236}">
                  <a16:creationId xmlns:a16="http://schemas.microsoft.com/office/drawing/2014/main" id="{BB9F3B75-9B4F-420D-B847-778F5B36A3EE}"/>
                </a:ext>
              </a:extLst>
            </p:cNvPr>
            <p:cNvSpPr/>
            <p:nvPr/>
          </p:nvSpPr>
          <p:spPr>
            <a:xfrm rot="20342374">
              <a:off x="1655429" y="525447"/>
              <a:ext cx="1719620" cy="1745184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Isosceles Triangle 4">
              <a:extLst>
                <a:ext uri="{FF2B5EF4-FFF2-40B4-BE49-F238E27FC236}">
                  <a16:creationId xmlns:a16="http://schemas.microsoft.com/office/drawing/2014/main" id="{2BEBC916-3906-4C22-84D7-5FC965E2ABB3}"/>
                </a:ext>
              </a:extLst>
            </p:cNvPr>
            <p:cNvSpPr/>
            <p:nvPr/>
          </p:nvSpPr>
          <p:spPr>
            <a:xfrm rot="1855568" flipH="1">
              <a:off x="4771000" y="569856"/>
              <a:ext cx="1719620" cy="1745184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1CA31E8-9DCF-4D49-B193-8910D71E7FCF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>
              <a:off x="2415754" y="501724"/>
              <a:ext cx="521912" cy="137563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52C335B-DF16-4AFB-B868-D71AD52C89D7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4958572" y="576876"/>
              <a:ext cx="925340" cy="147358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DD56DC1-6D90-4F4D-A100-186C3CD14AB6}"/>
                </a:ext>
              </a:extLst>
            </p:cNvPr>
            <p:cNvSpPr/>
            <p:nvPr/>
          </p:nvSpPr>
          <p:spPr>
            <a:xfrm>
              <a:off x="1983484" y="1153243"/>
              <a:ext cx="4155795" cy="338448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DC1AA0E-4723-4499-B117-937A8FCA65D9}"/>
                </a:ext>
              </a:extLst>
            </p:cNvPr>
            <p:cNvSpPr/>
            <p:nvPr/>
          </p:nvSpPr>
          <p:spPr>
            <a:xfrm flipH="1">
              <a:off x="4676188" y="2032334"/>
              <a:ext cx="725756" cy="90997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30C3053-497C-4413-A0F3-428F3448DDFD}"/>
                </a:ext>
              </a:extLst>
            </p:cNvPr>
            <p:cNvSpPr/>
            <p:nvPr/>
          </p:nvSpPr>
          <p:spPr>
            <a:xfrm rot="21256594" flipH="1">
              <a:off x="2743728" y="2111845"/>
              <a:ext cx="725756" cy="90997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17">
              <a:extLst>
                <a:ext uri="{FF2B5EF4-FFF2-40B4-BE49-F238E27FC236}">
                  <a16:creationId xmlns:a16="http://schemas.microsoft.com/office/drawing/2014/main" id="{B5674F9C-4753-4769-8B1B-4EE9918316C4}"/>
                </a:ext>
              </a:extLst>
            </p:cNvPr>
            <p:cNvSpPr/>
            <p:nvPr/>
          </p:nvSpPr>
          <p:spPr>
            <a:xfrm flipH="1">
              <a:off x="2966055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C34D7C8-2180-4ED6-9342-BA5E1E9BD008}"/>
                </a:ext>
              </a:extLst>
            </p:cNvPr>
            <p:cNvSpPr/>
            <p:nvPr/>
          </p:nvSpPr>
          <p:spPr>
            <a:xfrm rot="21256594" flipH="1">
              <a:off x="2981185" y="2318474"/>
              <a:ext cx="471294" cy="5909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C0F5F6-E67C-4EBE-8479-D43AFDA04E40}"/>
                </a:ext>
              </a:extLst>
            </p:cNvPr>
            <p:cNvSpPr/>
            <p:nvPr/>
          </p:nvSpPr>
          <p:spPr>
            <a:xfrm rot="21256594" flipH="1">
              <a:off x="4705029" y="2273482"/>
              <a:ext cx="471294" cy="5909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4E18E47-5C29-4D7E-A199-BE6EBCD1415B}"/>
                </a:ext>
              </a:extLst>
            </p:cNvPr>
            <p:cNvSpPr/>
            <p:nvPr/>
          </p:nvSpPr>
          <p:spPr>
            <a:xfrm rot="21256594" flipH="1">
              <a:off x="4808027" y="2371095"/>
              <a:ext cx="246965" cy="30965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0E09B1B-A5A1-4F39-A797-5E52CAB168A5}"/>
                </a:ext>
              </a:extLst>
            </p:cNvPr>
            <p:cNvSpPr/>
            <p:nvPr/>
          </p:nvSpPr>
          <p:spPr>
            <a:xfrm rot="21256594" flipH="1">
              <a:off x="3179337" y="2391092"/>
              <a:ext cx="246965" cy="30965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5CF0FF3-CCFB-49B0-9366-79896BD4C21B}"/>
                </a:ext>
              </a:extLst>
            </p:cNvPr>
            <p:cNvSpPr/>
            <p:nvPr/>
          </p:nvSpPr>
          <p:spPr>
            <a:xfrm rot="440699">
              <a:off x="4119643" y="3365895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CAE19D0-5CEC-4A36-96FB-353CCF3F1E54}"/>
                </a:ext>
              </a:extLst>
            </p:cNvPr>
            <p:cNvSpPr/>
            <p:nvPr/>
          </p:nvSpPr>
          <p:spPr>
            <a:xfrm flipH="1">
              <a:off x="3710921" y="3368412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D4BB61C9-E306-472A-8A25-01B90F8C5157}"/>
                </a:ext>
              </a:extLst>
            </p:cNvPr>
            <p:cNvSpPr/>
            <p:nvPr/>
          </p:nvSpPr>
          <p:spPr>
            <a:xfrm rot="19332081">
              <a:off x="1852751" y="1572324"/>
              <a:ext cx="1857338" cy="5954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17">
              <a:extLst>
                <a:ext uri="{FF2B5EF4-FFF2-40B4-BE49-F238E27FC236}">
                  <a16:creationId xmlns:a16="http://schemas.microsoft.com/office/drawing/2014/main" id="{EEF4991B-0FFB-4C06-9B68-EAF8A9295805}"/>
                </a:ext>
              </a:extLst>
            </p:cNvPr>
            <p:cNvSpPr/>
            <p:nvPr/>
          </p:nvSpPr>
          <p:spPr>
            <a:xfrm rot="12678747">
              <a:off x="4576866" y="1420472"/>
              <a:ext cx="1510679" cy="5954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90863547-4946-49C1-B9A7-8976CEFAB42B}"/>
                </a:ext>
              </a:extLst>
            </p:cNvPr>
            <p:cNvSpPr/>
            <p:nvPr/>
          </p:nvSpPr>
          <p:spPr>
            <a:xfrm rot="12678747">
              <a:off x="4652455" y="1674724"/>
              <a:ext cx="1510679" cy="3937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17">
              <a:extLst>
                <a:ext uri="{FF2B5EF4-FFF2-40B4-BE49-F238E27FC236}">
                  <a16:creationId xmlns:a16="http://schemas.microsoft.com/office/drawing/2014/main" id="{C90AF2D1-7209-4F8D-B1B5-705817BDBE10}"/>
                </a:ext>
              </a:extLst>
            </p:cNvPr>
            <p:cNvSpPr/>
            <p:nvPr/>
          </p:nvSpPr>
          <p:spPr>
            <a:xfrm>
              <a:off x="3891818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17">
              <a:extLst>
                <a:ext uri="{FF2B5EF4-FFF2-40B4-BE49-F238E27FC236}">
                  <a16:creationId xmlns:a16="http://schemas.microsoft.com/office/drawing/2014/main" id="{C5E16EBD-7444-41A1-9C57-FF8449D765EC}"/>
                </a:ext>
              </a:extLst>
            </p:cNvPr>
            <p:cNvSpPr/>
            <p:nvPr/>
          </p:nvSpPr>
          <p:spPr>
            <a:xfrm>
              <a:off x="2999892" y="4634068"/>
              <a:ext cx="1704234" cy="965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E3A9333-2B93-4C9F-A7F5-52493E17D8D8}"/>
                </a:ext>
              </a:extLst>
            </p:cNvPr>
            <p:cNvSpPr/>
            <p:nvPr/>
          </p:nvSpPr>
          <p:spPr>
            <a:xfrm>
              <a:off x="2966055" y="6160228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7E2E411-A282-45F7-BECE-6BA95B93C07E}"/>
                </a:ext>
              </a:extLst>
            </p:cNvPr>
            <p:cNvSpPr/>
            <p:nvPr/>
          </p:nvSpPr>
          <p:spPr>
            <a:xfrm flipH="1">
              <a:off x="3890132" y="6159093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26">
              <a:extLst>
                <a:ext uri="{FF2B5EF4-FFF2-40B4-BE49-F238E27FC236}">
                  <a16:creationId xmlns:a16="http://schemas.microsoft.com/office/drawing/2014/main" id="{5FAD25DD-820D-4224-B1CE-19EBB3CF1568}"/>
                </a:ext>
              </a:extLst>
            </p:cNvPr>
            <p:cNvSpPr/>
            <p:nvPr/>
          </p:nvSpPr>
          <p:spPr>
            <a:xfrm flipH="1">
              <a:off x="3878594" y="3058697"/>
              <a:ext cx="471294" cy="332389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C784E4-C9B3-454A-9655-4C554334BB66}"/>
              </a:ext>
            </a:extLst>
          </p:cNvPr>
          <p:cNvGrpSpPr/>
          <p:nvPr/>
        </p:nvGrpSpPr>
        <p:grpSpPr>
          <a:xfrm>
            <a:off x="146238" y="167842"/>
            <a:ext cx="1835920" cy="2311242"/>
            <a:chOff x="1655429" y="501724"/>
            <a:chExt cx="4835191" cy="6087028"/>
          </a:xfrm>
        </p:grpSpPr>
        <p:sp>
          <p:nvSpPr>
            <p:cNvPr id="66" name="Oval 16">
              <a:extLst>
                <a:ext uri="{FF2B5EF4-FFF2-40B4-BE49-F238E27FC236}">
                  <a16:creationId xmlns:a16="http://schemas.microsoft.com/office/drawing/2014/main" id="{72C6D313-0F4A-4221-89F2-E0B8CE5D4DBD}"/>
                </a:ext>
              </a:extLst>
            </p:cNvPr>
            <p:cNvSpPr/>
            <p:nvPr/>
          </p:nvSpPr>
          <p:spPr>
            <a:xfrm>
              <a:off x="3673488" y="4770518"/>
              <a:ext cx="1430257" cy="1511498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4AB4C8F-97AA-4062-BA9E-ED95295807D2}"/>
                </a:ext>
              </a:extLst>
            </p:cNvPr>
            <p:cNvSpPr/>
            <p:nvPr/>
          </p:nvSpPr>
          <p:spPr>
            <a:xfrm rot="14404022" flipH="1">
              <a:off x="4448572" y="5756815"/>
              <a:ext cx="479052" cy="878123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16">
              <a:extLst>
                <a:ext uri="{FF2B5EF4-FFF2-40B4-BE49-F238E27FC236}">
                  <a16:creationId xmlns:a16="http://schemas.microsoft.com/office/drawing/2014/main" id="{F6F40ABC-5950-4DF8-BB2D-296E2A054B47}"/>
                </a:ext>
              </a:extLst>
            </p:cNvPr>
            <p:cNvSpPr/>
            <p:nvPr/>
          </p:nvSpPr>
          <p:spPr>
            <a:xfrm flipH="1">
              <a:off x="2690595" y="4811906"/>
              <a:ext cx="1430257" cy="1511498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5FB633C-1049-4711-99E8-939DD6239E76}"/>
                </a:ext>
              </a:extLst>
            </p:cNvPr>
            <p:cNvSpPr/>
            <p:nvPr/>
          </p:nvSpPr>
          <p:spPr>
            <a:xfrm rot="7195978">
              <a:off x="2854327" y="5779974"/>
              <a:ext cx="479052" cy="878123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57AC1208-2FF4-4ABE-95AF-D1A3F158F3B8}"/>
                </a:ext>
              </a:extLst>
            </p:cNvPr>
            <p:cNvSpPr/>
            <p:nvPr/>
          </p:nvSpPr>
          <p:spPr>
            <a:xfrm>
              <a:off x="1838787" y="2545920"/>
              <a:ext cx="2053031" cy="3090198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E8E7E2D-1529-4A49-94EF-D3FED65634EC}"/>
                </a:ext>
              </a:extLst>
            </p:cNvPr>
            <p:cNvSpPr/>
            <p:nvPr/>
          </p:nvSpPr>
          <p:spPr>
            <a:xfrm rot="381443">
              <a:off x="2286961" y="3204228"/>
              <a:ext cx="3267860" cy="336640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Isosceles Triangle 4">
              <a:extLst>
                <a:ext uri="{FF2B5EF4-FFF2-40B4-BE49-F238E27FC236}">
                  <a16:creationId xmlns:a16="http://schemas.microsoft.com/office/drawing/2014/main" id="{BDC31D3D-C5D5-4E7E-9EF7-C05A8015F78A}"/>
                </a:ext>
              </a:extLst>
            </p:cNvPr>
            <p:cNvSpPr/>
            <p:nvPr/>
          </p:nvSpPr>
          <p:spPr>
            <a:xfrm rot="20342374">
              <a:off x="1655429" y="525447"/>
              <a:ext cx="1719620" cy="1745184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Isosceles Triangle 4">
              <a:extLst>
                <a:ext uri="{FF2B5EF4-FFF2-40B4-BE49-F238E27FC236}">
                  <a16:creationId xmlns:a16="http://schemas.microsoft.com/office/drawing/2014/main" id="{11B59384-7DDC-402A-B263-00C2886B12C9}"/>
                </a:ext>
              </a:extLst>
            </p:cNvPr>
            <p:cNvSpPr/>
            <p:nvPr/>
          </p:nvSpPr>
          <p:spPr>
            <a:xfrm rot="1855568" flipH="1">
              <a:off x="4771000" y="569856"/>
              <a:ext cx="1719620" cy="1745184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EECBD00-42EA-4207-84D5-D3464C112A53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>
              <a:off x="2415754" y="501724"/>
              <a:ext cx="521912" cy="1375631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CACD1E5-6E39-421C-9EA9-2EF9BEB2EB04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4958572" y="576876"/>
              <a:ext cx="925340" cy="1473586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68CB853-1230-4DA6-AB1F-08C7B42884EF}"/>
                </a:ext>
              </a:extLst>
            </p:cNvPr>
            <p:cNvSpPr/>
            <p:nvPr/>
          </p:nvSpPr>
          <p:spPr>
            <a:xfrm>
              <a:off x="1983484" y="1153243"/>
              <a:ext cx="4155795" cy="338448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6BFEBEB-C2E6-4E31-8A05-D490A6E4D1B1}"/>
                </a:ext>
              </a:extLst>
            </p:cNvPr>
            <p:cNvSpPr/>
            <p:nvPr/>
          </p:nvSpPr>
          <p:spPr>
            <a:xfrm flipH="1">
              <a:off x="4676188" y="2032334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C610CD-2854-4BCC-8D29-6042A00A4D0D}"/>
                </a:ext>
              </a:extLst>
            </p:cNvPr>
            <p:cNvSpPr/>
            <p:nvPr/>
          </p:nvSpPr>
          <p:spPr>
            <a:xfrm rot="21256594" flipH="1">
              <a:off x="2743728" y="2111845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17">
              <a:extLst>
                <a:ext uri="{FF2B5EF4-FFF2-40B4-BE49-F238E27FC236}">
                  <a16:creationId xmlns:a16="http://schemas.microsoft.com/office/drawing/2014/main" id="{320C982C-EF8C-44B0-867A-63EB028D1072}"/>
                </a:ext>
              </a:extLst>
            </p:cNvPr>
            <p:cNvSpPr/>
            <p:nvPr/>
          </p:nvSpPr>
          <p:spPr>
            <a:xfrm flipH="1">
              <a:off x="2966055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FE88C2A-178C-4543-8283-20217C8D602F}"/>
                </a:ext>
              </a:extLst>
            </p:cNvPr>
            <p:cNvSpPr/>
            <p:nvPr/>
          </p:nvSpPr>
          <p:spPr>
            <a:xfrm rot="21256594" flipH="1">
              <a:off x="2981185" y="2318474"/>
              <a:ext cx="471294" cy="590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05DD44C-25FF-48D3-8380-58929F7D6282}"/>
                </a:ext>
              </a:extLst>
            </p:cNvPr>
            <p:cNvSpPr/>
            <p:nvPr/>
          </p:nvSpPr>
          <p:spPr>
            <a:xfrm rot="21256594" flipH="1">
              <a:off x="4705029" y="2273482"/>
              <a:ext cx="471294" cy="590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52AF9FF-31C2-42BA-BF7C-D8A027CBC69A}"/>
                </a:ext>
              </a:extLst>
            </p:cNvPr>
            <p:cNvSpPr/>
            <p:nvPr/>
          </p:nvSpPr>
          <p:spPr>
            <a:xfrm rot="21256594" flipH="1">
              <a:off x="4808027" y="2371095"/>
              <a:ext cx="246965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D71863E-7DFE-426A-A102-CBA0AACAD945}"/>
                </a:ext>
              </a:extLst>
            </p:cNvPr>
            <p:cNvSpPr/>
            <p:nvPr/>
          </p:nvSpPr>
          <p:spPr>
            <a:xfrm rot="21256594" flipH="1">
              <a:off x="3179337" y="2391092"/>
              <a:ext cx="246965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26">
              <a:extLst>
                <a:ext uri="{FF2B5EF4-FFF2-40B4-BE49-F238E27FC236}">
                  <a16:creationId xmlns:a16="http://schemas.microsoft.com/office/drawing/2014/main" id="{05986719-09E9-4293-BB1A-40106B49BEF8}"/>
                </a:ext>
              </a:extLst>
            </p:cNvPr>
            <p:cNvSpPr/>
            <p:nvPr/>
          </p:nvSpPr>
          <p:spPr>
            <a:xfrm flipH="1">
              <a:off x="3878594" y="3058697"/>
              <a:ext cx="471294" cy="332389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19F8E4D-84DA-4BDD-8895-EF5952A27BD8}"/>
                </a:ext>
              </a:extLst>
            </p:cNvPr>
            <p:cNvSpPr/>
            <p:nvPr/>
          </p:nvSpPr>
          <p:spPr>
            <a:xfrm rot="440699">
              <a:off x="4119643" y="3365895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0AFDD47-7C02-45A9-B533-C0BEB5CB78B8}"/>
                </a:ext>
              </a:extLst>
            </p:cNvPr>
            <p:cNvSpPr/>
            <p:nvPr/>
          </p:nvSpPr>
          <p:spPr>
            <a:xfrm flipH="1">
              <a:off x="3710921" y="3368412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angle 17">
              <a:extLst>
                <a:ext uri="{FF2B5EF4-FFF2-40B4-BE49-F238E27FC236}">
                  <a16:creationId xmlns:a16="http://schemas.microsoft.com/office/drawing/2014/main" id="{5AD17B3B-564A-4147-9D22-26AAFE827434}"/>
                </a:ext>
              </a:extLst>
            </p:cNvPr>
            <p:cNvSpPr/>
            <p:nvPr/>
          </p:nvSpPr>
          <p:spPr>
            <a:xfrm rot="19332081">
              <a:off x="1852751" y="1572324"/>
              <a:ext cx="1857338" cy="59546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17">
              <a:extLst>
                <a:ext uri="{FF2B5EF4-FFF2-40B4-BE49-F238E27FC236}">
                  <a16:creationId xmlns:a16="http://schemas.microsoft.com/office/drawing/2014/main" id="{DD1B9F28-90DD-49B2-80D0-96E865E233B9}"/>
                </a:ext>
              </a:extLst>
            </p:cNvPr>
            <p:cNvSpPr/>
            <p:nvPr/>
          </p:nvSpPr>
          <p:spPr>
            <a:xfrm rot="12678747">
              <a:off x="4576866" y="1420472"/>
              <a:ext cx="1510679" cy="59546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8709812F-C727-4618-9922-A12688EEB5C1}"/>
                </a:ext>
              </a:extLst>
            </p:cNvPr>
            <p:cNvSpPr/>
            <p:nvPr/>
          </p:nvSpPr>
          <p:spPr>
            <a:xfrm rot="12678747">
              <a:off x="4652455" y="1674724"/>
              <a:ext cx="1510679" cy="3937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17">
              <a:extLst>
                <a:ext uri="{FF2B5EF4-FFF2-40B4-BE49-F238E27FC236}">
                  <a16:creationId xmlns:a16="http://schemas.microsoft.com/office/drawing/2014/main" id="{E878433F-D439-404E-9185-47245FD941AC}"/>
                </a:ext>
              </a:extLst>
            </p:cNvPr>
            <p:cNvSpPr/>
            <p:nvPr/>
          </p:nvSpPr>
          <p:spPr>
            <a:xfrm>
              <a:off x="3891818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17">
              <a:extLst>
                <a:ext uri="{FF2B5EF4-FFF2-40B4-BE49-F238E27FC236}">
                  <a16:creationId xmlns:a16="http://schemas.microsoft.com/office/drawing/2014/main" id="{C31707D9-ECB5-492F-81E8-74C7DFFE5DA2}"/>
                </a:ext>
              </a:extLst>
            </p:cNvPr>
            <p:cNvSpPr/>
            <p:nvPr/>
          </p:nvSpPr>
          <p:spPr>
            <a:xfrm>
              <a:off x="2999892" y="4634068"/>
              <a:ext cx="1704234" cy="965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88DF7D4-76EA-4004-BCDF-C1A551C74E2C}"/>
                </a:ext>
              </a:extLst>
            </p:cNvPr>
            <p:cNvSpPr/>
            <p:nvPr/>
          </p:nvSpPr>
          <p:spPr>
            <a:xfrm>
              <a:off x="2966055" y="6160228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01F3939-27A9-4B8C-973B-9EDC8877DEAC}"/>
                </a:ext>
              </a:extLst>
            </p:cNvPr>
            <p:cNvSpPr/>
            <p:nvPr/>
          </p:nvSpPr>
          <p:spPr>
            <a:xfrm flipH="1">
              <a:off x="3898467" y="6147302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1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81D29E10-4F4D-46A8-90C2-F90E130760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E92DE1-75C6-4D32-8975-18780F13EBA0}"/>
              </a:ext>
            </a:extLst>
          </p:cNvPr>
          <p:cNvSpPr txBox="1"/>
          <p:nvPr/>
        </p:nvSpPr>
        <p:spPr>
          <a:xfrm>
            <a:off x="7180793" y="788807"/>
            <a:ext cx="60239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 w="38100">
                  <a:solidFill>
                    <a:prstClr val="black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Car</a:t>
            </a:r>
            <a:endParaRPr kumimoji="0" lang="en-US" sz="18000" b="0" i="0" u="none" strike="noStrike" kern="1200" cap="none" spc="0" normalizeH="0" baseline="0" noProof="0" dirty="0">
              <a:ln w="38100">
                <a:solidFill>
                  <a:prstClr val="black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476503-E30F-4577-BE59-0D2C3AB039D9}"/>
              </a:ext>
            </a:extLst>
          </p:cNvPr>
          <p:cNvSpPr txBox="1"/>
          <p:nvPr/>
        </p:nvSpPr>
        <p:spPr>
          <a:xfrm>
            <a:off x="2852510" y="42252"/>
            <a:ext cx="21233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</a:t>
            </a:r>
            <a:r>
              <a:rPr lang="en-US" sz="7000" dirty="0">
                <a:solidFill>
                  <a:prstClr val="black"/>
                </a:solidFill>
                <a:latin typeface="Arial Black" panose="020B0A04020102020204" pitchFamily="34" charset="0"/>
              </a:rPr>
              <a:t>ar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206107A-8925-4452-8B49-23820C87F1DE}"/>
              </a:ext>
            </a:extLst>
          </p:cNvPr>
          <p:cNvGrpSpPr/>
          <p:nvPr/>
        </p:nvGrpSpPr>
        <p:grpSpPr>
          <a:xfrm>
            <a:off x="881750" y="2974354"/>
            <a:ext cx="9270544" cy="3541388"/>
            <a:chOff x="420335" y="2584174"/>
            <a:chExt cx="9270544" cy="3541388"/>
          </a:xfrm>
          <a:solidFill>
            <a:schemeClr val="bg1"/>
          </a:solidFill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4582968-09F4-44CF-9B0F-AA17B6CF0870}"/>
                </a:ext>
              </a:extLst>
            </p:cNvPr>
            <p:cNvCxnSpPr>
              <a:cxnSpLocks/>
              <a:stCxn id="58" idx="24"/>
            </p:cNvCxnSpPr>
            <p:nvPr/>
          </p:nvCxnSpPr>
          <p:spPr>
            <a:xfrm>
              <a:off x="4479773" y="2844051"/>
              <a:ext cx="0" cy="184576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6BF6A87-9EB9-4D80-A28B-D9D8B394D76E}"/>
                </a:ext>
              </a:extLst>
            </p:cNvPr>
            <p:cNvGrpSpPr/>
            <p:nvPr/>
          </p:nvGrpSpPr>
          <p:grpSpPr>
            <a:xfrm flipH="1">
              <a:off x="420335" y="2584174"/>
              <a:ext cx="9270544" cy="3541388"/>
              <a:chOff x="623148" y="-260680"/>
              <a:chExt cx="7548484" cy="2883554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FC05D85-7B9C-4B56-8EC5-7408D87004A4}"/>
                  </a:ext>
                </a:extLst>
              </p:cNvPr>
              <p:cNvSpPr/>
              <p:nvPr/>
            </p:nvSpPr>
            <p:spPr>
              <a:xfrm>
                <a:off x="1275532" y="1209157"/>
                <a:ext cx="1284382" cy="916069"/>
              </a:xfrm>
              <a:custGeom>
                <a:avLst/>
                <a:gdLst>
                  <a:gd name="connsiteX0" fmla="*/ 642191 w 1284382"/>
                  <a:gd name="connsiteY0" fmla="*/ 0 h 916069"/>
                  <a:gd name="connsiteX1" fmla="*/ 1284382 w 1284382"/>
                  <a:gd name="connsiteY1" fmla="*/ 642191 h 916069"/>
                  <a:gd name="connsiteX2" fmla="*/ 1233915 w 1284382"/>
                  <a:gd name="connsiteY2" fmla="*/ 892161 h 916069"/>
                  <a:gd name="connsiteX3" fmla="*/ 1229339 w 1284382"/>
                  <a:gd name="connsiteY3" fmla="*/ 900592 h 916069"/>
                  <a:gd name="connsiteX4" fmla="*/ 724206 w 1284382"/>
                  <a:gd name="connsiteY4" fmla="*/ 907298 h 916069"/>
                  <a:gd name="connsiteX5" fmla="*/ 737325 w 1284382"/>
                  <a:gd name="connsiteY5" fmla="*/ 903225 h 916069"/>
                  <a:gd name="connsiteX6" fmla="*/ 886598 w 1284382"/>
                  <a:gd name="connsiteY6" fmla="*/ 678025 h 916069"/>
                  <a:gd name="connsiteX7" fmla="*/ 642191 w 1284382"/>
                  <a:gd name="connsiteY7" fmla="*/ 433618 h 916069"/>
                  <a:gd name="connsiteX8" fmla="*/ 397784 w 1284382"/>
                  <a:gd name="connsiteY8" fmla="*/ 678025 h 916069"/>
                  <a:gd name="connsiteX9" fmla="*/ 547057 w 1284382"/>
                  <a:gd name="connsiteY9" fmla="*/ 903225 h 916069"/>
                  <a:gd name="connsiteX10" fmla="*/ 566903 w 1284382"/>
                  <a:gd name="connsiteY10" fmla="*/ 909386 h 916069"/>
                  <a:gd name="connsiteX11" fmla="*/ 63444 w 1284382"/>
                  <a:gd name="connsiteY11" fmla="*/ 916069 h 916069"/>
                  <a:gd name="connsiteX12" fmla="*/ 50467 w 1284382"/>
                  <a:gd name="connsiteY12" fmla="*/ 892161 h 916069"/>
                  <a:gd name="connsiteX13" fmla="*/ 0 w 1284382"/>
                  <a:gd name="connsiteY13" fmla="*/ 642191 h 916069"/>
                  <a:gd name="connsiteX14" fmla="*/ 642191 w 1284382"/>
                  <a:gd name="connsiteY14" fmla="*/ 0 h 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4382" h="916069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cubicBezTo>
                      <a:pt x="1284382" y="730859"/>
                      <a:pt x="1266412" y="815330"/>
                      <a:pt x="1233915" y="892161"/>
                    </a:cubicBezTo>
                    <a:lnTo>
                      <a:pt x="1229339" y="900592"/>
                    </a:lnTo>
                    <a:lnTo>
                      <a:pt x="724206" y="907298"/>
                    </a:lnTo>
                    <a:lnTo>
                      <a:pt x="737325" y="903225"/>
                    </a:lnTo>
                    <a:cubicBezTo>
                      <a:pt x="825047" y="866122"/>
                      <a:pt x="886598" y="779262"/>
                      <a:pt x="886598" y="678025"/>
                    </a:cubicBez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cubicBezTo>
                      <a:pt x="397784" y="779262"/>
                      <a:pt x="459336" y="866122"/>
                      <a:pt x="547057" y="903225"/>
                    </a:cubicBezTo>
                    <a:lnTo>
                      <a:pt x="566903" y="909386"/>
                    </a:lnTo>
                    <a:lnTo>
                      <a:pt x="63444" y="916069"/>
                    </a:lnTo>
                    <a:lnTo>
                      <a:pt x="50467" y="892161"/>
                    </a:lnTo>
                    <a:cubicBezTo>
                      <a:pt x="17970" y="815330"/>
                      <a:pt x="0" y="730859"/>
                      <a:pt x="0" y="642191"/>
                    </a:cubicBez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3E49D38-6F93-4DE9-B9A8-032C5A9AE7F9}"/>
                  </a:ext>
                </a:extLst>
              </p:cNvPr>
              <p:cNvSpPr/>
              <p:nvPr/>
            </p:nvSpPr>
            <p:spPr>
              <a:xfrm>
                <a:off x="6019519" y="1338492"/>
                <a:ext cx="1284382" cy="724493"/>
              </a:xfrm>
              <a:custGeom>
                <a:avLst/>
                <a:gdLst>
                  <a:gd name="connsiteX0" fmla="*/ 642191 w 1284382"/>
                  <a:gd name="connsiteY0" fmla="*/ 0 h 724493"/>
                  <a:gd name="connsiteX1" fmla="*/ 1284382 w 1284382"/>
                  <a:gd name="connsiteY1" fmla="*/ 642191 h 724493"/>
                  <a:gd name="connsiteX2" fmla="*/ 1277784 w 1284382"/>
                  <a:gd name="connsiteY2" fmla="*/ 707641 h 724493"/>
                  <a:gd name="connsiteX3" fmla="*/ 883085 w 1284382"/>
                  <a:gd name="connsiteY3" fmla="*/ 712880 h 724493"/>
                  <a:gd name="connsiteX4" fmla="*/ 886598 w 1284382"/>
                  <a:gd name="connsiteY4" fmla="*/ 678025 h 724493"/>
                  <a:gd name="connsiteX5" fmla="*/ 642191 w 1284382"/>
                  <a:gd name="connsiteY5" fmla="*/ 433618 h 724493"/>
                  <a:gd name="connsiteX6" fmla="*/ 397784 w 1284382"/>
                  <a:gd name="connsiteY6" fmla="*/ 678025 h 724493"/>
                  <a:gd name="connsiteX7" fmla="*/ 401941 w 1284382"/>
                  <a:gd name="connsiteY7" fmla="*/ 719267 h 724493"/>
                  <a:gd name="connsiteX8" fmla="*/ 8297 w 1284382"/>
                  <a:gd name="connsiteY8" fmla="*/ 724493 h 724493"/>
                  <a:gd name="connsiteX9" fmla="*/ 0 w 1284382"/>
                  <a:gd name="connsiteY9" fmla="*/ 642191 h 724493"/>
                  <a:gd name="connsiteX10" fmla="*/ 642191 w 1284382"/>
                  <a:gd name="connsiteY10" fmla="*/ 0 h 72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4382" h="724493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lnTo>
                      <a:pt x="1277784" y="707641"/>
                    </a:lnTo>
                    <a:lnTo>
                      <a:pt x="883085" y="712880"/>
                    </a:lnTo>
                    <a:lnTo>
                      <a:pt x="886598" y="678025"/>
                    </a:ln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lnTo>
                      <a:pt x="401941" y="719267"/>
                    </a:lnTo>
                    <a:lnTo>
                      <a:pt x="8297" y="724493"/>
                    </a:lnTo>
                    <a:lnTo>
                      <a:pt x="0" y="642191"/>
                    </a:ln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1121E55-6735-4DA9-BE2A-0748C5FCA534}"/>
                  </a:ext>
                </a:extLst>
              </p:cNvPr>
              <p:cNvSpPr/>
              <p:nvPr/>
            </p:nvSpPr>
            <p:spPr>
              <a:xfrm>
                <a:off x="630077" y="-260680"/>
                <a:ext cx="7541555" cy="2392268"/>
              </a:xfrm>
              <a:custGeom>
                <a:avLst/>
                <a:gdLst>
                  <a:gd name="connsiteX0" fmla="*/ 4318460 w 7541555"/>
                  <a:gd name="connsiteY0" fmla="*/ 489 h 2392268"/>
                  <a:gd name="connsiteX1" fmla="*/ 6779556 w 7541555"/>
                  <a:gd name="connsiteY1" fmla="*/ 773019 h 2392268"/>
                  <a:gd name="connsiteX2" fmla="*/ 7271677 w 7541555"/>
                  <a:gd name="connsiteY2" fmla="*/ 944468 h 2392268"/>
                  <a:gd name="connsiteX3" fmla="*/ 7541555 w 7541555"/>
                  <a:gd name="connsiteY3" fmla="*/ 1614396 h 2392268"/>
                  <a:gd name="connsiteX4" fmla="*/ 7541555 w 7541555"/>
                  <a:gd name="connsiteY4" fmla="*/ 2160490 h 2392268"/>
                  <a:gd name="connsiteX5" fmla="*/ 7405027 w 7541555"/>
                  <a:gd name="connsiteY5" fmla="*/ 2297018 h 2392268"/>
                  <a:gd name="connsiteX6" fmla="*/ 6667226 w 7541555"/>
                  <a:gd name="connsiteY6" fmla="*/ 2306812 h 2392268"/>
                  <a:gd name="connsiteX7" fmla="*/ 6673824 w 7541555"/>
                  <a:gd name="connsiteY7" fmla="*/ 2241362 h 2392268"/>
                  <a:gd name="connsiteX8" fmla="*/ 6031633 w 7541555"/>
                  <a:gd name="connsiteY8" fmla="*/ 1599171 h 2392268"/>
                  <a:gd name="connsiteX9" fmla="*/ 5389442 w 7541555"/>
                  <a:gd name="connsiteY9" fmla="*/ 2241362 h 2392268"/>
                  <a:gd name="connsiteX10" fmla="*/ 5397739 w 7541555"/>
                  <a:gd name="connsiteY10" fmla="*/ 2323664 h 2392268"/>
                  <a:gd name="connsiteX11" fmla="*/ 1874794 w 7541555"/>
                  <a:gd name="connsiteY11" fmla="*/ 2370428 h 2392268"/>
                  <a:gd name="connsiteX12" fmla="*/ 1879370 w 7541555"/>
                  <a:gd name="connsiteY12" fmla="*/ 2361997 h 2392268"/>
                  <a:gd name="connsiteX13" fmla="*/ 1929837 w 7541555"/>
                  <a:gd name="connsiteY13" fmla="*/ 2112027 h 2392268"/>
                  <a:gd name="connsiteX14" fmla="*/ 1287646 w 7541555"/>
                  <a:gd name="connsiteY14" fmla="*/ 1469836 h 2392268"/>
                  <a:gd name="connsiteX15" fmla="*/ 645455 w 7541555"/>
                  <a:gd name="connsiteY15" fmla="*/ 2112027 h 2392268"/>
                  <a:gd name="connsiteX16" fmla="*/ 695922 w 7541555"/>
                  <a:gd name="connsiteY16" fmla="*/ 2361997 h 2392268"/>
                  <a:gd name="connsiteX17" fmla="*/ 708899 w 7541555"/>
                  <a:gd name="connsiteY17" fmla="*/ 2385905 h 2392268"/>
                  <a:gd name="connsiteX18" fmla="*/ 229533 w 7541555"/>
                  <a:gd name="connsiteY18" fmla="*/ 2392268 h 2392268"/>
                  <a:gd name="connsiteX19" fmla="*/ 93005 w 7541555"/>
                  <a:gd name="connsiteY19" fmla="*/ 2160490 h 2392268"/>
                  <a:gd name="connsiteX20" fmla="*/ 93005 w 7541555"/>
                  <a:gd name="connsiteY20" fmla="*/ 1614396 h 2392268"/>
                  <a:gd name="connsiteX21" fmla="*/ 229533 w 7541555"/>
                  <a:gd name="connsiteY21" fmla="*/ 1477868 h 2392268"/>
                  <a:gd name="connsiteX22" fmla="*/ 1864655 w 7541555"/>
                  <a:gd name="connsiteY22" fmla="*/ 887318 h 2392268"/>
                  <a:gd name="connsiteX23" fmla="*/ 4318460 w 7541555"/>
                  <a:gd name="connsiteY23" fmla="*/ 489 h 2392268"/>
                  <a:gd name="connsiteX24" fmla="*/ 4236182 w 7541555"/>
                  <a:gd name="connsiteY24" fmla="*/ 211603 h 2392268"/>
                  <a:gd name="connsiteX25" fmla="*/ 2374677 w 7541555"/>
                  <a:gd name="connsiteY25" fmla="*/ 1054412 h 2392268"/>
                  <a:gd name="connsiteX26" fmla="*/ 6031633 w 7541555"/>
                  <a:gd name="connsiteY26" fmla="*/ 902012 h 2392268"/>
                  <a:gd name="connsiteX27" fmla="*/ 4412705 w 7541555"/>
                  <a:gd name="connsiteY27" fmla="*/ 216212 h 2392268"/>
                  <a:gd name="connsiteX28" fmla="*/ 4236182 w 7541555"/>
                  <a:gd name="connsiteY28" fmla="*/ 211603 h 239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541555" h="2392268">
                    <a:moveTo>
                      <a:pt x="4318460" y="489"/>
                    </a:moveTo>
                    <a:cubicBezTo>
                      <a:pt x="4996620" y="11763"/>
                      <a:pt x="5805824" y="219379"/>
                      <a:pt x="6779556" y="773019"/>
                    </a:cubicBezTo>
                    <a:cubicBezTo>
                      <a:pt x="6975876" y="801594"/>
                      <a:pt x="7135152" y="848689"/>
                      <a:pt x="7271677" y="944468"/>
                    </a:cubicBezTo>
                    <a:cubicBezTo>
                      <a:pt x="7347079" y="944468"/>
                      <a:pt x="7541555" y="1538994"/>
                      <a:pt x="7541555" y="1614396"/>
                    </a:cubicBezTo>
                    <a:lnTo>
                      <a:pt x="7541555" y="2160490"/>
                    </a:lnTo>
                    <a:cubicBezTo>
                      <a:pt x="7541555" y="2235892"/>
                      <a:pt x="7480429" y="2297018"/>
                      <a:pt x="7405027" y="2297018"/>
                    </a:cubicBezTo>
                    <a:lnTo>
                      <a:pt x="6667226" y="2306812"/>
                    </a:lnTo>
                    <a:lnTo>
                      <a:pt x="6673824" y="2241362"/>
                    </a:lnTo>
                    <a:cubicBezTo>
                      <a:pt x="6673824" y="1886690"/>
                      <a:pt x="6386305" y="1599171"/>
                      <a:pt x="6031633" y="1599171"/>
                    </a:cubicBezTo>
                    <a:cubicBezTo>
                      <a:pt x="5676961" y="1599171"/>
                      <a:pt x="5389442" y="1886690"/>
                      <a:pt x="5389442" y="2241362"/>
                    </a:cubicBezTo>
                    <a:lnTo>
                      <a:pt x="5397739" y="2323664"/>
                    </a:lnTo>
                    <a:lnTo>
                      <a:pt x="1874794" y="2370428"/>
                    </a:lnTo>
                    <a:lnTo>
                      <a:pt x="1879370" y="2361997"/>
                    </a:lnTo>
                    <a:cubicBezTo>
                      <a:pt x="1911867" y="2285166"/>
                      <a:pt x="1929837" y="2200695"/>
                      <a:pt x="1929837" y="2112027"/>
                    </a:cubicBezTo>
                    <a:cubicBezTo>
                      <a:pt x="1929837" y="1757355"/>
                      <a:pt x="1642318" y="1469836"/>
                      <a:pt x="1287646" y="1469836"/>
                    </a:cubicBezTo>
                    <a:cubicBezTo>
                      <a:pt x="932974" y="1469836"/>
                      <a:pt x="645455" y="1757355"/>
                      <a:pt x="645455" y="2112027"/>
                    </a:cubicBezTo>
                    <a:cubicBezTo>
                      <a:pt x="645455" y="2200695"/>
                      <a:pt x="663425" y="2285166"/>
                      <a:pt x="695922" y="2361997"/>
                    </a:cubicBezTo>
                    <a:lnTo>
                      <a:pt x="708899" y="2385905"/>
                    </a:lnTo>
                    <a:lnTo>
                      <a:pt x="229533" y="2392268"/>
                    </a:lnTo>
                    <a:cubicBezTo>
                      <a:pt x="154131" y="2392268"/>
                      <a:pt x="93005" y="2235892"/>
                      <a:pt x="93005" y="2160490"/>
                    </a:cubicBezTo>
                    <a:cubicBezTo>
                      <a:pt x="-40345" y="1978459"/>
                      <a:pt x="-21295" y="1796427"/>
                      <a:pt x="93005" y="1614396"/>
                    </a:cubicBezTo>
                    <a:cubicBezTo>
                      <a:pt x="93005" y="1538994"/>
                      <a:pt x="154131" y="1477868"/>
                      <a:pt x="229533" y="1477868"/>
                    </a:cubicBezTo>
                    <a:cubicBezTo>
                      <a:pt x="355474" y="1261968"/>
                      <a:pt x="1300564" y="893668"/>
                      <a:pt x="1864655" y="887318"/>
                    </a:cubicBezTo>
                    <a:cubicBezTo>
                      <a:pt x="2421933" y="508303"/>
                      <a:pt x="3188192" y="-18301"/>
                      <a:pt x="4318460" y="489"/>
                    </a:cubicBezTo>
                    <a:close/>
                    <a:moveTo>
                      <a:pt x="4236182" y="211603"/>
                    </a:moveTo>
                    <a:cubicBezTo>
                      <a:pt x="3330715" y="229532"/>
                      <a:pt x="2121720" y="840100"/>
                      <a:pt x="2374677" y="1054412"/>
                    </a:cubicBezTo>
                    <a:cubicBezTo>
                      <a:pt x="2644498" y="1283012"/>
                      <a:pt x="5872937" y="978212"/>
                      <a:pt x="6031633" y="902012"/>
                    </a:cubicBezTo>
                    <a:cubicBezTo>
                      <a:pt x="6031633" y="592357"/>
                      <a:pt x="5326998" y="286062"/>
                      <a:pt x="4412705" y="216212"/>
                    </a:cubicBezTo>
                    <a:cubicBezTo>
                      <a:pt x="4355562" y="211847"/>
                      <a:pt x="4296547" y="210408"/>
                      <a:pt x="4236182" y="21160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1EF60B1-475A-424D-A21A-881689300E84}"/>
                  </a:ext>
                </a:extLst>
              </p:cNvPr>
              <p:cNvSpPr/>
              <p:nvPr/>
            </p:nvSpPr>
            <p:spPr>
              <a:xfrm>
                <a:off x="6027816" y="2046133"/>
                <a:ext cx="1269487" cy="576741"/>
              </a:xfrm>
              <a:custGeom>
                <a:avLst/>
                <a:gdLst>
                  <a:gd name="connsiteX0" fmla="*/ 1269487 w 1269487"/>
                  <a:gd name="connsiteY0" fmla="*/ 0 h 576741"/>
                  <a:gd name="connsiteX1" fmla="*/ 1263038 w 1269487"/>
                  <a:gd name="connsiteY1" fmla="*/ 63974 h 576741"/>
                  <a:gd name="connsiteX2" fmla="*/ 633894 w 1269487"/>
                  <a:gd name="connsiteY2" fmla="*/ 576741 h 576741"/>
                  <a:gd name="connsiteX3" fmla="*/ 4750 w 1269487"/>
                  <a:gd name="connsiteY3" fmla="*/ 63974 h 576741"/>
                  <a:gd name="connsiteX4" fmla="*/ 0 w 1269487"/>
                  <a:gd name="connsiteY4" fmla="*/ 16852 h 576741"/>
                  <a:gd name="connsiteX5" fmla="*/ 393644 w 1269487"/>
                  <a:gd name="connsiteY5" fmla="*/ 11626 h 576741"/>
                  <a:gd name="connsiteX6" fmla="*/ 394452 w 1269487"/>
                  <a:gd name="connsiteY6" fmla="*/ 19640 h 576741"/>
                  <a:gd name="connsiteX7" fmla="*/ 633894 w 1269487"/>
                  <a:gd name="connsiteY7" fmla="*/ 214791 h 576741"/>
                  <a:gd name="connsiteX8" fmla="*/ 873336 w 1269487"/>
                  <a:gd name="connsiteY8" fmla="*/ 19640 h 576741"/>
                  <a:gd name="connsiteX9" fmla="*/ 874788 w 1269487"/>
                  <a:gd name="connsiteY9" fmla="*/ 5239 h 576741"/>
                  <a:gd name="connsiteX10" fmla="*/ 1269487 w 1269487"/>
                  <a:gd name="connsiteY10" fmla="*/ 0 h 57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9487" h="576741">
                    <a:moveTo>
                      <a:pt x="1269487" y="0"/>
                    </a:moveTo>
                    <a:lnTo>
                      <a:pt x="1263038" y="63974"/>
                    </a:lnTo>
                    <a:cubicBezTo>
                      <a:pt x="1203156" y="356610"/>
                      <a:pt x="944232" y="576741"/>
                      <a:pt x="633894" y="576741"/>
                    </a:cubicBezTo>
                    <a:cubicBezTo>
                      <a:pt x="323556" y="576741"/>
                      <a:pt x="64632" y="356610"/>
                      <a:pt x="4750" y="63974"/>
                    </a:cubicBezTo>
                    <a:lnTo>
                      <a:pt x="0" y="16852"/>
                    </a:lnTo>
                    <a:lnTo>
                      <a:pt x="393644" y="11626"/>
                    </a:lnTo>
                    <a:lnTo>
                      <a:pt x="394452" y="19640"/>
                    </a:lnTo>
                    <a:cubicBezTo>
                      <a:pt x="417243" y="131013"/>
                      <a:pt x="515785" y="214791"/>
                      <a:pt x="633894" y="214791"/>
                    </a:cubicBezTo>
                    <a:cubicBezTo>
                      <a:pt x="752003" y="214791"/>
                      <a:pt x="850545" y="131013"/>
                      <a:pt x="873336" y="19640"/>
                    </a:cubicBezTo>
                    <a:lnTo>
                      <a:pt x="874788" y="5239"/>
                    </a:lnTo>
                    <a:lnTo>
                      <a:pt x="1269487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6210554-ABA8-4B00-8F6E-FF1F6D33F5A8}"/>
                  </a:ext>
                </a:extLst>
              </p:cNvPr>
              <p:cNvSpPr/>
              <p:nvPr/>
            </p:nvSpPr>
            <p:spPr>
              <a:xfrm>
                <a:off x="1338976" y="2109748"/>
                <a:ext cx="1165895" cy="383790"/>
              </a:xfrm>
              <a:custGeom>
                <a:avLst/>
                <a:gdLst>
                  <a:gd name="connsiteX0" fmla="*/ 1165895 w 1165895"/>
                  <a:gd name="connsiteY0" fmla="*/ 0 h 383790"/>
                  <a:gd name="connsiteX1" fmla="*/ 1111262 w 1165895"/>
                  <a:gd name="connsiteY1" fmla="*/ 100654 h 383790"/>
                  <a:gd name="connsiteX2" fmla="*/ 578747 w 1165895"/>
                  <a:gd name="connsiteY2" fmla="*/ 383790 h 383790"/>
                  <a:gd name="connsiteX3" fmla="*/ 46232 w 1165895"/>
                  <a:gd name="connsiteY3" fmla="*/ 100654 h 383790"/>
                  <a:gd name="connsiteX4" fmla="*/ 0 w 1165895"/>
                  <a:gd name="connsiteY4" fmla="*/ 15477 h 383790"/>
                  <a:gd name="connsiteX5" fmla="*/ 503459 w 1165895"/>
                  <a:gd name="connsiteY5" fmla="*/ 8794 h 383790"/>
                  <a:gd name="connsiteX6" fmla="*/ 529491 w 1165895"/>
                  <a:gd name="connsiteY6" fmla="*/ 16875 h 383790"/>
                  <a:gd name="connsiteX7" fmla="*/ 578747 w 1165895"/>
                  <a:gd name="connsiteY7" fmla="*/ 21840 h 383790"/>
                  <a:gd name="connsiteX8" fmla="*/ 628003 w 1165895"/>
                  <a:gd name="connsiteY8" fmla="*/ 16875 h 383790"/>
                  <a:gd name="connsiteX9" fmla="*/ 660762 w 1165895"/>
                  <a:gd name="connsiteY9" fmla="*/ 6706 h 383790"/>
                  <a:gd name="connsiteX10" fmla="*/ 1165895 w 1165895"/>
                  <a:gd name="connsiteY10" fmla="*/ 0 h 38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5895" h="383790">
                    <a:moveTo>
                      <a:pt x="1165895" y="0"/>
                    </a:moveTo>
                    <a:lnTo>
                      <a:pt x="1111262" y="100654"/>
                    </a:lnTo>
                    <a:cubicBezTo>
                      <a:pt x="995856" y="271478"/>
                      <a:pt x="800417" y="383790"/>
                      <a:pt x="578747" y="383790"/>
                    </a:cubicBezTo>
                    <a:cubicBezTo>
                      <a:pt x="357077" y="383790"/>
                      <a:pt x="161639" y="271478"/>
                      <a:pt x="46232" y="100654"/>
                    </a:cubicBezTo>
                    <a:lnTo>
                      <a:pt x="0" y="15477"/>
                    </a:lnTo>
                    <a:lnTo>
                      <a:pt x="503459" y="8794"/>
                    </a:lnTo>
                    <a:lnTo>
                      <a:pt x="529491" y="16875"/>
                    </a:lnTo>
                    <a:cubicBezTo>
                      <a:pt x="545401" y="20130"/>
                      <a:pt x="561874" y="21840"/>
                      <a:pt x="578747" y="21840"/>
                    </a:cubicBezTo>
                    <a:cubicBezTo>
                      <a:pt x="595620" y="21840"/>
                      <a:pt x="612093" y="20130"/>
                      <a:pt x="628003" y="16875"/>
                    </a:cubicBezTo>
                    <a:lnTo>
                      <a:pt x="660762" y="6706"/>
                    </a:lnTo>
                    <a:lnTo>
                      <a:pt x="1165895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9D9E7E6-E844-46EE-9EDD-C4AF935DF166}"/>
                  </a:ext>
                </a:extLst>
              </p:cNvPr>
              <p:cNvSpPr/>
              <p:nvPr/>
            </p:nvSpPr>
            <p:spPr>
              <a:xfrm rot="20797355">
                <a:off x="7522739" y="828772"/>
                <a:ext cx="549381" cy="341356"/>
              </a:xfrm>
              <a:custGeom>
                <a:avLst/>
                <a:gdLst>
                  <a:gd name="connsiteX0" fmla="*/ 315647 w 315647"/>
                  <a:gd name="connsiteY0" fmla="*/ 0 h 258589"/>
                  <a:gd name="connsiteX1" fmla="*/ 315647 w 315647"/>
                  <a:gd name="connsiteY1" fmla="*/ 258589 h 258589"/>
                  <a:gd name="connsiteX2" fmla="*/ 195123 w 315647"/>
                  <a:gd name="connsiteY2" fmla="*/ 246802 h 258589"/>
                  <a:gd name="connsiteX3" fmla="*/ 8 w 315647"/>
                  <a:gd name="connsiteY3" fmla="*/ 123934 h 258589"/>
                  <a:gd name="connsiteX4" fmla="*/ 199055 w 315647"/>
                  <a:gd name="connsiteY4" fmla="*/ 7544 h 258589"/>
                  <a:gd name="connsiteX5" fmla="*/ 315647 w 315647"/>
                  <a:gd name="connsiteY5" fmla="*/ 0 h 258589"/>
                  <a:gd name="connsiteX0" fmla="*/ 315647 w 339340"/>
                  <a:gd name="connsiteY0" fmla="*/ 0 h 253093"/>
                  <a:gd name="connsiteX1" fmla="*/ 339340 w 339340"/>
                  <a:gd name="connsiteY1" fmla="*/ 253093 h 253093"/>
                  <a:gd name="connsiteX2" fmla="*/ 195123 w 339340"/>
                  <a:gd name="connsiteY2" fmla="*/ 246802 h 253093"/>
                  <a:gd name="connsiteX3" fmla="*/ 8 w 339340"/>
                  <a:gd name="connsiteY3" fmla="*/ 123934 h 253093"/>
                  <a:gd name="connsiteX4" fmla="*/ 199055 w 339340"/>
                  <a:gd name="connsiteY4" fmla="*/ 7544 h 253093"/>
                  <a:gd name="connsiteX5" fmla="*/ 315647 w 339340"/>
                  <a:gd name="connsiteY5" fmla="*/ 0 h 253093"/>
                  <a:gd name="connsiteX0" fmla="*/ 315647 w 340006"/>
                  <a:gd name="connsiteY0" fmla="*/ 0 h 253093"/>
                  <a:gd name="connsiteX1" fmla="*/ 339340 w 340006"/>
                  <a:gd name="connsiteY1" fmla="*/ 253093 h 253093"/>
                  <a:gd name="connsiteX2" fmla="*/ 195123 w 340006"/>
                  <a:gd name="connsiteY2" fmla="*/ 246802 h 253093"/>
                  <a:gd name="connsiteX3" fmla="*/ 8 w 340006"/>
                  <a:gd name="connsiteY3" fmla="*/ 123934 h 253093"/>
                  <a:gd name="connsiteX4" fmla="*/ 199055 w 340006"/>
                  <a:gd name="connsiteY4" fmla="*/ 7544 h 253093"/>
                  <a:gd name="connsiteX5" fmla="*/ 315647 w 340006"/>
                  <a:gd name="connsiteY5" fmla="*/ 0 h 253093"/>
                  <a:gd name="connsiteX0" fmla="*/ 315647 w 345708"/>
                  <a:gd name="connsiteY0" fmla="*/ 0 h 254737"/>
                  <a:gd name="connsiteX1" fmla="*/ 345172 w 345708"/>
                  <a:gd name="connsiteY1" fmla="*/ 254737 h 254737"/>
                  <a:gd name="connsiteX2" fmla="*/ 195123 w 345708"/>
                  <a:gd name="connsiteY2" fmla="*/ 246802 h 254737"/>
                  <a:gd name="connsiteX3" fmla="*/ 8 w 345708"/>
                  <a:gd name="connsiteY3" fmla="*/ 123934 h 254737"/>
                  <a:gd name="connsiteX4" fmla="*/ 199055 w 345708"/>
                  <a:gd name="connsiteY4" fmla="*/ 7544 h 254737"/>
                  <a:gd name="connsiteX5" fmla="*/ 315647 w 345708"/>
                  <a:gd name="connsiteY5" fmla="*/ 0 h 25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708" h="254737">
                    <a:moveTo>
                      <a:pt x="315647" y="0"/>
                    </a:moveTo>
                    <a:cubicBezTo>
                      <a:pt x="323545" y="84364"/>
                      <a:pt x="349766" y="159284"/>
                      <a:pt x="345172" y="254737"/>
                    </a:cubicBezTo>
                    <a:cubicBezTo>
                      <a:pt x="304997" y="250808"/>
                      <a:pt x="235298" y="250731"/>
                      <a:pt x="195123" y="246802"/>
                    </a:cubicBezTo>
                    <a:cubicBezTo>
                      <a:pt x="79630" y="225188"/>
                      <a:pt x="-876" y="177712"/>
                      <a:pt x="8" y="123934"/>
                    </a:cubicBezTo>
                    <a:cubicBezTo>
                      <a:pt x="892" y="70155"/>
                      <a:pt x="82916" y="25350"/>
                      <a:pt x="199055" y="7544"/>
                    </a:cubicBezTo>
                    <a:lnTo>
                      <a:pt x="315647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EEB4F3F-D7FE-4AE1-B73C-A2005082E870}"/>
                  </a:ext>
                </a:extLst>
              </p:cNvPr>
              <p:cNvSpPr/>
              <p:nvPr/>
            </p:nvSpPr>
            <p:spPr>
              <a:xfrm rot="21263350">
                <a:off x="725788" y="1163195"/>
                <a:ext cx="645455" cy="2596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2236FD3-8EA8-43AF-93A8-26AC6FBC5706}"/>
                  </a:ext>
                </a:extLst>
              </p:cNvPr>
              <p:cNvSpPr/>
              <p:nvPr/>
            </p:nvSpPr>
            <p:spPr>
              <a:xfrm rot="264026">
                <a:off x="623148" y="1507823"/>
                <a:ext cx="364754" cy="260747"/>
              </a:xfrm>
              <a:custGeom>
                <a:avLst/>
                <a:gdLst>
                  <a:gd name="connsiteX0" fmla="*/ 134615 w 329737"/>
                  <a:gd name="connsiteY0" fmla="*/ 12268 h 259773"/>
                  <a:gd name="connsiteX1" fmla="*/ 329730 w 329737"/>
                  <a:gd name="connsiteY1" fmla="*/ 135135 h 259773"/>
                  <a:gd name="connsiteX2" fmla="*/ 4911 w 329737"/>
                  <a:gd name="connsiteY2" fmla="*/ 259663 h 259773"/>
                  <a:gd name="connsiteX3" fmla="*/ 0 w 329737"/>
                  <a:gd name="connsiteY3" fmla="*/ 259183 h 259773"/>
                  <a:gd name="connsiteX4" fmla="*/ 0 w 329737"/>
                  <a:gd name="connsiteY4" fmla="*/ 594 h 259773"/>
                  <a:gd name="connsiteX5" fmla="*/ 9180 w 329737"/>
                  <a:gd name="connsiteY5" fmla="*/ 0 h 259773"/>
                  <a:gd name="connsiteX6" fmla="*/ 134615 w 32973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3242 h 260747"/>
                  <a:gd name="connsiteX1" fmla="*/ 354190 w 354197"/>
                  <a:gd name="connsiteY1" fmla="*/ 136109 h 260747"/>
                  <a:gd name="connsiteX2" fmla="*/ 29371 w 354197"/>
                  <a:gd name="connsiteY2" fmla="*/ 260637 h 260747"/>
                  <a:gd name="connsiteX3" fmla="*/ 24460 w 354197"/>
                  <a:gd name="connsiteY3" fmla="*/ 260157 h 260747"/>
                  <a:gd name="connsiteX4" fmla="*/ 24460 w 354197"/>
                  <a:gd name="connsiteY4" fmla="*/ 1568 h 260747"/>
                  <a:gd name="connsiteX5" fmla="*/ 46303 w 354197"/>
                  <a:gd name="connsiteY5" fmla="*/ 0 h 260747"/>
                  <a:gd name="connsiteX6" fmla="*/ 159075 w 354197"/>
                  <a:gd name="connsiteY6" fmla="*/ 13242 h 260747"/>
                  <a:gd name="connsiteX0" fmla="*/ 162936 w 358058"/>
                  <a:gd name="connsiteY0" fmla="*/ 13865 h 261370"/>
                  <a:gd name="connsiteX1" fmla="*/ 358051 w 358058"/>
                  <a:gd name="connsiteY1" fmla="*/ 136732 h 261370"/>
                  <a:gd name="connsiteX2" fmla="*/ 33232 w 358058"/>
                  <a:gd name="connsiteY2" fmla="*/ 261260 h 261370"/>
                  <a:gd name="connsiteX3" fmla="*/ 28321 w 358058"/>
                  <a:gd name="connsiteY3" fmla="*/ 260780 h 261370"/>
                  <a:gd name="connsiteX4" fmla="*/ 15415 w 358058"/>
                  <a:gd name="connsiteY4" fmla="*/ 0 h 261370"/>
                  <a:gd name="connsiteX5" fmla="*/ 50164 w 358058"/>
                  <a:gd name="connsiteY5" fmla="*/ 623 h 261370"/>
                  <a:gd name="connsiteX6" fmla="*/ 162936 w 358058"/>
                  <a:gd name="connsiteY6" fmla="*/ 13865 h 261370"/>
                  <a:gd name="connsiteX0" fmla="*/ 165295 w 360417"/>
                  <a:gd name="connsiteY0" fmla="*/ 13378 h 260883"/>
                  <a:gd name="connsiteX1" fmla="*/ 360410 w 360417"/>
                  <a:gd name="connsiteY1" fmla="*/ 136245 h 260883"/>
                  <a:gd name="connsiteX2" fmla="*/ 35591 w 360417"/>
                  <a:gd name="connsiteY2" fmla="*/ 260773 h 260883"/>
                  <a:gd name="connsiteX3" fmla="*/ 30680 w 360417"/>
                  <a:gd name="connsiteY3" fmla="*/ 260293 h 260883"/>
                  <a:gd name="connsiteX4" fmla="*/ 11443 w 360417"/>
                  <a:gd name="connsiteY4" fmla="*/ 0 h 260883"/>
                  <a:gd name="connsiteX5" fmla="*/ 52523 w 360417"/>
                  <a:gd name="connsiteY5" fmla="*/ 136 h 260883"/>
                  <a:gd name="connsiteX6" fmla="*/ 165295 w 360417"/>
                  <a:gd name="connsiteY6" fmla="*/ 13378 h 260883"/>
                  <a:gd name="connsiteX0" fmla="*/ 134615 w 329737"/>
                  <a:gd name="connsiteY0" fmla="*/ 13242 h 260747"/>
                  <a:gd name="connsiteX1" fmla="*/ 329730 w 329737"/>
                  <a:gd name="connsiteY1" fmla="*/ 136109 h 260747"/>
                  <a:gd name="connsiteX2" fmla="*/ 4911 w 329737"/>
                  <a:gd name="connsiteY2" fmla="*/ 260637 h 260747"/>
                  <a:gd name="connsiteX3" fmla="*/ 0 w 329737"/>
                  <a:gd name="connsiteY3" fmla="*/ 260157 h 260747"/>
                  <a:gd name="connsiteX4" fmla="*/ 21843 w 329737"/>
                  <a:gd name="connsiteY4" fmla="*/ 0 h 260747"/>
                  <a:gd name="connsiteX5" fmla="*/ 134615 w 329737"/>
                  <a:gd name="connsiteY5" fmla="*/ 13242 h 260747"/>
                  <a:gd name="connsiteX0" fmla="*/ 160936 w 356058"/>
                  <a:gd name="connsiteY0" fmla="*/ 13242 h 260747"/>
                  <a:gd name="connsiteX1" fmla="*/ 356051 w 356058"/>
                  <a:gd name="connsiteY1" fmla="*/ 136109 h 260747"/>
                  <a:gd name="connsiteX2" fmla="*/ 31232 w 356058"/>
                  <a:gd name="connsiteY2" fmla="*/ 260637 h 260747"/>
                  <a:gd name="connsiteX3" fmla="*/ 26321 w 356058"/>
                  <a:gd name="connsiteY3" fmla="*/ 260157 h 260747"/>
                  <a:gd name="connsiteX4" fmla="*/ 48164 w 356058"/>
                  <a:gd name="connsiteY4" fmla="*/ 0 h 260747"/>
                  <a:gd name="connsiteX5" fmla="*/ 160936 w 356058"/>
                  <a:gd name="connsiteY5" fmla="*/ 13242 h 260747"/>
                  <a:gd name="connsiteX0" fmla="*/ 169632 w 364754"/>
                  <a:gd name="connsiteY0" fmla="*/ 13242 h 260747"/>
                  <a:gd name="connsiteX1" fmla="*/ 364747 w 364754"/>
                  <a:gd name="connsiteY1" fmla="*/ 136109 h 260747"/>
                  <a:gd name="connsiteX2" fmla="*/ 39928 w 364754"/>
                  <a:gd name="connsiteY2" fmla="*/ 260637 h 260747"/>
                  <a:gd name="connsiteX3" fmla="*/ 35017 w 364754"/>
                  <a:gd name="connsiteY3" fmla="*/ 260157 h 260747"/>
                  <a:gd name="connsiteX4" fmla="*/ 56860 w 364754"/>
                  <a:gd name="connsiteY4" fmla="*/ 0 h 260747"/>
                  <a:gd name="connsiteX5" fmla="*/ 169632 w 364754"/>
                  <a:gd name="connsiteY5" fmla="*/ 13242 h 26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754" h="260747">
                    <a:moveTo>
                      <a:pt x="169632" y="13242"/>
                    </a:moveTo>
                    <a:cubicBezTo>
                      <a:pt x="285125" y="34854"/>
                      <a:pt x="365631" y="82331"/>
                      <a:pt x="364747" y="136109"/>
                    </a:cubicBezTo>
                    <a:cubicBezTo>
                      <a:pt x="363569" y="207814"/>
                      <a:pt x="218143" y="263566"/>
                      <a:pt x="39928" y="260637"/>
                    </a:cubicBezTo>
                    <a:lnTo>
                      <a:pt x="35017" y="260157"/>
                    </a:lnTo>
                    <a:cubicBezTo>
                      <a:pt x="9349" y="218911"/>
                      <a:pt x="-38630" y="2193"/>
                      <a:pt x="56860" y="0"/>
                    </a:cubicBezTo>
                    <a:cubicBezTo>
                      <a:pt x="101413" y="733"/>
                      <a:pt x="131135" y="6037"/>
                      <a:pt x="169632" y="13242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996A03F-0F5C-4C04-ADF5-2D5CAF443192}"/>
              </a:ext>
            </a:extLst>
          </p:cNvPr>
          <p:cNvGrpSpPr/>
          <p:nvPr/>
        </p:nvGrpSpPr>
        <p:grpSpPr>
          <a:xfrm>
            <a:off x="127378" y="263968"/>
            <a:ext cx="2659366" cy="1015889"/>
            <a:chOff x="420335" y="2584174"/>
            <a:chExt cx="9270544" cy="3541388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21A2A56-4E20-475C-9A86-487EEF79C3A1}"/>
                </a:ext>
              </a:extLst>
            </p:cNvPr>
            <p:cNvCxnSpPr>
              <a:cxnSpLocks/>
              <a:stCxn id="120" idx="24"/>
            </p:cNvCxnSpPr>
            <p:nvPr/>
          </p:nvCxnSpPr>
          <p:spPr>
            <a:xfrm>
              <a:off x="4479773" y="2844051"/>
              <a:ext cx="0" cy="1845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593AF66-DC19-4124-ADF5-D7F2D226D395}"/>
                </a:ext>
              </a:extLst>
            </p:cNvPr>
            <p:cNvGrpSpPr/>
            <p:nvPr/>
          </p:nvGrpSpPr>
          <p:grpSpPr>
            <a:xfrm flipH="1">
              <a:off x="420335" y="2584174"/>
              <a:ext cx="9270544" cy="3541388"/>
              <a:chOff x="623148" y="-260680"/>
              <a:chExt cx="7548484" cy="2883554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3D3FD6EE-96CF-4717-9701-CA338F413BD4}"/>
                  </a:ext>
                </a:extLst>
              </p:cNvPr>
              <p:cNvSpPr/>
              <p:nvPr/>
            </p:nvSpPr>
            <p:spPr>
              <a:xfrm>
                <a:off x="1275532" y="1209157"/>
                <a:ext cx="1284382" cy="916069"/>
              </a:xfrm>
              <a:custGeom>
                <a:avLst/>
                <a:gdLst>
                  <a:gd name="connsiteX0" fmla="*/ 642191 w 1284382"/>
                  <a:gd name="connsiteY0" fmla="*/ 0 h 916069"/>
                  <a:gd name="connsiteX1" fmla="*/ 1284382 w 1284382"/>
                  <a:gd name="connsiteY1" fmla="*/ 642191 h 916069"/>
                  <a:gd name="connsiteX2" fmla="*/ 1233915 w 1284382"/>
                  <a:gd name="connsiteY2" fmla="*/ 892161 h 916069"/>
                  <a:gd name="connsiteX3" fmla="*/ 1229339 w 1284382"/>
                  <a:gd name="connsiteY3" fmla="*/ 900592 h 916069"/>
                  <a:gd name="connsiteX4" fmla="*/ 724206 w 1284382"/>
                  <a:gd name="connsiteY4" fmla="*/ 907298 h 916069"/>
                  <a:gd name="connsiteX5" fmla="*/ 737325 w 1284382"/>
                  <a:gd name="connsiteY5" fmla="*/ 903225 h 916069"/>
                  <a:gd name="connsiteX6" fmla="*/ 886598 w 1284382"/>
                  <a:gd name="connsiteY6" fmla="*/ 678025 h 916069"/>
                  <a:gd name="connsiteX7" fmla="*/ 642191 w 1284382"/>
                  <a:gd name="connsiteY7" fmla="*/ 433618 h 916069"/>
                  <a:gd name="connsiteX8" fmla="*/ 397784 w 1284382"/>
                  <a:gd name="connsiteY8" fmla="*/ 678025 h 916069"/>
                  <a:gd name="connsiteX9" fmla="*/ 547057 w 1284382"/>
                  <a:gd name="connsiteY9" fmla="*/ 903225 h 916069"/>
                  <a:gd name="connsiteX10" fmla="*/ 566903 w 1284382"/>
                  <a:gd name="connsiteY10" fmla="*/ 909386 h 916069"/>
                  <a:gd name="connsiteX11" fmla="*/ 63444 w 1284382"/>
                  <a:gd name="connsiteY11" fmla="*/ 916069 h 916069"/>
                  <a:gd name="connsiteX12" fmla="*/ 50467 w 1284382"/>
                  <a:gd name="connsiteY12" fmla="*/ 892161 h 916069"/>
                  <a:gd name="connsiteX13" fmla="*/ 0 w 1284382"/>
                  <a:gd name="connsiteY13" fmla="*/ 642191 h 916069"/>
                  <a:gd name="connsiteX14" fmla="*/ 642191 w 1284382"/>
                  <a:gd name="connsiteY14" fmla="*/ 0 h 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4382" h="916069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cubicBezTo>
                      <a:pt x="1284382" y="730859"/>
                      <a:pt x="1266412" y="815330"/>
                      <a:pt x="1233915" y="892161"/>
                    </a:cubicBezTo>
                    <a:lnTo>
                      <a:pt x="1229339" y="900592"/>
                    </a:lnTo>
                    <a:lnTo>
                      <a:pt x="724206" y="907298"/>
                    </a:lnTo>
                    <a:lnTo>
                      <a:pt x="737325" y="903225"/>
                    </a:lnTo>
                    <a:cubicBezTo>
                      <a:pt x="825047" y="866122"/>
                      <a:pt x="886598" y="779262"/>
                      <a:pt x="886598" y="678025"/>
                    </a:cubicBez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cubicBezTo>
                      <a:pt x="397784" y="779262"/>
                      <a:pt x="459336" y="866122"/>
                      <a:pt x="547057" y="903225"/>
                    </a:cubicBezTo>
                    <a:lnTo>
                      <a:pt x="566903" y="909386"/>
                    </a:lnTo>
                    <a:lnTo>
                      <a:pt x="63444" y="916069"/>
                    </a:lnTo>
                    <a:lnTo>
                      <a:pt x="50467" y="892161"/>
                    </a:lnTo>
                    <a:cubicBezTo>
                      <a:pt x="17970" y="815330"/>
                      <a:pt x="0" y="730859"/>
                      <a:pt x="0" y="642191"/>
                    </a:cubicBez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F8B8F18B-554B-4CE7-9464-BF29CD2D09CD}"/>
                  </a:ext>
                </a:extLst>
              </p:cNvPr>
              <p:cNvSpPr/>
              <p:nvPr/>
            </p:nvSpPr>
            <p:spPr>
              <a:xfrm>
                <a:off x="6019519" y="1338492"/>
                <a:ext cx="1284382" cy="724493"/>
              </a:xfrm>
              <a:custGeom>
                <a:avLst/>
                <a:gdLst>
                  <a:gd name="connsiteX0" fmla="*/ 642191 w 1284382"/>
                  <a:gd name="connsiteY0" fmla="*/ 0 h 724493"/>
                  <a:gd name="connsiteX1" fmla="*/ 1284382 w 1284382"/>
                  <a:gd name="connsiteY1" fmla="*/ 642191 h 724493"/>
                  <a:gd name="connsiteX2" fmla="*/ 1277784 w 1284382"/>
                  <a:gd name="connsiteY2" fmla="*/ 707641 h 724493"/>
                  <a:gd name="connsiteX3" fmla="*/ 883085 w 1284382"/>
                  <a:gd name="connsiteY3" fmla="*/ 712880 h 724493"/>
                  <a:gd name="connsiteX4" fmla="*/ 886598 w 1284382"/>
                  <a:gd name="connsiteY4" fmla="*/ 678025 h 724493"/>
                  <a:gd name="connsiteX5" fmla="*/ 642191 w 1284382"/>
                  <a:gd name="connsiteY5" fmla="*/ 433618 h 724493"/>
                  <a:gd name="connsiteX6" fmla="*/ 397784 w 1284382"/>
                  <a:gd name="connsiteY6" fmla="*/ 678025 h 724493"/>
                  <a:gd name="connsiteX7" fmla="*/ 401941 w 1284382"/>
                  <a:gd name="connsiteY7" fmla="*/ 719267 h 724493"/>
                  <a:gd name="connsiteX8" fmla="*/ 8297 w 1284382"/>
                  <a:gd name="connsiteY8" fmla="*/ 724493 h 724493"/>
                  <a:gd name="connsiteX9" fmla="*/ 0 w 1284382"/>
                  <a:gd name="connsiteY9" fmla="*/ 642191 h 724493"/>
                  <a:gd name="connsiteX10" fmla="*/ 642191 w 1284382"/>
                  <a:gd name="connsiteY10" fmla="*/ 0 h 72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4382" h="724493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lnTo>
                      <a:pt x="1277784" y="707641"/>
                    </a:lnTo>
                    <a:lnTo>
                      <a:pt x="883085" y="712880"/>
                    </a:lnTo>
                    <a:lnTo>
                      <a:pt x="886598" y="678025"/>
                    </a:ln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lnTo>
                      <a:pt x="401941" y="719267"/>
                    </a:lnTo>
                    <a:lnTo>
                      <a:pt x="8297" y="724493"/>
                    </a:lnTo>
                    <a:lnTo>
                      <a:pt x="0" y="642191"/>
                    </a:ln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A4AB290-B425-41C7-A009-3FC1922EAE08}"/>
                  </a:ext>
                </a:extLst>
              </p:cNvPr>
              <p:cNvSpPr/>
              <p:nvPr/>
            </p:nvSpPr>
            <p:spPr>
              <a:xfrm>
                <a:off x="630077" y="-260680"/>
                <a:ext cx="7541555" cy="2392268"/>
              </a:xfrm>
              <a:custGeom>
                <a:avLst/>
                <a:gdLst>
                  <a:gd name="connsiteX0" fmla="*/ 4318460 w 7541555"/>
                  <a:gd name="connsiteY0" fmla="*/ 489 h 2392268"/>
                  <a:gd name="connsiteX1" fmla="*/ 6779556 w 7541555"/>
                  <a:gd name="connsiteY1" fmla="*/ 773019 h 2392268"/>
                  <a:gd name="connsiteX2" fmla="*/ 7271677 w 7541555"/>
                  <a:gd name="connsiteY2" fmla="*/ 944468 h 2392268"/>
                  <a:gd name="connsiteX3" fmla="*/ 7541555 w 7541555"/>
                  <a:gd name="connsiteY3" fmla="*/ 1614396 h 2392268"/>
                  <a:gd name="connsiteX4" fmla="*/ 7541555 w 7541555"/>
                  <a:gd name="connsiteY4" fmla="*/ 2160490 h 2392268"/>
                  <a:gd name="connsiteX5" fmla="*/ 7405027 w 7541555"/>
                  <a:gd name="connsiteY5" fmla="*/ 2297018 h 2392268"/>
                  <a:gd name="connsiteX6" fmla="*/ 6667226 w 7541555"/>
                  <a:gd name="connsiteY6" fmla="*/ 2306812 h 2392268"/>
                  <a:gd name="connsiteX7" fmla="*/ 6673824 w 7541555"/>
                  <a:gd name="connsiteY7" fmla="*/ 2241362 h 2392268"/>
                  <a:gd name="connsiteX8" fmla="*/ 6031633 w 7541555"/>
                  <a:gd name="connsiteY8" fmla="*/ 1599171 h 2392268"/>
                  <a:gd name="connsiteX9" fmla="*/ 5389442 w 7541555"/>
                  <a:gd name="connsiteY9" fmla="*/ 2241362 h 2392268"/>
                  <a:gd name="connsiteX10" fmla="*/ 5397739 w 7541555"/>
                  <a:gd name="connsiteY10" fmla="*/ 2323664 h 2392268"/>
                  <a:gd name="connsiteX11" fmla="*/ 1874794 w 7541555"/>
                  <a:gd name="connsiteY11" fmla="*/ 2370428 h 2392268"/>
                  <a:gd name="connsiteX12" fmla="*/ 1879370 w 7541555"/>
                  <a:gd name="connsiteY12" fmla="*/ 2361997 h 2392268"/>
                  <a:gd name="connsiteX13" fmla="*/ 1929837 w 7541555"/>
                  <a:gd name="connsiteY13" fmla="*/ 2112027 h 2392268"/>
                  <a:gd name="connsiteX14" fmla="*/ 1287646 w 7541555"/>
                  <a:gd name="connsiteY14" fmla="*/ 1469836 h 2392268"/>
                  <a:gd name="connsiteX15" fmla="*/ 645455 w 7541555"/>
                  <a:gd name="connsiteY15" fmla="*/ 2112027 h 2392268"/>
                  <a:gd name="connsiteX16" fmla="*/ 695922 w 7541555"/>
                  <a:gd name="connsiteY16" fmla="*/ 2361997 h 2392268"/>
                  <a:gd name="connsiteX17" fmla="*/ 708899 w 7541555"/>
                  <a:gd name="connsiteY17" fmla="*/ 2385905 h 2392268"/>
                  <a:gd name="connsiteX18" fmla="*/ 229533 w 7541555"/>
                  <a:gd name="connsiteY18" fmla="*/ 2392268 h 2392268"/>
                  <a:gd name="connsiteX19" fmla="*/ 93005 w 7541555"/>
                  <a:gd name="connsiteY19" fmla="*/ 2160490 h 2392268"/>
                  <a:gd name="connsiteX20" fmla="*/ 93005 w 7541555"/>
                  <a:gd name="connsiteY20" fmla="*/ 1614396 h 2392268"/>
                  <a:gd name="connsiteX21" fmla="*/ 229533 w 7541555"/>
                  <a:gd name="connsiteY21" fmla="*/ 1477868 h 2392268"/>
                  <a:gd name="connsiteX22" fmla="*/ 1864655 w 7541555"/>
                  <a:gd name="connsiteY22" fmla="*/ 887318 h 2392268"/>
                  <a:gd name="connsiteX23" fmla="*/ 4318460 w 7541555"/>
                  <a:gd name="connsiteY23" fmla="*/ 489 h 2392268"/>
                  <a:gd name="connsiteX24" fmla="*/ 4236182 w 7541555"/>
                  <a:gd name="connsiteY24" fmla="*/ 211603 h 2392268"/>
                  <a:gd name="connsiteX25" fmla="*/ 2374677 w 7541555"/>
                  <a:gd name="connsiteY25" fmla="*/ 1054412 h 2392268"/>
                  <a:gd name="connsiteX26" fmla="*/ 6031633 w 7541555"/>
                  <a:gd name="connsiteY26" fmla="*/ 902012 h 2392268"/>
                  <a:gd name="connsiteX27" fmla="*/ 4412705 w 7541555"/>
                  <a:gd name="connsiteY27" fmla="*/ 216212 h 2392268"/>
                  <a:gd name="connsiteX28" fmla="*/ 4236182 w 7541555"/>
                  <a:gd name="connsiteY28" fmla="*/ 211603 h 239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541555" h="2392268">
                    <a:moveTo>
                      <a:pt x="4318460" y="489"/>
                    </a:moveTo>
                    <a:cubicBezTo>
                      <a:pt x="4996620" y="11763"/>
                      <a:pt x="5805824" y="219379"/>
                      <a:pt x="6779556" y="773019"/>
                    </a:cubicBezTo>
                    <a:cubicBezTo>
                      <a:pt x="6975876" y="801594"/>
                      <a:pt x="7135152" y="848689"/>
                      <a:pt x="7271677" y="944468"/>
                    </a:cubicBezTo>
                    <a:cubicBezTo>
                      <a:pt x="7347079" y="944468"/>
                      <a:pt x="7541555" y="1538994"/>
                      <a:pt x="7541555" y="1614396"/>
                    </a:cubicBezTo>
                    <a:lnTo>
                      <a:pt x="7541555" y="2160490"/>
                    </a:lnTo>
                    <a:cubicBezTo>
                      <a:pt x="7541555" y="2235892"/>
                      <a:pt x="7480429" y="2297018"/>
                      <a:pt x="7405027" y="2297018"/>
                    </a:cubicBezTo>
                    <a:lnTo>
                      <a:pt x="6667226" y="2306812"/>
                    </a:lnTo>
                    <a:lnTo>
                      <a:pt x="6673824" y="2241362"/>
                    </a:lnTo>
                    <a:cubicBezTo>
                      <a:pt x="6673824" y="1886690"/>
                      <a:pt x="6386305" y="1599171"/>
                      <a:pt x="6031633" y="1599171"/>
                    </a:cubicBezTo>
                    <a:cubicBezTo>
                      <a:pt x="5676961" y="1599171"/>
                      <a:pt x="5389442" y="1886690"/>
                      <a:pt x="5389442" y="2241362"/>
                    </a:cubicBezTo>
                    <a:lnTo>
                      <a:pt x="5397739" y="2323664"/>
                    </a:lnTo>
                    <a:lnTo>
                      <a:pt x="1874794" y="2370428"/>
                    </a:lnTo>
                    <a:lnTo>
                      <a:pt x="1879370" y="2361997"/>
                    </a:lnTo>
                    <a:cubicBezTo>
                      <a:pt x="1911867" y="2285166"/>
                      <a:pt x="1929837" y="2200695"/>
                      <a:pt x="1929837" y="2112027"/>
                    </a:cubicBezTo>
                    <a:cubicBezTo>
                      <a:pt x="1929837" y="1757355"/>
                      <a:pt x="1642318" y="1469836"/>
                      <a:pt x="1287646" y="1469836"/>
                    </a:cubicBezTo>
                    <a:cubicBezTo>
                      <a:pt x="932974" y="1469836"/>
                      <a:pt x="645455" y="1757355"/>
                      <a:pt x="645455" y="2112027"/>
                    </a:cubicBezTo>
                    <a:cubicBezTo>
                      <a:pt x="645455" y="2200695"/>
                      <a:pt x="663425" y="2285166"/>
                      <a:pt x="695922" y="2361997"/>
                    </a:cubicBezTo>
                    <a:lnTo>
                      <a:pt x="708899" y="2385905"/>
                    </a:lnTo>
                    <a:lnTo>
                      <a:pt x="229533" y="2392268"/>
                    </a:lnTo>
                    <a:cubicBezTo>
                      <a:pt x="154131" y="2392268"/>
                      <a:pt x="93005" y="2235892"/>
                      <a:pt x="93005" y="2160490"/>
                    </a:cubicBezTo>
                    <a:cubicBezTo>
                      <a:pt x="-40345" y="1978459"/>
                      <a:pt x="-21295" y="1796427"/>
                      <a:pt x="93005" y="1614396"/>
                    </a:cubicBezTo>
                    <a:cubicBezTo>
                      <a:pt x="93005" y="1538994"/>
                      <a:pt x="154131" y="1477868"/>
                      <a:pt x="229533" y="1477868"/>
                    </a:cubicBezTo>
                    <a:cubicBezTo>
                      <a:pt x="355474" y="1261968"/>
                      <a:pt x="1300564" y="893668"/>
                      <a:pt x="1864655" y="887318"/>
                    </a:cubicBezTo>
                    <a:cubicBezTo>
                      <a:pt x="2421933" y="508303"/>
                      <a:pt x="3188192" y="-18301"/>
                      <a:pt x="4318460" y="489"/>
                    </a:cubicBezTo>
                    <a:close/>
                    <a:moveTo>
                      <a:pt x="4236182" y="211603"/>
                    </a:moveTo>
                    <a:cubicBezTo>
                      <a:pt x="3330715" y="229532"/>
                      <a:pt x="2121720" y="840100"/>
                      <a:pt x="2374677" y="1054412"/>
                    </a:cubicBezTo>
                    <a:cubicBezTo>
                      <a:pt x="2644498" y="1283012"/>
                      <a:pt x="5872937" y="978212"/>
                      <a:pt x="6031633" y="902012"/>
                    </a:cubicBezTo>
                    <a:cubicBezTo>
                      <a:pt x="6031633" y="592357"/>
                      <a:pt x="5326998" y="286062"/>
                      <a:pt x="4412705" y="216212"/>
                    </a:cubicBezTo>
                    <a:cubicBezTo>
                      <a:pt x="4355562" y="211847"/>
                      <a:pt x="4296547" y="210408"/>
                      <a:pt x="4236182" y="211603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7161A7B1-8CFD-4921-B851-BE4C3ABEAAD5}"/>
                  </a:ext>
                </a:extLst>
              </p:cNvPr>
              <p:cNvSpPr/>
              <p:nvPr/>
            </p:nvSpPr>
            <p:spPr>
              <a:xfrm>
                <a:off x="6027816" y="2046133"/>
                <a:ext cx="1269487" cy="576741"/>
              </a:xfrm>
              <a:custGeom>
                <a:avLst/>
                <a:gdLst>
                  <a:gd name="connsiteX0" fmla="*/ 1269487 w 1269487"/>
                  <a:gd name="connsiteY0" fmla="*/ 0 h 576741"/>
                  <a:gd name="connsiteX1" fmla="*/ 1263038 w 1269487"/>
                  <a:gd name="connsiteY1" fmla="*/ 63974 h 576741"/>
                  <a:gd name="connsiteX2" fmla="*/ 633894 w 1269487"/>
                  <a:gd name="connsiteY2" fmla="*/ 576741 h 576741"/>
                  <a:gd name="connsiteX3" fmla="*/ 4750 w 1269487"/>
                  <a:gd name="connsiteY3" fmla="*/ 63974 h 576741"/>
                  <a:gd name="connsiteX4" fmla="*/ 0 w 1269487"/>
                  <a:gd name="connsiteY4" fmla="*/ 16852 h 576741"/>
                  <a:gd name="connsiteX5" fmla="*/ 393644 w 1269487"/>
                  <a:gd name="connsiteY5" fmla="*/ 11626 h 576741"/>
                  <a:gd name="connsiteX6" fmla="*/ 394452 w 1269487"/>
                  <a:gd name="connsiteY6" fmla="*/ 19640 h 576741"/>
                  <a:gd name="connsiteX7" fmla="*/ 633894 w 1269487"/>
                  <a:gd name="connsiteY7" fmla="*/ 214791 h 576741"/>
                  <a:gd name="connsiteX8" fmla="*/ 873336 w 1269487"/>
                  <a:gd name="connsiteY8" fmla="*/ 19640 h 576741"/>
                  <a:gd name="connsiteX9" fmla="*/ 874788 w 1269487"/>
                  <a:gd name="connsiteY9" fmla="*/ 5239 h 576741"/>
                  <a:gd name="connsiteX10" fmla="*/ 1269487 w 1269487"/>
                  <a:gd name="connsiteY10" fmla="*/ 0 h 57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9487" h="576741">
                    <a:moveTo>
                      <a:pt x="1269487" y="0"/>
                    </a:moveTo>
                    <a:lnTo>
                      <a:pt x="1263038" y="63974"/>
                    </a:lnTo>
                    <a:cubicBezTo>
                      <a:pt x="1203156" y="356610"/>
                      <a:pt x="944232" y="576741"/>
                      <a:pt x="633894" y="576741"/>
                    </a:cubicBezTo>
                    <a:cubicBezTo>
                      <a:pt x="323556" y="576741"/>
                      <a:pt x="64632" y="356610"/>
                      <a:pt x="4750" y="63974"/>
                    </a:cubicBezTo>
                    <a:lnTo>
                      <a:pt x="0" y="16852"/>
                    </a:lnTo>
                    <a:lnTo>
                      <a:pt x="393644" y="11626"/>
                    </a:lnTo>
                    <a:lnTo>
                      <a:pt x="394452" y="19640"/>
                    </a:lnTo>
                    <a:cubicBezTo>
                      <a:pt x="417243" y="131013"/>
                      <a:pt x="515785" y="214791"/>
                      <a:pt x="633894" y="214791"/>
                    </a:cubicBezTo>
                    <a:cubicBezTo>
                      <a:pt x="752003" y="214791"/>
                      <a:pt x="850545" y="131013"/>
                      <a:pt x="873336" y="19640"/>
                    </a:cubicBezTo>
                    <a:lnTo>
                      <a:pt x="874788" y="5239"/>
                    </a:lnTo>
                    <a:lnTo>
                      <a:pt x="12694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91558159-EC1B-4227-A83E-A24EE9ED78A8}"/>
                  </a:ext>
                </a:extLst>
              </p:cNvPr>
              <p:cNvSpPr/>
              <p:nvPr/>
            </p:nvSpPr>
            <p:spPr>
              <a:xfrm>
                <a:off x="1338976" y="2109748"/>
                <a:ext cx="1165895" cy="383790"/>
              </a:xfrm>
              <a:custGeom>
                <a:avLst/>
                <a:gdLst>
                  <a:gd name="connsiteX0" fmla="*/ 1165895 w 1165895"/>
                  <a:gd name="connsiteY0" fmla="*/ 0 h 383790"/>
                  <a:gd name="connsiteX1" fmla="*/ 1111262 w 1165895"/>
                  <a:gd name="connsiteY1" fmla="*/ 100654 h 383790"/>
                  <a:gd name="connsiteX2" fmla="*/ 578747 w 1165895"/>
                  <a:gd name="connsiteY2" fmla="*/ 383790 h 383790"/>
                  <a:gd name="connsiteX3" fmla="*/ 46232 w 1165895"/>
                  <a:gd name="connsiteY3" fmla="*/ 100654 h 383790"/>
                  <a:gd name="connsiteX4" fmla="*/ 0 w 1165895"/>
                  <a:gd name="connsiteY4" fmla="*/ 15477 h 383790"/>
                  <a:gd name="connsiteX5" fmla="*/ 503459 w 1165895"/>
                  <a:gd name="connsiteY5" fmla="*/ 8794 h 383790"/>
                  <a:gd name="connsiteX6" fmla="*/ 529491 w 1165895"/>
                  <a:gd name="connsiteY6" fmla="*/ 16875 h 383790"/>
                  <a:gd name="connsiteX7" fmla="*/ 578747 w 1165895"/>
                  <a:gd name="connsiteY7" fmla="*/ 21840 h 383790"/>
                  <a:gd name="connsiteX8" fmla="*/ 628003 w 1165895"/>
                  <a:gd name="connsiteY8" fmla="*/ 16875 h 383790"/>
                  <a:gd name="connsiteX9" fmla="*/ 660762 w 1165895"/>
                  <a:gd name="connsiteY9" fmla="*/ 6706 h 383790"/>
                  <a:gd name="connsiteX10" fmla="*/ 1165895 w 1165895"/>
                  <a:gd name="connsiteY10" fmla="*/ 0 h 38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5895" h="383790">
                    <a:moveTo>
                      <a:pt x="1165895" y="0"/>
                    </a:moveTo>
                    <a:lnTo>
                      <a:pt x="1111262" y="100654"/>
                    </a:lnTo>
                    <a:cubicBezTo>
                      <a:pt x="995856" y="271478"/>
                      <a:pt x="800417" y="383790"/>
                      <a:pt x="578747" y="383790"/>
                    </a:cubicBezTo>
                    <a:cubicBezTo>
                      <a:pt x="357077" y="383790"/>
                      <a:pt x="161639" y="271478"/>
                      <a:pt x="46232" y="100654"/>
                    </a:cubicBezTo>
                    <a:lnTo>
                      <a:pt x="0" y="15477"/>
                    </a:lnTo>
                    <a:lnTo>
                      <a:pt x="503459" y="8794"/>
                    </a:lnTo>
                    <a:lnTo>
                      <a:pt x="529491" y="16875"/>
                    </a:lnTo>
                    <a:cubicBezTo>
                      <a:pt x="545401" y="20130"/>
                      <a:pt x="561874" y="21840"/>
                      <a:pt x="578747" y="21840"/>
                    </a:cubicBezTo>
                    <a:cubicBezTo>
                      <a:pt x="595620" y="21840"/>
                      <a:pt x="612093" y="20130"/>
                      <a:pt x="628003" y="16875"/>
                    </a:cubicBezTo>
                    <a:lnTo>
                      <a:pt x="660762" y="6706"/>
                    </a:lnTo>
                    <a:lnTo>
                      <a:pt x="116589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7A919DD-5D62-4631-B068-C4B403AA8734}"/>
                  </a:ext>
                </a:extLst>
              </p:cNvPr>
              <p:cNvSpPr/>
              <p:nvPr/>
            </p:nvSpPr>
            <p:spPr>
              <a:xfrm rot="20797355">
                <a:off x="7522739" y="828772"/>
                <a:ext cx="549381" cy="341356"/>
              </a:xfrm>
              <a:custGeom>
                <a:avLst/>
                <a:gdLst>
                  <a:gd name="connsiteX0" fmla="*/ 315647 w 315647"/>
                  <a:gd name="connsiteY0" fmla="*/ 0 h 258589"/>
                  <a:gd name="connsiteX1" fmla="*/ 315647 w 315647"/>
                  <a:gd name="connsiteY1" fmla="*/ 258589 h 258589"/>
                  <a:gd name="connsiteX2" fmla="*/ 195123 w 315647"/>
                  <a:gd name="connsiteY2" fmla="*/ 246802 h 258589"/>
                  <a:gd name="connsiteX3" fmla="*/ 8 w 315647"/>
                  <a:gd name="connsiteY3" fmla="*/ 123934 h 258589"/>
                  <a:gd name="connsiteX4" fmla="*/ 199055 w 315647"/>
                  <a:gd name="connsiteY4" fmla="*/ 7544 h 258589"/>
                  <a:gd name="connsiteX5" fmla="*/ 315647 w 315647"/>
                  <a:gd name="connsiteY5" fmla="*/ 0 h 258589"/>
                  <a:gd name="connsiteX0" fmla="*/ 315647 w 339340"/>
                  <a:gd name="connsiteY0" fmla="*/ 0 h 253093"/>
                  <a:gd name="connsiteX1" fmla="*/ 339340 w 339340"/>
                  <a:gd name="connsiteY1" fmla="*/ 253093 h 253093"/>
                  <a:gd name="connsiteX2" fmla="*/ 195123 w 339340"/>
                  <a:gd name="connsiteY2" fmla="*/ 246802 h 253093"/>
                  <a:gd name="connsiteX3" fmla="*/ 8 w 339340"/>
                  <a:gd name="connsiteY3" fmla="*/ 123934 h 253093"/>
                  <a:gd name="connsiteX4" fmla="*/ 199055 w 339340"/>
                  <a:gd name="connsiteY4" fmla="*/ 7544 h 253093"/>
                  <a:gd name="connsiteX5" fmla="*/ 315647 w 339340"/>
                  <a:gd name="connsiteY5" fmla="*/ 0 h 253093"/>
                  <a:gd name="connsiteX0" fmla="*/ 315647 w 340006"/>
                  <a:gd name="connsiteY0" fmla="*/ 0 h 253093"/>
                  <a:gd name="connsiteX1" fmla="*/ 339340 w 340006"/>
                  <a:gd name="connsiteY1" fmla="*/ 253093 h 253093"/>
                  <a:gd name="connsiteX2" fmla="*/ 195123 w 340006"/>
                  <a:gd name="connsiteY2" fmla="*/ 246802 h 253093"/>
                  <a:gd name="connsiteX3" fmla="*/ 8 w 340006"/>
                  <a:gd name="connsiteY3" fmla="*/ 123934 h 253093"/>
                  <a:gd name="connsiteX4" fmla="*/ 199055 w 340006"/>
                  <a:gd name="connsiteY4" fmla="*/ 7544 h 253093"/>
                  <a:gd name="connsiteX5" fmla="*/ 315647 w 340006"/>
                  <a:gd name="connsiteY5" fmla="*/ 0 h 253093"/>
                  <a:gd name="connsiteX0" fmla="*/ 315647 w 345708"/>
                  <a:gd name="connsiteY0" fmla="*/ 0 h 254737"/>
                  <a:gd name="connsiteX1" fmla="*/ 345172 w 345708"/>
                  <a:gd name="connsiteY1" fmla="*/ 254737 h 254737"/>
                  <a:gd name="connsiteX2" fmla="*/ 195123 w 345708"/>
                  <a:gd name="connsiteY2" fmla="*/ 246802 h 254737"/>
                  <a:gd name="connsiteX3" fmla="*/ 8 w 345708"/>
                  <a:gd name="connsiteY3" fmla="*/ 123934 h 254737"/>
                  <a:gd name="connsiteX4" fmla="*/ 199055 w 345708"/>
                  <a:gd name="connsiteY4" fmla="*/ 7544 h 254737"/>
                  <a:gd name="connsiteX5" fmla="*/ 315647 w 345708"/>
                  <a:gd name="connsiteY5" fmla="*/ 0 h 25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708" h="254737">
                    <a:moveTo>
                      <a:pt x="315647" y="0"/>
                    </a:moveTo>
                    <a:cubicBezTo>
                      <a:pt x="323545" y="84364"/>
                      <a:pt x="349766" y="159284"/>
                      <a:pt x="345172" y="254737"/>
                    </a:cubicBezTo>
                    <a:cubicBezTo>
                      <a:pt x="304997" y="250808"/>
                      <a:pt x="235298" y="250731"/>
                      <a:pt x="195123" y="246802"/>
                    </a:cubicBezTo>
                    <a:cubicBezTo>
                      <a:pt x="79630" y="225188"/>
                      <a:pt x="-876" y="177712"/>
                      <a:pt x="8" y="123934"/>
                    </a:cubicBezTo>
                    <a:cubicBezTo>
                      <a:pt x="892" y="70155"/>
                      <a:pt x="82916" y="25350"/>
                      <a:pt x="199055" y="7544"/>
                    </a:cubicBezTo>
                    <a:lnTo>
                      <a:pt x="31564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97B93F6F-995A-4610-9CBF-6668A67A19B6}"/>
                  </a:ext>
                </a:extLst>
              </p:cNvPr>
              <p:cNvSpPr/>
              <p:nvPr/>
            </p:nvSpPr>
            <p:spPr>
              <a:xfrm rot="21263350">
                <a:off x="725788" y="1163195"/>
                <a:ext cx="645455" cy="2596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A3CA0C7-06FA-48C2-B012-3A2D34F3BF7E}"/>
                  </a:ext>
                </a:extLst>
              </p:cNvPr>
              <p:cNvSpPr/>
              <p:nvPr/>
            </p:nvSpPr>
            <p:spPr>
              <a:xfrm rot="264026">
                <a:off x="623148" y="1507823"/>
                <a:ext cx="364754" cy="260747"/>
              </a:xfrm>
              <a:custGeom>
                <a:avLst/>
                <a:gdLst>
                  <a:gd name="connsiteX0" fmla="*/ 134615 w 329737"/>
                  <a:gd name="connsiteY0" fmla="*/ 12268 h 259773"/>
                  <a:gd name="connsiteX1" fmla="*/ 329730 w 329737"/>
                  <a:gd name="connsiteY1" fmla="*/ 135135 h 259773"/>
                  <a:gd name="connsiteX2" fmla="*/ 4911 w 329737"/>
                  <a:gd name="connsiteY2" fmla="*/ 259663 h 259773"/>
                  <a:gd name="connsiteX3" fmla="*/ 0 w 329737"/>
                  <a:gd name="connsiteY3" fmla="*/ 259183 h 259773"/>
                  <a:gd name="connsiteX4" fmla="*/ 0 w 329737"/>
                  <a:gd name="connsiteY4" fmla="*/ 594 h 259773"/>
                  <a:gd name="connsiteX5" fmla="*/ 9180 w 329737"/>
                  <a:gd name="connsiteY5" fmla="*/ 0 h 259773"/>
                  <a:gd name="connsiteX6" fmla="*/ 134615 w 32973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3242 h 260747"/>
                  <a:gd name="connsiteX1" fmla="*/ 354190 w 354197"/>
                  <a:gd name="connsiteY1" fmla="*/ 136109 h 260747"/>
                  <a:gd name="connsiteX2" fmla="*/ 29371 w 354197"/>
                  <a:gd name="connsiteY2" fmla="*/ 260637 h 260747"/>
                  <a:gd name="connsiteX3" fmla="*/ 24460 w 354197"/>
                  <a:gd name="connsiteY3" fmla="*/ 260157 h 260747"/>
                  <a:gd name="connsiteX4" fmla="*/ 24460 w 354197"/>
                  <a:gd name="connsiteY4" fmla="*/ 1568 h 260747"/>
                  <a:gd name="connsiteX5" fmla="*/ 46303 w 354197"/>
                  <a:gd name="connsiteY5" fmla="*/ 0 h 260747"/>
                  <a:gd name="connsiteX6" fmla="*/ 159075 w 354197"/>
                  <a:gd name="connsiteY6" fmla="*/ 13242 h 260747"/>
                  <a:gd name="connsiteX0" fmla="*/ 162936 w 358058"/>
                  <a:gd name="connsiteY0" fmla="*/ 13865 h 261370"/>
                  <a:gd name="connsiteX1" fmla="*/ 358051 w 358058"/>
                  <a:gd name="connsiteY1" fmla="*/ 136732 h 261370"/>
                  <a:gd name="connsiteX2" fmla="*/ 33232 w 358058"/>
                  <a:gd name="connsiteY2" fmla="*/ 261260 h 261370"/>
                  <a:gd name="connsiteX3" fmla="*/ 28321 w 358058"/>
                  <a:gd name="connsiteY3" fmla="*/ 260780 h 261370"/>
                  <a:gd name="connsiteX4" fmla="*/ 15415 w 358058"/>
                  <a:gd name="connsiteY4" fmla="*/ 0 h 261370"/>
                  <a:gd name="connsiteX5" fmla="*/ 50164 w 358058"/>
                  <a:gd name="connsiteY5" fmla="*/ 623 h 261370"/>
                  <a:gd name="connsiteX6" fmla="*/ 162936 w 358058"/>
                  <a:gd name="connsiteY6" fmla="*/ 13865 h 261370"/>
                  <a:gd name="connsiteX0" fmla="*/ 165295 w 360417"/>
                  <a:gd name="connsiteY0" fmla="*/ 13378 h 260883"/>
                  <a:gd name="connsiteX1" fmla="*/ 360410 w 360417"/>
                  <a:gd name="connsiteY1" fmla="*/ 136245 h 260883"/>
                  <a:gd name="connsiteX2" fmla="*/ 35591 w 360417"/>
                  <a:gd name="connsiteY2" fmla="*/ 260773 h 260883"/>
                  <a:gd name="connsiteX3" fmla="*/ 30680 w 360417"/>
                  <a:gd name="connsiteY3" fmla="*/ 260293 h 260883"/>
                  <a:gd name="connsiteX4" fmla="*/ 11443 w 360417"/>
                  <a:gd name="connsiteY4" fmla="*/ 0 h 260883"/>
                  <a:gd name="connsiteX5" fmla="*/ 52523 w 360417"/>
                  <a:gd name="connsiteY5" fmla="*/ 136 h 260883"/>
                  <a:gd name="connsiteX6" fmla="*/ 165295 w 360417"/>
                  <a:gd name="connsiteY6" fmla="*/ 13378 h 260883"/>
                  <a:gd name="connsiteX0" fmla="*/ 134615 w 329737"/>
                  <a:gd name="connsiteY0" fmla="*/ 13242 h 260747"/>
                  <a:gd name="connsiteX1" fmla="*/ 329730 w 329737"/>
                  <a:gd name="connsiteY1" fmla="*/ 136109 h 260747"/>
                  <a:gd name="connsiteX2" fmla="*/ 4911 w 329737"/>
                  <a:gd name="connsiteY2" fmla="*/ 260637 h 260747"/>
                  <a:gd name="connsiteX3" fmla="*/ 0 w 329737"/>
                  <a:gd name="connsiteY3" fmla="*/ 260157 h 260747"/>
                  <a:gd name="connsiteX4" fmla="*/ 21843 w 329737"/>
                  <a:gd name="connsiteY4" fmla="*/ 0 h 260747"/>
                  <a:gd name="connsiteX5" fmla="*/ 134615 w 329737"/>
                  <a:gd name="connsiteY5" fmla="*/ 13242 h 260747"/>
                  <a:gd name="connsiteX0" fmla="*/ 160936 w 356058"/>
                  <a:gd name="connsiteY0" fmla="*/ 13242 h 260747"/>
                  <a:gd name="connsiteX1" fmla="*/ 356051 w 356058"/>
                  <a:gd name="connsiteY1" fmla="*/ 136109 h 260747"/>
                  <a:gd name="connsiteX2" fmla="*/ 31232 w 356058"/>
                  <a:gd name="connsiteY2" fmla="*/ 260637 h 260747"/>
                  <a:gd name="connsiteX3" fmla="*/ 26321 w 356058"/>
                  <a:gd name="connsiteY3" fmla="*/ 260157 h 260747"/>
                  <a:gd name="connsiteX4" fmla="*/ 48164 w 356058"/>
                  <a:gd name="connsiteY4" fmla="*/ 0 h 260747"/>
                  <a:gd name="connsiteX5" fmla="*/ 160936 w 356058"/>
                  <a:gd name="connsiteY5" fmla="*/ 13242 h 260747"/>
                  <a:gd name="connsiteX0" fmla="*/ 169632 w 364754"/>
                  <a:gd name="connsiteY0" fmla="*/ 13242 h 260747"/>
                  <a:gd name="connsiteX1" fmla="*/ 364747 w 364754"/>
                  <a:gd name="connsiteY1" fmla="*/ 136109 h 260747"/>
                  <a:gd name="connsiteX2" fmla="*/ 39928 w 364754"/>
                  <a:gd name="connsiteY2" fmla="*/ 260637 h 260747"/>
                  <a:gd name="connsiteX3" fmla="*/ 35017 w 364754"/>
                  <a:gd name="connsiteY3" fmla="*/ 260157 h 260747"/>
                  <a:gd name="connsiteX4" fmla="*/ 56860 w 364754"/>
                  <a:gd name="connsiteY4" fmla="*/ 0 h 260747"/>
                  <a:gd name="connsiteX5" fmla="*/ 169632 w 364754"/>
                  <a:gd name="connsiteY5" fmla="*/ 13242 h 26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754" h="260747">
                    <a:moveTo>
                      <a:pt x="169632" y="13242"/>
                    </a:moveTo>
                    <a:cubicBezTo>
                      <a:pt x="285125" y="34854"/>
                      <a:pt x="365631" y="82331"/>
                      <a:pt x="364747" y="136109"/>
                    </a:cubicBezTo>
                    <a:cubicBezTo>
                      <a:pt x="363569" y="207814"/>
                      <a:pt x="218143" y="263566"/>
                      <a:pt x="39928" y="260637"/>
                    </a:cubicBezTo>
                    <a:lnTo>
                      <a:pt x="35017" y="260157"/>
                    </a:lnTo>
                    <a:cubicBezTo>
                      <a:pt x="9349" y="218911"/>
                      <a:pt x="-38630" y="2193"/>
                      <a:pt x="56860" y="0"/>
                    </a:cubicBezTo>
                    <a:cubicBezTo>
                      <a:pt x="101413" y="733"/>
                      <a:pt x="131135" y="6037"/>
                      <a:pt x="169632" y="132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23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2FDA648-11FB-4AA0-869E-89EB14D4AC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404455-4641-4E27-9A12-C86189CE8CF3}"/>
              </a:ext>
            </a:extLst>
          </p:cNvPr>
          <p:cNvSpPr txBox="1"/>
          <p:nvPr/>
        </p:nvSpPr>
        <p:spPr>
          <a:xfrm>
            <a:off x="5784215" y="731907"/>
            <a:ext cx="66595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 w="38100">
                  <a:solidFill>
                    <a:prstClr val="black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Cake</a:t>
            </a:r>
            <a:endParaRPr kumimoji="0" lang="en-US" sz="18000" b="0" i="0" u="none" strike="noStrike" kern="1200" cap="none" spc="0" normalizeH="0" baseline="0" noProof="0" dirty="0">
              <a:ln w="38100">
                <a:solidFill>
                  <a:prstClr val="black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1B5D9E-0263-42F9-A096-3E03660CBBDA}"/>
              </a:ext>
            </a:extLst>
          </p:cNvPr>
          <p:cNvSpPr txBox="1"/>
          <p:nvPr/>
        </p:nvSpPr>
        <p:spPr>
          <a:xfrm>
            <a:off x="1595188" y="32172"/>
            <a:ext cx="26636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C</a:t>
            </a:r>
            <a:r>
              <a:rPr lang="en-US" sz="7000" dirty="0">
                <a:solidFill>
                  <a:prstClr val="black"/>
                </a:solidFill>
                <a:latin typeface="Arial Black" panose="020B0A04020102020204" pitchFamily="34" charset="0"/>
              </a:rPr>
              <a:t>ake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21AADB-2DD1-4194-9ADD-1FB783F4D51D}"/>
              </a:ext>
            </a:extLst>
          </p:cNvPr>
          <p:cNvGrpSpPr/>
          <p:nvPr/>
        </p:nvGrpSpPr>
        <p:grpSpPr>
          <a:xfrm>
            <a:off x="2265145" y="1233895"/>
            <a:ext cx="4479286" cy="5416422"/>
            <a:chOff x="6769100" y="327207"/>
            <a:chExt cx="4981162" cy="6023298"/>
          </a:xfrm>
          <a:solidFill>
            <a:schemeClr val="bg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C8E1C3-D169-4EEA-AFC0-AA1E8808FDDF}"/>
                </a:ext>
              </a:extLst>
            </p:cNvPr>
            <p:cNvGrpSpPr/>
            <p:nvPr/>
          </p:nvGrpSpPr>
          <p:grpSpPr>
            <a:xfrm>
              <a:off x="6769100" y="327207"/>
              <a:ext cx="4981162" cy="6023298"/>
              <a:chOff x="6904370" y="1428047"/>
              <a:chExt cx="2915492" cy="3525458"/>
            </a:xfrm>
            <a:grpFill/>
          </p:grpSpPr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362B696A-44CF-411D-ACAF-D1909C35B5CE}"/>
                  </a:ext>
                </a:extLst>
              </p:cNvPr>
              <p:cNvSpPr/>
              <p:nvPr/>
            </p:nvSpPr>
            <p:spPr>
              <a:xfrm>
                <a:off x="7505699" y="2587626"/>
                <a:ext cx="1708151" cy="1081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2" name="Diamond 10">
                <a:extLst>
                  <a:ext uri="{FF2B5EF4-FFF2-40B4-BE49-F238E27FC236}">
                    <a16:creationId xmlns:a16="http://schemas.microsoft.com/office/drawing/2014/main" id="{8FCF1862-A747-49F1-BCC9-ADDC064A10D8}"/>
                  </a:ext>
                </a:extLst>
              </p:cNvPr>
              <p:cNvSpPr/>
              <p:nvPr/>
            </p:nvSpPr>
            <p:spPr>
              <a:xfrm rot="21082317">
                <a:off x="8211038" y="1428047"/>
                <a:ext cx="245449" cy="378085"/>
              </a:xfrm>
              <a:custGeom>
                <a:avLst/>
                <a:gdLst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92182 h 378085"/>
                  <a:gd name="connsiteX1" fmla="*/ 123678 w 245449"/>
                  <a:gd name="connsiteY1" fmla="*/ 0 h 378085"/>
                  <a:gd name="connsiteX2" fmla="*/ 245449 w 245449"/>
                  <a:gd name="connsiteY2" fmla="*/ 192182 h 378085"/>
                  <a:gd name="connsiteX3" fmla="*/ 122725 w 245449"/>
                  <a:gd name="connsiteY3" fmla="*/ 378085 h 378085"/>
                  <a:gd name="connsiteX4" fmla="*/ 0 w 245449"/>
                  <a:gd name="connsiteY4" fmla="*/ 192182 h 37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49" h="378085">
                    <a:moveTo>
                      <a:pt x="0" y="192182"/>
                    </a:moveTo>
                    <a:cubicBezTo>
                      <a:pt x="49872" y="28811"/>
                      <a:pt x="82770" y="61968"/>
                      <a:pt x="123678" y="0"/>
                    </a:cubicBezTo>
                    <a:cubicBezTo>
                      <a:pt x="164586" y="61968"/>
                      <a:pt x="234807" y="57735"/>
                      <a:pt x="245449" y="192182"/>
                    </a:cubicBezTo>
                    <a:cubicBezTo>
                      <a:pt x="204541" y="254150"/>
                      <a:pt x="220136" y="324690"/>
                      <a:pt x="122725" y="378085"/>
                    </a:cubicBezTo>
                    <a:cubicBezTo>
                      <a:pt x="34059" y="334562"/>
                      <a:pt x="40908" y="254150"/>
                      <a:pt x="0" y="192182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3" name="Rectangle: Rounded Corners 522">
                <a:extLst>
                  <a:ext uri="{FF2B5EF4-FFF2-40B4-BE49-F238E27FC236}">
                    <a16:creationId xmlns:a16="http://schemas.microsoft.com/office/drawing/2014/main" id="{2F9D5067-AC43-4D66-AC29-1B9378990FD6}"/>
                  </a:ext>
                </a:extLst>
              </p:cNvPr>
              <p:cNvSpPr/>
              <p:nvPr/>
            </p:nvSpPr>
            <p:spPr>
              <a:xfrm>
                <a:off x="8210550" y="1804501"/>
                <a:ext cx="298450" cy="647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3FD137FD-D450-49CA-88D7-386ED499FCD7}"/>
                  </a:ext>
                </a:extLst>
              </p:cNvPr>
              <p:cNvSpPr/>
              <p:nvPr/>
            </p:nvSpPr>
            <p:spPr>
              <a:xfrm>
                <a:off x="7010400" y="3833529"/>
                <a:ext cx="2679700" cy="111997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Rectangle: Rounded Corners 6">
                <a:extLst>
                  <a:ext uri="{FF2B5EF4-FFF2-40B4-BE49-F238E27FC236}">
                    <a16:creationId xmlns:a16="http://schemas.microsoft.com/office/drawing/2014/main" id="{521EA12B-2870-4E34-8162-72AFC79AB2F0}"/>
                  </a:ext>
                </a:extLst>
              </p:cNvPr>
              <p:cNvSpPr/>
              <p:nvPr/>
            </p:nvSpPr>
            <p:spPr>
              <a:xfrm>
                <a:off x="6904370" y="3675574"/>
                <a:ext cx="2915492" cy="691639"/>
              </a:xfrm>
              <a:custGeom>
                <a:avLst/>
                <a:gdLst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658557 w 2915480"/>
                  <a:gd name="connsiteY5" fmla="*/ 706027 h 706027"/>
                  <a:gd name="connsiteX6" fmla="*/ 256923 w 2915480"/>
                  <a:gd name="connsiteY6" fmla="*/ 706027 h 706027"/>
                  <a:gd name="connsiteX7" fmla="*/ 0 w 2915480"/>
                  <a:gd name="connsiteY7" fmla="*/ 449104 h 706027"/>
                  <a:gd name="connsiteX8" fmla="*/ 0 w 2915480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56923 w 2915587"/>
                  <a:gd name="connsiteY6" fmla="*/ 706027 h 706027"/>
                  <a:gd name="connsiteX7" fmla="*/ 0 w 2915587"/>
                  <a:gd name="connsiteY7" fmla="*/ 449104 h 706027"/>
                  <a:gd name="connsiteX8" fmla="*/ 0 w 2915587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620618 w 2915587"/>
                  <a:gd name="connsiteY6" fmla="*/ 534476 h 706027"/>
                  <a:gd name="connsiteX7" fmla="*/ 256923 w 2915587"/>
                  <a:gd name="connsiteY7" fmla="*/ 706027 h 706027"/>
                  <a:gd name="connsiteX8" fmla="*/ 0 w 2915587"/>
                  <a:gd name="connsiteY8" fmla="*/ 449104 h 706027"/>
                  <a:gd name="connsiteX9" fmla="*/ 0 w 2915587"/>
                  <a:gd name="connsiteY9" fmla="*/ 256923 h 706027"/>
                  <a:gd name="connsiteX0" fmla="*/ 0 w 2918713"/>
                  <a:gd name="connsiteY0" fmla="*/ 256923 h 706027"/>
                  <a:gd name="connsiteX1" fmla="*/ 256923 w 2918713"/>
                  <a:gd name="connsiteY1" fmla="*/ 0 h 706027"/>
                  <a:gd name="connsiteX2" fmla="*/ 2658557 w 2918713"/>
                  <a:gd name="connsiteY2" fmla="*/ 0 h 706027"/>
                  <a:gd name="connsiteX3" fmla="*/ 2915480 w 2918713"/>
                  <a:gd name="connsiteY3" fmla="*/ 256923 h 706027"/>
                  <a:gd name="connsiteX4" fmla="*/ 2915480 w 2918713"/>
                  <a:gd name="connsiteY4" fmla="*/ 449104 h 706027"/>
                  <a:gd name="connsiteX5" fmla="*/ 2806195 w 2918713"/>
                  <a:gd name="connsiteY5" fmla="*/ 648877 h 706027"/>
                  <a:gd name="connsiteX6" fmla="*/ 2620618 w 2918713"/>
                  <a:gd name="connsiteY6" fmla="*/ 534476 h 706027"/>
                  <a:gd name="connsiteX7" fmla="*/ 256923 w 2918713"/>
                  <a:gd name="connsiteY7" fmla="*/ 706027 h 706027"/>
                  <a:gd name="connsiteX8" fmla="*/ 0 w 2918713"/>
                  <a:gd name="connsiteY8" fmla="*/ 449104 h 706027"/>
                  <a:gd name="connsiteX9" fmla="*/ 0 w 2918713"/>
                  <a:gd name="connsiteY9" fmla="*/ 256923 h 706027"/>
                  <a:gd name="connsiteX0" fmla="*/ 0 w 2922907"/>
                  <a:gd name="connsiteY0" fmla="*/ 256923 h 706027"/>
                  <a:gd name="connsiteX1" fmla="*/ 256923 w 2922907"/>
                  <a:gd name="connsiteY1" fmla="*/ 0 h 706027"/>
                  <a:gd name="connsiteX2" fmla="*/ 2658557 w 2922907"/>
                  <a:gd name="connsiteY2" fmla="*/ 0 h 706027"/>
                  <a:gd name="connsiteX3" fmla="*/ 2915480 w 2922907"/>
                  <a:gd name="connsiteY3" fmla="*/ 256923 h 706027"/>
                  <a:gd name="connsiteX4" fmla="*/ 2915480 w 2922907"/>
                  <a:gd name="connsiteY4" fmla="*/ 449104 h 706027"/>
                  <a:gd name="connsiteX5" fmla="*/ 2820483 w 2922907"/>
                  <a:gd name="connsiteY5" fmla="*/ 677452 h 706027"/>
                  <a:gd name="connsiteX6" fmla="*/ 2620618 w 2922907"/>
                  <a:gd name="connsiteY6" fmla="*/ 534476 h 706027"/>
                  <a:gd name="connsiteX7" fmla="*/ 256923 w 2922907"/>
                  <a:gd name="connsiteY7" fmla="*/ 706027 h 706027"/>
                  <a:gd name="connsiteX8" fmla="*/ 0 w 2922907"/>
                  <a:gd name="connsiteY8" fmla="*/ 449104 h 706027"/>
                  <a:gd name="connsiteX9" fmla="*/ 0 w 2922907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56923 w 2915480"/>
                  <a:gd name="connsiteY7" fmla="*/ 706027 h 706027"/>
                  <a:gd name="connsiteX8" fmla="*/ 0 w 2915480"/>
                  <a:gd name="connsiteY8" fmla="*/ 449104 h 706027"/>
                  <a:gd name="connsiteX9" fmla="*/ 0 w 2915480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56923 w 2915480"/>
                  <a:gd name="connsiteY8" fmla="*/ 706027 h 706027"/>
                  <a:gd name="connsiteX9" fmla="*/ 0 w 2915480"/>
                  <a:gd name="connsiteY9" fmla="*/ 449104 h 706027"/>
                  <a:gd name="connsiteX10" fmla="*/ 0 w 2915480"/>
                  <a:gd name="connsiteY10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256923 w 2915480"/>
                  <a:gd name="connsiteY9" fmla="*/ 706027 h 706027"/>
                  <a:gd name="connsiteX10" fmla="*/ 0 w 2915480"/>
                  <a:gd name="connsiteY10" fmla="*/ 449104 h 706027"/>
                  <a:gd name="connsiteX11" fmla="*/ 0 w 2915480"/>
                  <a:gd name="connsiteY11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256923 w 2915480"/>
                  <a:gd name="connsiteY10" fmla="*/ 706027 h 706027"/>
                  <a:gd name="connsiteX11" fmla="*/ 0 w 2915480"/>
                  <a:gd name="connsiteY11" fmla="*/ 449104 h 706027"/>
                  <a:gd name="connsiteX12" fmla="*/ 0 w 2915480"/>
                  <a:gd name="connsiteY12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256923 w 2915480"/>
                  <a:gd name="connsiteY11" fmla="*/ 706027 h 706027"/>
                  <a:gd name="connsiteX12" fmla="*/ 0 w 2915480"/>
                  <a:gd name="connsiteY12" fmla="*/ 449104 h 706027"/>
                  <a:gd name="connsiteX13" fmla="*/ 0 w 2915480"/>
                  <a:gd name="connsiteY13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256923 w 2915480"/>
                  <a:gd name="connsiteY12" fmla="*/ 706027 h 706027"/>
                  <a:gd name="connsiteX13" fmla="*/ 0 w 2915480"/>
                  <a:gd name="connsiteY13" fmla="*/ 449104 h 706027"/>
                  <a:gd name="connsiteX14" fmla="*/ 0 w 2915480"/>
                  <a:gd name="connsiteY14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256923 w 2915480"/>
                  <a:gd name="connsiteY13" fmla="*/ 706027 h 706027"/>
                  <a:gd name="connsiteX14" fmla="*/ 0 w 2915480"/>
                  <a:gd name="connsiteY14" fmla="*/ 449104 h 706027"/>
                  <a:gd name="connsiteX15" fmla="*/ 0 w 2915480"/>
                  <a:gd name="connsiteY15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256923 w 2915480"/>
                  <a:gd name="connsiteY14" fmla="*/ 706027 h 706027"/>
                  <a:gd name="connsiteX15" fmla="*/ 0 w 2915480"/>
                  <a:gd name="connsiteY15" fmla="*/ 449104 h 706027"/>
                  <a:gd name="connsiteX16" fmla="*/ 0 w 2915480"/>
                  <a:gd name="connsiteY16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256923 w 2915480"/>
                  <a:gd name="connsiteY15" fmla="*/ 706027 h 706027"/>
                  <a:gd name="connsiteX16" fmla="*/ 0 w 2915480"/>
                  <a:gd name="connsiteY16" fmla="*/ 449104 h 706027"/>
                  <a:gd name="connsiteX17" fmla="*/ 0 w 2915480"/>
                  <a:gd name="connsiteY17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56923 w 2915480"/>
                  <a:gd name="connsiteY16" fmla="*/ 706027 h 706027"/>
                  <a:gd name="connsiteX17" fmla="*/ 0 w 2915480"/>
                  <a:gd name="connsiteY17" fmla="*/ 449104 h 706027"/>
                  <a:gd name="connsiteX18" fmla="*/ 0 w 2915480"/>
                  <a:gd name="connsiteY18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77468 w 2915480"/>
                  <a:gd name="connsiteY16" fmla="*/ 558289 h 706027"/>
                  <a:gd name="connsiteX17" fmla="*/ 256923 w 2915480"/>
                  <a:gd name="connsiteY17" fmla="*/ 706027 h 706027"/>
                  <a:gd name="connsiteX18" fmla="*/ 0 w 2915480"/>
                  <a:gd name="connsiteY18" fmla="*/ 449104 h 706027"/>
                  <a:gd name="connsiteX19" fmla="*/ 0 w 2915480"/>
                  <a:gd name="connsiteY19" fmla="*/ 256923 h 706027"/>
                  <a:gd name="connsiteX0" fmla="*/ 0 w 2915480"/>
                  <a:gd name="connsiteY0" fmla="*/ 256923 h 691639"/>
                  <a:gd name="connsiteX1" fmla="*/ 256923 w 2915480"/>
                  <a:gd name="connsiteY1" fmla="*/ 0 h 691639"/>
                  <a:gd name="connsiteX2" fmla="*/ 2658557 w 2915480"/>
                  <a:gd name="connsiteY2" fmla="*/ 0 h 691639"/>
                  <a:gd name="connsiteX3" fmla="*/ 2915480 w 2915480"/>
                  <a:gd name="connsiteY3" fmla="*/ 256923 h 691639"/>
                  <a:gd name="connsiteX4" fmla="*/ 2915480 w 2915480"/>
                  <a:gd name="connsiteY4" fmla="*/ 449104 h 691639"/>
                  <a:gd name="connsiteX5" fmla="*/ 2820483 w 2915480"/>
                  <a:gd name="connsiteY5" fmla="*/ 677452 h 691639"/>
                  <a:gd name="connsiteX6" fmla="*/ 2620618 w 2915480"/>
                  <a:gd name="connsiteY6" fmla="*/ 534476 h 691639"/>
                  <a:gd name="connsiteX7" fmla="*/ 2406306 w 2915480"/>
                  <a:gd name="connsiteY7" fmla="*/ 691639 h 691639"/>
                  <a:gd name="connsiteX8" fmla="*/ 2153893 w 2915480"/>
                  <a:gd name="connsiteY8" fmla="*/ 548764 h 691639"/>
                  <a:gd name="connsiteX9" fmla="*/ 1939581 w 2915480"/>
                  <a:gd name="connsiteY9" fmla="*/ 686876 h 691639"/>
                  <a:gd name="connsiteX10" fmla="*/ 1687168 w 2915480"/>
                  <a:gd name="connsiteY10" fmla="*/ 567814 h 691639"/>
                  <a:gd name="connsiteX11" fmla="*/ 1463331 w 2915480"/>
                  <a:gd name="connsiteY11" fmla="*/ 677351 h 691639"/>
                  <a:gd name="connsiteX12" fmla="*/ 1215681 w 2915480"/>
                  <a:gd name="connsiteY12" fmla="*/ 558289 h 691639"/>
                  <a:gd name="connsiteX13" fmla="*/ 991843 w 2915480"/>
                  <a:gd name="connsiteY13" fmla="*/ 682114 h 691639"/>
                  <a:gd name="connsiteX14" fmla="*/ 753718 w 2915480"/>
                  <a:gd name="connsiteY14" fmla="*/ 558289 h 691639"/>
                  <a:gd name="connsiteX15" fmla="*/ 544168 w 2915480"/>
                  <a:gd name="connsiteY15" fmla="*/ 686876 h 691639"/>
                  <a:gd name="connsiteX16" fmla="*/ 277468 w 2915480"/>
                  <a:gd name="connsiteY16" fmla="*/ 558289 h 691639"/>
                  <a:gd name="connsiteX17" fmla="*/ 142623 w 2915480"/>
                  <a:gd name="connsiteY17" fmla="*/ 663164 h 691639"/>
                  <a:gd name="connsiteX18" fmla="*/ 0 w 2915480"/>
                  <a:gd name="connsiteY18" fmla="*/ 449104 h 691639"/>
                  <a:gd name="connsiteX19" fmla="*/ 0 w 2915480"/>
                  <a:gd name="connsiteY19" fmla="*/ 256923 h 691639"/>
                  <a:gd name="connsiteX0" fmla="*/ 1391 w 2916871"/>
                  <a:gd name="connsiteY0" fmla="*/ 256923 h 691639"/>
                  <a:gd name="connsiteX1" fmla="*/ 258314 w 2916871"/>
                  <a:gd name="connsiteY1" fmla="*/ 0 h 691639"/>
                  <a:gd name="connsiteX2" fmla="*/ 2659948 w 2916871"/>
                  <a:gd name="connsiteY2" fmla="*/ 0 h 691639"/>
                  <a:gd name="connsiteX3" fmla="*/ 2916871 w 2916871"/>
                  <a:gd name="connsiteY3" fmla="*/ 256923 h 691639"/>
                  <a:gd name="connsiteX4" fmla="*/ 2916871 w 2916871"/>
                  <a:gd name="connsiteY4" fmla="*/ 449104 h 691639"/>
                  <a:gd name="connsiteX5" fmla="*/ 2821874 w 2916871"/>
                  <a:gd name="connsiteY5" fmla="*/ 677452 h 691639"/>
                  <a:gd name="connsiteX6" fmla="*/ 2622009 w 2916871"/>
                  <a:gd name="connsiteY6" fmla="*/ 534476 h 691639"/>
                  <a:gd name="connsiteX7" fmla="*/ 2407697 w 2916871"/>
                  <a:gd name="connsiteY7" fmla="*/ 691639 h 691639"/>
                  <a:gd name="connsiteX8" fmla="*/ 2155284 w 2916871"/>
                  <a:gd name="connsiteY8" fmla="*/ 548764 h 691639"/>
                  <a:gd name="connsiteX9" fmla="*/ 1940972 w 2916871"/>
                  <a:gd name="connsiteY9" fmla="*/ 686876 h 691639"/>
                  <a:gd name="connsiteX10" fmla="*/ 1688559 w 2916871"/>
                  <a:gd name="connsiteY10" fmla="*/ 567814 h 691639"/>
                  <a:gd name="connsiteX11" fmla="*/ 1464722 w 2916871"/>
                  <a:gd name="connsiteY11" fmla="*/ 677351 h 691639"/>
                  <a:gd name="connsiteX12" fmla="*/ 1217072 w 2916871"/>
                  <a:gd name="connsiteY12" fmla="*/ 558289 h 691639"/>
                  <a:gd name="connsiteX13" fmla="*/ 993234 w 2916871"/>
                  <a:gd name="connsiteY13" fmla="*/ 682114 h 691639"/>
                  <a:gd name="connsiteX14" fmla="*/ 755109 w 2916871"/>
                  <a:gd name="connsiteY14" fmla="*/ 558289 h 691639"/>
                  <a:gd name="connsiteX15" fmla="*/ 545559 w 2916871"/>
                  <a:gd name="connsiteY15" fmla="*/ 686876 h 691639"/>
                  <a:gd name="connsiteX16" fmla="*/ 278859 w 2916871"/>
                  <a:gd name="connsiteY16" fmla="*/ 558289 h 691639"/>
                  <a:gd name="connsiteX17" fmla="*/ 120202 w 2916871"/>
                  <a:gd name="connsiteY17" fmla="*/ 658402 h 691639"/>
                  <a:gd name="connsiteX18" fmla="*/ 1391 w 2916871"/>
                  <a:gd name="connsiteY18" fmla="*/ 449104 h 691639"/>
                  <a:gd name="connsiteX19" fmla="*/ 1391 w 2916871"/>
                  <a:gd name="connsiteY19" fmla="*/ 256923 h 691639"/>
                  <a:gd name="connsiteX0" fmla="*/ 12 w 2915492"/>
                  <a:gd name="connsiteY0" fmla="*/ 256923 h 691639"/>
                  <a:gd name="connsiteX1" fmla="*/ 256935 w 2915492"/>
                  <a:gd name="connsiteY1" fmla="*/ 0 h 691639"/>
                  <a:gd name="connsiteX2" fmla="*/ 2658569 w 2915492"/>
                  <a:gd name="connsiteY2" fmla="*/ 0 h 691639"/>
                  <a:gd name="connsiteX3" fmla="*/ 2915492 w 2915492"/>
                  <a:gd name="connsiteY3" fmla="*/ 256923 h 691639"/>
                  <a:gd name="connsiteX4" fmla="*/ 2915492 w 2915492"/>
                  <a:gd name="connsiteY4" fmla="*/ 449104 h 691639"/>
                  <a:gd name="connsiteX5" fmla="*/ 2820495 w 2915492"/>
                  <a:gd name="connsiteY5" fmla="*/ 677452 h 691639"/>
                  <a:gd name="connsiteX6" fmla="*/ 2620630 w 2915492"/>
                  <a:gd name="connsiteY6" fmla="*/ 534476 h 691639"/>
                  <a:gd name="connsiteX7" fmla="*/ 2406318 w 2915492"/>
                  <a:gd name="connsiteY7" fmla="*/ 691639 h 691639"/>
                  <a:gd name="connsiteX8" fmla="*/ 2153905 w 2915492"/>
                  <a:gd name="connsiteY8" fmla="*/ 548764 h 691639"/>
                  <a:gd name="connsiteX9" fmla="*/ 1939593 w 2915492"/>
                  <a:gd name="connsiteY9" fmla="*/ 686876 h 691639"/>
                  <a:gd name="connsiteX10" fmla="*/ 1687180 w 2915492"/>
                  <a:gd name="connsiteY10" fmla="*/ 567814 h 691639"/>
                  <a:gd name="connsiteX11" fmla="*/ 1463343 w 2915492"/>
                  <a:gd name="connsiteY11" fmla="*/ 677351 h 691639"/>
                  <a:gd name="connsiteX12" fmla="*/ 1215693 w 2915492"/>
                  <a:gd name="connsiteY12" fmla="*/ 558289 h 691639"/>
                  <a:gd name="connsiteX13" fmla="*/ 991855 w 2915492"/>
                  <a:gd name="connsiteY13" fmla="*/ 682114 h 691639"/>
                  <a:gd name="connsiteX14" fmla="*/ 753730 w 2915492"/>
                  <a:gd name="connsiteY14" fmla="*/ 558289 h 691639"/>
                  <a:gd name="connsiteX15" fmla="*/ 544180 w 2915492"/>
                  <a:gd name="connsiteY15" fmla="*/ 686876 h 691639"/>
                  <a:gd name="connsiteX16" fmla="*/ 277480 w 2915492"/>
                  <a:gd name="connsiteY16" fmla="*/ 558289 h 691639"/>
                  <a:gd name="connsiteX17" fmla="*/ 137873 w 2915492"/>
                  <a:gd name="connsiteY17" fmla="*/ 653640 h 691639"/>
                  <a:gd name="connsiteX18" fmla="*/ 12 w 2915492"/>
                  <a:gd name="connsiteY18" fmla="*/ 449104 h 691639"/>
                  <a:gd name="connsiteX19" fmla="*/ 12 w 2915492"/>
                  <a:gd name="connsiteY19" fmla="*/ 256923 h 69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15492" h="691639">
                    <a:moveTo>
                      <a:pt x="12" y="256923"/>
                    </a:moveTo>
                    <a:cubicBezTo>
                      <a:pt x="12" y="115028"/>
                      <a:pt x="115040" y="0"/>
                      <a:pt x="256935" y="0"/>
                    </a:cubicBezTo>
                    <a:lnTo>
                      <a:pt x="2658569" y="0"/>
                    </a:lnTo>
                    <a:cubicBezTo>
                      <a:pt x="2800464" y="0"/>
                      <a:pt x="2915492" y="115028"/>
                      <a:pt x="2915492" y="256923"/>
                    </a:cubicBezTo>
                    <a:lnTo>
                      <a:pt x="2915492" y="449104"/>
                    </a:lnTo>
                    <a:cubicBezTo>
                      <a:pt x="2915492" y="590999"/>
                      <a:pt x="2890953" y="677452"/>
                      <a:pt x="2820495" y="677452"/>
                    </a:cubicBezTo>
                    <a:cubicBezTo>
                      <a:pt x="2771336" y="675831"/>
                      <a:pt x="2669789" y="536097"/>
                      <a:pt x="2620630" y="534476"/>
                    </a:cubicBezTo>
                    <a:cubicBezTo>
                      <a:pt x="2541255" y="537651"/>
                      <a:pt x="2485693" y="688464"/>
                      <a:pt x="2406318" y="691639"/>
                    </a:cubicBezTo>
                    <a:cubicBezTo>
                      <a:pt x="2314243" y="691639"/>
                      <a:pt x="2245980" y="548764"/>
                      <a:pt x="2153905" y="548764"/>
                    </a:cubicBezTo>
                    <a:cubicBezTo>
                      <a:pt x="2072943" y="555114"/>
                      <a:pt x="2020555" y="680526"/>
                      <a:pt x="1939593" y="686876"/>
                    </a:cubicBezTo>
                    <a:cubicBezTo>
                      <a:pt x="1853868" y="690051"/>
                      <a:pt x="1772905" y="564639"/>
                      <a:pt x="1687180" y="567814"/>
                    </a:cubicBezTo>
                    <a:cubicBezTo>
                      <a:pt x="1604630" y="574164"/>
                      <a:pt x="1545893" y="671001"/>
                      <a:pt x="1463343" y="677351"/>
                    </a:cubicBezTo>
                    <a:cubicBezTo>
                      <a:pt x="1382380" y="677351"/>
                      <a:pt x="1296656" y="558289"/>
                      <a:pt x="1215693" y="558289"/>
                    </a:cubicBezTo>
                    <a:cubicBezTo>
                      <a:pt x="1141080" y="566226"/>
                      <a:pt x="1066468" y="674177"/>
                      <a:pt x="991855" y="682114"/>
                    </a:cubicBezTo>
                    <a:cubicBezTo>
                      <a:pt x="925180" y="685289"/>
                      <a:pt x="820405" y="555114"/>
                      <a:pt x="753730" y="558289"/>
                    </a:cubicBezTo>
                    <a:cubicBezTo>
                      <a:pt x="683880" y="578926"/>
                      <a:pt x="614030" y="666239"/>
                      <a:pt x="544180" y="686876"/>
                    </a:cubicBezTo>
                    <a:cubicBezTo>
                      <a:pt x="461630" y="691639"/>
                      <a:pt x="360030" y="553526"/>
                      <a:pt x="277480" y="558289"/>
                    </a:cubicBezTo>
                    <a:lnTo>
                      <a:pt x="137873" y="653640"/>
                    </a:lnTo>
                    <a:cubicBezTo>
                      <a:pt x="-4022" y="653640"/>
                      <a:pt x="12" y="590999"/>
                      <a:pt x="12" y="449104"/>
                    </a:cubicBezTo>
                    <a:lnTo>
                      <a:pt x="12" y="256923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Rectangle: Rounded Corners 6">
                <a:extLst>
                  <a:ext uri="{FF2B5EF4-FFF2-40B4-BE49-F238E27FC236}">
                    <a16:creationId xmlns:a16="http://schemas.microsoft.com/office/drawing/2014/main" id="{6B3CF4B6-6450-49D2-89F1-FB67D841CCC6}"/>
                  </a:ext>
                </a:extLst>
              </p:cNvPr>
              <p:cNvSpPr/>
              <p:nvPr/>
            </p:nvSpPr>
            <p:spPr>
              <a:xfrm>
                <a:off x="7400925" y="2427802"/>
                <a:ext cx="1920875" cy="721798"/>
              </a:xfrm>
              <a:custGeom>
                <a:avLst/>
                <a:gdLst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658557 w 2915480"/>
                  <a:gd name="connsiteY5" fmla="*/ 706027 h 706027"/>
                  <a:gd name="connsiteX6" fmla="*/ 256923 w 2915480"/>
                  <a:gd name="connsiteY6" fmla="*/ 706027 h 706027"/>
                  <a:gd name="connsiteX7" fmla="*/ 0 w 2915480"/>
                  <a:gd name="connsiteY7" fmla="*/ 449104 h 706027"/>
                  <a:gd name="connsiteX8" fmla="*/ 0 w 2915480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56923 w 2915587"/>
                  <a:gd name="connsiteY6" fmla="*/ 706027 h 706027"/>
                  <a:gd name="connsiteX7" fmla="*/ 0 w 2915587"/>
                  <a:gd name="connsiteY7" fmla="*/ 449104 h 706027"/>
                  <a:gd name="connsiteX8" fmla="*/ 0 w 2915587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620618 w 2915587"/>
                  <a:gd name="connsiteY6" fmla="*/ 534476 h 706027"/>
                  <a:gd name="connsiteX7" fmla="*/ 256923 w 2915587"/>
                  <a:gd name="connsiteY7" fmla="*/ 706027 h 706027"/>
                  <a:gd name="connsiteX8" fmla="*/ 0 w 2915587"/>
                  <a:gd name="connsiteY8" fmla="*/ 449104 h 706027"/>
                  <a:gd name="connsiteX9" fmla="*/ 0 w 2915587"/>
                  <a:gd name="connsiteY9" fmla="*/ 256923 h 706027"/>
                  <a:gd name="connsiteX0" fmla="*/ 0 w 2918713"/>
                  <a:gd name="connsiteY0" fmla="*/ 256923 h 706027"/>
                  <a:gd name="connsiteX1" fmla="*/ 256923 w 2918713"/>
                  <a:gd name="connsiteY1" fmla="*/ 0 h 706027"/>
                  <a:gd name="connsiteX2" fmla="*/ 2658557 w 2918713"/>
                  <a:gd name="connsiteY2" fmla="*/ 0 h 706027"/>
                  <a:gd name="connsiteX3" fmla="*/ 2915480 w 2918713"/>
                  <a:gd name="connsiteY3" fmla="*/ 256923 h 706027"/>
                  <a:gd name="connsiteX4" fmla="*/ 2915480 w 2918713"/>
                  <a:gd name="connsiteY4" fmla="*/ 449104 h 706027"/>
                  <a:gd name="connsiteX5" fmla="*/ 2806195 w 2918713"/>
                  <a:gd name="connsiteY5" fmla="*/ 648877 h 706027"/>
                  <a:gd name="connsiteX6" fmla="*/ 2620618 w 2918713"/>
                  <a:gd name="connsiteY6" fmla="*/ 534476 h 706027"/>
                  <a:gd name="connsiteX7" fmla="*/ 256923 w 2918713"/>
                  <a:gd name="connsiteY7" fmla="*/ 706027 h 706027"/>
                  <a:gd name="connsiteX8" fmla="*/ 0 w 2918713"/>
                  <a:gd name="connsiteY8" fmla="*/ 449104 h 706027"/>
                  <a:gd name="connsiteX9" fmla="*/ 0 w 2918713"/>
                  <a:gd name="connsiteY9" fmla="*/ 256923 h 706027"/>
                  <a:gd name="connsiteX0" fmla="*/ 0 w 2922907"/>
                  <a:gd name="connsiteY0" fmla="*/ 256923 h 706027"/>
                  <a:gd name="connsiteX1" fmla="*/ 256923 w 2922907"/>
                  <a:gd name="connsiteY1" fmla="*/ 0 h 706027"/>
                  <a:gd name="connsiteX2" fmla="*/ 2658557 w 2922907"/>
                  <a:gd name="connsiteY2" fmla="*/ 0 h 706027"/>
                  <a:gd name="connsiteX3" fmla="*/ 2915480 w 2922907"/>
                  <a:gd name="connsiteY3" fmla="*/ 256923 h 706027"/>
                  <a:gd name="connsiteX4" fmla="*/ 2915480 w 2922907"/>
                  <a:gd name="connsiteY4" fmla="*/ 449104 h 706027"/>
                  <a:gd name="connsiteX5" fmla="*/ 2820483 w 2922907"/>
                  <a:gd name="connsiteY5" fmla="*/ 677452 h 706027"/>
                  <a:gd name="connsiteX6" fmla="*/ 2620618 w 2922907"/>
                  <a:gd name="connsiteY6" fmla="*/ 534476 h 706027"/>
                  <a:gd name="connsiteX7" fmla="*/ 256923 w 2922907"/>
                  <a:gd name="connsiteY7" fmla="*/ 706027 h 706027"/>
                  <a:gd name="connsiteX8" fmla="*/ 0 w 2922907"/>
                  <a:gd name="connsiteY8" fmla="*/ 449104 h 706027"/>
                  <a:gd name="connsiteX9" fmla="*/ 0 w 2922907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56923 w 2915480"/>
                  <a:gd name="connsiteY7" fmla="*/ 706027 h 706027"/>
                  <a:gd name="connsiteX8" fmla="*/ 0 w 2915480"/>
                  <a:gd name="connsiteY8" fmla="*/ 449104 h 706027"/>
                  <a:gd name="connsiteX9" fmla="*/ 0 w 2915480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56923 w 2915480"/>
                  <a:gd name="connsiteY8" fmla="*/ 706027 h 706027"/>
                  <a:gd name="connsiteX9" fmla="*/ 0 w 2915480"/>
                  <a:gd name="connsiteY9" fmla="*/ 449104 h 706027"/>
                  <a:gd name="connsiteX10" fmla="*/ 0 w 2915480"/>
                  <a:gd name="connsiteY10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256923 w 2915480"/>
                  <a:gd name="connsiteY9" fmla="*/ 706027 h 706027"/>
                  <a:gd name="connsiteX10" fmla="*/ 0 w 2915480"/>
                  <a:gd name="connsiteY10" fmla="*/ 449104 h 706027"/>
                  <a:gd name="connsiteX11" fmla="*/ 0 w 2915480"/>
                  <a:gd name="connsiteY11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256923 w 2915480"/>
                  <a:gd name="connsiteY10" fmla="*/ 706027 h 706027"/>
                  <a:gd name="connsiteX11" fmla="*/ 0 w 2915480"/>
                  <a:gd name="connsiteY11" fmla="*/ 449104 h 706027"/>
                  <a:gd name="connsiteX12" fmla="*/ 0 w 2915480"/>
                  <a:gd name="connsiteY12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256923 w 2915480"/>
                  <a:gd name="connsiteY11" fmla="*/ 706027 h 706027"/>
                  <a:gd name="connsiteX12" fmla="*/ 0 w 2915480"/>
                  <a:gd name="connsiteY12" fmla="*/ 449104 h 706027"/>
                  <a:gd name="connsiteX13" fmla="*/ 0 w 2915480"/>
                  <a:gd name="connsiteY13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256923 w 2915480"/>
                  <a:gd name="connsiteY12" fmla="*/ 706027 h 706027"/>
                  <a:gd name="connsiteX13" fmla="*/ 0 w 2915480"/>
                  <a:gd name="connsiteY13" fmla="*/ 449104 h 706027"/>
                  <a:gd name="connsiteX14" fmla="*/ 0 w 2915480"/>
                  <a:gd name="connsiteY14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256923 w 2915480"/>
                  <a:gd name="connsiteY13" fmla="*/ 706027 h 706027"/>
                  <a:gd name="connsiteX14" fmla="*/ 0 w 2915480"/>
                  <a:gd name="connsiteY14" fmla="*/ 449104 h 706027"/>
                  <a:gd name="connsiteX15" fmla="*/ 0 w 2915480"/>
                  <a:gd name="connsiteY15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256923 w 2915480"/>
                  <a:gd name="connsiteY14" fmla="*/ 706027 h 706027"/>
                  <a:gd name="connsiteX15" fmla="*/ 0 w 2915480"/>
                  <a:gd name="connsiteY15" fmla="*/ 449104 h 706027"/>
                  <a:gd name="connsiteX16" fmla="*/ 0 w 2915480"/>
                  <a:gd name="connsiteY16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256923 w 2915480"/>
                  <a:gd name="connsiteY15" fmla="*/ 706027 h 706027"/>
                  <a:gd name="connsiteX16" fmla="*/ 0 w 2915480"/>
                  <a:gd name="connsiteY16" fmla="*/ 449104 h 706027"/>
                  <a:gd name="connsiteX17" fmla="*/ 0 w 2915480"/>
                  <a:gd name="connsiteY17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56923 w 2915480"/>
                  <a:gd name="connsiteY16" fmla="*/ 706027 h 706027"/>
                  <a:gd name="connsiteX17" fmla="*/ 0 w 2915480"/>
                  <a:gd name="connsiteY17" fmla="*/ 449104 h 706027"/>
                  <a:gd name="connsiteX18" fmla="*/ 0 w 2915480"/>
                  <a:gd name="connsiteY18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77468 w 2915480"/>
                  <a:gd name="connsiteY16" fmla="*/ 558289 h 706027"/>
                  <a:gd name="connsiteX17" fmla="*/ 256923 w 2915480"/>
                  <a:gd name="connsiteY17" fmla="*/ 706027 h 706027"/>
                  <a:gd name="connsiteX18" fmla="*/ 0 w 2915480"/>
                  <a:gd name="connsiteY18" fmla="*/ 449104 h 706027"/>
                  <a:gd name="connsiteX19" fmla="*/ 0 w 2915480"/>
                  <a:gd name="connsiteY19" fmla="*/ 256923 h 706027"/>
                  <a:gd name="connsiteX0" fmla="*/ 0 w 2915480"/>
                  <a:gd name="connsiteY0" fmla="*/ 256923 h 691639"/>
                  <a:gd name="connsiteX1" fmla="*/ 256923 w 2915480"/>
                  <a:gd name="connsiteY1" fmla="*/ 0 h 691639"/>
                  <a:gd name="connsiteX2" fmla="*/ 2658557 w 2915480"/>
                  <a:gd name="connsiteY2" fmla="*/ 0 h 691639"/>
                  <a:gd name="connsiteX3" fmla="*/ 2915480 w 2915480"/>
                  <a:gd name="connsiteY3" fmla="*/ 256923 h 691639"/>
                  <a:gd name="connsiteX4" fmla="*/ 2915480 w 2915480"/>
                  <a:gd name="connsiteY4" fmla="*/ 449104 h 691639"/>
                  <a:gd name="connsiteX5" fmla="*/ 2820483 w 2915480"/>
                  <a:gd name="connsiteY5" fmla="*/ 677452 h 691639"/>
                  <a:gd name="connsiteX6" fmla="*/ 2620618 w 2915480"/>
                  <a:gd name="connsiteY6" fmla="*/ 534476 h 691639"/>
                  <a:gd name="connsiteX7" fmla="*/ 2406306 w 2915480"/>
                  <a:gd name="connsiteY7" fmla="*/ 691639 h 691639"/>
                  <a:gd name="connsiteX8" fmla="*/ 2153893 w 2915480"/>
                  <a:gd name="connsiteY8" fmla="*/ 548764 h 691639"/>
                  <a:gd name="connsiteX9" fmla="*/ 1939581 w 2915480"/>
                  <a:gd name="connsiteY9" fmla="*/ 686876 h 691639"/>
                  <a:gd name="connsiteX10" fmla="*/ 1687168 w 2915480"/>
                  <a:gd name="connsiteY10" fmla="*/ 567814 h 691639"/>
                  <a:gd name="connsiteX11" fmla="*/ 1463331 w 2915480"/>
                  <a:gd name="connsiteY11" fmla="*/ 677351 h 691639"/>
                  <a:gd name="connsiteX12" fmla="*/ 1215681 w 2915480"/>
                  <a:gd name="connsiteY12" fmla="*/ 558289 h 691639"/>
                  <a:gd name="connsiteX13" fmla="*/ 991843 w 2915480"/>
                  <a:gd name="connsiteY13" fmla="*/ 682114 h 691639"/>
                  <a:gd name="connsiteX14" fmla="*/ 753718 w 2915480"/>
                  <a:gd name="connsiteY14" fmla="*/ 558289 h 691639"/>
                  <a:gd name="connsiteX15" fmla="*/ 544168 w 2915480"/>
                  <a:gd name="connsiteY15" fmla="*/ 686876 h 691639"/>
                  <a:gd name="connsiteX16" fmla="*/ 277468 w 2915480"/>
                  <a:gd name="connsiteY16" fmla="*/ 558289 h 691639"/>
                  <a:gd name="connsiteX17" fmla="*/ 142623 w 2915480"/>
                  <a:gd name="connsiteY17" fmla="*/ 663164 h 691639"/>
                  <a:gd name="connsiteX18" fmla="*/ 0 w 2915480"/>
                  <a:gd name="connsiteY18" fmla="*/ 449104 h 691639"/>
                  <a:gd name="connsiteX19" fmla="*/ 0 w 2915480"/>
                  <a:gd name="connsiteY19" fmla="*/ 256923 h 691639"/>
                  <a:gd name="connsiteX0" fmla="*/ 1391 w 2916871"/>
                  <a:gd name="connsiteY0" fmla="*/ 256923 h 691639"/>
                  <a:gd name="connsiteX1" fmla="*/ 258314 w 2916871"/>
                  <a:gd name="connsiteY1" fmla="*/ 0 h 691639"/>
                  <a:gd name="connsiteX2" fmla="*/ 2659948 w 2916871"/>
                  <a:gd name="connsiteY2" fmla="*/ 0 h 691639"/>
                  <a:gd name="connsiteX3" fmla="*/ 2916871 w 2916871"/>
                  <a:gd name="connsiteY3" fmla="*/ 256923 h 691639"/>
                  <a:gd name="connsiteX4" fmla="*/ 2916871 w 2916871"/>
                  <a:gd name="connsiteY4" fmla="*/ 449104 h 691639"/>
                  <a:gd name="connsiteX5" fmla="*/ 2821874 w 2916871"/>
                  <a:gd name="connsiteY5" fmla="*/ 677452 h 691639"/>
                  <a:gd name="connsiteX6" fmla="*/ 2622009 w 2916871"/>
                  <a:gd name="connsiteY6" fmla="*/ 534476 h 691639"/>
                  <a:gd name="connsiteX7" fmla="*/ 2407697 w 2916871"/>
                  <a:gd name="connsiteY7" fmla="*/ 691639 h 691639"/>
                  <a:gd name="connsiteX8" fmla="*/ 2155284 w 2916871"/>
                  <a:gd name="connsiteY8" fmla="*/ 548764 h 691639"/>
                  <a:gd name="connsiteX9" fmla="*/ 1940972 w 2916871"/>
                  <a:gd name="connsiteY9" fmla="*/ 686876 h 691639"/>
                  <a:gd name="connsiteX10" fmla="*/ 1688559 w 2916871"/>
                  <a:gd name="connsiteY10" fmla="*/ 567814 h 691639"/>
                  <a:gd name="connsiteX11" fmla="*/ 1464722 w 2916871"/>
                  <a:gd name="connsiteY11" fmla="*/ 677351 h 691639"/>
                  <a:gd name="connsiteX12" fmla="*/ 1217072 w 2916871"/>
                  <a:gd name="connsiteY12" fmla="*/ 558289 h 691639"/>
                  <a:gd name="connsiteX13" fmla="*/ 993234 w 2916871"/>
                  <a:gd name="connsiteY13" fmla="*/ 682114 h 691639"/>
                  <a:gd name="connsiteX14" fmla="*/ 755109 w 2916871"/>
                  <a:gd name="connsiteY14" fmla="*/ 558289 h 691639"/>
                  <a:gd name="connsiteX15" fmla="*/ 545559 w 2916871"/>
                  <a:gd name="connsiteY15" fmla="*/ 686876 h 691639"/>
                  <a:gd name="connsiteX16" fmla="*/ 278859 w 2916871"/>
                  <a:gd name="connsiteY16" fmla="*/ 558289 h 691639"/>
                  <a:gd name="connsiteX17" fmla="*/ 120202 w 2916871"/>
                  <a:gd name="connsiteY17" fmla="*/ 658402 h 691639"/>
                  <a:gd name="connsiteX18" fmla="*/ 1391 w 2916871"/>
                  <a:gd name="connsiteY18" fmla="*/ 449104 h 691639"/>
                  <a:gd name="connsiteX19" fmla="*/ 1391 w 2916871"/>
                  <a:gd name="connsiteY19" fmla="*/ 256923 h 691639"/>
                  <a:gd name="connsiteX0" fmla="*/ 12 w 2915492"/>
                  <a:gd name="connsiteY0" fmla="*/ 256923 h 691639"/>
                  <a:gd name="connsiteX1" fmla="*/ 256935 w 2915492"/>
                  <a:gd name="connsiteY1" fmla="*/ 0 h 691639"/>
                  <a:gd name="connsiteX2" fmla="*/ 2658569 w 2915492"/>
                  <a:gd name="connsiteY2" fmla="*/ 0 h 691639"/>
                  <a:gd name="connsiteX3" fmla="*/ 2915492 w 2915492"/>
                  <a:gd name="connsiteY3" fmla="*/ 256923 h 691639"/>
                  <a:gd name="connsiteX4" fmla="*/ 2915492 w 2915492"/>
                  <a:gd name="connsiteY4" fmla="*/ 449104 h 691639"/>
                  <a:gd name="connsiteX5" fmla="*/ 2820495 w 2915492"/>
                  <a:gd name="connsiteY5" fmla="*/ 677452 h 691639"/>
                  <a:gd name="connsiteX6" fmla="*/ 2620630 w 2915492"/>
                  <a:gd name="connsiteY6" fmla="*/ 534476 h 691639"/>
                  <a:gd name="connsiteX7" fmla="*/ 2406318 w 2915492"/>
                  <a:gd name="connsiteY7" fmla="*/ 691639 h 691639"/>
                  <a:gd name="connsiteX8" fmla="*/ 2153905 w 2915492"/>
                  <a:gd name="connsiteY8" fmla="*/ 548764 h 691639"/>
                  <a:gd name="connsiteX9" fmla="*/ 1939593 w 2915492"/>
                  <a:gd name="connsiteY9" fmla="*/ 686876 h 691639"/>
                  <a:gd name="connsiteX10" fmla="*/ 1687180 w 2915492"/>
                  <a:gd name="connsiteY10" fmla="*/ 567814 h 691639"/>
                  <a:gd name="connsiteX11" fmla="*/ 1463343 w 2915492"/>
                  <a:gd name="connsiteY11" fmla="*/ 677351 h 691639"/>
                  <a:gd name="connsiteX12" fmla="*/ 1215693 w 2915492"/>
                  <a:gd name="connsiteY12" fmla="*/ 558289 h 691639"/>
                  <a:gd name="connsiteX13" fmla="*/ 991855 w 2915492"/>
                  <a:gd name="connsiteY13" fmla="*/ 682114 h 691639"/>
                  <a:gd name="connsiteX14" fmla="*/ 753730 w 2915492"/>
                  <a:gd name="connsiteY14" fmla="*/ 558289 h 691639"/>
                  <a:gd name="connsiteX15" fmla="*/ 544180 w 2915492"/>
                  <a:gd name="connsiteY15" fmla="*/ 686876 h 691639"/>
                  <a:gd name="connsiteX16" fmla="*/ 277480 w 2915492"/>
                  <a:gd name="connsiteY16" fmla="*/ 558289 h 691639"/>
                  <a:gd name="connsiteX17" fmla="*/ 137873 w 2915492"/>
                  <a:gd name="connsiteY17" fmla="*/ 653640 h 691639"/>
                  <a:gd name="connsiteX18" fmla="*/ 12 w 2915492"/>
                  <a:gd name="connsiteY18" fmla="*/ 449104 h 691639"/>
                  <a:gd name="connsiteX19" fmla="*/ 12 w 2915492"/>
                  <a:gd name="connsiteY19" fmla="*/ 256923 h 69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15492" h="691639">
                    <a:moveTo>
                      <a:pt x="12" y="256923"/>
                    </a:moveTo>
                    <a:cubicBezTo>
                      <a:pt x="12" y="115028"/>
                      <a:pt x="115040" y="0"/>
                      <a:pt x="256935" y="0"/>
                    </a:cubicBezTo>
                    <a:lnTo>
                      <a:pt x="2658569" y="0"/>
                    </a:lnTo>
                    <a:cubicBezTo>
                      <a:pt x="2800464" y="0"/>
                      <a:pt x="2915492" y="115028"/>
                      <a:pt x="2915492" y="256923"/>
                    </a:cubicBezTo>
                    <a:lnTo>
                      <a:pt x="2915492" y="449104"/>
                    </a:lnTo>
                    <a:cubicBezTo>
                      <a:pt x="2915492" y="590999"/>
                      <a:pt x="2890953" y="677452"/>
                      <a:pt x="2820495" y="677452"/>
                    </a:cubicBezTo>
                    <a:cubicBezTo>
                      <a:pt x="2771336" y="675831"/>
                      <a:pt x="2669789" y="536097"/>
                      <a:pt x="2620630" y="534476"/>
                    </a:cubicBezTo>
                    <a:cubicBezTo>
                      <a:pt x="2541255" y="537651"/>
                      <a:pt x="2485693" y="688464"/>
                      <a:pt x="2406318" y="691639"/>
                    </a:cubicBezTo>
                    <a:cubicBezTo>
                      <a:pt x="2314243" y="691639"/>
                      <a:pt x="2245980" y="548764"/>
                      <a:pt x="2153905" y="548764"/>
                    </a:cubicBezTo>
                    <a:cubicBezTo>
                      <a:pt x="2072943" y="555114"/>
                      <a:pt x="2020555" y="680526"/>
                      <a:pt x="1939593" y="686876"/>
                    </a:cubicBezTo>
                    <a:cubicBezTo>
                      <a:pt x="1853868" y="690051"/>
                      <a:pt x="1772905" y="564639"/>
                      <a:pt x="1687180" y="567814"/>
                    </a:cubicBezTo>
                    <a:cubicBezTo>
                      <a:pt x="1604630" y="574164"/>
                      <a:pt x="1545893" y="671001"/>
                      <a:pt x="1463343" y="677351"/>
                    </a:cubicBezTo>
                    <a:cubicBezTo>
                      <a:pt x="1382380" y="677351"/>
                      <a:pt x="1296656" y="558289"/>
                      <a:pt x="1215693" y="558289"/>
                    </a:cubicBezTo>
                    <a:cubicBezTo>
                      <a:pt x="1141080" y="566226"/>
                      <a:pt x="1066468" y="674177"/>
                      <a:pt x="991855" y="682114"/>
                    </a:cubicBezTo>
                    <a:cubicBezTo>
                      <a:pt x="925180" y="685289"/>
                      <a:pt x="820405" y="555114"/>
                      <a:pt x="753730" y="558289"/>
                    </a:cubicBezTo>
                    <a:cubicBezTo>
                      <a:pt x="683880" y="578926"/>
                      <a:pt x="614030" y="666239"/>
                      <a:pt x="544180" y="686876"/>
                    </a:cubicBezTo>
                    <a:cubicBezTo>
                      <a:pt x="461630" y="691639"/>
                      <a:pt x="360030" y="553526"/>
                      <a:pt x="277480" y="558289"/>
                    </a:cubicBezTo>
                    <a:lnTo>
                      <a:pt x="137873" y="653640"/>
                    </a:lnTo>
                    <a:cubicBezTo>
                      <a:pt x="-4022" y="653640"/>
                      <a:pt x="12" y="590999"/>
                      <a:pt x="12" y="449104"/>
                    </a:cubicBezTo>
                    <a:lnTo>
                      <a:pt x="12" y="256923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43430B-A532-41E1-9F71-9ADD4A4BF176}"/>
                </a:ext>
              </a:extLst>
            </p:cNvPr>
            <p:cNvGrpSpPr/>
            <p:nvPr/>
          </p:nvGrpSpPr>
          <p:grpSpPr>
            <a:xfrm>
              <a:off x="8085182" y="3372612"/>
              <a:ext cx="2447042" cy="569964"/>
              <a:chOff x="8085182" y="3372612"/>
              <a:chExt cx="2447042" cy="569964"/>
            </a:xfrm>
            <a:grpFill/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18F94667-F497-4C68-A5E7-E8666D982341}"/>
                  </a:ext>
                </a:extLst>
              </p:cNvPr>
              <p:cNvGrpSpPr/>
              <p:nvPr/>
            </p:nvGrpSpPr>
            <p:grpSpPr>
              <a:xfrm rot="1487383" flipV="1">
                <a:off x="8740224" y="3774865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624C90AD-C1A9-4CDA-B356-FD7D576F83B6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516" name="Freeform: Shape 515">
                    <a:extLst>
                      <a:ext uri="{FF2B5EF4-FFF2-40B4-BE49-F238E27FC236}">
                        <a16:creationId xmlns:a16="http://schemas.microsoft.com/office/drawing/2014/main" id="{E52DF067-A48B-4FDC-9AE4-56341C97550E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7" name="Freeform: Shape 516">
                    <a:extLst>
                      <a:ext uri="{FF2B5EF4-FFF2-40B4-BE49-F238E27FC236}">
                        <a16:creationId xmlns:a16="http://schemas.microsoft.com/office/drawing/2014/main" id="{976A7395-0270-4E86-8FFB-37A40828371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8" name="Freeform: Shape 517">
                    <a:extLst>
                      <a:ext uri="{FF2B5EF4-FFF2-40B4-BE49-F238E27FC236}">
                        <a16:creationId xmlns:a16="http://schemas.microsoft.com/office/drawing/2014/main" id="{24D3EBCE-AB3C-483D-B2BC-24EA0AFC2D31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9" name="Freeform: Shape 518">
                    <a:extLst>
                      <a:ext uri="{FF2B5EF4-FFF2-40B4-BE49-F238E27FC236}">
                        <a16:creationId xmlns:a16="http://schemas.microsoft.com/office/drawing/2014/main" id="{8252572B-7144-44A5-A11C-B98D225F56F6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0" name="Freeform: Shape 519">
                    <a:extLst>
                      <a:ext uri="{FF2B5EF4-FFF2-40B4-BE49-F238E27FC236}">
                        <a16:creationId xmlns:a16="http://schemas.microsoft.com/office/drawing/2014/main" id="{BF616202-92FF-444D-A417-87466CE91179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06" name="Teardrop 16">
                  <a:extLst>
                    <a:ext uri="{FF2B5EF4-FFF2-40B4-BE49-F238E27FC236}">
                      <a16:creationId xmlns:a16="http://schemas.microsoft.com/office/drawing/2014/main" id="{853F5070-773A-4D29-8462-C8D76FA7E070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7" name="Oval 506">
                  <a:extLst>
                    <a:ext uri="{FF2B5EF4-FFF2-40B4-BE49-F238E27FC236}">
                      <a16:creationId xmlns:a16="http://schemas.microsoft.com/office/drawing/2014/main" id="{690462AA-07AB-4C9B-8685-C76561A710E6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11E98B35-DD36-4015-BE74-544A0CDA3047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9" name="Oval 508">
                  <a:extLst>
                    <a:ext uri="{FF2B5EF4-FFF2-40B4-BE49-F238E27FC236}">
                      <a16:creationId xmlns:a16="http://schemas.microsoft.com/office/drawing/2014/main" id="{BB8DCB7D-67AE-4DE5-AE89-2B1EE348877A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8B117E75-D787-4414-BD5B-A3D597AAB82C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1" name="Oval 510">
                  <a:extLst>
                    <a:ext uri="{FF2B5EF4-FFF2-40B4-BE49-F238E27FC236}">
                      <a16:creationId xmlns:a16="http://schemas.microsoft.com/office/drawing/2014/main" id="{6F62681F-A2B6-44DB-8137-498BF0C04365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9255637A-C634-41FD-B72C-5FFD6CFA4CC4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3" name="Oval 512">
                  <a:extLst>
                    <a:ext uri="{FF2B5EF4-FFF2-40B4-BE49-F238E27FC236}">
                      <a16:creationId xmlns:a16="http://schemas.microsoft.com/office/drawing/2014/main" id="{6ACD9F8F-5240-457C-96EA-9E0B51016CE9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4" name="Oval 513">
                  <a:extLst>
                    <a:ext uri="{FF2B5EF4-FFF2-40B4-BE49-F238E27FC236}">
                      <a16:creationId xmlns:a16="http://schemas.microsoft.com/office/drawing/2014/main" id="{65424730-2EEC-4EAE-95E5-C81AB6F655CC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5" name="Oval 514">
                  <a:extLst>
                    <a:ext uri="{FF2B5EF4-FFF2-40B4-BE49-F238E27FC236}">
                      <a16:creationId xmlns:a16="http://schemas.microsoft.com/office/drawing/2014/main" id="{4F9CAF82-03A8-480C-9633-37B7C9D2F470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AE969263-20AD-4CD2-ADBF-128FB3CAEB75}"/>
                  </a:ext>
                </a:extLst>
              </p:cNvPr>
              <p:cNvGrpSpPr/>
              <p:nvPr/>
            </p:nvGrpSpPr>
            <p:grpSpPr>
              <a:xfrm rot="1487383" flipV="1">
                <a:off x="8085182" y="3710719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489" name="Group 488">
                  <a:extLst>
                    <a:ext uri="{FF2B5EF4-FFF2-40B4-BE49-F238E27FC236}">
                      <a16:creationId xmlns:a16="http://schemas.microsoft.com/office/drawing/2014/main" id="{C6DE47F2-959B-4649-ACAA-861BD8119340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500" name="Freeform: Shape 499">
                    <a:extLst>
                      <a:ext uri="{FF2B5EF4-FFF2-40B4-BE49-F238E27FC236}">
                        <a16:creationId xmlns:a16="http://schemas.microsoft.com/office/drawing/2014/main" id="{FC86B001-347E-4F6A-8FB7-3113B472197D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1" name="Freeform: Shape 500">
                    <a:extLst>
                      <a:ext uri="{FF2B5EF4-FFF2-40B4-BE49-F238E27FC236}">
                        <a16:creationId xmlns:a16="http://schemas.microsoft.com/office/drawing/2014/main" id="{CD9E0021-6DF9-4E1F-8D94-ECB5E468DCC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2" name="Freeform: Shape 501">
                    <a:extLst>
                      <a:ext uri="{FF2B5EF4-FFF2-40B4-BE49-F238E27FC236}">
                        <a16:creationId xmlns:a16="http://schemas.microsoft.com/office/drawing/2014/main" id="{AD966249-3104-4B11-9106-78266FB58F91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3" name="Freeform: Shape 502">
                    <a:extLst>
                      <a:ext uri="{FF2B5EF4-FFF2-40B4-BE49-F238E27FC236}">
                        <a16:creationId xmlns:a16="http://schemas.microsoft.com/office/drawing/2014/main" id="{E9A98566-5A11-4387-81D1-B193F1C532DC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4" name="Freeform: Shape 503">
                    <a:extLst>
                      <a:ext uri="{FF2B5EF4-FFF2-40B4-BE49-F238E27FC236}">
                        <a16:creationId xmlns:a16="http://schemas.microsoft.com/office/drawing/2014/main" id="{8C4DDA1B-95B4-4525-90AC-E7F9CD3BFF59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90" name="Teardrop 16">
                  <a:extLst>
                    <a:ext uri="{FF2B5EF4-FFF2-40B4-BE49-F238E27FC236}">
                      <a16:creationId xmlns:a16="http://schemas.microsoft.com/office/drawing/2014/main" id="{9AC34A39-A071-447B-B578-72A898310527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063BAC88-307F-4238-B8C7-C77295CFB785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2" name="Oval 491">
                  <a:extLst>
                    <a:ext uri="{FF2B5EF4-FFF2-40B4-BE49-F238E27FC236}">
                      <a16:creationId xmlns:a16="http://schemas.microsoft.com/office/drawing/2014/main" id="{ED0C780E-8A20-4C2F-9612-5EE7F48D16BD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0B1848D4-8F89-4B4D-B204-FC622EC80989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4" name="Oval 493">
                  <a:extLst>
                    <a:ext uri="{FF2B5EF4-FFF2-40B4-BE49-F238E27FC236}">
                      <a16:creationId xmlns:a16="http://schemas.microsoft.com/office/drawing/2014/main" id="{47F640C9-4A6C-4352-AB6F-CCC086CF0B45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5" name="Oval 494">
                  <a:extLst>
                    <a:ext uri="{FF2B5EF4-FFF2-40B4-BE49-F238E27FC236}">
                      <a16:creationId xmlns:a16="http://schemas.microsoft.com/office/drawing/2014/main" id="{E68AC5F7-7EDA-423D-A9E1-D6782F468876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DF0C639E-5972-4DA3-B3DA-29893E3B9C23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73838886-B6BD-42C7-9698-E3A4CD6429FC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AE3B7A98-B2B9-4F9D-9B73-87C9BD51FCFA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9B76A757-2D88-49F4-8A35-88CBBB9A6588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0ACE691E-D8AE-4B2A-A850-9DD9DE48A11E}"/>
                  </a:ext>
                </a:extLst>
              </p:cNvPr>
              <p:cNvGrpSpPr/>
              <p:nvPr/>
            </p:nvGrpSpPr>
            <p:grpSpPr>
              <a:xfrm rot="1487383" flipV="1">
                <a:off x="8364582" y="3372612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473" name="Group 472">
                  <a:extLst>
                    <a:ext uri="{FF2B5EF4-FFF2-40B4-BE49-F238E27FC236}">
                      <a16:creationId xmlns:a16="http://schemas.microsoft.com/office/drawing/2014/main" id="{8EFAE500-7426-4038-8EA9-F1643F3F7600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484" name="Freeform: Shape 483">
                    <a:extLst>
                      <a:ext uri="{FF2B5EF4-FFF2-40B4-BE49-F238E27FC236}">
                        <a16:creationId xmlns:a16="http://schemas.microsoft.com/office/drawing/2014/main" id="{E8332785-6085-4CDF-89A7-6CC0E1875A3A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5" name="Freeform: Shape 484">
                    <a:extLst>
                      <a:ext uri="{FF2B5EF4-FFF2-40B4-BE49-F238E27FC236}">
                        <a16:creationId xmlns:a16="http://schemas.microsoft.com/office/drawing/2014/main" id="{9F58B013-7B77-4B68-9D9F-D9D7E4C7793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6" name="Freeform: Shape 485">
                    <a:extLst>
                      <a:ext uri="{FF2B5EF4-FFF2-40B4-BE49-F238E27FC236}">
                        <a16:creationId xmlns:a16="http://schemas.microsoft.com/office/drawing/2014/main" id="{757973A1-83C5-4345-9983-28EAB653475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7" name="Freeform: Shape 486">
                    <a:extLst>
                      <a:ext uri="{FF2B5EF4-FFF2-40B4-BE49-F238E27FC236}">
                        <a16:creationId xmlns:a16="http://schemas.microsoft.com/office/drawing/2014/main" id="{A1230166-2D13-4274-B801-218DC0FE91CD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8" name="Freeform: Shape 487">
                    <a:extLst>
                      <a:ext uri="{FF2B5EF4-FFF2-40B4-BE49-F238E27FC236}">
                        <a16:creationId xmlns:a16="http://schemas.microsoft.com/office/drawing/2014/main" id="{4CE0B909-7214-4FD7-B287-CE4419D97917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74" name="Teardrop 16">
                  <a:extLst>
                    <a:ext uri="{FF2B5EF4-FFF2-40B4-BE49-F238E27FC236}">
                      <a16:creationId xmlns:a16="http://schemas.microsoft.com/office/drawing/2014/main" id="{2C6980A3-343D-46DD-8952-36861C0D3130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5F41F911-E888-43EC-943B-8CF8B9D868D9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6" name="Oval 475">
                  <a:extLst>
                    <a:ext uri="{FF2B5EF4-FFF2-40B4-BE49-F238E27FC236}">
                      <a16:creationId xmlns:a16="http://schemas.microsoft.com/office/drawing/2014/main" id="{AC2D4A3A-15F9-480C-AC65-58510B606869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DF738139-C608-4250-A449-1CED4FF71D40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9EF1A96F-3DDE-4990-A1C7-B190E415E927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9" name="Oval 478">
                  <a:extLst>
                    <a:ext uri="{FF2B5EF4-FFF2-40B4-BE49-F238E27FC236}">
                      <a16:creationId xmlns:a16="http://schemas.microsoft.com/office/drawing/2014/main" id="{85B83AD8-16CB-4732-9027-B829DE700CDB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3CC078F1-9F86-4349-A48E-BF2395759FDC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00DFA231-4119-45C6-AAA6-3F53F7699C3A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6B785807-0B50-4D4A-B351-EB19780D390C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7C63AD35-7BA4-4BB2-ADC0-C69C8EC351D9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0491063A-307B-40E0-AF16-3B4EE1B558D0}"/>
                  </a:ext>
                </a:extLst>
              </p:cNvPr>
              <p:cNvGrpSpPr/>
              <p:nvPr/>
            </p:nvGrpSpPr>
            <p:grpSpPr>
              <a:xfrm rot="1487383" flipV="1">
                <a:off x="9112749" y="3461945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6F816C77-787B-4758-A13B-30CFA99CDF5A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468" name="Freeform: Shape 467">
                    <a:extLst>
                      <a:ext uri="{FF2B5EF4-FFF2-40B4-BE49-F238E27FC236}">
                        <a16:creationId xmlns:a16="http://schemas.microsoft.com/office/drawing/2014/main" id="{4CB25578-E3E5-46B5-A077-C3F37B612379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9" name="Freeform: Shape 468">
                    <a:extLst>
                      <a:ext uri="{FF2B5EF4-FFF2-40B4-BE49-F238E27FC236}">
                        <a16:creationId xmlns:a16="http://schemas.microsoft.com/office/drawing/2014/main" id="{8D58FD1C-7DF4-4F81-95AB-B13F9DBBF0E9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0" name="Freeform: Shape 469">
                    <a:extLst>
                      <a:ext uri="{FF2B5EF4-FFF2-40B4-BE49-F238E27FC236}">
                        <a16:creationId xmlns:a16="http://schemas.microsoft.com/office/drawing/2014/main" id="{76970CFA-9F8F-4F2B-8F21-23541E3BCDFD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1" name="Freeform: Shape 470">
                    <a:extLst>
                      <a:ext uri="{FF2B5EF4-FFF2-40B4-BE49-F238E27FC236}">
                        <a16:creationId xmlns:a16="http://schemas.microsoft.com/office/drawing/2014/main" id="{D58CD7AE-69FB-4FEB-AD3E-3BC1326EDBAC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2" name="Freeform: Shape 471">
                    <a:extLst>
                      <a:ext uri="{FF2B5EF4-FFF2-40B4-BE49-F238E27FC236}">
                        <a16:creationId xmlns:a16="http://schemas.microsoft.com/office/drawing/2014/main" id="{456D26F8-A55C-447E-8AD1-31C7C4474517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58" name="Teardrop 16">
                  <a:extLst>
                    <a:ext uri="{FF2B5EF4-FFF2-40B4-BE49-F238E27FC236}">
                      <a16:creationId xmlns:a16="http://schemas.microsoft.com/office/drawing/2014/main" id="{CDE65B9D-87B2-4817-8B39-E0EF7D69399C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026F98DE-B2AA-48ED-AEA6-1140824471D0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3E6A6529-03A4-48C5-BD59-6D1C0BCE8CA9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720F6DBD-3110-49D3-A98E-152162BF5061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ABA1871F-AA7F-4126-A857-81495DBF4E82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1FDE45D2-8CA1-4D3D-B131-B5577885333D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64443E80-9FE4-4B2D-AA20-30FC4F1F2B49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31ECAEFD-2626-4E7F-9F90-99F486EB17D6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03264D3B-7DEB-4655-8E27-2FF23E2B2F48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7" name="Oval 466">
                  <a:extLst>
                    <a:ext uri="{FF2B5EF4-FFF2-40B4-BE49-F238E27FC236}">
                      <a16:creationId xmlns:a16="http://schemas.microsoft.com/office/drawing/2014/main" id="{092EB181-2A8A-4449-9007-AF24D1BFD389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E2BE82B4-F978-41CE-B3C1-1731B0ADA412}"/>
                  </a:ext>
                </a:extLst>
              </p:cNvPr>
              <p:cNvGrpSpPr/>
              <p:nvPr/>
            </p:nvGrpSpPr>
            <p:grpSpPr>
              <a:xfrm rot="1487383" flipV="1">
                <a:off x="9503157" y="3787006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441" name="Group 440">
                  <a:extLst>
                    <a:ext uri="{FF2B5EF4-FFF2-40B4-BE49-F238E27FC236}">
                      <a16:creationId xmlns:a16="http://schemas.microsoft.com/office/drawing/2014/main" id="{C767557C-8154-4429-9C7B-ECDBA12A3C00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452" name="Freeform: Shape 451">
                    <a:extLst>
                      <a:ext uri="{FF2B5EF4-FFF2-40B4-BE49-F238E27FC236}">
                        <a16:creationId xmlns:a16="http://schemas.microsoft.com/office/drawing/2014/main" id="{B045478E-8FF8-4ED8-9EBD-B1AF1BCEA4AD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3" name="Freeform: Shape 452">
                    <a:extLst>
                      <a:ext uri="{FF2B5EF4-FFF2-40B4-BE49-F238E27FC236}">
                        <a16:creationId xmlns:a16="http://schemas.microsoft.com/office/drawing/2014/main" id="{B7E42A9B-7BBC-47DA-AC8D-8A30C5C7C17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4" name="Freeform: Shape 453">
                    <a:extLst>
                      <a:ext uri="{FF2B5EF4-FFF2-40B4-BE49-F238E27FC236}">
                        <a16:creationId xmlns:a16="http://schemas.microsoft.com/office/drawing/2014/main" id="{916CD87B-73E4-4B95-82B0-BB71330C3439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5" name="Freeform: Shape 454">
                    <a:extLst>
                      <a:ext uri="{FF2B5EF4-FFF2-40B4-BE49-F238E27FC236}">
                        <a16:creationId xmlns:a16="http://schemas.microsoft.com/office/drawing/2014/main" id="{3C757B5A-8D39-41D1-B9DA-65DF68948739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6" name="Freeform: Shape 455">
                    <a:extLst>
                      <a:ext uri="{FF2B5EF4-FFF2-40B4-BE49-F238E27FC236}">
                        <a16:creationId xmlns:a16="http://schemas.microsoft.com/office/drawing/2014/main" id="{05EAB072-E8E3-4FE6-B6CA-D88F68AF6168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2" name="Teardrop 16">
                  <a:extLst>
                    <a:ext uri="{FF2B5EF4-FFF2-40B4-BE49-F238E27FC236}">
                      <a16:creationId xmlns:a16="http://schemas.microsoft.com/office/drawing/2014/main" id="{936D45E9-6CFB-4460-8A91-A79050C1DA1C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326E41C3-8B3F-4D16-AA56-D287BD8B2912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4" name="Oval 443">
                  <a:extLst>
                    <a:ext uri="{FF2B5EF4-FFF2-40B4-BE49-F238E27FC236}">
                      <a16:creationId xmlns:a16="http://schemas.microsoft.com/office/drawing/2014/main" id="{3E65D40D-1167-47BB-836A-44B53E55F80D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5" name="Oval 444">
                  <a:extLst>
                    <a:ext uri="{FF2B5EF4-FFF2-40B4-BE49-F238E27FC236}">
                      <a16:creationId xmlns:a16="http://schemas.microsoft.com/office/drawing/2014/main" id="{2AAC24C6-5F86-4BEC-BDEA-556E21832641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6" name="Oval 445">
                  <a:extLst>
                    <a:ext uri="{FF2B5EF4-FFF2-40B4-BE49-F238E27FC236}">
                      <a16:creationId xmlns:a16="http://schemas.microsoft.com/office/drawing/2014/main" id="{2C6BFD68-3A6B-4B05-BD13-902B80A30527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7" name="Oval 446">
                  <a:extLst>
                    <a:ext uri="{FF2B5EF4-FFF2-40B4-BE49-F238E27FC236}">
                      <a16:creationId xmlns:a16="http://schemas.microsoft.com/office/drawing/2014/main" id="{760DCBC9-2CCD-4D55-BC52-14376BEC0EB0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2CD9B338-0ED1-4DA7-A3ED-F788C5C59E72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43CBFAB6-73D7-41C3-A7C0-0D8F06AB71FF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060A7A67-21B1-4707-9360-F27F5C0BE74E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70898572-0135-412F-A67B-EF794196CB83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29A244C3-45F9-44A8-A972-CC200F54871F}"/>
                  </a:ext>
                </a:extLst>
              </p:cNvPr>
              <p:cNvGrpSpPr/>
              <p:nvPr/>
            </p:nvGrpSpPr>
            <p:grpSpPr>
              <a:xfrm rot="1487383" flipV="1">
                <a:off x="9882058" y="3452694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425" name="Group 424">
                  <a:extLst>
                    <a:ext uri="{FF2B5EF4-FFF2-40B4-BE49-F238E27FC236}">
                      <a16:creationId xmlns:a16="http://schemas.microsoft.com/office/drawing/2014/main" id="{2016B7E0-39FA-449E-98C4-6111B6AF31D7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436" name="Freeform: Shape 435">
                    <a:extLst>
                      <a:ext uri="{FF2B5EF4-FFF2-40B4-BE49-F238E27FC236}">
                        <a16:creationId xmlns:a16="http://schemas.microsoft.com/office/drawing/2014/main" id="{A34137F6-171A-4CD0-B778-14D6DDEC165E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7" name="Freeform: Shape 436">
                    <a:extLst>
                      <a:ext uri="{FF2B5EF4-FFF2-40B4-BE49-F238E27FC236}">
                        <a16:creationId xmlns:a16="http://schemas.microsoft.com/office/drawing/2014/main" id="{43DB836A-CFF2-4D30-AFE4-F22EDB6EF41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8" name="Freeform: Shape 437">
                    <a:extLst>
                      <a:ext uri="{FF2B5EF4-FFF2-40B4-BE49-F238E27FC236}">
                        <a16:creationId xmlns:a16="http://schemas.microsoft.com/office/drawing/2014/main" id="{D5257FFF-4987-4B98-99C9-BEF63D6BCD97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9" name="Freeform: Shape 438">
                    <a:extLst>
                      <a:ext uri="{FF2B5EF4-FFF2-40B4-BE49-F238E27FC236}">
                        <a16:creationId xmlns:a16="http://schemas.microsoft.com/office/drawing/2014/main" id="{273B1743-8CC8-4373-9D90-60CAB40C87C3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0" name="Freeform: Shape 439">
                    <a:extLst>
                      <a:ext uri="{FF2B5EF4-FFF2-40B4-BE49-F238E27FC236}">
                        <a16:creationId xmlns:a16="http://schemas.microsoft.com/office/drawing/2014/main" id="{98C5250B-E725-4584-8DF5-579F3224B103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26" name="Teardrop 16">
                  <a:extLst>
                    <a:ext uri="{FF2B5EF4-FFF2-40B4-BE49-F238E27FC236}">
                      <a16:creationId xmlns:a16="http://schemas.microsoft.com/office/drawing/2014/main" id="{677D722B-7EE6-4865-81CF-C8B247ECF5D4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41CA0901-1AC3-465D-A832-5D7C617189CB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8" name="Oval 427">
                  <a:extLst>
                    <a:ext uri="{FF2B5EF4-FFF2-40B4-BE49-F238E27FC236}">
                      <a16:creationId xmlns:a16="http://schemas.microsoft.com/office/drawing/2014/main" id="{C89D0BE8-FF68-4F90-B4AD-33BED0B51BA9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AD4E0B8E-90AC-4C8D-8A6F-33899F35767C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178F1630-3BF2-4DAF-A0AD-B4D759C975E3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0AB546F7-C1BB-4346-9E3C-667EFA84F97F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E85B4D22-BFCC-4693-8074-E3555D9C227A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3" name="Oval 432">
                  <a:extLst>
                    <a:ext uri="{FF2B5EF4-FFF2-40B4-BE49-F238E27FC236}">
                      <a16:creationId xmlns:a16="http://schemas.microsoft.com/office/drawing/2014/main" id="{DE7B3605-D0CE-48A6-86AA-3ADBD7DF2384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88693B81-8849-4AAE-B5BF-7DD550135D44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5" name="Oval 434">
                  <a:extLst>
                    <a:ext uri="{FF2B5EF4-FFF2-40B4-BE49-F238E27FC236}">
                      <a16:creationId xmlns:a16="http://schemas.microsoft.com/office/drawing/2014/main" id="{634D819F-D0AD-4F2D-842F-4602C9B3957A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D9D0FF9A-8A0F-4998-8435-8B2C0381E3DB}"/>
                  </a:ext>
                </a:extLst>
              </p:cNvPr>
              <p:cNvGrpSpPr/>
              <p:nvPr/>
            </p:nvGrpSpPr>
            <p:grpSpPr>
              <a:xfrm rot="1487383" flipV="1">
                <a:off x="10335245" y="3812098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409" name="Group 408">
                  <a:extLst>
                    <a:ext uri="{FF2B5EF4-FFF2-40B4-BE49-F238E27FC236}">
                      <a16:creationId xmlns:a16="http://schemas.microsoft.com/office/drawing/2014/main" id="{E2348F94-25BE-4E64-B4BB-289F71C42787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420" name="Freeform: Shape 419">
                    <a:extLst>
                      <a:ext uri="{FF2B5EF4-FFF2-40B4-BE49-F238E27FC236}">
                        <a16:creationId xmlns:a16="http://schemas.microsoft.com/office/drawing/2014/main" id="{F96B975A-EF7C-46EF-A32D-6ACB01C2262A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1" name="Freeform: Shape 420">
                    <a:extLst>
                      <a:ext uri="{FF2B5EF4-FFF2-40B4-BE49-F238E27FC236}">
                        <a16:creationId xmlns:a16="http://schemas.microsoft.com/office/drawing/2014/main" id="{958C8807-FCF2-4481-BE22-309DFEE4D69A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2" name="Freeform: Shape 421">
                    <a:extLst>
                      <a:ext uri="{FF2B5EF4-FFF2-40B4-BE49-F238E27FC236}">
                        <a16:creationId xmlns:a16="http://schemas.microsoft.com/office/drawing/2014/main" id="{9F6085DE-01C7-43E5-9094-05990F0C2371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3" name="Freeform: Shape 422">
                    <a:extLst>
                      <a:ext uri="{FF2B5EF4-FFF2-40B4-BE49-F238E27FC236}">
                        <a16:creationId xmlns:a16="http://schemas.microsoft.com/office/drawing/2014/main" id="{ACF2A4BC-966A-4E61-9CC2-84202762EF1A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4" name="Freeform: Shape 423">
                    <a:extLst>
                      <a:ext uri="{FF2B5EF4-FFF2-40B4-BE49-F238E27FC236}">
                        <a16:creationId xmlns:a16="http://schemas.microsoft.com/office/drawing/2014/main" id="{F5896BCE-452F-4CF9-968F-C7163243A084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10" name="Teardrop 16">
                  <a:extLst>
                    <a:ext uri="{FF2B5EF4-FFF2-40B4-BE49-F238E27FC236}">
                      <a16:creationId xmlns:a16="http://schemas.microsoft.com/office/drawing/2014/main" id="{B2D66A3C-8921-4DF3-B9F2-AD840F77767F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0E993474-C130-4D6D-A432-A64F49085B31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1FB3CB32-FE0C-46CC-9D2D-3A126FFEF846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608C2C4A-72E9-4C6A-AA92-1CA581D7D13C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724F5F9B-6264-4653-BA63-71184E0467A0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64D4FCD9-CC89-4859-AE44-AB4A47CB4B0F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FADEEA7C-11AD-4E75-A080-0F49D04FFBBE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78022DD0-8C1D-4E8E-88D5-D684A6C1401D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48E7E490-7FD3-4C21-8B44-F8F8D7712034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E3414A96-582D-44F1-A04C-34902176B96B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801D86B-7930-43E3-98D7-0437B50740B8}"/>
                </a:ext>
              </a:extLst>
            </p:cNvPr>
            <p:cNvGrpSpPr/>
            <p:nvPr/>
          </p:nvGrpSpPr>
          <p:grpSpPr>
            <a:xfrm rot="1487383" flipV="1">
              <a:off x="8661108" y="5895771"/>
              <a:ext cx="196979" cy="130478"/>
              <a:chOff x="3581271" y="3289300"/>
              <a:chExt cx="1486029" cy="984342"/>
            </a:xfrm>
            <a:grpFill/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FDEDF8A6-0CFC-4B7F-81E0-6C2216E84F43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  <a:grpFill/>
            </p:grpSpPr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595472C3-6E9E-4740-BE9D-391813FCF169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3B5AED89-C5BE-455C-BA70-09CEFCE210CF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D4029675-47B9-434A-BC49-383EB5E22873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24B4CEAF-293E-44B3-809B-D191B59A4895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F300A611-DFA0-45A9-B63E-326F6AAB76DB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87" name="Teardrop 16">
                <a:extLst>
                  <a:ext uri="{FF2B5EF4-FFF2-40B4-BE49-F238E27FC236}">
                    <a16:creationId xmlns:a16="http://schemas.microsoft.com/office/drawing/2014/main" id="{D50CF2D8-54BB-4BEE-A4AC-4B77BB6E5A6E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A16C8BF2-62EE-4BEC-9C20-E2373612BF8A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413E0C0A-8C4F-4789-B98B-5E8D914FFDED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6ACC49C9-0764-4141-B971-FD1C01E92757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C3486E29-E09F-41F3-9812-00C2E1122323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8360D805-9920-4141-B003-226CDCF87F34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E780514B-3D05-474E-8987-ABF503509E4F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F3997EDB-AC26-40B7-BFC6-04FF63B5DFA4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8AAABDFB-0BCB-4D15-93AF-A94A4C2DB1B4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4800BC17-AF97-4A81-ACCA-FD050B3EFA7D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05025B-7DE3-42C9-A676-5169DE20EBA6}"/>
                </a:ext>
              </a:extLst>
            </p:cNvPr>
            <p:cNvGrpSpPr/>
            <p:nvPr/>
          </p:nvGrpSpPr>
          <p:grpSpPr>
            <a:xfrm rot="1487383" flipV="1">
              <a:off x="8006066" y="5831625"/>
              <a:ext cx="196979" cy="130478"/>
              <a:chOff x="3581271" y="3289300"/>
              <a:chExt cx="1486029" cy="984342"/>
            </a:xfrm>
            <a:grpFill/>
          </p:grpSpPr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F090F0AE-8517-48E8-AFCA-0DDF4DF725C4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  <a:grpFill/>
            </p:grpSpPr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6C0BEE86-240A-42C4-BD4B-3E71DC48AD29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14ACFE4D-7306-410B-9303-A6C11BFD8BB1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49165E93-ACE3-447A-BFB1-85517A7D0225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698869FA-D31C-4101-B07F-0D1EAD81070A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A8B3CB7D-B874-46D0-A60D-FF6C9D44821F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71" name="Teardrop 16">
                <a:extLst>
                  <a:ext uri="{FF2B5EF4-FFF2-40B4-BE49-F238E27FC236}">
                    <a16:creationId xmlns:a16="http://schemas.microsoft.com/office/drawing/2014/main" id="{96808994-1D21-4CA3-9BB8-6041CD2CB275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FD5FE24D-7783-4B07-87B3-BEAA2703C621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A048D366-B225-4B38-B927-48A83A149C10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C0DBB32B-FE9D-452C-A819-6E9FC045CA9D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D4EC9978-8993-4A9B-A57F-B2C5D1BD99F5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92DB78BB-D73E-4359-9341-6BCD0E393B0F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19FC7FE6-48EF-416D-A73D-31C8B1511C64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BE9E1E04-FF3F-433E-955C-A119966F833A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A08BFBAD-9FB4-4C97-B53A-FA234129C6E5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3315E748-32D4-409C-806E-7C7A443AC25C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5A9AC82-E66B-4673-BCE0-EFDADEEB2992}"/>
                </a:ext>
              </a:extLst>
            </p:cNvPr>
            <p:cNvGrpSpPr/>
            <p:nvPr/>
          </p:nvGrpSpPr>
          <p:grpSpPr>
            <a:xfrm rot="1487383" flipV="1">
              <a:off x="8285466" y="5493518"/>
              <a:ext cx="196979" cy="130478"/>
              <a:chOff x="3581271" y="3289300"/>
              <a:chExt cx="1486029" cy="984342"/>
            </a:xfrm>
            <a:grpFill/>
          </p:grpSpPr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C7DF92F6-9E3F-4BB7-A351-5DEDAA7E71E0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  <a:grpFill/>
            </p:grpSpPr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5430D265-5E1F-418B-B8D6-5787AE8D5CB1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0EDA9A15-7BDF-44E0-9724-EEC4084EE1D2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C063D487-2BE1-42F2-A7A3-9AC686D4C087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494C4223-E6CB-4327-B398-1893621E4A2D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556CCEB8-9C52-4961-93D5-24642211D5EC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5" name="Teardrop 16">
                <a:extLst>
                  <a:ext uri="{FF2B5EF4-FFF2-40B4-BE49-F238E27FC236}">
                    <a16:creationId xmlns:a16="http://schemas.microsoft.com/office/drawing/2014/main" id="{D8C1607D-2001-4CA9-B04F-276A05AA7319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7483F726-CD06-4369-A853-3830B4D2A2DC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5174A3F9-6A01-45F3-BFED-27CE52F81A49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556E2A2B-11CE-4103-9044-32F9E2DC40E5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DA673FA0-989F-4702-981E-3E3649F625FE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48B8076D-E13E-44EF-84D7-1F882823D7A5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C306BC38-7930-4E81-940E-62F27073FAFA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6396AC64-999E-4ADD-A719-643FAA1EC51E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A5B09F0C-F781-42F9-B7E2-F21F7B80C8AF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2FCD212C-D9CD-4BF3-B2B0-D972B9479226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01A2D9D-5425-4D31-97C9-81F0F1316DB7}"/>
                </a:ext>
              </a:extLst>
            </p:cNvPr>
            <p:cNvGrpSpPr/>
            <p:nvPr/>
          </p:nvGrpSpPr>
          <p:grpSpPr>
            <a:xfrm rot="1487383" flipV="1">
              <a:off x="9033633" y="5582851"/>
              <a:ext cx="196979" cy="130478"/>
              <a:chOff x="3581271" y="3289300"/>
              <a:chExt cx="1486029" cy="984342"/>
            </a:xfrm>
            <a:grpFill/>
          </p:grpSpPr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26BC761E-265C-432A-B61A-C883DD7C3968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  <a:grpFill/>
            </p:grpSpPr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B7FA8CDE-C0EC-4803-A4A8-5C01E375B701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D7B5C107-2B54-4E52-B542-319B5344054F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1D346EE6-06F5-4D55-8FB3-C1625D9D5388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F5CF5D2F-7653-41C8-B609-C29BE9F10283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D2E171DD-59EE-40F7-968D-24B99110F0FE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9" name="Teardrop 16">
                <a:extLst>
                  <a:ext uri="{FF2B5EF4-FFF2-40B4-BE49-F238E27FC236}">
                    <a16:creationId xmlns:a16="http://schemas.microsoft.com/office/drawing/2014/main" id="{C9DCAB79-D7E7-447D-9B24-9079DC0F81B5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8FA64D44-6890-4A69-93EC-0630C0C54DE0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1FFF5641-050F-439B-AED0-360040E7F327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1D77F651-EDBE-4535-ADDE-E977165AC165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95025B91-FA03-4EF1-9364-D4DF5520F863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DBC4540E-C3BA-46A6-87BC-23E779CB3876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05C80280-1EF4-4B49-B80A-E017D9C4D34A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45B9023C-5307-4C1D-91A1-C741C89F5F98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B6A51003-9EC3-4BA5-AAA2-A179410E3FBA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5EDA2C98-72FF-4D2D-BDD0-B6B08007D680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0AE003-64EC-49B8-8033-BDECC758C430}"/>
                </a:ext>
              </a:extLst>
            </p:cNvPr>
            <p:cNvGrpSpPr/>
            <p:nvPr/>
          </p:nvGrpSpPr>
          <p:grpSpPr>
            <a:xfrm rot="1487383" flipV="1">
              <a:off x="9424041" y="5907912"/>
              <a:ext cx="196979" cy="130478"/>
              <a:chOff x="3581271" y="3289300"/>
              <a:chExt cx="1486029" cy="984342"/>
            </a:xfrm>
            <a:grpFill/>
          </p:grpSpPr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858D4274-C11E-4EB3-9E3C-227F6F4C3557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  <a:grpFill/>
            </p:grpSpPr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CFEC9EC4-EA8B-472C-8A83-B21B27E64EDF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B9E377FB-A800-42C4-929B-2B95123E1729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id="{41751C62-F0D2-495F-ADD6-F41521441EFC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Freeform: Shape 335">
                  <a:extLst>
                    <a:ext uri="{FF2B5EF4-FFF2-40B4-BE49-F238E27FC236}">
                      <a16:creationId xmlns:a16="http://schemas.microsoft.com/office/drawing/2014/main" id="{939986A2-FF27-4F5D-915C-F9631B3DE157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Freeform: Shape 336">
                  <a:extLst>
                    <a:ext uri="{FF2B5EF4-FFF2-40B4-BE49-F238E27FC236}">
                      <a16:creationId xmlns:a16="http://schemas.microsoft.com/office/drawing/2014/main" id="{794EF239-A32C-4016-AB8B-9C3A84E288AF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Teardrop 16">
                <a:extLst>
                  <a:ext uri="{FF2B5EF4-FFF2-40B4-BE49-F238E27FC236}">
                    <a16:creationId xmlns:a16="http://schemas.microsoft.com/office/drawing/2014/main" id="{06FE9840-6043-4447-9BB6-85B758B6ADB7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42822316-9F33-4DC1-BDB9-2795E5D56352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F8D7B336-52A2-4D43-8BD0-84A90EE87BBC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8C591902-C74A-485D-AB24-7343A5AB2B6E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5A3BA31C-12F9-462A-AAA1-75BFB806411D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829DF210-5509-4EC3-8667-473C91B096CA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A459D851-EC26-42E5-B7DF-A983FFF12E7B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49EBB811-3355-4D27-B625-2F24505736CC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716B82EC-57C0-4758-BD1A-80278C3B7579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71852883-7D73-4CC5-8BA6-22382029946D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5CF4629-5271-4A62-B358-14BB3D04D923}"/>
                </a:ext>
              </a:extLst>
            </p:cNvPr>
            <p:cNvGrpSpPr/>
            <p:nvPr/>
          </p:nvGrpSpPr>
          <p:grpSpPr>
            <a:xfrm rot="1487383" flipV="1">
              <a:off x="9802942" y="5573600"/>
              <a:ext cx="196979" cy="130478"/>
              <a:chOff x="3581271" y="3289300"/>
              <a:chExt cx="1486029" cy="984342"/>
            </a:xfrm>
            <a:grpFill/>
          </p:grpSpPr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2BBB3A78-2A3B-4449-B500-4ECD4963FC51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  <a:grpFill/>
            </p:grpSpPr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BCA84F56-AAFB-4199-8D9A-64A4CB5CD358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E4EEFDB0-5AA2-4D74-A2B1-27A1CC9CED13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EA53E314-4D18-441B-8D55-8A1D54CC9EAE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15B5E825-B69D-4413-809E-DF3F7FA40EDB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C333D7AD-74AE-4A70-85B7-B4DBC2809062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7" name="Teardrop 16">
                <a:extLst>
                  <a:ext uri="{FF2B5EF4-FFF2-40B4-BE49-F238E27FC236}">
                    <a16:creationId xmlns:a16="http://schemas.microsoft.com/office/drawing/2014/main" id="{3F820B0A-0D5A-4BB8-BF3E-FEC369DFC98A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B79E59CA-5AAE-46FD-B30A-66488550DCE9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8CB28F69-0998-41A0-A181-C7BF41190307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C5CA5DE6-8D0A-4389-990C-B28452C30314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F0942350-EB9C-40CE-BD65-2A4FFD05EF45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56CBF184-704A-4CFF-9A84-8AD4F0BC09CE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40213DB0-40E1-427C-8525-2401293E6CD7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2ED59650-D65B-4849-A1F9-A66F40A48204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D2713378-610E-417D-AB00-3F15519C5C5A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DFB4B222-D29F-4282-9B67-56A78F6E70DD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05186AC-5F72-4F3D-8861-2D415A6A5542}"/>
                </a:ext>
              </a:extLst>
            </p:cNvPr>
            <p:cNvGrpSpPr/>
            <p:nvPr/>
          </p:nvGrpSpPr>
          <p:grpSpPr>
            <a:xfrm rot="1487383" flipV="1">
              <a:off x="10256129" y="5933004"/>
              <a:ext cx="196979" cy="130478"/>
              <a:chOff x="3581271" y="3289300"/>
              <a:chExt cx="1486029" cy="984342"/>
            </a:xfrm>
            <a:grpFill/>
          </p:grpSpPr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3E527716-F953-4AA9-A800-C29634FF0C2F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  <a:grpFill/>
            </p:grpSpPr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CC845530-2BC9-4874-9E3F-1828152A86B5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A29FAA78-AA52-4565-935C-D36025955B82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F06E3F81-B9E0-41D3-8E4A-14054DABB4EA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270D56B7-F9E5-47EA-A1EB-5EAA24F6027C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8D7813B8-554E-48DC-9F5B-66DD7F7105E6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1" name="Teardrop 16">
                <a:extLst>
                  <a:ext uri="{FF2B5EF4-FFF2-40B4-BE49-F238E27FC236}">
                    <a16:creationId xmlns:a16="http://schemas.microsoft.com/office/drawing/2014/main" id="{F820D180-0BD0-4B39-8259-EF7A8F7C22FD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CD44F87A-52D7-415D-98F3-E987CD406FD3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361C8ADA-0714-406E-B2DE-D96C332229AF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824F95E0-9C83-48B3-8662-C6657BA31E21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2D6968FE-9D70-4F88-AD64-7CA95C99D819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0B01C120-A104-4B78-BD8E-F787B82C223D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F42C200D-236C-475E-8ABC-0324DCC807DB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4AA1D91C-9E54-45F9-AAB6-BFF8D4DB799C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B46A34E8-B9F5-4574-8C74-5BBD04973865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4BF6CDE1-5470-45A6-BA39-7C2C830E1D4E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B550CBE-F0F5-4777-9591-71DEEDA9F238}"/>
                </a:ext>
              </a:extLst>
            </p:cNvPr>
            <p:cNvGrpSpPr/>
            <p:nvPr/>
          </p:nvGrpSpPr>
          <p:grpSpPr>
            <a:xfrm rot="1487383" flipV="1">
              <a:off x="7567915" y="5540202"/>
              <a:ext cx="196979" cy="130478"/>
              <a:chOff x="3581271" y="3289300"/>
              <a:chExt cx="1486029" cy="984342"/>
            </a:xfrm>
            <a:grpFill/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E25D18F6-CF62-416A-9E32-955C1F035B33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  <a:grpFill/>
            </p:grpSpPr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15BFAFFE-13AC-4D7E-B6F4-5B887ACFEBF2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660D8590-EE43-4CDC-9878-6F9CA933196C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9BD0F543-A114-48BB-9445-B7A730B053B0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8FD84136-14EB-488F-A7AC-55EEBCDC05AC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73D55D3-5B12-4BED-A0BA-B7234A8FC1A5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5" name="Teardrop 16">
                <a:extLst>
                  <a:ext uri="{FF2B5EF4-FFF2-40B4-BE49-F238E27FC236}">
                    <a16:creationId xmlns:a16="http://schemas.microsoft.com/office/drawing/2014/main" id="{EA182F6B-1CC2-4E3B-A715-526CA3E53528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3AC8C633-D994-44C3-B4A0-E2E10F0A9D6B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4CD99C52-487E-4799-89BC-A498315EEC39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7937290-7CFC-4038-9790-59768747EA0B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325FFE15-EE5C-4408-9BD6-CC77E0F8710A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A6889DEF-F60A-4232-AF2F-035551565ED2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A95643CF-A020-44C6-A342-BB32E218A0D8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DA72CC5E-B8C8-4D88-9203-01A9FE13DE8E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F73C1A6B-C151-491C-95F2-A19A5A9E7829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A0043CA-5641-49C2-9FFD-14662F1CB416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984FC8-9C01-4B87-A962-0ED12C792959}"/>
                </a:ext>
              </a:extLst>
            </p:cNvPr>
            <p:cNvGrpSpPr/>
            <p:nvPr/>
          </p:nvGrpSpPr>
          <p:grpSpPr>
            <a:xfrm rot="1487383" flipV="1">
              <a:off x="7196665" y="5909634"/>
              <a:ext cx="196979" cy="130478"/>
              <a:chOff x="3581271" y="3289300"/>
              <a:chExt cx="1486029" cy="984342"/>
            </a:xfrm>
            <a:grpFill/>
          </p:grpSpPr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78234AD5-104B-42DC-9333-4DAEFBC827B2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  <a:grpFill/>
            </p:grpSpPr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E1CED475-3BAF-4CFF-824A-E197B353DA1C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37FAD077-D544-4EB3-A51A-A5E9F3F4EA71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205C55CB-8122-4026-9909-D00DFAA4F3D0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3C6873DD-8F85-4333-B2D0-14D40EE80341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B8A167A7-9B27-4B4F-A250-ED4E24105530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9" name="Teardrop 16">
                <a:extLst>
                  <a:ext uri="{FF2B5EF4-FFF2-40B4-BE49-F238E27FC236}">
                    <a16:creationId xmlns:a16="http://schemas.microsoft.com/office/drawing/2014/main" id="{653900B2-AD5D-4A23-A13E-F15D7C11C049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20151D6-8B55-4248-A2F4-B665A172B573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62658AD3-6A5C-4B27-918D-B476ACA5273D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F623364D-9193-43C5-9BCB-653FF0260237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3ADF3D44-1AAA-4286-B1DA-134CC0EB9C11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24AB6DFD-125A-4E68-BE75-C29C89ED36B5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30FDB435-FE78-4850-8072-2F344256E587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D814162-AF0C-4D12-88FB-7E03DD56F014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7E6F163A-41CB-46B7-ABA5-312D4964EA3A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D6ACCFCC-4811-47C7-9BD0-32CD66DBA9CC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C2962C-8D58-4E3F-A348-B0992B553202}"/>
                </a:ext>
              </a:extLst>
            </p:cNvPr>
            <p:cNvGrpSpPr/>
            <p:nvPr/>
          </p:nvGrpSpPr>
          <p:grpSpPr>
            <a:xfrm rot="1487383" flipV="1">
              <a:off x="10681842" y="5627020"/>
              <a:ext cx="196979" cy="130478"/>
              <a:chOff x="3581271" y="3289300"/>
              <a:chExt cx="1486029" cy="984342"/>
            </a:xfrm>
            <a:grpFill/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CBFFB7A3-5B92-4CE8-A87F-1BCE113E6B4D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  <a:grpFill/>
            </p:grpSpPr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FAD8342F-3F91-4248-B5C5-EC4B0AD82E1C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4D7F136A-1024-4090-87E9-45162CF183B6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8F87F75A-1767-44DA-87A3-1D5BA3F55999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41B54E5E-6BEB-4C9B-B69E-BE0B7AFDFA3C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191F9405-2084-4240-B5D1-2BD223E03474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3" name="Teardrop 16">
                <a:extLst>
                  <a:ext uri="{FF2B5EF4-FFF2-40B4-BE49-F238E27FC236}">
                    <a16:creationId xmlns:a16="http://schemas.microsoft.com/office/drawing/2014/main" id="{2F973973-F114-404A-80B0-8DB5F2CDAAF6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6B831E2E-A3C5-4D94-A867-01ABBE44328B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CFDFFE3D-8E8D-46D9-8438-DEE23D549C10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F9D50BC2-1F56-45CE-AC52-92EB5C58787C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92DFD6C0-8B7F-486A-857F-DD089D9CE2AC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B57DBBA1-C148-4199-9EC0-261293CEC6FB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5FA2E20-0076-473C-8B8E-74ADDEDE8AF9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96813543-39B3-4A01-987F-A32B9D22D6C2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A276EDE3-D9C2-48A5-B280-DE9379278217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70A78B4B-FE8F-4585-AC68-E2155D42D0AE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755739C-DEC8-46F9-A7C1-7012F068A7AA}"/>
                </a:ext>
              </a:extLst>
            </p:cNvPr>
            <p:cNvGrpSpPr/>
            <p:nvPr/>
          </p:nvGrpSpPr>
          <p:grpSpPr>
            <a:xfrm rot="1487383" flipV="1">
              <a:off x="11103148" y="5986194"/>
              <a:ext cx="196979" cy="130478"/>
              <a:chOff x="3581271" y="3289300"/>
              <a:chExt cx="1486029" cy="984342"/>
            </a:xfrm>
            <a:grpFill/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C3D5BDAE-0F4C-4630-A669-FA98AEF5943F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  <a:grpFill/>
            </p:grpSpPr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8948C355-4883-414E-B34F-159DC6ACDBC6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9E26CC51-83AE-4A8B-83BB-3CD1322CF025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D14F1F05-5436-4FF0-93E5-3E2078A7274C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69D1ACE8-E158-4077-AA66-0FAECF1439DC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66053C83-8591-479E-BD63-0B5C4AFA96FA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7" name="Teardrop 16">
                <a:extLst>
                  <a:ext uri="{FF2B5EF4-FFF2-40B4-BE49-F238E27FC236}">
                    <a16:creationId xmlns:a16="http://schemas.microsoft.com/office/drawing/2014/main" id="{37A2322B-4ACF-4F48-91EA-2EC40ED5AD6E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6634F902-F2A8-42A1-9B43-BF58C394CF3C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2FD8F017-51B8-497F-85CF-78C1DBDF56E4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8C4B8403-8F66-4405-AEA3-3C9917534706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E232E6D-4FB3-44F9-9E47-797C5D20A3DF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B5A000D6-00CB-40D4-932D-2D0943B2E4CF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3816C0B9-60AF-4098-96B9-F18BAA34F96F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8DAD5922-71EA-4EB9-99C7-4AF8764F901D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8F780AE8-563E-4AA9-93E9-3336F6D02B07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FB650ED5-0F49-4DE3-A81D-29F1693F659D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6C10961-C725-4942-A107-4E7501296758}"/>
                </a:ext>
              </a:extLst>
            </p:cNvPr>
            <p:cNvGrpSpPr/>
            <p:nvPr/>
          </p:nvGrpSpPr>
          <p:grpSpPr>
            <a:xfrm>
              <a:off x="7168812" y="5532878"/>
              <a:ext cx="4103462" cy="623154"/>
              <a:chOff x="7168812" y="5532878"/>
              <a:chExt cx="4103462" cy="623154"/>
            </a:xfrm>
            <a:grpFill/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0BBD15B-FEC5-4D48-900B-D76ACEAF2A47}"/>
                  </a:ext>
                </a:extLst>
              </p:cNvPr>
              <p:cNvGrpSpPr/>
              <p:nvPr/>
            </p:nvGrpSpPr>
            <p:grpSpPr>
              <a:xfrm rot="1487383" flipV="1">
                <a:off x="8633255" y="5935131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A7F37FF2-A666-47FC-983A-BA25DD094A0B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221" name="Freeform: Shape 220">
                    <a:extLst>
                      <a:ext uri="{FF2B5EF4-FFF2-40B4-BE49-F238E27FC236}">
                        <a16:creationId xmlns:a16="http://schemas.microsoft.com/office/drawing/2014/main" id="{38B05AD7-267A-4283-9BD0-35D06533B5E5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" name="Freeform: Shape 221">
                    <a:extLst>
                      <a:ext uri="{FF2B5EF4-FFF2-40B4-BE49-F238E27FC236}">
                        <a16:creationId xmlns:a16="http://schemas.microsoft.com/office/drawing/2014/main" id="{059CA4E7-FB17-48B8-B585-21898A95AB21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C87A8DA0-022E-452F-ACD8-8210307A7914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" name="Freeform: Shape 223">
                    <a:extLst>
                      <a:ext uri="{FF2B5EF4-FFF2-40B4-BE49-F238E27FC236}">
                        <a16:creationId xmlns:a16="http://schemas.microsoft.com/office/drawing/2014/main" id="{0ADC8539-FA65-4DED-ABEA-A4F6940C50FD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" name="Freeform: Shape 224">
                    <a:extLst>
                      <a:ext uri="{FF2B5EF4-FFF2-40B4-BE49-F238E27FC236}">
                        <a16:creationId xmlns:a16="http://schemas.microsoft.com/office/drawing/2014/main" id="{17E25593-695F-4BB5-97DE-70C2C9705255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1" name="Teardrop 16">
                  <a:extLst>
                    <a:ext uri="{FF2B5EF4-FFF2-40B4-BE49-F238E27FC236}">
                      <a16:creationId xmlns:a16="http://schemas.microsoft.com/office/drawing/2014/main" id="{A0F62443-4CB9-4BC7-8569-7BEA952C04CD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8CF1937A-D03E-44C9-A686-F76F47AC3A31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7D5BCFB-F770-4B12-A485-F7133D8B1A89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24449A25-D991-42CA-922F-EE0567EE3D89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0599F284-8FB3-4563-B118-D957809769DE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72085C56-C92D-4C36-B44B-3A27C8D2748F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B24A45DD-1CE8-423A-B71B-988FB6CBFBF3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E577B2EC-40E2-44BE-844B-30FAB86A87DB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7CCD888F-77C0-43FE-A836-5E8F0699B5BC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01DDBBC-BC55-4EF0-97DC-1A8DEE974E65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74DF3B3-8693-4DF0-921C-F087FB5FB345}"/>
                  </a:ext>
                </a:extLst>
              </p:cNvPr>
              <p:cNvGrpSpPr/>
              <p:nvPr/>
            </p:nvGrpSpPr>
            <p:grpSpPr>
              <a:xfrm rot="1487383" flipV="1">
                <a:off x="7978213" y="5870985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7F525CF7-8A83-43F9-A7ED-E5A0D3C0936C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205" name="Freeform: Shape 204">
                    <a:extLst>
                      <a:ext uri="{FF2B5EF4-FFF2-40B4-BE49-F238E27FC236}">
                        <a16:creationId xmlns:a16="http://schemas.microsoft.com/office/drawing/2014/main" id="{7EEB447C-51FE-40AD-A569-5EA08B62A7DD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Freeform: Shape 205">
                    <a:extLst>
                      <a:ext uri="{FF2B5EF4-FFF2-40B4-BE49-F238E27FC236}">
                        <a16:creationId xmlns:a16="http://schemas.microsoft.com/office/drawing/2014/main" id="{F759A2D2-D875-4755-85E3-BDCC2E3E4C5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7" name="Freeform: Shape 206">
                    <a:extLst>
                      <a:ext uri="{FF2B5EF4-FFF2-40B4-BE49-F238E27FC236}">
                        <a16:creationId xmlns:a16="http://schemas.microsoft.com/office/drawing/2014/main" id="{E4C3AE7D-2CC0-47A1-B4C0-ECA3F395D68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" name="Freeform: Shape 207">
                    <a:extLst>
                      <a:ext uri="{FF2B5EF4-FFF2-40B4-BE49-F238E27FC236}">
                        <a16:creationId xmlns:a16="http://schemas.microsoft.com/office/drawing/2014/main" id="{B84ED88E-0D8A-457F-AD2A-15AC6B3AF38A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" name="Freeform: Shape 208">
                    <a:extLst>
                      <a:ext uri="{FF2B5EF4-FFF2-40B4-BE49-F238E27FC236}">
                        <a16:creationId xmlns:a16="http://schemas.microsoft.com/office/drawing/2014/main" id="{191202A4-BE26-4C9D-BC0F-C6C3AB005C53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5" name="Teardrop 16">
                  <a:extLst>
                    <a:ext uri="{FF2B5EF4-FFF2-40B4-BE49-F238E27FC236}">
                      <a16:creationId xmlns:a16="http://schemas.microsoft.com/office/drawing/2014/main" id="{6064C6BF-3AA4-4954-9318-BF4421064315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391B5946-D690-446C-8B7D-B5512A16DFFB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9911A166-8C78-4CD0-A41A-72CB63B1F1A5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7C0A97AB-2C65-4947-AABB-52F69448A61C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C053951B-E20F-4C66-9711-6668E57EC097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E809F48F-1211-4A64-A80E-3D1D6D0C6B22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4E0F37EB-0CD7-47B3-8DD8-C33B5C807701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C4A7CD85-BD8C-456D-A848-4CCF437AA1A1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479909E9-5123-4CC2-935C-76F7B8CC5F43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85BE42B4-062D-4E9B-8286-D984358ED9F0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B1A282C-2884-4024-A8A8-E94FC47E6B2D}"/>
                  </a:ext>
                </a:extLst>
              </p:cNvPr>
              <p:cNvGrpSpPr/>
              <p:nvPr/>
            </p:nvGrpSpPr>
            <p:grpSpPr>
              <a:xfrm rot="1487383" flipV="1">
                <a:off x="8257613" y="5532878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651F6A7D-D416-44EE-8A9C-8A68925C7C4F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189" name="Freeform: Shape 188">
                    <a:extLst>
                      <a:ext uri="{FF2B5EF4-FFF2-40B4-BE49-F238E27FC236}">
                        <a16:creationId xmlns:a16="http://schemas.microsoft.com/office/drawing/2014/main" id="{D1C31741-EC84-466C-8D50-69F4DDA3106B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0" name="Freeform: Shape 189">
                    <a:extLst>
                      <a:ext uri="{FF2B5EF4-FFF2-40B4-BE49-F238E27FC236}">
                        <a16:creationId xmlns:a16="http://schemas.microsoft.com/office/drawing/2014/main" id="{1F5CC8C6-D2CC-4FBD-AF28-5145B08649A4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" name="Freeform: Shape 190">
                    <a:extLst>
                      <a:ext uri="{FF2B5EF4-FFF2-40B4-BE49-F238E27FC236}">
                        <a16:creationId xmlns:a16="http://schemas.microsoft.com/office/drawing/2014/main" id="{B12011D7-B75B-4ACA-BA5C-0CA796EF2A79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2" name="Freeform: Shape 191">
                    <a:extLst>
                      <a:ext uri="{FF2B5EF4-FFF2-40B4-BE49-F238E27FC236}">
                        <a16:creationId xmlns:a16="http://schemas.microsoft.com/office/drawing/2014/main" id="{61684052-80FD-4EE3-A23E-965EA5FBFAB4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Freeform: Shape 192">
                    <a:extLst>
                      <a:ext uri="{FF2B5EF4-FFF2-40B4-BE49-F238E27FC236}">
                        <a16:creationId xmlns:a16="http://schemas.microsoft.com/office/drawing/2014/main" id="{6307ED0A-CF66-4EE8-8518-0704E0C7F093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9" name="Teardrop 16">
                  <a:extLst>
                    <a:ext uri="{FF2B5EF4-FFF2-40B4-BE49-F238E27FC236}">
                      <a16:creationId xmlns:a16="http://schemas.microsoft.com/office/drawing/2014/main" id="{FAFE19A6-3755-4B78-B323-81F9BEB6BF57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DF9A035C-AC29-455B-BF9B-4F31CA0B8869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144E214A-D138-4706-B567-94D7F52CDD8C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1DA43170-5512-49C8-A0E4-90B6BE3C4793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9B7F9EA0-B6EF-48A8-83D7-D5A3AAC00C6B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EB37E4CC-AEBB-4639-9A35-E7959CBC61D3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29E7D86B-4828-4B52-9EE9-33CAB5FC8A31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064DCB2B-EF80-4D40-9505-A267183FF77B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2CAE860-94BD-4032-8543-C434EEFFC211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BC0A212A-E675-4D77-B68D-3767327CC284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64F5F1F-97D4-4286-AC3D-D144127A5130}"/>
                  </a:ext>
                </a:extLst>
              </p:cNvPr>
              <p:cNvGrpSpPr/>
              <p:nvPr/>
            </p:nvGrpSpPr>
            <p:grpSpPr>
              <a:xfrm rot="1487383" flipV="1">
                <a:off x="9005780" y="5622211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C806631C-6642-4653-8AE4-182159158242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FABCC2D6-7092-4501-B800-75C15BA9E771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00D86D56-DBB5-4D53-AC14-4EE0E8E1341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5" name="Freeform: Shape 174">
                    <a:extLst>
                      <a:ext uri="{FF2B5EF4-FFF2-40B4-BE49-F238E27FC236}">
                        <a16:creationId xmlns:a16="http://schemas.microsoft.com/office/drawing/2014/main" id="{E4C1801C-11CA-4BB7-88EB-E6B69F5AC6A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6" name="Freeform: Shape 175">
                    <a:extLst>
                      <a:ext uri="{FF2B5EF4-FFF2-40B4-BE49-F238E27FC236}">
                        <a16:creationId xmlns:a16="http://schemas.microsoft.com/office/drawing/2014/main" id="{6D14B43A-543A-42E9-818D-1F69D1E661F2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7" name="Freeform: Shape 176">
                    <a:extLst>
                      <a:ext uri="{FF2B5EF4-FFF2-40B4-BE49-F238E27FC236}">
                        <a16:creationId xmlns:a16="http://schemas.microsoft.com/office/drawing/2014/main" id="{0117B80A-89A9-42C0-A8BF-18DB8A3C19AB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63" name="Teardrop 16">
                  <a:extLst>
                    <a:ext uri="{FF2B5EF4-FFF2-40B4-BE49-F238E27FC236}">
                      <a16:creationId xmlns:a16="http://schemas.microsoft.com/office/drawing/2014/main" id="{960710A3-AEA7-437B-89C4-83BA32C1EA88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520E45C6-6693-4724-94E9-81DA7065A486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3933D7DD-31D6-48CA-B866-F2611BAA5333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9FD789A6-54FE-4554-A5F1-583C647EDC15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FD1A980C-CF55-4CA5-B14B-B423653FDC8B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1AE63B0E-3548-45C8-AFFA-1465FF15390E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92F27B9-2F7F-44D2-9D38-EAE9BC659125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3C92BFFC-D448-490C-B356-731D2CD88874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E29F4AA8-A979-4EF2-ABEF-ED026A10B065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BAE7BF59-F8BD-42A0-9FEC-136B1E55D190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06211A5-CABF-44C0-8318-410DEAF84117}"/>
                  </a:ext>
                </a:extLst>
              </p:cNvPr>
              <p:cNvGrpSpPr/>
              <p:nvPr/>
            </p:nvGrpSpPr>
            <p:grpSpPr>
              <a:xfrm rot="1487383" flipV="1">
                <a:off x="9396188" y="5947272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70016A9E-693A-4A2F-A110-980B0AC3944C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504D483B-C760-4575-B51A-DE282160586C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" name="Freeform: Shape 157">
                    <a:extLst>
                      <a:ext uri="{FF2B5EF4-FFF2-40B4-BE49-F238E27FC236}">
                        <a16:creationId xmlns:a16="http://schemas.microsoft.com/office/drawing/2014/main" id="{BBD02904-2C39-4AB3-ACD3-60A0208ABC5D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9" name="Freeform: Shape 158">
                    <a:extLst>
                      <a:ext uri="{FF2B5EF4-FFF2-40B4-BE49-F238E27FC236}">
                        <a16:creationId xmlns:a16="http://schemas.microsoft.com/office/drawing/2014/main" id="{AC562BFE-F30E-4B82-95BC-E9F537D8D62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0" name="Freeform: Shape 159">
                    <a:extLst>
                      <a:ext uri="{FF2B5EF4-FFF2-40B4-BE49-F238E27FC236}">
                        <a16:creationId xmlns:a16="http://schemas.microsoft.com/office/drawing/2014/main" id="{C36757A3-282D-4A60-84FE-00693D72ED69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: Shape 160">
                    <a:extLst>
                      <a:ext uri="{FF2B5EF4-FFF2-40B4-BE49-F238E27FC236}">
                        <a16:creationId xmlns:a16="http://schemas.microsoft.com/office/drawing/2014/main" id="{51800AA2-C6B6-46C5-A07C-B3F6A6460BB6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7" name="Teardrop 16">
                  <a:extLst>
                    <a:ext uri="{FF2B5EF4-FFF2-40B4-BE49-F238E27FC236}">
                      <a16:creationId xmlns:a16="http://schemas.microsoft.com/office/drawing/2014/main" id="{835EE534-5C8F-4DDF-A939-6165A4E750C8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D0E05EBC-D23D-46A6-B3FA-37251573F646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A4C75A6-6FF6-4737-A875-F9EB2E4C2F87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A8836323-23A4-4C23-9BF2-3534AA28B192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FB594584-4C3F-4EC9-8F0E-279559C917EE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F20B654-3A67-4421-8F69-2327322AD491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E841726E-D063-46CE-8B4A-1E312F98A2E1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3A913AA2-2BC2-4B5C-AD5B-0C2E022399D0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6F09518D-9FDB-4602-BBE4-0B2B2AA21F78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F3CE25E1-9396-4F79-8556-67068F24A17F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3945577-BC9D-4DB2-A7E2-F5BE3CC22592}"/>
                  </a:ext>
                </a:extLst>
              </p:cNvPr>
              <p:cNvGrpSpPr/>
              <p:nvPr/>
            </p:nvGrpSpPr>
            <p:grpSpPr>
              <a:xfrm rot="1487383" flipV="1">
                <a:off x="9775089" y="5612960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7053C909-C43C-422C-B08A-3FD2EEAA03EC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A34FC884-32B9-4856-83EA-BA4D048091ED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83A172F9-D61D-4F6F-9E86-DF50FC88E33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FB9FD25B-4289-43DE-9FC6-28C3B752C1DE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D12B31DA-ABEA-4B3E-A65E-C4AEA19D7D68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6389D784-7F4B-4C51-8146-7577951FD983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1" name="Teardrop 16">
                  <a:extLst>
                    <a:ext uri="{FF2B5EF4-FFF2-40B4-BE49-F238E27FC236}">
                      <a16:creationId xmlns:a16="http://schemas.microsoft.com/office/drawing/2014/main" id="{7B8A76D5-C907-4329-A4F0-FE634B721A6D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3AF1EF78-361A-4998-B9DF-2EF3C76EE26C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4E33C50F-9F40-4DE4-8707-AB11D5910493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AB93A04D-E415-4609-A4FB-CAC908CDB42B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EF7A36D4-2F0E-474C-9292-320FACF602BD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F4DD2A25-46CF-4EF6-8D4F-C762C2479433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1560850-D8A1-483C-8DA6-33A38823E52A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08C8E001-FF72-49C9-902C-6C08B57F809F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325497D0-447A-4A84-80EA-091AD0F54FF7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C01468C5-FEEC-449A-B5E3-31D103AEF03E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79B4128-1326-4BBC-B464-E8862361336A}"/>
                  </a:ext>
                </a:extLst>
              </p:cNvPr>
              <p:cNvGrpSpPr/>
              <p:nvPr/>
            </p:nvGrpSpPr>
            <p:grpSpPr>
              <a:xfrm rot="1487383" flipV="1">
                <a:off x="10228276" y="5972364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7EEE2E1D-8B03-4ABD-A3A2-614D466FD561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4BF2AAB6-C24B-4F1E-8E2E-F5B2CDB4221B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EF97BAA3-B8E9-4773-B69C-E1CEEE7E9A5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Freeform: Shape 126">
                    <a:extLst>
                      <a:ext uri="{FF2B5EF4-FFF2-40B4-BE49-F238E27FC236}">
                        <a16:creationId xmlns:a16="http://schemas.microsoft.com/office/drawing/2014/main" id="{60880691-FC3F-4ADF-818E-6B37ADF5670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Freeform: Shape 127">
                    <a:extLst>
                      <a:ext uri="{FF2B5EF4-FFF2-40B4-BE49-F238E27FC236}">
                        <a16:creationId xmlns:a16="http://schemas.microsoft.com/office/drawing/2014/main" id="{523FF9DB-C50C-4B92-A23A-2026F7B6DCF6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BBDA93DD-8096-4D51-A499-201C25CD4D65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5" name="Teardrop 16">
                  <a:extLst>
                    <a:ext uri="{FF2B5EF4-FFF2-40B4-BE49-F238E27FC236}">
                      <a16:creationId xmlns:a16="http://schemas.microsoft.com/office/drawing/2014/main" id="{1685A9F2-2388-44A6-99DA-19F7AB9B756B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395076DE-8FE2-4941-9098-72CCC741128E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9AF3C29D-F967-4BD0-BCFE-64ECFCE52A5E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6DB0DE5A-E700-438A-9318-ADB45AF100E5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02E2675E-425C-41CD-8E29-8FBFDDCAB380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3C820A6A-99BB-4DEA-9484-09255E3F2C2C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271FCF15-9C34-4118-AE63-BDB75FE02228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7F1D7972-A6FE-4170-ACD0-1E26EAE019B3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2EA199D-9F37-49C7-8EB8-129AE48B4D52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1E6803E-E82B-4683-95AA-1A577E669CB3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385012C-4446-4EBA-9460-606D90C7E0C1}"/>
                  </a:ext>
                </a:extLst>
              </p:cNvPr>
              <p:cNvGrpSpPr/>
              <p:nvPr/>
            </p:nvGrpSpPr>
            <p:grpSpPr>
              <a:xfrm rot="1487383" flipV="1">
                <a:off x="7540062" y="5579562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D5548D68-52BF-48B0-8301-D99D775F6576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109" name="Freeform: Shape 108">
                    <a:extLst>
                      <a:ext uri="{FF2B5EF4-FFF2-40B4-BE49-F238E27FC236}">
                        <a16:creationId xmlns:a16="http://schemas.microsoft.com/office/drawing/2014/main" id="{90D75618-A0E8-45F9-8E8E-4895162E155E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A180AF97-B859-4176-9994-9F0B9FBCBB9A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57B0A2BB-9F8F-45CB-9D68-BBBFF6F04A09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2" name="Freeform: Shape 111">
                    <a:extLst>
                      <a:ext uri="{FF2B5EF4-FFF2-40B4-BE49-F238E27FC236}">
                        <a16:creationId xmlns:a16="http://schemas.microsoft.com/office/drawing/2014/main" id="{7173E4FF-3C03-47E9-B7A5-D029224E0F6E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3" name="Freeform: Shape 112">
                    <a:extLst>
                      <a:ext uri="{FF2B5EF4-FFF2-40B4-BE49-F238E27FC236}">
                        <a16:creationId xmlns:a16="http://schemas.microsoft.com/office/drawing/2014/main" id="{3D69FA96-5FC3-4B31-BACB-CB99B994479F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9" name="Teardrop 16">
                  <a:extLst>
                    <a:ext uri="{FF2B5EF4-FFF2-40B4-BE49-F238E27FC236}">
                      <a16:creationId xmlns:a16="http://schemas.microsoft.com/office/drawing/2014/main" id="{D0B34B05-FE61-4611-98DB-30D115D34825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CBBD7834-2F7B-4F59-8DFB-BCC55D1375F1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36A1DC48-03DB-4853-8622-B89C81794A24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AF5B3CEF-761E-4522-964C-C1411221C126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9445DBBD-A698-4112-900A-62164DE23F08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B73CF8BE-2948-49EA-B958-D9FB7C316429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448F1B15-02F0-4FA2-AD08-046A7255BF89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074647F4-4E74-4878-9A0F-2B65684F463A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D70C0DD1-C3B0-4166-B5C9-DE45B689445C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D5CE24DB-C9CF-46EE-A856-A1524E52F99E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8895387-65D6-4BD0-9365-BA231892E952}"/>
                  </a:ext>
                </a:extLst>
              </p:cNvPr>
              <p:cNvGrpSpPr/>
              <p:nvPr/>
            </p:nvGrpSpPr>
            <p:grpSpPr>
              <a:xfrm rot="1487383" flipV="1">
                <a:off x="7168812" y="5948994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DE6BB6E2-D619-469F-98FF-1033BCD6E365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9BCE5664-A66E-4468-9A37-19326D182D73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350C28F9-FC9E-40B6-8F61-405C0C7B2EF9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999A7D6E-3F68-4AAA-B503-42B888A4B8D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3845538D-724B-4797-8784-6A6B0B81AFFF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Freeform: Shape 96">
                    <a:extLst>
                      <a:ext uri="{FF2B5EF4-FFF2-40B4-BE49-F238E27FC236}">
                        <a16:creationId xmlns:a16="http://schemas.microsoft.com/office/drawing/2014/main" id="{CFACC75A-988C-4006-82E6-76760771DDFB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83" name="Teardrop 16">
                  <a:extLst>
                    <a:ext uri="{FF2B5EF4-FFF2-40B4-BE49-F238E27FC236}">
                      <a16:creationId xmlns:a16="http://schemas.microsoft.com/office/drawing/2014/main" id="{E9127E27-2372-46A5-96D6-36388887E7FA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02A4C3F2-E5C7-4B17-81E4-84FDC66934D6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E348C442-662B-40DC-9BA2-CD2174002108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1ECEC902-77E8-4E3C-B89E-F88362975C87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6F39BEDF-5406-44E4-ABF2-A12A6317BAD0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7E3D63FC-84F2-4A7C-B99A-07A8BD74C632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C13F6AC-2BBC-40CE-B1D3-790FB8CC96E6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16B8FAA3-43BF-43E4-9263-D82DA6A128E3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9FF569BF-5E79-4F7A-B0FE-D684C9FF8ECC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7E0DA9A-3DCA-4878-A746-0588BED737E9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F13A042-D44A-4636-AEFB-23726B5E0AB5}"/>
                  </a:ext>
                </a:extLst>
              </p:cNvPr>
              <p:cNvGrpSpPr/>
              <p:nvPr/>
            </p:nvGrpSpPr>
            <p:grpSpPr>
              <a:xfrm rot="1487383" flipV="1">
                <a:off x="10653989" y="5666380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0A4889FD-49C5-424B-8123-F37F54A16241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C473A0FB-ECAA-4335-BE28-E6CC67E6750B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EF93D60E-AC61-4297-861D-F2773149CBB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D1EBDE33-77DA-4424-ADAA-273FA4CAE0DA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2327CB92-B76A-499A-A665-AA452DC32DC5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E601247F-9D59-4FC1-B764-5BE2FA110605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7" name="Teardrop 16">
                  <a:extLst>
                    <a:ext uri="{FF2B5EF4-FFF2-40B4-BE49-F238E27FC236}">
                      <a16:creationId xmlns:a16="http://schemas.microsoft.com/office/drawing/2014/main" id="{14064C28-99C2-4D55-9CDA-351AE355AA50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E0A2A6EC-512F-4E1A-A305-2A1F30ED7C3A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A781987-97AC-49BC-822D-0CEFAEF72D7A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CEFB5317-EBD3-4580-833C-9A0CE2F55ED5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E6D90E8B-EA07-4348-9621-8AFA32B782B7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77A3AC9-82CF-4317-85D0-8F4C46A4A19C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C245F06-D03A-43D9-BE69-EA307E1D757C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8329EBFC-C60A-42C4-B7A8-061740BA051D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7448DC20-B000-4A6D-9DD8-A57D5EC1B22E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1BFB293C-0455-412A-A87F-C7C46A660742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0B374FD-3284-4E2E-B288-020AFBA414B9}"/>
                  </a:ext>
                </a:extLst>
              </p:cNvPr>
              <p:cNvGrpSpPr/>
              <p:nvPr/>
            </p:nvGrpSpPr>
            <p:grpSpPr>
              <a:xfrm rot="1487383" flipV="1">
                <a:off x="11075295" y="6025554"/>
                <a:ext cx="196979" cy="130478"/>
                <a:chOff x="3581271" y="3289300"/>
                <a:chExt cx="1486029" cy="984342"/>
              </a:xfrm>
              <a:grpFill/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6C17517-D3D5-4D92-B013-C763E978D997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  <a:grpFill/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88590EFA-FDAD-4FB2-ABDC-48EF5E2E677A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900E5FF3-C117-4DF3-B9CD-87E70B504B0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6F8DBA65-59E5-48AB-937F-DD98FAE8EAA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2DE8EBE9-502B-4017-B113-8FB2891BB193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1AC9C751-E3FE-4B21-84E9-64FFC4F7A84E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0" name="Teardrop 16">
                  <a:extLst>
                    <a:ext uri="{FF2B5EF4-FFF2-40B4-BE49-F238E27FC236}">
                      <a16:creationId xmlns:a16="http://schemas.microsoft.com/office/drawing/2014/main" id="{CBFB5D00-A106-462E-9232-75DA56AD448F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8AD81C7-E00D-4991-A9FD-F5ABE81B692F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D80C34D-44E0-4A76-AD95-7C47CC23929D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AEDE2DE-1153-4287-B2E9-8B9880D47ABF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DD7492A-B444-4F62-B230-87F326413DB2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03FCD2D-8347-469D-933E-8D2FF99D1B07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C98A81FA-CB40-40B5-AED0-7274B9E2484D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604968E-BF8D-4CE5-9B1C-58E7CC86A7D9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936F9F1A-D9BD-402D-B2BD-3ECFD1670676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BA52D46-534E-4345-9D77-75C9A2F32E8F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CBF8FBCB-2A5A-4536-9C16-584D31C035BD}"/>
              </a:ext>
            </a:extLst>
          </p:cNvPr>
          <p:cNvGrpSpPr/>
          <p:nvPr/>
        </p:nvGrpSpPr>
        <p:grpSpPr>
          <a:xfrm>
            <a:off x="161970" y="101600"/>
            <a:ext cx="1376544" cy="1664538"/>
            <a:chOff x="6769100" y="327207"/>
            <a:chExt cx="4981162" cy="6023298"/>
          </a:xfrm>
        </p:grpSpPr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81ECE30A-308A-496C-9ED8-A3B8518E794C}"/>
                </a:ext>
              </a:extLst>
            </p:cNvPr>
            <p:cNvGrpSpPr/>
            <p:nvPr/>
          </p:nvGrpSpPr>
          <p:grpSpPr>
            <a:xfrm>
              <a:off x="6769100" y="327207"/>
              <a:ext cx="4981162" cy="6023298"/>
              <a:chOff x="6904370" y="1428047"/>
              <a:chExt cx="2915492" cy="3525458"/>
            </a:xfrm>
          </p:grpSpPr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26E9B150-9F38-41AE-9C7D-5C8D49A56A8D}"/>
                  </a:ext>
                </a:extLst>
              </p:cNvPr>
              <p:cNvSpPr/>
              <p:nvPr/>
            </p:nvSpPr>
            <p:spPr>
              <a:xfrm>
                <a:off x="7505699" y="2587626"/>
                <a:ext cx="1708151" cy="10810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5" name="Diamond 10">
                <a:extLst>
                  <a:ext uri="{FF2B5EF4-FFF2-40B4-BE49-F238E27FC236}">
                    <a16:creationId xmlns:a16="http://schemas.microsoft.com/office/drawing/2014/main" id="{F00758B2-4BBA-4929-A246-2DA9871D4730}"/>
                  </a:ext>
                </a:extLst>
              </p:cNvPr>
              <p:cNvSpPr/>
              <p:nvPr/>
            </p:nvSpPr>
            <p:spPr>
              <a:xfrm rot="21082317">
                <a:off x="8211038" y="1428047"/>
                <a:ext cx="245449" cy="378085"/>
              </a:xfrm>
              <a:custGeom>
                <a:avLst/>
                <a:gdLst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92182 h 378085"/>
                  <a:gd name="connsiteX1" fmla="*/ 123678 w 245449"/>
                  <a:gd name="connsiteY1" fmla="*/ 0 h 378085"/>
                  <a:gd name="connsiteX2" fmla="*/ 245449 w 245449"/>
                  <a:gd name="connsiteY2" fmla="*/ 192182 h 378085"/>
                  <a:gd name="connsiteX3" fmla="*/ 122725 w 245449"/>
                  <a:gd name="connsiteY3" fmla="*/ 378085 h 378085"/>
                  <a:gd name="connsiteX4" fmla="*/ 0 w 245449"/>
                  <a:gd name="connsiteY4" fmla="*/ 192182 h 37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49" h="378085">
                    <a:moveTo>
                      <a:pt x="0" y="192182"/>
                    </a:moveTo>
                    <a:cubicBezTo>
                      <a:pt x="49872" y="28811"/>
                      <a:pt x="82770" y="61968"/>
                      <a:pt x="123678" y="0"/>
                    </a:cubicBezTo>
                    <a:cubicBezTo>
                      <a:pt x="164586" y="61968"/>
                      <a:pt x="234807" y="57735"/>
                      <a:pt x="245449" y="192182"/>
                    </a:cubicBezTo>
                    <a:cubicBezTo>
                      <a:pt x="204541" y="254150"/>
                      <a:pt x="220136" y="324690"/>
                      <a:pt x="122725" y="378085"/>
                    </a:cubicBezTo>
                    <a:cubicBezTo>
                      <a:pt x="34059" y="334562"/>
                      <a:pt x="40908" y="254150"/>
                      <a:pt x="0" y="1921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6" name="Rectangle: Rounded Corners 1025">
                <a:extLst>
                  <a:ext uri="{FF2B5EF4-FFF2-40B4-BE49-F238E27FC236}">
                    <a16:creationId xmlns:a16="http://schemas.microsoft.com/office/drawing/2014/main" id="{F6D97BC8-75A5-48D1-96FD-433A6982D2C3}"/>
                  </a:ext>
                </a:extLst>
              </p:cNvPr>
              <p:cNvSpPr/>
              <p:nvPr/>
            </p:nvSpPr>
            <p:spPr>
              <a:xfrm>
                <a:off x="8210550" y="1804501"/>
                <a:ext cx="298450" cy="6476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D660F79B-27E6-4042-9FAF-B82B20429ABE}"/>
                  </a:ext>
                </a:extLst>
              </p:cNvPr>
              <p:cNvSpPr/>
              <p:nvPr/>
            </p:nvSpPr>
            <p:spPr>
              <a:xfrm>
                <a:off x="7010400" y="3833529"/>
                <a:ext cx="2679700" cy="11199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8" name="Rectangle: Rounded Corners 6">
                <a:extLst>
                  <a:ext uri="{FF2B5EF4-FFF2-40B4-BE49-F238E27FC236}">
                    <a16:creationId xmlns:a16="http://schemas.microsoft.com/office/drawing/2014/main" id="{0CE21A60-DF18-44B2-8085-1F02CA3047FF}"/>
                  </a:ext>
                </a:extLst>
              </p:cNvPr>
              <p:cNvSpPr/>
              <p:nvPr/>
            </p:nvSpPr>
            <p:spPr>
              <a:xfrm>
                <a:off x="6904370" y="3675574"/>
                <a:ext cx="2915492" cy="691639"/>
              </a:xfrm>
              <a:custGeom>
                <a:avLst/>
                <a:gdLst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658557 w 2915480"/>
                  <a:gd name="connsiteY5" fmla="*/ 706027 h 706027"/>
                  <a:gd name="connsiteX6" fmla="*/ 256923 w 2915480"/>
                  <a:gd name="connsiteY6" fmla="*/ 706027 h 706027"/>
                  <a:gd name="connsiteX7" fmla="*/ 0 w 2915480"/>
                  <a:gd name="connsiteY7" fmla="*/ 449104 h 706027"/>
                  <a:gd name="connsiteX8" fmla="*/ 0 w 2915480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56923 w 2915587"/>
                  <a:gd name="connsiteY6" fmla="*/ 706027 h 706027"/>
                  <a:gd name="connsiteX7" fmla="*/ 0 w 2915587"/>
                  <a:gd name="connsiteY7" fmla="*/ 449104 h 706027"/>
                  <a:gd name="connsiteX8" fmla="*/ 0 w 2915587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620618 w 2915587"/>
                  <a:gd name="connsiteY6" fmla="*/ 534476 h 706027"/>
                  <a:gd name="connsiteX7" fmla="*/ 256923 w 2915587"/>
                  <a:gd name="connsiteY7" fmla="*/ 706027 h 706027"/>
                  <a:gd name="connsiteX8" fmla="*/ 0 w 2915587"/>
                  <a:gd name="connsiteY8" fmla="*/ 449104 h 706027"/>
                  <a:gd name="connsiteX9" fmla="*/ 0 w 2915587"/>
                  <a:gd name="connsiteY9" fmla="*/ 256923 h 706027"/>
                  <a:gd name="connsiteX0" fmla="*/ 0 w 2918713"/>
                  <a:gd name="connsiteY0" fmla="*/ 256923 h 706027"/>
                  <a:gd name="connsiteX1" fmla="*/ 256923 w 2918713"/>
                  <a:gd name="connsiteY1" fmla="*/ 0 h 706027"/>
                  <a:gd name="connsiteX2" fmla="*/ 2658557 w 2918713"/>
                  <a:gd name="connsiteY2" fmla="*/ 0 h 706027"/>
                  <a:gd name="connsiteX3" fmla="*/ 2915480 w 2918713"/>
                  <a:gd name="connsiteY3" fmla="*/ 256923 h 706027"/>
                  <a:gd name="connsiteX4" fmla="*/ 2915480 w 2918713"/>
                  <a:gd name="connsiteY4" fmla="*/ 449104 h 706027"/>
                  <a:gd name="connsiteX5" fmla="*/ 2806195 w 2918713"/>
                  <a:gd name="connsiteY5" fmla="*/ 648877 h 706027"/>
                  <a:gd name="connsiteX6" fmla="*/ 2620618 w 2918713"/>
                  <a:gd name="connsiteY6" fmla="*/ 534476 h 706027"/>
                  <a:gd name="connsiteX7" fmla="*/ 256923 w 2918713"/>
                  <a:gd name="connsiteY7" fmla="*/ 706027 h 706027"/>
                  <a:gd name="connsiteX8" fmla="*/ 0 w 2918713"/>
                  <a:gd name="connsiteY8" fmla="*/ 449104 h 706027"/>
                  <a:gd name="connsiteX9" fmla="*/ 0 w 2918713"/>
                  <a:gd name="connsiteY9" fmla="*/ 256923 h 706027"/>
                  <a:gd name="connsiteX0" fmla="*/ 0 w 2922907"/>
                  <a:gd name="connsiteY0" fmla="*/ 256923 h 706027"/>
                  <a:gd name="connsiteX1" fmla="*/ 256923 w 2922907"/>
                  <a:gd name="connsiteY1" fmla="*/ 0 h 706027"/>
                  <a:gd name="connsiteX2" fmla="*/ 2658557 w 2922907"/>
                  <a:gd name="connsiteY2" fmla="*/ 0 h 706027"/>
                  <a:gd name="connsiteX3" fmla="*/ 2915480 w 2922907"/>
                  <a:gd name="connsiteY3" fmla="*/ 256923 h 706027"/>
                  <a:gd name="connsiteX4" fmla="*/ 2915480 w 2922907"/>
                  <a:gd name="connsiteY4" fmla="*/ 449104 h 706027"/>
                  <a:gd name="connsiteX5" fmla="*/ 2820483 w 2922907"/>
                  <a:gd name="connsiteY5" fmla="*/ 677452 h 706027"/>
                  <a:gd name="connsiteX6" fmla="*/ 2620618 w 2922907"/>
                  <a:gd name="connsiteY6" fmla="*/ 534476 h 706027"/>
                  <a:gd name="connsiteX7" fmla="*/ 256923 w 2922907"/>
                  <a:gd name="connsiteY7" fmla="*/ 706027 h 706027"/>
                  <a:gd name="connsiteX8" fmla="*/ 0 w 2922907"/>
                  <a:gd name="connsiteY8" fmla="*/ 449104 h 706027"/>
                  <a:gd name="connsiteX9" fmla="*/ 0 w 2922907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56923 w 2915480"/>
                  <a:gd name="connsiteY7" fmla="*/ 706027 h 706027"/>
                  <a:gd name="connsiteX8" fmla="*/ 0 w 2915480"/>
                  <a:gd name="connsiteY8" fmla="*/ 449104 h 706027"/>
                  <a:gd name="connsiteX9" fmla="*/ 0 w 2915480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56923 w 2915480"/>
                  <a:gd name="connsiteY8" fmla="*/ 706027 h 706027"/>
                  <a:gd name="connsiteX9" fmla="*/ 0 w 2915480"/>
                  <a:gd name="connsiteY9" fmla="*/ 449104 h 706027"/>
                  <a:gd name="connsiteX10" fmla="*/ 0 w 2915480"/>
                  <a:gd name="connsiteY10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256923 w 2915480"/>
                  <a:gd name="connsiteY9" fmla="*/ 706027 h 706027"/>
                  <a:gd name="connsiteX10" fmla="*/ 0 w 2915480"/>
                  <a:gd name="connsiteY10" fmla="*/ 449104 h 706027"/>
                  <a:gd name="connsiteX11" fmla="*/ 0 w 2915480"/>
                  <a:gd name="connsiteY11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256923 w 2915480"/>
                  <a:gd name="connsiteY10" fmla="*/ 706027 h 706027"/>
                  <a:gd name="connsiteX11" fmla="*/ 0 w 2915480"/>
                  <a:gd name="connsiteY11" fmla="*/ 449104 h 706027"/>
                  <a:gd name="connsiteX12" fmla="*/ 0 w 2915480"/>
                  <a:gd name="connsiteY12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256923 w 2915480"/>
                  <a:gd name="connsiteY11" fmla="*/ 706027 h 706027"/>
                  <a:gd name="connsiteX12" fmla="*/ 0 w 2915480"/>
                  <a:gd name="connsiteY12" fmla="*/ 449104 h 706027"/>
                  <a:gd name="connsiteX13" fmla="*/ 0 w 2915480"/>
                  <a:gd name="connsiteY13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256923 w 2915480"/>
                  <a:gd name="connsiteY12" fmla="*/ 706027 h 706027"/>
                  <a:gd name="connsiteX13" fmla="*/ 0 w 2915480"/>
                  <a:gd name="connsiteY13" fmla="*/ 449104 h 706027"/>
                  <a:gd name="connsiteX14" fmla="*/ 0 w 2915480"/>
                  <a:gd name="connsiteY14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256923 w 2915480"/>
                  <a:gd name="connsiteY13" fmla="*/ 706027 h 706027"/>
                  <a:gd name="connsiteX14" fmla="*/ 0 w 2915480"/>
                  <a:gd name="connsiteY14" fmla="*/ 449104 h 706027"/>
                  <a:gd name="connsiteX15" fmla="*/ 0 w 2915480"/>
                  <a:gd name="connsiteY15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256923 w 2915480"/>
                  <a:gd name="connsiteY14" fmla="*/ 706027 h 706027"/>
                  <a:gd name="connsiteX15" fmla="*/ 0 w 2915480"/>
                  <a:gd name="connsiteY15" fmla="*/ 449104 h 706027"/>
                  <a:gd name="connsiteX16" fmla="*/ 0 w 2915480"/>
                  <a:gd name="connsiteY16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256923 w 2915480"/>
                  <a:gd name="connsiteY15" fmla="*/ 706027 h 706027"/>
                  <a:gd name="connsiteX16" fmla="*/ 0 w 2915480"/>
                  <a:gd name="connsiteY16" fmla="*/ 449104 h 706027"/>
                  <a:gd name="connsiteX17" fmla="*/ 0 w 2915480"/>
                  <a:gd name="connsiteY17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56923 w 2915480"/>
                  <a:gd name="connsiteY16" fmla="*/ 706027 h 706027"/>
                  <a:gd name="connsiteX17" fmla="*/ 0 w 2915480"/>
                  <a:gd name="connsiteY17" fmla="*/ 449104 h 706027"/>
                  <a:gd name="connsiteX18" fmla="*/ 0 w 2915480"/>
                  <a:gd name="connsiteY18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77468 w 2915480"/>
                  <a:gd name="connsiteY16" fmla="*/ 558289 h 706027"/>
                  <a:gd name="connsiteX17" fmla="*/ 256923 w 2915480"/>
                  <a:gd name="connsiteY17" fmla="*/ 706027 h 706027"/>
                  <a:gd name="connsiteX18" fmla="*/ 0 w 2915480"/>
                  <a:gd name="connsiteY18" fmla="*/ 449104 h 706027"/>
                  <a:gd name="connsiteX19" fmla="*/ 0 w 2915480"/>
                  <a:gd name="connsiteY19" fmla="*/ 256923 h 706027"/>
                  <a:gd name="connsiteX0" fmla="*/ 0 w 2915480"/>
                  <a:gd name="connsiteY0" fmla="*/ 256923 h 691639"/>
                  <a:gd name="connsiteX1" fmla="*/ 256923 w 2915480"/>
                  <a:gd name="connsiteY1" fmla="*/ 0 h 691639"/>
                  <a:gd name="connsiteX2" fmla="*/ 2658557 w 2915480"/>
                  <a:gd name="connsiteY2" fmla="*/ 0 h 691639"/>
                  <a:gd name="connsiteX3" fmla="*/ 2915480 w 2915480"/>
                  <a:gd name="connsiteY3" fmla="*/ 256923 h 691639"/>
                  <a:gd name="connsiteX4" fmla="*/ 2915480 w 2915480"/>
                  <a:gd name="connsiteY4" fmla="*/ 449104 h 691639"/>
                  <a:gd name="connsiteX5" fmla="*/ 2820483 w 2915480"/>
                  <a:gd name="connsiteY5" fmla="*/ 677452 h 691639"/>
                  <a:gd name="connsiteX6" fmla="*/ 2620618 w 2915480"/>
                  <a:gd name="connsiteY6" fmla="*/ 534476 h 691639"/>
                  <a:gd name="connsiteX7" fmla="*/ 2406306 w 2915480"/>
                  <a:gd name="connsiteY7" fmla="*/ 691639 h 691639"/>
                  <a:gd name="connsiteX8" fmla="*/ 2153893 w 2915480"/>
                  <a:gd name="connsiteY8" fmla="*/ 548764 h 691639"/>
                  <a:gd name="connsiteX9" fmla="*/ 1939581 w 2915480"/>
                  <a:gd name="connsiteY9" fmla="*/ 686876 h 691639"/>
                  <a:gd name="connsiteX10" fmla="*/ 1687168 w 2915480"/>
                  <a:gd name="connsiteY10" fmla="*/ 567814 h 691639"/>
                  <a:gd name="connsiteX11" fmla="*/ 1463331 w 2915480"/>
                  <a:gd name="connsiteY11" fmla="*/ 677351 h 691639"/>
                  <a:gd name="connsiteX12" fmla="*/ 1215681 w 2915480"/>
                  <a:gd name="connsiteY12" fmla="*/ 558289 h 691639"/>
                  <a:gd name="connsiteX13" fmla="*/ 991843 w 2915480"/>
                  <a:gd name="connsiteY13" fmla="*/ 682114 h 691639"/>
                  <a:gd name="connsiteX14" fmla="*/ 753718 w 2915480"/>
                  <a:gd name="connsiteY14" fmla="*/ 558289 h 691639"/>
                  <a:gd name="connsiteX15" fmla="*/ 544168 w 2915480"/>
                  <a:gd name="connsiteY15" fmla="*/ 686876 h 691639"/>
                  <a:gd name="connsiteX16" fmla="*/ 277468 w 2915480"/>
                  <a:gd name="connsiteY16" fmla="*/ 558289 h 691639"/>
                  <a:gd name="connsiteX17" fmla="*/ 142623 w 2915480"/>
                  <a:gd name="connsiteY17" fmla="*/ 663164 h 691639"/>
                  <a:gd name="connsiteX18" fmla="*/ 0 w 2915480"/>
                  <a:gd name="connsiteY18" fmla="*/ 449104 h 691639"/>
                  <a:gd name="connsiteX19" fmla="*/ 0 w 2915480"/>
                  <a:gd name="connsiteY19" fmla="*/ 256923 h 691639"/>
                  <a:gd name="connsiteX0" fmla="*/ 1391 w 2916871"/>
                  <a:gd name="connsiteY0" fmla="*/ 256923 h 691639"/>
                  <a:gd name="connsiteX1" fmla="*/ 258314 w 2916871"/>
                  <a:gd name="connsiteY1" fmla="*/ 0 h 691639"/>
                  <a:gd name="connsiteX2" fmla="*/ 2659948 w 2916871"/>
                  <a:gd name="connsiteY2" fmla="*/ 0 h 691639"/>
                  <a:gd name="connsiteX3" fmla="*/ 2916871 w 2916871"/>
                  <a:gd name="connsiteY3" fmla="*/ 256923 h 691639"/>
                  <a:gd name="connsiteX4" fmla="*/ 2916871 w 2916871"/>
                  <a:gd name="connsiteY4" fmla="*/ 449104 h 691639"/>
                  <a:gd name="connsiteX5" fmla="*/ 2821874 w 2916871"/>
                  <a:gd name="connsiteY5" fmla="*/ 677452 h 691639"/>
                  <a:gd name="connsiteX6" fmla="*/ 2622009 w 2916871"/>
                  <a:gd name="connsiteY6" fmla="*/ 534476 h 691639"/>
                  <a:gd name="connsiteX7" fmla="*/ 2407697 w 2916871"/>
                  <a:gd name="connsiteY7" fmla="*/ 691639 h 691639"/>
                  <a:gd name="connsiteX8" fmla="*/ 2155284 w 2916871"/>
                  <a:gd name="connsiteY8" fmla="*/ 548764 h 691639"/>
                  <a:gd name="connsiteX9" fmla="*/ 1940972 w 2916871"/>
                  <a:gd name="connsiteY9" fmla="*/ 686876 h 691639"/>
                  <a:gd name="connsiteX10" fmla="*/ 1688559 w 2916871"/>
                  <a:gd name="connsiteY10" fmla="*/ 567814 h 691639"/>
                  <a:gd name="connsiteX11" fmla="*/ 1464722 w 2916871"/>
                  <a:gd name="connsiteY11" fmla="*/ 677351 h 691639"/>
                  <a:gd name="connsiteX12" fmla="*/ 1217072 w 2916871"/>
                  <a:gd name="connsiteY12" fmla="*/ 558289 h 691639"/>
                  <a:gd name="connsiteX13" fmla="*/ 993234 w 2916871"/>
                  <a:gd name="connsiteY13" fmla="*/ 682114 h 691639"/>
                  <a:gd name="connsiteX14" fmla="*/ 755109 w 2916871"/>
                  <a:gd name="connsiteY14" fmla="*/ 558289 h 691639"/>
                  <a:gd name="connsiteX15" fmla="*/ 545559 w 2916871"/>
                  <a:gd name="connsiteY15" fmla="*/ 686876 h 691639"/>
                  <a:gd name="connsiteX16" fmla="*/ 278859 w 2916871"/>
                  <a:gd name="connsiteY16" fmla="*/ 558289 h 691639"/>
                  <a:gd name="connsiteX17" fmla="*/ 120202 w 2916871"/>
                  <a:gd name="connsiteY17" fmla="*/ 658402 h 691639"/>
                  <a:gd name="connsiteX18" fmla="*/ 1391 w 2916871"/>
                  <a:gd name="connsiteY18" fmla="*/ 449104 h 691639"/>
                  <a:gd name="connsiteX19" fmla="*/ 1391 w 2916871"/>
                  <a:gd name="connsiteY19" fmla="*/ 256923 h 691639"/>
                  <a:gd name="connsiteX0" fmla="*/ 12 w 2915492"/>
                  <a:gd name="connsiteY0" fmla="*/ 256923 h 691639"/>
                  <a:gd name="connsiteX1" fmla="*/ 256935 w 2915492"/>
                  <a:gd name="connsiteY1" fmla="*/ 0 h 691639"/>
                  <a:gd name="connsiteX2" fmla="*/ 2658569 w 2915492"/>
                  <a:gd name="connsiteY2" fmla="*/ 0 h 691639"/>
                  <a:gd name="connsiteX3" fmla="*/ 2915492 w 2915492"/>
                  <a:gd name="connsiteY3" fmla="*/ 256923 h 691639"/>
                  <a:gd name="connsiteX4" fmla="*/ 2915492 w 2915492"/>
                  <a:gd name="connsiteY4" fmla="*/ 449104 h 691639"/>
                  <a:gd name="connsiteX5" fmla="*/ 2820495 w 2915492"/>
                  <a:gd name="connsiteY5" fmla="*/ 677452 h 691639"/>
                  <a:gd name="connsiteX6" fmla="*/ 2620630 w 2915492"/>
                  <a:gd name="connsiteY6" fmla="*/ 534476 h 691639"/>
                  <a:gd name="connsiteX7" fmla="*/ 2406318 w 2915492"/>
                  <a:gd name="connsiteY7" fmla="*/ 691639 h 691639"/>
                  <a:gd name="connsiteX8" fmla="*/ 2153905 w 2915492"/>
                  <a:gd name="connsiteY8" fmla="*/ 548764 h 691639"/>
                  <a:gd name="connsiteX9" fmla="*/ 1939593 w 2915492"/>
                  <a:gd name="connsiteY9" fmla="*/ 686876 h 691639"/>
                  <a:gd name="connsiteX10" fmla="*/ 1687180 w 2915492"/>
                  <a:gd name="connsiteY10" fmla="*/ 567814 h 691639"/>
                  <a:gd name="connsiteX11" fmla="*/ 1463343 w 2915492"/>
                  <a:gd name="connsiteY11" fmla="*/ 677351 h 691639"/>
                  <a:gd name="connsiteX12" fmla="*/ 1215693 w 2915492"/>
                  <a:gd name="connsiteY12" fmla="*/ 558289 h 691639"/>
                  <a:gd name="connsiteX13" fmla="*/ 991855 w 2915492"/>
                  <a:gd name="connsiteY13" fmla="*/ 682114 h 691639"/>
                  <a:gd name="connsiteX14" fmla="*/ 753730 w 2915492"/>
                  <a:gd name="connsiteY14" fmla="*/ 558289 h 691639"/>
                  <a:gd name="connsiteX15" fmla="*/ 544180 w 2915492"/>
                  <a:gd name="connsiteY15" fmla="*/ 686876 h 691639"/>
                  <a:gd name="connsiteX16" fmla="*/ 277480 w 2915492"/>
                  <a:gd name="connsiteY16" fmla="*/ 558289 h 691639"/>
                  <a:gd name="connsiteX17" fmla="*/ 137873 w 2915492"/>
                  <a:gd name="connsiteY17" fmla="*/ 653640 h 691639"/>
                  <a:gd name="connsiteX18" fmla="*/ 12 w 2915492"/>
                  <a:gd name="connsiteY18" fmla="*/ 449104 h 691639"/>
                  <a:gd name="connsiteX19" fmla="*/ 12 w 2915492"/>
                  <a:gd name="connsiteY19" fmla="*/ 256923 h 69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15492" h="691639">
                    <a:moveTo>
                      <a:pt x="12" y="256923"/>
                    </a:moveTo>
                    <a:cubicBezTo>
                      <a:pt x="12" y="115028"/>
                      <a:pt x="115040" y="0"/>
                      <a:pt x="256935" y="0"/>
                    </a:cubicBezTo>
                    <a:lnTo>
                      <a:pt x="2658569" y="0"/>
                    </a:lnTo>
                    <a:cubicBezTo>
                      <a:pt x="2800464" y="0"/>
                      <a:pt x="2915492" y="115028"/>
                      <a:pt x="2915492" y="256923"/>
                    </a:cubicBezTo>
                    <a:lnTo>
                      <a:pt x="2915492" y="449104"/>
                    </a:lnTo>
                    <a:cubicBezTo>
                      <a:pt x="2915492" y="590999"/>
                      <a:pt x="2890953" y="677452"/>
                      <a:pt x="2820495" y="677452"/>
                    </a:cubicBezTo>
                    <a:cubicBezTo>
                      <a:pt x="2771336" y="675831"/>
                      <a:pt x="2669789" y="536097"/>
                      <a:pt x="2620630" y="534476"/>
                    </a:cubicBezTo>
                    <a:cubicBezTo>
                      <a:pt x="2541255" y="537651"/>
                      <a:pt x="2485693" y="688464"/>
                      <a:pt x="2406318" y="691639"/>
                    </a:cubicBezTo>
                    <a:cubicBezTo>
                      <a:pt x="2314243" y="691639"/>
                      <a:pt x="2245980" y="548764"/>
                      <a:pt x="2153905" y="548764"/>
                    </a:cubicBezTo>
                    <a:cubicBezTo>
                      <a:pt x="2072943" y="555114"/>
                      <a:pt x="2020555" y="680526"/>
                      <a:pt x="1939593" y="686876"/>
                    </a:cubicBezTo>
                    <a:cubicBezTo>
                      <a:pt x="1853868" y="690051"/>
                      <a:pt x="1772905" y="564639"/>
                      <a:pt x="1687180" y="567814"/>
                    </a:cubicBezTo>
                    <a:cubicBezTo>
                      <a:pt x="1604630" y="574164"/>
                      <a:pt x="1545893" y="671001"/>
                      <a:pt x="1463343" y="677351"/>
                    </a:cubicBezTo>
                    <a:cubicBezTo>
                      <a:pt x="1382380" y="677351"/>
                      <a:pt x="1296656" y="558289"/>
                      <a:pt x="1215693" y="558289"/>
                    </a:cubicBezTo>
                    <a:cubicBezTo>
                      <a:pt x="1141080" y="566226"/>
                      <a:pt x="1066468" y="674177"/>
                      <a:pt x="991855" y="682114"/>
                    </a:cubicBezTo>
                    <a:cubicBezTo>
                      <a:pt x="925180" y="685289"/>
                      <a:pt x="820405" y="555114"/>
                      <a:pt x="753730" y="558289"/>
                    </a:cubicBezTo>
                    <a:cubicBezTo>
                      <a:pt x="683880" y="578926"/>
                      <a:pt x="614030" y="666239"/>
                      <a:pt x="544180" y="686876"/>
                    </a:cubicBezTo>
                    <a:cubicBezTo>
                      <a:pt x="461630" y="691639"/>
                      <a:pt x="360030" y="553526"/>
                      <a:pt x="277480" y="558289"/>
                    </a:cubicBezTo>
                    <a:lnTo>
                      <a:pt x="137873" y="653640"/>
                    </a:lnTo>
                    <a:cubicBezTo>
                      <a:pt x="-4022" y="653640"/>
                      <a:pt x="12" y="590999"/>
                      <a:pt x="12" y="449104"/>
                    </a:cubicBezTo>
                    <a:lnTo>
                      <a:pt x="12" y="256923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9" name="Rectangle: Rounded Corners 6">
                <a:extLst>
                  <a:ext uri="{FF2B5EF4-FFF2-40B4-BE49-F238E27FC236}">
                    <a16:creationId xmlns:a16="http://schemas.microsoft.com/office/drawing/2014/main" id="{ECF5D8B6-A021-44E3-B144-3659011A8F18}"/>
                  </a:ext>
                </a:extLst>
              </p:cNvPr>
              <p:cNvSpPr/>
              <p:nvPr/>
            </p:nvSpPr>
            <p:spPr>
              <a:xfrm>
                <a:off x="7400925" y="2427802"/>
                <a:ext cx="1920875" cy="721798"/>
              </a:xfrm>
              <a:custGeom>
                <a:avLst/>
                <a:gdLst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658557 w 2915480"/>
                  <a:gd name="connsiteY5" fmla="*/ 706027 h 706027"/>
                  <a:gd name="connsiteX6" fmla="*/ 256923 w 2915480"/>
                  <a:gd name="connsiteY6" fmla="*/ 706027 h 706027"/>
                  <a:gd name="connsiteX7" fmla="*/ 0 w 2915480"/>
                  <a:gd name="connsiteY7" fmla="*/ 449104 h 706027"/>
                  <a:gd name="connsiteX8" fmla="*/ 0 w 2915480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56923 w 2915587"/>
                  <a:gd name="connsiteY6" fmla="*/ 706027 h 706027"/>
                  <a:gd name="connsiteX7" fmla="*/ 0 w 2915587"/>
                  <a:gd name="connsiteY7" fmla="*/ 449104 h 706027"/>
                  <a:gd name="connsiteX8" fmla="*/ 0 w 2915587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620618 w 2915587"/>
                  <a:gd name="connsiteY6" fmla="*/ 534476 h 706027"/>
                  <a:gd name="connsiteX7" fmla="*/ 256923 w 2915587"/>
                  <a:gd name="connsiteY7" fmla="*/ 706027 h 706027"/>
                  <a:gd name="connsiteX8" fmla="*/ 0 w 2915587"/>
                  <a:gd name="connsiteY8" fmla="*/ 449104 h 706027"/>
                  <a:gd name="connsiteX9" fmla="*/ 0 w 2915587"/>
                  <a:gd name="connsiteY9" fmla="*/ 256923 h 706027"/>
                  <a:gd name="connsiteX0" fmla="*/ 0 w 2918713"/>
                  <a:gd name="connsiteY0" fmla="*/ 256923 h 706027"/>
                  <a:gd name="connsiteX1" fmla="*/ 256923 w 2918713"/>
                  <a:gd name="connsiteY1" fmla="*/ 0 h 706027"/>
                  <a:gd name="connsiteX2" fmla="*/ 2658557 w 2918713"/>
                  <a:gd name="connsiteY2" fmla="*/ 0 h 706027"/>
                  <a:gd name="connsiteX3" fmla="*/ 2915480 w 2918713"/>
                  <a:gd name="connsiteY3" fmla="*/ 256923 h 706027"/>
                  <a:gd name="connsiteX4" fmla="*/ 2915480 w 2918713"/>
                  <a:gd name="connsiteY4" fmla="*/ 449104 h 706027"/>
                  <a:gd name="connsiteX5" fmla="*/ 2806195 w 2918713"/>
                  <a:gd name="connsiteY5" fmla="*/ 648877 h 706027"/>
                  <a:gd name="connsiteX6" fmla="*/ 2620618 w 2918713"/>
                  <a:gd name="connsiteY6" fmla="*/ 534476 h 706027"/>
                  <a:gd name="connsiteX7" fmla="*/ 256923 w 2918713"/>
                  <a:gd name="connsiteY7" fmla="*/ 706027 h 706027"/>
                  <a:gd name="connsiteX8" fmla="*/ 0 w 2918713"/>
                  <a:gd name="connsiteY8" fmla="*/ 449104 h 706027"/>
                  <a:gd name="connsiteX9" fmla="*/ 0 w 2918713"/>
                  <a:gd name="connsiteY9" fmla="*/ 256923 h 706027"/>
                  <a:gd name="connsiteX0" fmla="*/ 0 w 2922907"/>
                  <a:gd name="connsiteY0" fmla="*/ 256923 h 706027"/>
                  <a:gd name="connsiteX1" fmla="*/ 256923 w 2922907"/>
                  <a:gd name="connsiteY1" fmla="*/ 0 h 706027"/>
                  <a:gd name="connsiteX2" fmla="*/ 2658557 w 2922907"/>
                  <a:gd name="connsiteY2" fmla="*/ 0 h 706027"/>
                  <a:gd name="connsiteX3" fmla="*/ 2915480 w 2922907"/>
                  <a:gd name="connsiteY3" fmla="*/ 256923 h 706027"/>
                  <a:gd name="connsiteX4" fmla="*/ 2915480 w 2922907"/>
                  <a:gd name="connsiteY4" fmla="*/ 449104 h 706027"/>
                  <a:gd name="connsiteX5" fmla="*/ 2820483 w 2922907"/>
                  <a:gd name="connsiteY5" fmla="*/ 677452 h 706027"/>
                  <a:gd name="connsiteX6" fmla="*/ 2620618 w 2922907"/>
                  <a:gd name="connsiteY6" fmla="*/ 534476 h 706027"/>
                  <a:gd name="connsiteX7" fmla="*/ 256923 w 2922907"/>
                  <a:gd name="connsiteY7" fmla="*/ 706027 h 706027"/>
                  <a:gd name="connsiteX8" fmla="*/ 0 w 2922907"/>
                  <a:gd name="connsiteY8" fmla="*/ 449104 h 706027"/>
                  <a:gd name="connsiteX9" fmla="*/ 0 w 2922907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56923 w 2915480"/>
                  <a:gd name="connsiteY7" fmla="*/ 706027 h 706027"/>
                  <a:gd name="connsiteX8" fmla="*/ 0 w 2915480"/>
                  <a:gd name="connsiteY8" fmla="*/ 449104 h 706027"/>
                  <a:gd name="connsiteX9" fmla="*/ 0 w 2915480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56923 w 2915480"/>
                  <a:gd name="connsiteY8" fmla="*/ 706027 h 706027"/>
                  <a:gd name="connsiteX9" fmla="*/ 0 w 2915480"/>
                  <a:gd name="connsiteY9" fmla="*/ 449104 h 706027"/>
                  <a:gd name="connsiteX10" fmla="*/ 0 w 2915480"/>
                  <a:gd name="connsiteY10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256923 w 2915480"/>
                  <a:gd name="connsiteY9" fmla="*/ 706027 h 706027"/>
                  <a:gd name="connsiteX10" fmla="*/ 0 w 2915480"/>
                  <a:gd name="connsiteY10" fmla="*/ 449104 h 706027"/>
                  <a:gd name="connsiteX11" fmla="*/ 0 w 2915480"/>
                  <a:gd name="connsiteY11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256923 w 2915480"/>
                  <a:gd name="connsiteY10" fmla="*/ 706027 h 706027"/>
                  <a:gd name="connsiteX11" fmla="*/ 0 w 2915480"/>
                  <a:gd name="connsiteY11" fmla="*/ 449104 h 706027"/>
                  <a:gd name="connsiteX12" fmla="*/ 0 w 2915480"/>
                  <a:gd name="connsiteY12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256923 w 2915480"/>
                  <a:gd name="connsiteY11" fmla="*/ 706027 h 706027"/>
                  <a:gd name="connsiteX12" fmla="*/ 0 w 2915480"/>
                  <a:gd name="connsiteY12" fmla="*/ 449104 h 706027"/>
                  <a:gd name="connsiteX13" fmla="*/ 0 w 2915480"/>
                  <a:gd name="connsiteY13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256923 w 2915480"/>
                  <a:gd name="connsiteY12" fmla="*/ 706027 h 706027"/>
                  <a:gd name="connsiteX13" fmla="*/ 0 w 2915480"/>
                  <a:gd name="connsiteY13" fmla="*/ 449104 h 706027"/>
                  <a:gd name="connsiteX14" fmla="*/ 0 w 2915480"/>
                  <a:gd name="connsiteY14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256923 w 2915480"/>
                  <a:gd name="connsiteY13" fmla="*/ 706027 h 706027"/>
                  <a:gd name="connsiteX14" fmla="*/ 0 w 2915480"/>
                  <a:gd name="connsiteY14" fmla="*/ 449104 h 706027"/>
                  <a:gd name="connsiteX15" fmla="*/ 0 w 2915480"/>
                  <a:gd name="connsiteY15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256923 w 2915480"/>
                  <a:gd name="connsiteY14" fmla="*/ 706027 h 706027"/>
                  <a:gd name="connsiteX15" fmla="*/ 0 w 2915480"/>
                  <a:gd name="connsiteY15" fmla="*/ 449104 h 706027"/>
                  <a:gd name="connsiteX16" fmla="*/ 0 w 2915480"/>
                  <a:gd name="connsiteY16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256923 w 2915480"/>
                  <a:gd name="connsiteY15" fmla="*/ 706027 h 706027"/>
                  <a:gd name="connsiteX16" fmla="*/ 0 w 2915480"/>
                  <a:gd name="connsiteY16" fmla="*/ 449104 h 706027"/>
                  <a:gd name="connsiteX17" fmla="*/ 0 w 2915480"/>
                  <a:gd name="connsiteY17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56923 w 2915480"/>
                  <a:gd name="connsiteY16" fmla="*/ 706027 h 706027"/>
                  <a:gd name="connsiteX17" fmla="*/ 0 w 2915480"/>
                  <a:gd name="connsiteY17" fmla="*/ 449104 h 706027"/>
                  <a:gd name="connsiteX18" fmla="*/ 0 w 2915480"/>
                  <a:gd name="connsiteY18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77468 w 2915480"/>
                  <a:gd name="connsiteY16" fmla="*/ 558289 h 706027"/>
                  <a:gd name="connsiteX17" fmla="*/ 256923 w 2915480"/>
                  <a:gd name="connsiteY17" fmla="*/ 706027 h 706027"/>
                  <a:gd name="connsiteX18" fmla="*/ 0 w 2915480"/>
                  <a:gd name="connsiteY18" fmla="*/ 449104 h 706027"/>
                  <a:gd name="connsiteX19" fmla="*/ 0 w 2915480"/>
                  <a:gd name="connsiteY19" fmla="*/ 256923 h 706027"/>
                  <a:gd name="connsiteX0" fmla="*/ 0 w 2915480"/>
                  <a:gd name="connsiteY0" fmla="*/ 256923 h 691639"/>
                  <a:gd name="connsiteX1" fmla="*/ 256923 w 2915480"/>
                  <a:gd name="connsiteY1" fmla="*/ 0 h 691639"/>
                  <a:gd name="connsiteX2" fmla="*/ 2658557 w 2915480"/>
                  <a:gd name="connsiteY2" fmla="*/ 0 h 691639"/>
                  <a:gd name="connsiteX3" fmla="*/ 2915480 w 2915480"/>
                  <a:gd name="connsiteY3" fmla="*/ 256923 h 691639"/>
                  <a:gd name="connsiteX4" fmla="*/ 2915480 w 2915480"/>
                  <a:gd name="connsiteY4" fmla="*/ 449104 h 691639"/>
                  <a:gd name="connsiteX5" fmla="*/ 2820483 w 2915480"/>
                  <a:gd name="connsiteY5" fmla="*/ 677452 h 691639"/>
                  <a:gd name="connsiteX6" fmla="*/ 2620618 w 2915480"/>
                  <a:gd name="connsiteY6" fmla="*/ 534476 h 691639"/>
                  <a:gd name="connsiteX7" fmla="*/ 2406306 w 2915480"/>
                  <a:gd name="connsiteY7" fmla="*/ 691639 h 691639"/>
                  <a:gd name="connsiteX8" fmla="*/ 2153893 w 2915480"/>
                  <a:gd name="connsiteY8" fmla="*/ 548764 h 691639"/>
                  <a:gd name="connsiteX9" fmla="*/ 1939581 w 2915480"/>
                  <a:gd name="connsiteY9" fmla="*/ 686876 h 691639"/>
                  <a:gd name="connsiteX10" fmla="*/ 1687168 w 2915480"/>
                  <a:gd name="connsiteY10" fmla="*/ 567814 h 691639"/>
                  <a:gd name="connsiteX11" fmla="*/ 1463331 w 2915480"/>
                  <a:gd name="connsiteY11" fmla="*/ 677351 h 691639"/>
                  <a:gd name="connsiteX12" fmla="*/ 1215681 w 2915480"/>
                  <a:gd name="connsiteY12" fmla="*/ 558289 h 691639"/>
                  <a:gd name="connsiteX13" fmla="*/ 991843 w 2915480"/>
                  <a:gd name="connsiteY13" fmla="*/ 682114 h 691639"/>
                  <a:gd name="connsiteX14" fmla="*/ 753718 w 2915480"/>
                  <a:gd name="connsiteY14" fmla="*/ 558289 h 691639"/>
                  <a:gd name="connsiteX15" fmla="*/ 544168 w 2915480"/>
                  <a:gd name="connsiteY15" fmla="*/ 686876 h 691639"/>
                  <a:gd name="connsiteX16" fmla="*/ 277468 w 2915480"/>
                  <a:gd name="connsiteY16" fmla="*/ 558289 h 691639"/>
                  <a:gd name="connsiteX17" fmla="*/ 142623 w 2915480"/>
                  <a:gd name="connsiteY17" fmla="*/ 663164 h 691639"/>
                  <a:gd name="connsiteX18" fmla="*/ 0 w 2915480"/>
                  <a:gd name="connsiteY18" fmla="*/ 449104 h 691639"/>
                  <a:gd name="connsiteX19" fmla="*/ 0 w 2915480"/>
                  <a:gd name="connsiteY19" fmla="*/ 256923 h 691639"/>
                  <a:gd name="connsiteX0" fmla="*/ 1391 w 2916871"/>
                  <a:gd name="connsiteY0" fmla="*/ 256923 h 691639"/>
                  <a:gd name="connsiteX1" fmla="*/ 258314 w 2916871"/>
                  <a:gd name="connsiteY1" fmla="*/ 0 h 691639"/>
                  <a:gd name="connsiteX2" fmla="*/ 2659948 w 2916871"/>
                  <a:gd name="connsiteY2" fmla="*/ 0 h 691639"/>
                  <a:gd name="connsiteX3" fmla="*/ 2916871 w 2916871"/>
                  <a:gd name="connsiteY3" fmla="*/ 256923 h 691639"/>
                  <a:gd name="connsiteX4" fmla="*/ 2916871 w 2916871"/>
                  <a:gd name="connsiteY4" fmla="*/ 449104 h 691639"/>
                  <a:gd name="connsiteX5" fmla="*/ 2821874 w 2916871"/>
                  <a:gd name="connsiteY5" fmla="*/ 677452 h 691639"/>
                  <a:gd name="connsiteX6" fmla="*/ 2622009 w 2916871"/>
                  <a:gd name="connsiteY6" fmla="*/ 534476 h 691639"/>
                  <a:gd name="connsiteX7" fmla="*/ 2407697 w 2916871"/>
                  <a:gd name="connsiteY7" fmla="*/ 691639 h 691639"/>
                  <a:gd name="connsiteX8" fmla="*/ 2155284 w 2916871"/>
                  <a:gd name="connsiteY8" fmla="*/ 548764 h 691639"/>
                  <a:gd name="connsiteX9" fmla="*/ 1940972 w 2916871"/>
                  <a:gd name="connsiteY9" fmla="*/ 686876 h 691639"/>
                  <a:gd name="connsiteX10" fmla="*/ 1688559 w 2916871"/>
                  <a:gd name="connsiteY10" fmla="*/ 567814 h 691639"/>
                  <a:gd name="connsiteX11" fmla="*/ 1464722 w 2916871"/>
                  <a:gd name="connsiteY11" fmla="*/ 677351 h 691639"/>
                  <a:gd name="connsiteX12" fmla="*/ 1217072 w 2916871"/>
                  <a:gd name="connsiteY12" fmla="*/ 558289 h 691639"/>
                  <a:gd name="connsiteX13" fmla="*/ 993234 w 2916871"/>
                  <a:gd name="connsiteY13" fmla="*/ 682114 h 691639"/>
                  <a:gd name="connsiteX14" fmla="*/ 755109 w 2916871"/>
                  <a:gd name="connsiteY14" fmla="*/ 558289 h 691639"/>
                  <a:gd name="connsiteX15" fmla="*/ 545559 w 2916871"/>
                  <a:gd name="connsiteY15" fmla="*/ 686876 h 691639"/>
                  <a:gd name="connsiteX16" fmla="*/ 278859 w 2916871"/>
                  <a:gd name="connsiteY16" fmla="*/ 558289 h 691639"/>
                  <a:gd name="connsiteX17" fmla="*/ 120202 w 2916871"/>
                  <a:gd name="connsiteY17" fmla="*/ 658402 h 691639"/>
                  <a:gd name="connsiteX18" fmla="*/ 1391 w 2916871"/>
                  <a:gd name="connsiteY18" fmla="*/ 449104 h 691639"/>
                  <a:gd name="connsiteX19" fmla="*/ 1391 w 2916871"/>
                  <a:gd name="connsiteY19" fmla="*/ 256923 h 691639"/>
                  <a:gd name="connsiteX0" fmla="*/ 12 w 2915492"/>
                  <a:gd name="connsiteY0" fmla="*/ 256923 h 691639"/>
                  <a:gd name="connsiteX1" fmla="*/ 256935 w 2915492"/>
                  <a:gd name="connsiteY1" fmla="*/ 0 h 691639"/>
                  <a:gd name="connsiteX2" fmla="*/ 2658569 w 2915492"/>
                  <a:gd name="connsiteY2" fmla="*/ 0 h 691639"/>
                  <a:gd name="connsiteX3" fmla="*/ 2915492 w 2915492"/>
                  <a:gd name="connsiteY3" fmla="*/ 256923 h 691639"/>
                  <a:gd name="connsiteX4" fmla="*/ 2915492 w 2915492"/>
                  <a:gd name="connsiteY4" fmla="*/ 449104 h 691639"/>
                  <a:gd name="connsiteX5" fmla="*/ 2820495 w 2915492"/>
                  <a:gd name="connsiteY5" fmla="*/ 677452 h 691639"/>
                  <a:gd name="connsiteX6" fmla="*/ 2620630 w 2915492"/>
                  <a:gd name="connsiteY6" fmla="*/ 534476 h 691639"/>
                  <a:gd name="connsiteX7" fmla="*/ 2406318 w 2915492"/>
                  <a:gd name="connsiteY7" fmla="*/ 691639 h 691639"/>
                  <a:gd name="connsiteX8" fmla="*/ 2153905 w 2915492"/>
                  <a:gd name="connsiteY8" fmla="*/ 548764 h 691639"/>
                  <a:gd name="connsiteX9" fmla="*/ 1939593 w 2915492"/>
                  <a:gd name="connsiteY9" fmla="*/ 686876 h 691639"/>
                  <a:gd name="connsiteX10" fmla="*/ 1687180 w 2915492"/>
                  <a:gd name="connsiteY10" fmla="*/ 567814 h 691639"/>
                  <a:gd name="connsiteX11" fmla="*/ 1463343 w 2915492"/>
                  <a:gd name="connsiteY11" fmla="*/ 677351 h 691639"/>
                  <a:gd name="connsiteX12" fmla="*/ 1215693 w 2915492"/>
                  <a:gd name="connsiteY12" fmla="*/ 558289 h 691639"/>
                  <a:gd name="connsiteX13" fmla="*/ 991855 w 2915492"/>
                  <a:gd name="connsiteY13" fmla="*/ 682114 h 691639"/>
                  <a:gd name="connsiteX14" fmla="*/ 753730 w 2915492"/>
                  <a:gd name="connsiteY14" fmla="*/ 558289 h 691639"/>
                  <a:gd name="connsiteX15" fmla="*/ 544180 w 2915492"/>
                  <a:gd name="connsiteY15" fmla="*/ 686876 h 691639"/>
                  <a:gd name="connsiteX16" fmla="*/ 277480 w 2915492"/>
                  <a:gd name="connsiteY16" fmla="*/ 558289 h 691639"/>
                  <a:gd name="connsiteX17" fmla="*/ 137873 w 2915492"/>
                  <a:gd name="connsiteY17" fmla="*/ 653640 h 691639"/>
                  <a:gd name="connsiteX18" fmla="*/ 12 w 2915492"/>
                  <a:gd name="connsiteY18" fmla="*/ 449104 h 691639"/>
                  <a:gd name="connsiteX19" fmla="*/ 12 w 2915492"/>
                  <a:gd name="connsiteY19" fmla="*/ 256923 h 69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15492" h="691639">
                    <a:moveTo>
                      <a:pt x="12" y="256923"/>
                    </a:moveTo>
                    <a:cubicBezTo>
                      <a:pt x="12" y="115028"/>
                      <a:pt x="115040" y="0"/>
                      <a:pt x="256935" y="0"/>
                    </a:cubicBezTo>
                    <a:lnTo>
                      <a:pt x="2658569" y="0"/>
                    </a:lnTo>
                    <a:cubicBezTo>
                      <a:pt x="2800464" y="0"/>
                      <a:pt x="2915492" y="115028"/>
                      <a:pt x="2915492" y="256923"/>
                    </a:cubicBezTo>
                    <a:lnTo>
                      <a:pt x="2915492" y="449104"/>
                    </a:lnTo>
                    <a:cubicBezTo>
                      <a:pt x="2915492" y="590999"/>
                      <a:pt x="2890953" y="677452"/>
                      <a:pt x="2820495" y="677452"/>
                    </a:cubicBezTo>
                    <a:cubicBezTo>
                      <a:pt x="2771336" y="675831"/>
                      <a:pt x="2669789" y="536097"/>
                      <a:pt x="2620630" y="534476"/>
                    </a:cubicBezTo>
                    <a:cubicBezTo>
                      <a:pt x="2541255" y="537651"/>
                      <a:pt x="2485693" y="688464"/>
                      <a:pt x="2406318" y="691639"/>
                    </a:cubicBezTo>
                    <a:cubicBezTo>
                      <a:pt x="2314243" y="691639"/>
                      <a:pt x="2245980" y="548764"/>
                      <a:pt x="2153905" y="548764"/>
                    </a:cubicBezTo>
                    <a:cubicBezTo>
                      <a:pt x="2072943" y="555114"/>
                      <a:pt x="2020555" y="680526"/>
                      <a:pt x="1939593" y="686876"/>
                    </a:cubicBezTo>
                    <a:cubicBezTo>
                      <a:pt x="1853868" y="690051"/>
                      <a:pt x="1772905" y="564639"/>
                      <a:pt x="1687180" y="567814"/>
                    </a:cubicBezTo>
                    <a:cubicBezTo>
                      <a:pt x="1604630" y="574164"/>
                      <a:pt x="1545893" y="671001"/>
                      <a:pt x="1463343" y="677351"/>
                    </a:cubicBezTo>
                    <a:cubicBezTo>
                      <a:pt x="1382380" y="677351"/>
                      <a:pt x="1296656" y="558289"/>
                      <a:pt x="1215693" y="558289"/>
                    </a:cubicBezTo>
                    <a:cubicBezTo>
                      <a:pt x="1141080" y="566226"/>
                      <a:pt x="1066468" y="674177"/>
                      <a:pt x="991855" y="682114"/>
                    </a:cubicBezTo>
                    <a:cubicBezTo>
                      <a:pt x="925180" y="685289"/>
                      <a:pt x="820405" y="555114"/>
                      <a:pt x="753730" y="558289"/>
                    </a:cubicBezTo>
                    <a:cubicBezTo>
                      <a:pt x="683880" y="578926"/>
                      <a:pt x="614030" y="666239"/>
                      <a:pt x="544180" y="686876"/>
                    </a:cubicBezTo>
                    <a:cubicBezTo>
                      <a:pt x="461630" y="691639"/>
                      <a:pt x="360030" y="553526"/>
                      <a:pt x="277480" y="558289"/>
                    </a:cubicBezTo>
                    <a:lnTo>
                      <a:pt x="137873" y="653640"/>
                    </a:lnTo>
                    <a:cubicBezTo>
                      <a:pt x="-4022" y="653640"/>
                      <a:pt x="12" y="590999"/>
                      <a:pt x="12" y="449104"/>
                    </a:cubicBezTo>
                    <a:lnTo>
                      <a:pt x="12" y="256923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14B31BD-295E-4A73-9475-BAF5999DD953}"/>
                </a:ext>
              </a:extLst>
            </p:cNvPr>
            <p:cNvGrpSpPr/>
            <p:nvPr/>
          </p:nvGrpSpPr>
          <p:grpSpPr>
            <a:xfrm>
              <a:off x="8085182" y="3372612"/>
              <a:ext cx="2447042" cy="569964"/>
              <a:chOff x="8085182" y="3372612"/>
              <a:chExt cx="2447042" cy="569964"/>
            </a:xfrm>
          </p:grpSpPr>
          <p:grpSp>
            <p:nvGrpSpPr>
              <p:cNvPr id="905" name="Group 904">
                <a:extLst>
                  <a:ext uri="{FF2B5EF4-FFF2-40B4-BE49-F238E27FC236}">
                    <a16:creationId xmlns:a16="http://schemas.microsoft.com/office/drawing/2014/main" id="{4030BB36-C4D8-4B0F-A674-9D000BFC761D}"/>
                  </a:ext>
                </a:extLst>
              </p:cNvPr>
              <p:cNvGrpSpPr/>
              <p:nvPr/>
            </p:nvGrpSpPr>
            <p:grpSpPr>
              <a:xfrm rot="1487383" flipV="1">
                <a:off x="8740224" y="3774865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1008" name="Group 1007">
                  <a:extLst>
                    <a:ext uri="{FF2B5EF4-FFF2-40B4-BE49-F238E27FC236}">
                      <a16:creationId xmlns:a16="http://schemas.microsoft.com/office/drawing/2014/main" id="{A859060F-5DDA-49AF-81F9-70D60801C29B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1019" name="Freeform: Shape 1018">
                    <a:extLst>
                      <a:ext uri="{FF2B5EF4-FFF2-40B4-BE49-F238E27FC236}">
                        <a16:creationId xmlns:a16="http://schemas.microsoft.com/office/drawing/2014/main" id="{3DE41D9B-700A-4FC1-B706-962610FFF885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0" name="Freeform: Shape 1019">
                    <a:extLst>
                      <a:ext uri="{FF2B5EF4-FFF2-40B4-BE49-F238E27FC236}">
                        <a16:creationId xmlns:a16="http://schemas.microsoft.com/office/drawing/2014/main" id="{4C3A0AD1-AF5A-42F8-A213-80AF3B2EC65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1" name="Freeform: Shape 1020">
                    <a:extLst>
                      <a:ext uri="{FF2B5EF4-FFF2-40B4-BE49-F238E27FC236}">
                        <a16:creationId xmlns:a16="http://schemas.microsoft.com/office/drawing/2014/main" id="{A5A61983-6567-402B-99DC-20D6120F9ADA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2" name="Freeform: Shape 1021">
                    <a:extLst>
                      <a:ext uri="{FF2B5EF4-FFF2-40B4-BE49-F238E27FC236}">
                        <a16:creationId xmlns:a16="http://schemas.microsoft.com/office/drawing/2014/main" id="{AACA3D4B-CC59-404B-B536-01E52A951243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3" name="Freeform: Shape 1022">
                    <a:extLst>
                      <a:ext uri="{FF2B5EF4-FFF2-40B4-BE49-F238E27FC236}">
                        <a16:creationId xmlns:a16="http://schemas.microsoft.com/office/drawing/2014/main" id="{DD2D0505-7568-4224-8AE7-13A6C67AFA54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09" name="Teardrop 16">
                  <a:extLst>
                    <a:ext uri="{FF2B5EF4-FFF2-40B4-BE49-F238E27FC236}">
                      <a16:creationId xmlns:a16="http://schemas.microsoft.com/office/drawing/2014/main" id="{2822E648-6B91-4339-988F-50700E309E90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0" name="Oval 1009">
                  <a:extLst>
                    <a:ext uri="{FF2B5EF4-FFF2-40B4-BE49-F238E27FC236}">
                      <a16:creationId xmlns:a16="http://schemas.microsoft.com/office/drawing/2014/main" id="{E618E8BA-AC60-4CA5-A26E-0FCCEA990F93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1" name="Oval 1010">
                  <a:extLst>
                    <a:ext uri="{FF2B5EF4-FFF2-40B4-BE49-F238E27FC236}">
                      <a16:creationId xmlns:a16="http://schemas.microsoft.com/office/drawing/2014/main" id="{F7183F5A-6728-4AB8-8ACF-1F6AF349E9DB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DD3BC189-D8CF-4F5E-8975-3E730879C0B5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Oval 1012">
                  <a:extLst>
                    <a:ext uri="{FF2B5EF4-FFF2-40B4-BE49-F238E27FC236}">
                      <a16:creationId xmlns:a16="http://schemas.microsoft.com/office/drawing/2014/main" id="{F3DDDEB5-CD97-4AD6-AE3E-4FD58FCA823D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89AA45B9-32D6-4263-85C5-7EFD93E735A2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5" name="Oval 1014">
                  <a:extLst>
                    <a:ext uri="{FF2B5EF4-FFF2-40B4-BE49-F238E27FC236}">
                      <a16:creationId xmlns:a16="http://schemas.microsoft.com/office/drawing/2014/main" id="{944A3A8C-2965-4B57-AC34-0C933B56A496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6" name="Oval 1015">
                  <a:extLst>
                    <a:ext uri="{FF2B5EF4-FFF2-40B4-BE49-F238E27FC236}">
                      <a16:creationId xmlns:a16="http://schemas.microsoft.com/office/drawing/2014/main" id="{57B083CF-F456-4E20-B0E1-1C34038BE044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7" name="Oval 1016">
                  <a:extLst>
                    <a:ext uri="{FF2B5EF4-FFF2-40B4-BE49-F238E27FC236}">
                      <a16:creationId xmlns:a16="http://schemas.microsoft.com/office/drawing/2014/main" id="{A088CD56-EEE1-4271-842F-2A5DBD1B19D7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8" name="Oval 1017">
                  <a:extLst>
                    <a:ext uri="{FF2B5EF4-FFF2-40B4-BE49-F238E27FC236}">
                      <a16:creationId xmlns:a16="http://schemas.microsoft.com/office/drawing/2014/main" id="{D1F2FC15-AD55-4124-BE97-28AA941D41ED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06" name="Group 905">
                <a:extLst>
                  <a:ext uri="{FF2B5EF4-FFF2-40B4-BE49-F238E27FC236}">
                    <a16:creationId xmlns:a16="http://schemas.microsoft.com/office/drawing/2014/main" id="{3378D9A6-B28C-4E41-953C-D44415DD3A42}"/>
                  </a:ext>
                </a:extLst>
              </p:cNvPr>
              <p:cNvGrpSpPr/>
              <p:nvPr/>
            </p:nvGrpSpPr>
            <p:grpSpPr>
              <a:xfrm rot="1487383" flipV="1">
                <a:off x="8085182" y="3710719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992" name="Group 991">
                  <a:extLst>
                    <a:ext uri="{FF2B5EF4-FFF2-40B4-BE49-F238E27FC236}">
                      <a16:creationId xmlns:a16="http://schemas.microsoft.com/office/drawing/2014/main" id="{EE7B48F9-9C2E-44B7-A498-B7AE5DE4CF9E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1003" name="Freeform: Shape 1002">
                    <a:extLst>
                      <a:ext uri="{FF2B5EF4-FFF2-40B4-BE49-F238E27FC236}">
                        <a16:creationId xmlns:a16="http://schemas.microsoft.com/office/drawing/2014/main" id="{73AB0D27-2E60-40E0-B0E0-A48C14D4F994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4" name="Freeform: Shape 1003">
                    <a:extLst>
                      <a:ext uri="{FF2B5EF4-FFF2-40B4-BE49-F238E27FC236}">
                        <a16:creationId xmlns:a16="http://schemas.microsoft.com/office/drawing/2014/main" id="{DEFBDBD8-A9A2-4227-9E12-02E361DB369E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5" name="Freeform: Shape 1004">
                    <a:extLst>
                      <a:ext uri="{FF2B5EF4-FFF2-40B4-BE49-F238E27FC236}">
                        <a16:creationId xmlns:a16="http://schemas.microsoft.com/office/drawing/2014/main" id="{2E781E06-763C-41D8-9763-5CEB3926B049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6" name="Freeform: Shape 1005">
                    <a:extLst>
                      <a:ext uri="{FF2B5EF4-FFF2-40B4-BE49-F238E27FC236}">
                        <a16:creationId xmlns:a16="http://schemas.microsoft.com/office/drawing/2014/main" id="{7A93D319-432A-4DE8-8C9B-8F3560DBDBB3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7" name="Freeform: Shape 1006">
                    <a:extLst>
                      <a:ext uri="{FF2B5EF4-FFF2-40B4-BE49-F238E27FC236}">
                        <a16:creationId xmlns:a16="http://schemas.microsoft.com/office/drawing/2014/main" id="{8A3BE642-B00D-4807-B82C-7FC4AAF1BD7E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93" name="Teardrop 16">
                  <a:extLst>
                    <a:ext uri="{FF2B5EF4-FFF2-40B4-BE49-F238E27FC236}">
                      <a16:creationId xmlns:a16="http://schemas.microsoft.com/office/drawing/2014/main" id="{413C86B3-2600-4316-8437-9B2435612D92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370DAC01-8D9C-4B0C-9AB9-09D6E0FBDA1A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5" name="Oval 994">
                  <a:extLst>
                    <a:ext uri="{FF2B5EF4-FFF2-40B4-BE49-F238E27FC236}">
                      <a16:creationId xmlns:a16="http://schemas.microsoft.com/office/drawing/2014/main" id="{6D58AE18-9662-4B96-9116-D12E6F580CF2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6" name="Oval 995">
                  <a:extLst>
                    <a:ext uri="{FF2B5EF4-FFF2-40B4-BE49-F238E27FC236}">
                      <a16:creationId xmlns:a16="http://schemas.microsoft.com/office/drawing/2014/main" id="{86D45EA6-BD7D-44AF-AC73-DC700E6ADD67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7" name="Oval 996">
                  <a:extLst>
                    <a:ext uri="{FF2B5EF4-FFF2-40B4-BE49-F238E27FC236}">
                      <a16:creationId xmlns:a16="http://schemas.microsoft.com/office/drawing/2014/main" id="{1A1F6131-2DC7-47BC-B630-4CE98B8A7729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8" name="Oval 997">
                  <a:extLst>
                    <a:ext uri="{FF2B5EF4-FFF2-40B4-BE49-F238E27FC236}">
                      <a16:creationId xmlns:a16="http://schemas.microsoft.com/office/drawing/2014/main" id="{6181D854-9F1A-4CA1-9B5B-FBE67CF74675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9" name="Oval 998">
                  <a:extLst>
                    <a:ext uri="{FF2B5EF4-FFF2-40B4-BE49-F238E27FC236}">
                      <a16:creationId xmlns:a16="http://schemas.microsoft.com/office/drawing/2014/main" id="{99BBB0CC-868F-4C54-B672-C30D80D0D271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0" name="Oval 999">
                  <a:extLst>
                    <a:ext uri="{FF2B5EF4-FFF2-40B4-BE49-F238E27FC236}">
                      <a16:creationId xmlns:a16="http://schemas.microsoft.com/office/drawing/2014/main" id="{E7CF0B6B-E4F9-4C45-9C69-B860DFAE94B3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1" name="Oval 1000">
                  <a:extLst>
                    <a:ext uri="{FF2B5EF4-FFF2-40B4-BE49-F238E27FC236}">
                      <a16:creationId xmlns:a16="http://schemas.microsoft.com/office/drawing/2014/main" id="{9A621B36-2AD7-4339-BE99-EA1EC154CEA1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2" name="Oval 1001">
                  <a:extLst>
                    <a:ext uri="{FF2B5EF4-FFF2-40B4-BE49-F238E27FC236}">
                      <a16:creationId xmlns:a16="http://schemas.microsoft.com/office/drawing/2014/main" id="{C2264359-6C2C-45F9-BD4D-E7DC9A0B80E8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07" name="Group 906">
                <a:extLst>
                  <a:ext uri="{FF2B5EF4-FFF2-40B4-BE49-F238E27FC236}">
                    <a16:creationId xmlns:a16="http://schemas.microsoft.com/office/drawing/2014/main" id="{D70980DD-C612-423B-873D-3C506B3DF688}"/>
                  </a:ext>
                </a:extLst>
              </p:cNvPr>
              <p:cNvGrpSpPr/>
              <p:nvPr/>
            </p:nvGrpSpPr>
            <p:grpSpPr>
              <a:xfrm rot="1487383" flipV="1">
                <a:off x="8364582" y="337261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976" name="Group 975">
                  <a:extLst>
                    <a:ext uri="{FF2B5EF4-FFF2-40B4-BE49-F238E27FC236}">
                      <a16:creationId xmlns:a16="http://schemas.microsoft.com/office/drawing/2014/main" id="{AB38C902-9FCA-493B-A22D-3DBAC60C66D2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987" name="Freeform: Shape 986">
                    <a:extLst>
                      <a:ext uri="{FF2B5EF4-FFF2-40B4-BE49-F238E27FC236}">
                        <a16:creationId xmlns:a16="http://schemas.microsoft.com/office/drawing/2014/main" id="{6B2FCC88-9F99-4EE9-B175-943BD555E90E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8" name="Freeform: Shape 987">
                    <a:extLst>
                      <a:ext uri="{FF2B5EF4-FFF2-40B4-BE49-F238E27FC236}">
                        <a16:creationId xmlns:a16="http://schemas.microsoft.com/office/drawing/2014/main" id="{0991B43B-B4D4-4F73-8943-66FF665B216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9" name="Freeform: Shape 988">
                    <a:extLst>
                      <a:ext uri="{FF2B5EF4-FFF2-40B4-BE49-F238E27FC236}">
                        <a16:creationId xmlns:a16="http://schemas.microsoft.com/office/drawing/2014/main" id="{52B2478C-62F6-4914-9922-C249C301AB4D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0" name="Freeform: Shape 989">
                    <a:extLst>
                      <a:ext uri="{FF2B5EF4-FFF2-40B4-BE49-F238E27FC236}">
                        <a16:creationId xmlns:a16="http://schemas.microsoft.com/office/drawing/2014/main" id="{08105E59-F783-4A3A-B203-FC2C90285F34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1" name="Freeform: Shape 990">
                    <a:extLst>
                      <a:ext uri="{FF2B5EF4-FFF2-40B4-BE49-F238E27FC236}">
                        <a16:creationId xmlns:a16="http://schemas.microsoft.com/office/drawing/2014/main" id="{482E2E55-F7C5-4D6F-825E-F1153A989E5C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77" name="Teardrop 16">
                  <a:extLst>
                    <a:ext uri="{FF2B5EF4-FFF2-40B4-BE49-F238E27FC236}">
                      <a16:creationId xmlns:a16="http://schemas.microsoft.com/office/drawing/2014/main" id="{A72751C4-ACD4-47AD-A61A-B5EC9568306F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8" name="Oval 977">
                  <a:extLst>
                    <a:ext uri="{FF2B5EF4-FFF2-40B4-BE49-F238E27FC236}">
                      <a16:creationId xmlns:a16="http://schemas.microsoft.com/office/drawing/2014/main" id="{45BDD42A-CAC6-4ABB-A182-C62A2A4328B0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9" name="Oval 978">
                  <a:extLst>
                    <a:ext uri="{FF2B5EF4-FFF2-40B4-BE49-F238E27FC236}">
                      <a16:creationId xmlns:a16="http://schemas.microsoft.com/office/drawing/2014/main" id="{5F3660D5-4465-4C88-877D-0EA7F06217B4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0" name="Oval 979">
                  <a:extLst>
                    <a:ext uri="{FF2B5EF4-FFF2-40B4-BE49-F238E27FC236}">
                      <a16:creationId xmlns:a16="http://schemas.microsoft.com/office/drawing/2014/main" id="{8EC3B37C-C3C4-4ACB-8636-61A62E2A9802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1" name="Oval 980">
                  <a:extLst>
                    <a:ext uri="{FF2B5EF4-FFF2-40B4-BE49-F238E27FC236}">
                      <a16:creationId xmlns:a16="http://schemas.microsoft.com/office/drawing/2014/main" id="{869B21B1-3F2A-48E2-9D1E-C608A1E3C31A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2" name="Oval 981">
                  <a:extLst>
                    <a:ext uri="{FF2B5EF4-FFF2-40B4-BE49-F238E27FC236}">
                      <a16:creationId xmlns:a16="http://schemas.microsoft.com/office/drawing/2014/main" id="{4B4207BC-3CD2-40FF-9E42-34DFB60B4924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AA1758E3-209A-4A98-9B13-EBDC7308FCF2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Oval 983">
                  <a:extLst>
                    <a:ext uri="{FF2B5EF4-FFF2-40B4-BE49-F238E27FC236}">
                      <a16:creationId xmlns:a16="http://schemas.microsoft.com/office/drawing/2014/main" id="{D6471388-F425-4877-8F5E-A12F0165D12F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ADA73120-05D8-4B12-A7A5-FAF4CF4BA9E6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6" name="Oval 985">
                  <a:extLst>
                    <a:ext uri="{FF2B5EF4-FFF2-40B4-BE49-F238E27FC236}">
                      <a16:creationId xmlns:a16="http://schemas.microsoft.com/office/drawing/2014/main" id="{6E1CA557-CC17-47D9-8203-F2B245C7D74B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08" name="Group 907">
                <a:extLst>
                  <a:ext uri="{FF2B5EF4-FFF2-40B4-BE49-F238E27FC236}">
                    <a16:creationId xmlns:a16="http://schemas.microsoft.com/office/drawing/2014/main" id="{85D4B435-8DA3-4367-AAD2-74A2A053EC7E}"/>
                  </a:ext>
                </a:extLst>
              </p:cNvPr>
              <p:cNvGrpSpPr/>
              <p:nvPr/>
            </p:nvGrpSpPr>
            <p:grpSpPr>
              <a:xfrm rot="1487383" flipV="1">
                <a:off x="9112749" y="3461945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960" name="Group 959">
                  <a:extLst>
                    <a:ext uri="{FF2B5EF4-FFF2-40B4-BE49-F238E27FC236}">
                      <a16:creationId xmlns:a16="http://schemas.microsoft.com/office/drawing/2014/main" id="{0F2677A9-6091-4F55-A771-25C746C0205F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971" name="Freeform: Shape 970">
                    <a:extLst>
                      <a:ext uri="{FF2B5EF4-FFF2-40B4-BE49-F238E27FC236}">
                        <a16:creationId xmlns:a16="http://schemas.microsoft.com/office/drawing/2014/main" id="{314B26B1-890A-4743-94BF-35332773DF03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2" name="Freeform: Shape 971">
                    <a:extLst>
                      <a:ext uri="{FF2B5EF4-FFF2-40B4-BE49-F238E27FC236}">
                        <a16:creationId xmlns:a16="http://schemas.microsoft.com/office/drawing/2014/main" id="{A5BA40BD-EB29-4B4E-AB92-5B8F401F8DD4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3" name="Freeform: Shape 972">
                    <a:extLst>
                      <a:ext uri="{FF2B5EF4-FFF2-40B4-BE49-F238E27FC236}">
                        <a16:creationId xmlns:a16="http://schemas.microsoft.com/office/drawing/2014/main" id="{92B78E20-E29A-49EC-BA02-B826CEA4E95C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4" name="Freeform: Shape 973">
                    <a:extLst>
                      <a:ext uri="{FF2B5EF4-FFF2-40B4-BE49-F238E27FC236}">
                        <a16:creationId xmlns:a16="http://schemas.microsoft.com/office/drawing/2014/main" id="{47BCC801-2FBB-4F62-A7A3-7D7486407491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5" name="Freeform: Shape 974">
                    <a:extLst>
                      <a:ext uri="{FF2B5EF4-FFF2-40B4-BE49-F238E27FC236}">
                        <a16:creationId xmlns:a16="http://schemas.microsoft.com/office/drawing/2014/main" id="{D0E9A31F-D3AD-4A60-8A20-E395C3B8BA82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61" name="Teardrop 16">
                  <a:extLst>
                    <a:ext uri="{FF2B5EF4-FFF2-40B4-BE49-F238E27FC236}">
                      <a16:creationId xmlns:a16="http://schemas.microsoft.com/office/drawing/2014/main" id="{FF781419-3485-407B-B2FC-C874C7B3FA12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2" name="Oval 961">
                  <a:extLst>
                    <a:ext uri="{FF2B5EF4-FFF2-40B4-BE49-F238E27FC236}">
                      <a16:creationId xmlns:a16="http://schemas.microsoft.com/office/drawing/2014/main" id="{9C0AA414-9ADA-4113-AA41-B39F916A8797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D9E9B3B7-3755-4788-9196-717F924FDC52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Oval 963">
                  <a:extLst>
                    <a:ext uri="{FF2B5EF4-FFF2-40B4-BE49-F238E27FC236}">
                      <a16:creationId xmlns:a16="http://schemas.microsoft.com/office/drawing/2014/main" id="{0D3F95A0-DAEC-4D5F-81F1-ADD54E371AC7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006BA7A0-8E44-444A-A4DA-1D46D990276F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6" name="Oval 965">
                  <a:extLst>
                    <a:ext uri="{FF2B5EF4-FFF2-40B4-BE49-F238E27FC236}">
                      <a16:creationId xmlns:a16="http://schemas.microsoft.com/office/drawing/2014/main" id="{4B89D6B7-99A6-4188-A582-CAD12BA0A3D2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Oval 966">
                  <a:extLst>
                    <a:ext uri="{FF2B5EF4-FFF2-40B4-BE49-F238E27FC236}">
                      <a16:creationId xmlns:a16="http://schemas.microsoft.com/office/drawing/2014/main" id="{173AC5D7-1867-4668-A7B3-AA919C746413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8" name="Oval 967">
                  <a:extLst>
                    <a:ext uri="{FF2B5EF4-FFF2-40B4-BE49-F238E27FC236}">
                      <a16:creationId xmlns:a16="http://schemas.microsoft.com/office/drawing/2014/main" id="{00DB40A8-11C6-47A9-94D4-418F9DEA77C4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9" name="Oval 968">
                  <a:extLst>
                    <a:ext uri="{FF2B5EF4-FFF2-40B4-BE49-F238E27FC236}">
                      <a16:creationId xmlns:a16="http://schemas.microsoft.com/office/drawing/2014/main" id="{14A6FB81-B013-4B6F-9119-A7916AF4889C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0" name="Oval 969">
                  <a:extLst>
                    <a:ext uri="{FF2B5EF4-FFF2-40B4-BE49-F238E27FC236}">
                      <a16:creationId xmlns:a16="http://schemas.microsoft.com/office/drawing/2014/main" id="{0F3B0271-9F8A-45D2-8715-42484F1ACBDA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09" name="Group 908">
                <a:extLst>
                  <a:ext uri="{FF2B5EF4-FFF2-40B4-BE49-F238E27FC236}">
                    <a16:creationId xmlns:a16="http://schemas.microsoft.com/office/drawing/2014/main" id="{60BA4648-4B19-41DD-AEDC-BE4010A898B3}"/>
                  </a:ext>
                </a:extLst>
              </p:cNvPr>
              <p:cNvGrpSpPr/>
              <p:nvPr/>
            </p:nvGrpSpPr>
            <p:grpSpPr>
              <a:xfrm rot="1487383" flipV="1">
                <a:off x="9503157" y="3787006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944" name="Group 943">
                  <a:extLst>
                    <a:ext uri="{FF2B5EF4-FFF2-40B4-BE49-F238E27FC236}">
                      <a16:creationId xmlns:a16="http://schemas.microsoft.com/office/drawing/2014/main" id="{17BDBBB7-8947-4160-AEC9-26A20BEE4052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955" name="Freeform: Shape 954">
                    <a:extLst>
                      <a:ext uri="{FF2B5EF4-FFF2-40B4-BE49-F238E27FC236}">
                        <a16:creationId xmlns:a16="http://schemas.microsoft.com/office/drawing/2014/main" id="{A1974B93-8B2A-4BB4-B085-EAE273F49100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6" name="Freeform: Shape 955">
                    <a:extLst>
                      <a:ext uri="{FF2B5EF4-FFF2-40B4-BE49-F238E27FC236}">
                        <a16:creationId xmlns:a16="http://schemas.microsoft.com/office/drawing/2014/main" id="{4744F52C-DB30-483B-8CC6-1AB8CD7F14F0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7" name="Freeform: Shape 956">
                    <a:extLst>
                      <a:ext uri="{FF2B5EF4-FFF2-40B4-BE49-F238E27FC236}">
                        <a16:creationId xmlns:a16="http://schemas.microsoft.com/office/drawing/2014/main" id="{B2064F87-CC3F-4541-9E5B-84AC2E4B21D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8" name="Freeform: Shape 957">
                    <a:extLst>
                      <a:ext uri="{FF2B5EF4-FFF2-40B4-BE49-F238E27FC236}">
                        <a16:creationId xmlns:a16="http://schemas.microsoft.com/office/drawing/2014/main" id="{4CBBB6C8-227D-482E-96AD-4984C7DFE25F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9" name="Freeform: Shape 958">
                    <a:extLst>
                      <a:ext uri="{FF2B5EF4-FFF2-40B4-BE49-F238E27FC236}">
                        <a16:creationId xmlns:a16="http://schemas.microsoft.com/office/drawing/2014/main" id="{1268F1C1-CC61-49EB-9467-F0EBC949F888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45" name="Teardrop 16">
                  <a:extLst>
                    <a:ext uri="{FF2B5EF4-FFF2-40B4-BE49-F238E27FC236}">
                      <a16:creationId xmlns:a16="http://schemas.microsoft.com/office/drawing/2014/main" id="{3F3AA627-5160-42C4-A35C-171CA894AECE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6" name="Oval 945">
                  <a:extLst>
                    <a:ext uri="{FF2B5EF4-FFF2-40B4-BE49-F238E27FC236}">
                      <a16:creationId xmlns:a16="http://schemas.microsoft.com/office/drawing/2014/main" id="{526BDE4F-7028-45AD-A4A1-F50F1D309D17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Oval 946">
                  <a:extLst>
                    <a:ext uri="{FF2B5EF4-FFF2-40B4-BE49-F238E27FC236}">
                      <a16:creationId xmlns:a16="http://schemas.microsoft.com/office/drawing/2014/main" id="{BAC4F921-59A2-46FF-BD02-56AE27217BFD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8" name="Oval 947">
                  <a:extLst>
                    <a:ext uri="{FF2B5EF4-FFF2-40B4-BE49-F238E27FC236}">
                      <a16:creationId xmlns:a16="http://schemas.microsoft.com/office/drawing/2014/main" id="{593C0267-B8D6-4684-B249-92BF70F40C1C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9" name="Oval 948">
                  <a:extLst>
                    <a:ext uri="{FF2B5EF4-FFF2-40B4-BE49-F238E27FC236}">
                      <a16:creationId xmlns:a16="http://schemas.microsoft.com/office/drawing/2014/main" id="{3ED99E03-967C-4C80-BAD1-2522C0CD85C9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0" name="Oval 949">
                  <a:extLst>
                    <a:ext uri="{FF2B5EF4-FFF2-40B4-BE49-F238E27FC236}">
                      <a16:creationId xmlns:a16="http://schemas.microsoft.com/office/drawing/2014/main" id="{EF05E969-5E03-4180-96A3-F408AE393BB3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1" name="Oval 950">
                  <a:extLst>
                    <a:ext uri="{FF2B5EF4-FFF2-40B4-BE49-F238E27FC236}">
                      <a16:creationId xmlns:a16="http://schemas.microsoft.com/office/drawing/2014/main" id="{CFE35D22-D3DE-41C1-B617-9D2BB2BFFEE1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6689309A-4441-4A67-A1B5-ECDD4ACD7C4D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Oval 952">
                  <a:extLst>
                    <a:ext uri="{FF2B5EF4-FFF2-40B4-BE49-F238E27FC236}">
                      <a16:creationId xmlns:a16="http://schemas.microsoft.com/office/drawing/2014/main" id="{0416EB9B-0779-4767-AF62-4AD940535DB6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CF1B3331-B090-4B5D-9C5D-DDA6163989AC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10" name="Group 909">
                <a:extLst>
                  <a:ext uri="{FF2B5EF4-FFF2-40B4-BE49-F238E27FC236}">
                    <a16:creationId xmlns:a16="http://schemas.microsoft.com/office/drawing/2014/main" id="{BA12050E-E2EE-4831-8796-5D3A3AD5CBB9}"/>
                  </a:ext>
                </a:extLst>
              </p:cNvPr>
              <p:cNvGrpSpPr/>
              <p:nvPr/>
            </p:nvGrpSpPr>
            <p:grpSpPr>
              <a:xfrm rot="1487383" flipV="1">
                <a:off x="9882058" y="345269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928" name="Group 927">
                  <a:extLst>
                    <a:ext uri="{FF2B5EF4-FFF2-40B4-BE49-F238E27FC236}">
                      <a16:creationId xmlns:a16="http://schemas.microsoft.com/office/drawing/2014/main" id="{3958BD0F-53CC-414E-9733-345F10FCB9AF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939" name="Freeform: Shape 938">
                    <a:extLst>
                      <a:ext uri="{FF2B5EF4-FFF2-40B4-BE49-F238E27FC236}">
                        <a16:creationId xmlns:a16="http://schemas.microsoft.com/office/drawing/2014/main" id="{4FF38EA6-50B8-45C9-B920-7504A45DC11E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0" name="Freeform: Shape 939">
                    <a:extLst>
                      <a:ext uri="{FF2B5EF4-FFF2-40B4-BE49-F238E27FC236}">
                        <a16:creationId xmlns:a16="http://schemas.microsoft.com/office/drawing/2014/main" id="{C586BFCD-8F3F-4E77-888D-DA686A0C1FD7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" name="Freeform: Shape 940">
                    <a:extLst>
                      <a:ext uri="{FF2B5EF4-FFF2-40B4-BE49-F238E27FC236}">
                        <a16:creationId xmlns:a16="http://schemas.microsoft.com/office/drawing/2014/main" id="{0F0BFF9F-BA1A-4D72-96C8-FC0CE04CF084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" name="Freeform: Shape 941">
                    <a:extLst>
                      <a:ext uri="{FF2B5EF4-FFF2-40B4-BE49-F238E27FC236}">
                        <a16:creationId xmlns:a16="http://schemas.microsoft.com/office/drawing/2014/main" id="{2242D524-20AF-426E-A7D8-536F2D9C6E90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" name="Freeform: Shape 942">
                    <a:extLst>
                      <a:ext uri="{FF2B5EF4-FFF2-40B4-BE49-F238E27FC236}">
                        <a16:creationId xmlns:a16="http://schemas.microsoft.com/office/drawing/2014/main" id="{87781B72-C00E-4FDC-80F0-AF6703F8DB35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29" name="Teardrop 16">
                  <a:extLst>
                    <a:ext uri="{FF2B5EF4-FFF2-40B4-BE49-F238E27FC236}">
                      <a16:creationId xmlns:a16="http://schemas.microsoft.com/office/drawing/2014/main" id="{ACB1268E-6CD6-4637-B4EB-4E4B5CF8C8F8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" name="Oval 929">
                  <a:extLst>
                    <a:ext uri="{FF2B5EF4-FFF2-40B4-BE49-F238E27FC236}">
                      <a16:creationId xmlns:a16="http://schemas.microsoft.com/office/drawing/2014/main" id="{6754235A-39BA-4729-AF6D-539B75FC56F9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" name="Oval 930">
                  <a:extLst>
                    <a:ext uri="{FF2B5EF4-FFF2-40B4-BE49-F238E27FC236}">
                      <a16:creationId xmlns:a16="http://schemas.microsoft.com/office/drawing/2014/main" id="{5CBDD00C-485B-4928-94E4-7A526D42C6C0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" name="Oval 931">
                  <a:extLst>
                    <a:ext uri="{FF2B5EF4-FFF2-40B4-BE49-F238E27FC236}">
                      <a16:creationId xmlns:a16="http://schemas.microsoft.com/office/drawing/2014/main" id="{7D8963AA-AF89-4A6A-8513-06D63102C55A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3" name="Oval 932">
                  <a:extLst>
                    <a:ext uri="{FF2B5EF4-FFF2-40B4-BE49-F238E27FC236}">
                      <a16:creationId xmlns:a16="http://schemas.microsoft.com/office/drawing/2014/main" id="{0E62E90C-1CC5-46CA-BA68-894820D6447C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" name="Oval 933">
                  <a:extLst>
                    <a:ext uri="{FF2B5EF4-FFF2-40B4-BE49-F238E27FC236}">
                      <a16:creationId xmlns:a16="http://schemas.microsoft.com/office/drawing/2014/main" id="{C5602DB8-6D7F-4346-B1FD-6F5C7745ED12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" name="Oval 934">
                  <a:extLst>
                    <a:ext uri="{FF2B5EF4-FFF2-40B4-BE49-F238E27FC236}">
                      <a16:creationId xmlns:a16="http://schemas.microsoft.com/office/drawing/2014/main" id="{5802CC5B-9CFB-46E0-8077-1D599EB3BC49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" name="Oval 935">
                  <a:extLst>
                    <a:ext uri="{FF2B5EF4-FFF2-40B4-BE49-F238E27FC236}">
                      <a16:creationId xmlns:a16="http://schemas.microsoft.com/office/drawing/2014/main" id="{4A7EB3FE-ECC4-4B1F-B24F-461EF679F52D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" name="Oval 936">
                  <a:extLst>
                    <a:ext uri="{FF2B5EF4-FFF2-40B4-BE49-F238E27FC236}">
                      <a16:creationId xmlns:a16="http://schemas.microsoft.com/office/drawing/2014/main" id="{BD02A205-2A6E-4354-B634-5E83004E7F69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" name="Oval 937">
                  <a:extLst>
                    <a:ext uri="{FF2B5EF4-FFF2-40B4-BE49-F238E27FC236}">
                      <a16:creationId xmlns:a16="http://schemas.microsoft.com/office/drawing/2014/main" id="{933F01EF-7A88-41CC-968E-F7E6AFF602A2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11" name="Group 910">
                <a:extLst>
                  <a:ext uri="{FF2B5EF4-FFF2-40B4-BE49-F238E27FC236}">
                    <a16:creationId xmlns:a16="http://schemas.microsoft.com/office/drawing/2014/main" id="{505B948E-A202-426A-A4E2-43DD6173CF04}"/>
                  </a:ext>
                </a:extLst>
              </p:cNvPr>
              <p:cNvGrpSpPr/>
              <p:nvPr/>
            </p:nvGrpSpPr>
            <p:grpSpPr>
              <a:xfrm rot="1487383" flipV="1">
                <a:off x="10335245" y="3812098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912" name="Group 911">
                  <a:extLst>
                    <a:ext uri="{FF2B5EF4-FFF2-40B4-BE49-F238E27FC236}">
                      <a16:creationId xmlns:a16="http://schemas.microsoft.com/office/drawing/2014/main" id="{5FBAFAA0-732C-441C-8D7F-541F948EA7C2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923" name="Freeform: Shape 922">
                    <a:extLst>
                      <a:ext uri="{FF2B5EF4-FFF2-40B4-BE49-F238E27FC236}">
                        <a16:creationId xmlns:a16="http://schemas.microsoft.com/office/drawing/2014/main" id="{D4E2E6F7-F2E6-4E30-8A47-125090BC11AC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" name="Freeform: Shape 923">
                    <a:extLst>
                      <a:ext uri="{FF2B5EF4-FFF2-40B4-BE49-F238E27FC236}">
                        <a16:creationId xmlns:a16="http://schemas.microsoft.com/office/drawing/2014/main" id="{C813728B-0310-4679-828B-9AEACADB231A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" name="Freeform: Shape 924">
                    <a:extLst>
                      <a:ext uri="{FF2B5EF4-FFF2-40B4-BE49-F238E27FC236}">
                        <a16:creationId xmlns:a16="http://schemas.microsoft.com/office/drawing/2014/main" id="{7426FFC8-D11E-466E-B252-434FE275F93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" name="Freeform: Shape 925">
                    <a:extLst>
                      <a:ext uri="{FF2B5EF4-FFF2-40B4-BE49-F238E27FC236}">
                        <a16:creationId xmlns:a16="http://schemas.microsoft.com/office/drawing/2014/main" id="{B6C173FB-E786-4307-88A4-D29663B0774B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7" name="Freeform: Shape 926">
                    <a:extLst>
                      <a:ext uri="{FF2B5EF4-FFF2-40B4-BE49-F238E27FC236}">
                        <a16:creationId xmlns:a16="http://schemas.microsoft.com/office/drawing/2014/main" id="{54239082-4931-4FF7-B997-AA9CF68A321A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13" name="Teardrop 16">
                  <a:extLst>
                    <a:ext uri="{FF2B5EF4-FFF2-40B4-BE49-F238E27FC236}">
                      <a16:creationId xmlns:a16="http://schemas.microsoft.com/office/drawing/2014/main" id="{2659FE19-2994-46F3-AA0B-ADBDC3C02393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Oval 913">
                  <a:extLst>
                    <a:ext uri="{FF2B5EF4-FFF2-40B4-BE49-F238E27FC236}">
                      <a16:creationId xmlns:a16="http://schemas.microsoft.com/office/drawing/2014/main" id="{348F8FBD-84D1-4780-9035-EB7C8C0B3AED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Oval 914">
                  <a:extLst>
                    <a:ext uri="{FF2B5EF4-FFF2-40B4-BE49-F238E27FC236}">
                      <a16:creationId xmlns:a16="http://schemas.microsoft.com/office/drawing/2014/main" id="{1C6C269C-66BC-453F-8EF9-E367F883D9B7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Oval 915">
                  <a:extLst>
                    <a:ext uri="{FF2B5EF4-FFF2-40B4-BE49-F238E27FC236}">
                      <a16:creationId xmlns:a16="http://schemas.microsoft.com/office/drawing/2014/main" id="{E499B251-7066-4179-8764-9EA658D664E1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Oval 916">
                  <a:extLst>
                    <a:ext uri="{FF2B5EF4-FFF2-40B4-BE49-F238E27FC236}">
                      <a16:creationId xmlns:a16="http://schemas.microsoft.com/office/drawing/2014/main" id="{82754AC7-6DED-4786-B1BF-C695BF961403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" name="Oval 917">
                  <a:extLst>
                    <a:ext uri="{FF2B5EF4-FFF2-40B4-BE49-F238E27FC236}">
                      <a16:creationId xmlns:a16="http://schemas.microsoft.com/office/drawing/2014/main" id="{6CF72B74-462A-47CB-AE46-5AACBFB6CB33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9" name="Oval 918">
                  <a:extLst>
                    <a:ext uri="{FF2B5EF4-FFF2-40B4-BE49-F238E27FC236}">
                      <a16:creationId xmlns:a16="http://schemas.microsoft.com/office/drawing/2014/main" id="{4EBEE405-48B2-40D1-BA24-48F2637BD493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" name="Oval 919">
                  <a:extLst>
                    <a:ext uri="{FF2B5EF4-FFF2-40B4-BE49-F238E27FC236}">
                      <a16:creationId xmlns:a16="http://schemas.microsoft.com/office/drawing/2014/main" id="{F78568A9-2E03-40EF-8477-2E60C329C46C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" name="Oval 920">
                  <a:extLst>
                    <a:ext uri="{FF2B5EF4-FFF2-40B4-BE49-F238E27FC236}">
                      <a16:creationId xmlns:a16="http://schemas.microsoft.com/office/drawing/2014/main" id="{FC8119E8-D079-4FFA-9FCD-3D299774D7F5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" name="Oval 921">
                  <a:extLst>
                    <a:ext uri="{FF2B5EF4-FFF2-40B4-BE49-F238E27FC236}">
                      <a16:creationId xmlns:a16="http://schemas.microsoft.com/office/drawing/2014/main" id="{32B4E0CF-89FE-4D94-A499-F1B3F2DDC8BC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DAAE5501-E783-4D38-A269-CC9AEB64F602}"/>
                </a:ext>
              </a:extLst>
            </p:cNvPr>
            <p:cNvGrpSpPr/>
            <p:nvPr/>
          </p:nvGrpSpPr>
          <p:grpSpPr>
            <a:xfrm rot="1487383" flipV="1">
              <a:off x="8661108" y="5895771"/>
              <a:ext cx="196979" cy="130478"/>
              <a:chOff x="3581271" y="3289300"/>
              <a:chExt cx="1486029" cy="984342"/>
            </a:xfrm>
          </p:grpSpPr>
          <p:grpSp>
            <p:nvGrpSpPr>
              <p:cNvPr id="889" name="Group 888">
                <a:extLst>
                  <a:ext uri="{FF2B5EF4-FFF2-40B4-BE49-F238E27FC236}">
                    <a16:creationId xmlns:a16="http://schemas.microsoft.com/office/drawing/2014/main" id="{D5B0BFD3-2A05-4F7D-8A43-EA7469BEF240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900" name="Freeform: Shape 899">
                  <a:extLst>
                    <a:ext uri="{FF2B5EF4-FFF2-40B4-BE49-F238E27FC236}">
                      <a16:creationId xmlns:a16="http://schemas.microsoft.com/office/drawing/2014/main" id="{4BEB8AF2-92C6-439E-8AFC-5BC54A22D176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: Shape 900">
                  <a:extLst>
                    <a:ext uri="{FF2B5EF4-FFF2-40B4-BE49-F238E27FC236}">
                      <a16:creationId xmlns:a16="http://schemas.microsoft.com/office/drawing/2014/main" id="{C236D8FF-5289-4F31-AE62-5E1BB8587813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: Shape 901">
                  <a:extLst>
                    <a:ext uri="{FF2B5EF4-FFF2-40B4-BE49-F238E27FC236}">
                      <a16:creationId xmlns:a16="http://schemas.microsoft.com/office/drawing/2014/main" id="{B70FE1FE-7DBA-42EF-AA00-010010A29E6A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: Shape 902">
                  <a:extLst>
                    <a:ext uri="{FF2B5EF4-FFF2-40B4-BE49-F238E27FC236}">
                      <a16:creationId xmlns:a16="http://schemas.microsoft.com/office/drawing/2014/main" id="{1B9DB6D0-4792-4132-84E1-1EB8E6A86DB2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: Shape 903">
                  <a:extLst>
                    <a:ext uri="{FF2B5EF4-FFF2-40B4-BE49-F238E27FC236}">
                      <a16:creationId xmlns:a16="http://schemas.microsoft.com/office/drawing/2014/main" id="{625EBC0C-AB18-40A4-9CEF-950B2275381D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0" name="Teardrop 16">
                <a:extLst>
                  <a:ext uri="{FF2B5EF4-FFF2-40B4-BE49-F238E27FC236}">
                    <a16:creationId xmlns:a16="http://schemas.microsoft.com/office/drawing/2014/main" id="{41545C4D-57E9-45F2-A074-C3242A2E3F9E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1" name="Oval 890">
                <a:extLst>
                  <a:ext uri="{FF2B5EF4-FFF2-40B4-BE49-F238E27FC236}">
                    <a16:creationId xmlns:a16="http://schemas.microsoft.com/office/drawing/2014/main" id="{FEB65A6F-EDB1-4D85-A6F1-21486B9EEF56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2" name="Oval 891">
                <a:extLst>
                  <a:ext uri="{FF2B5EF4-FFF2-40B4-BE49-F238E27FC236}">
                    <a16:creationId xmlns:a16="http://schemas.microsoft.com/office/drawing/2014/main" id="{88E77E54-4A32-4004-A9E1-6F4DC3EABD58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3" name="Oval 892">
                <a:extLst>
                  <a:ext uri="{FF2B5EF4-FFF2-40B4-BE49-F238E27FC236}">
                    <a16:creationId xmlns:a16="http://schemas.microsoft.com/office/drawing/2014/main" id="{DFA10842-AD31-4B8F-9B21-C58B155817BB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4" name="Oval 893">
                <a:extLst>
                  <a:ext uri="{FF2B5EF4-FFF2-40B4-BE49-F238E27FC236}">
                    <a16:creationId xmlns:a16="http://schemas.microsoft.com/office/drawing/2014/main" id="{10D50C28-C12A-4D94-867A-6D817E15A905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5" name="Oval 894">
                <a:extLst>
                  <a:ext uri="{FF2B5EF4-FFF2-40B4-BE49-F238E27FC236}">
                    <a16:creationId xmlns:a16="http://schemas.microsoft.com/office/drawing/2014/main" id="{78693F10-722A-4594-8DAF-65E42C85E79E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6" name="Oval 895">
                <a:extLst>
                  <a:ext uri="{FF2B5EF4-FFF2-40B4-BE49-F238E27FC236}">
                    <a16:creationId xmlns:a16="http://schemas.microsoft.com/office/drawing/2014/main" id="{45C83F48-AF2E-43E4-A722-027F58DAB2C4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7" name="Oval 896">
                <a:extLst>
                  <a:ext uri="{FF2B5EF4-FFF2-40B4-BE49-F238E27FC236}">
                    <a16:creationId xmlns:a16="http://schemas.microsoft.com/office/drawing/2014/main" id="{8A2A614F-0EF7-4BB2-92EA-F1DE87AB9BD5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8" name="Oval 897">
                <a:extLst>
                  <a:ext uri="{FF2B5EF4-FFF2-40B4-BE49-F238E27FC236}">
                    <a16:creationId xmlns:a16="http://schemas.microsoft.com/office/drawing/2014/main" id="{F2856208-0DFE-42DF-A699-B77D61B736AD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9" name="Oval 898">
                <a:extLst>
                  <a:ext uri="{FF2B5EF4-FFF2-40B4-BE49-F238E27FC236}">
                    <a16:creationId xmlns:a16="http://schemas.microsoft.com/office/drawing/2014/main" id="{BA6157F4-A496-41AE-8666-014C83F1A239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4631A898-1E05-4553-A4A7-9863C7D243E3}"/>
                </a:ext>
              </a:extLst>
            </p:cNvPr>
            <p:cNvGrpSpPr/>
            <p:nvPr/>
          </p:nvGrpSpPr>
          <p:grpSpPr>
            <a:xfrm rot="1487383" flipV="1">
              <a:off x="8006066" y="5831625"/>
              <a:ext cx="196979" cy="130478"/>
              <a:chOff x="3581271" y="3289300"/>
              <a:chExt cx="1486029" cy="984342"/>
            </a:xfrm>
          </p:grpSpPr>
          <p:grpSp>
            <p:nvGrpSpPr>
              <p:cNvPr id="873" name="Group 872">
                <a:extLst>
                  <a:ext uri="{FF2B5EF4-FFF2-40B4-BE49-F238E27FC236}">
                    <a16:creationId xmlns:a16="http://schemas.microsoft.com/office/drawing/2014/main" id="{649247DE-F6DF-411E-A58D-E26EE661C6E0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884" name="Freeform: Shape 883">
                  <a:extLst>
                    <a:ext uri="{FF2B5EF4-FFF2-40B4-BE49-F238E27FC236}">
                      <a16:creationId xmlns:a16="http://schemas.microsoft.com/office/drawing/2014/main" id="{D32C6CFB-2272-4693-809C-86CC799DAF5D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: Shape 884">
                  <a:extLst>
                    <a:ext uri="{FF2B5EF4-FFF2-40B4-BE49-F238E27FC236}">
                      <a16:creationId xmlns:a16="http://schemas.microsoft.com/office/drawing/2014/main" id="{48A59948-FEDF-4367-A4D1-A615E9A14796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: Shape 885">
                  <a:extLst>
                    <a:ext uri="{FF2B5EF4-FFF2-40B4-BE49-F238E27FC236}">
                      <a16:creationId xmlns:a16="http://schemas.microsoft.com/office/drawing/2014/main" id="{10043018-F299-47C3-81E1-88D69058A791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: Shape 886">
                  <a:extLst>
                    <a:ext uri="{FF2B5EF4-FFF2-40B4-BE49-F238E27FC236}">
                      <a16:creationId xmlns:a16="http://schemas.microsoft.com/office/drawing/2014/main" id="{C6A2DDD0-8DEB-464C-8C4B-E5391AA0530D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: Shape 887">
                  <a:extLst>
                    <a:ext uri="{FF2B5EF4-FFF2-40B4-BE49-F238E27FC236}">
                      <a16:creationId xmlns:a16="http://schemas.microsoft.com/office/drawing/2014/main" id="{9312BEDB-09E5-49A6-AF68-42C7C7168B92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74" name="Teardrop 16">
                <a:extLst>
                  <a:ext uri="{FF2B5EF4-FFF2-40B4-BE49-F238E27FC236}">
                    <a16:creationId xmlns:a16="http://schemas.microsoft.com/office/drawing/2014/main" id="{F757095A-AB9E-48CF-BE56-B761C8E31051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5" name="Oval 874">
                <a:extLst>
                  <a:ext uri="{FF2B5EF4-FFF2-40B4-BE49-F238E27FC236}">
                    <a16:creationId xmlns:a16="http://schemas.microsoft.com/office/drawing/2014/main" id="{E4020744-FF7E-4F57-9D03-694D57CCFF8A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E96C929D-2CD2-4ADD-800B-2CE6835007A0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8FCB50D3-7B0D-48E1-A1A5-3CCFF4B9EFC4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20A0BF60-3466-43E6-8AA1-A3E5C274A804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9" name="Oval 878">
                <a:extLst>
                  <a:ext uri="{FF2B5EF4-FFF2-40B4-BE49-F238E27FC236}">
                    <a16:creationId xmlns:a16="http://schemas.microsoft.com/office/drawing/2014/main" id="{7415130F-E5AD-403D-AAFD-9B1825517524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47969D22-D70E-4A52-936A-636C6FCFF4BF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044093EA-A61F-4C3A-BCC7-E9E829CC5744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E664D4B1-9BE1-4215-80B6-E8D7FB30D8C8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527104D6-7555-4CCD-83D6-8AF6D0CD0DC0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DE51DEA1-72C6-4F0A-AC87-2959A094CAA2}"/>
                </a:ext>
              </a:extLst>
            </p:cNvPr>
            <p:cNvGrpSpPr/>
            <p:nvPr/>
          </p:nvGrpSpPr>
          <p:grpSpPr>
            <a:xfrm rot="1487383" flipV="1">
              <a:off x="8285466" y="5493518"/>
              <a:ext cx="196979" cy="130478"/>
              <a:chOff x="3581271" y="3289300"/>
              <a:chExt cx="1486029" cy="984342"/>
            </a:xfrm>
          </p:grpSpPr>
          <p:grpSp>
            <p:nvGrpSpPr>
              <p:cNvPr id="857" name="Group 856">
                <a:extLst>
                  <a:ext uri="{FF2B5EF4-FFF2-40B4-BE49-F238E27FC236}">
                    <a16:creationId xmlns:a16="http://schemas.microsoft.com/office/drawing/2014/main" id="{08255212-2B48-4044-B85B-F84B53D14603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868" name="Freeform: Shape 867">
                  <a:extLst>
                    <a:ext uri="{FF2B5EF4-FFF2-40B4-BE49-F238E27FC236}">
                      <a16:creationId xmlns:a16="http://schemas.microsoft.com/office/drawing/2014/main" id="{FA070FF8-B365-4790-AB4B-C31D33D4F0BB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E05FD0DA-6F5F-4BA2-A856-6D220B8D451C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5C82A479-3EB9-4E9E-A3BC-318893A52AD3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: Shape 870">
                  <a:extLst>
                    <a:ext uri="{FF2B5EF4-FFF2-40B4-BE49-F238E27FC236}">
                      <a16:creationId xmlns:a16="http://schemas.microsoft.com/office/drawing/2014/main" id="{6771F3D2-61B4-479B-A935-950AF2C9A7C4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CF771D04-35C7-48D7-BC18-83C1C9F40D4C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58" name="Teardrop 16">
                <a:extLst>
                  <a:ext uri="{FF2B5EF4-FFF2-40B4-BE49-F238E27FC236}">
                    <a16:creationId xmlns:a16="http://schemas.microsoft.com/office/drawing/2014/main" id="{F6F485F6-E8E6-46D3-A511-9AC37F5102B8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9" name="Oval 858">
                <a:extLst>
                  <a:ext uri="{FF2B5EF4-FFF2-40B4-BE49-F238E27FC236}">
                    <a16:creationId xmlns:a16="http://schemas.microsoft.com/office/drawing/2014/main" id="{B2F58EED-6D09-4712-95C5-5E8C1F55D31C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0" name="Oval 859">
                <a:extLst>
                  <a:ext uri="{FF2B5EF4-FFF2-40B4-BE49-F238E27FC236}">
                    <a16:creationId xmlns:a16="http://schemas.microsoft.com/office/drawing/2014/main" id="{690E7FBF-8CBE-411E-9053-E4AC44E03F2A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1" name="Oval 860">
                <a:extLst>
                  <a:ext uri="{FF2B5EF4-FFF2-40B4-BE49-F238E27FC236}">
                    <a16:creationId xmlns:a16="http://schemas.microsoft.com/office/drawing/2014/main" id="{A97FE799-CE45-4F1F-A161-A0792AF137E6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2" name="Oval 861">
                <a:extLst>
                  <a:ext uri="{FF2B5EF4-FFF2-40B4-BE49-F238E27FC236}">
                    <a16:creationId xmlns:a16="http://schemas.microsoft.com/office/drawing/2014/main" id="{7C865459-AB4B-43E6-9B2E-F4130EAB9B20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3" name="Oval 862">
                <a:extLst>
                  <a:ext uri="{FF2B5EF4-FFF2-40B4-BE49-F238E27FC236}">
                    <a16:creationId xmlns:a16="http://schemas.microsoft.com/office/drawing/2014/main" id="{93297F93-35A1-4CB5-BCEB-8830C7073A4E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4" name="Oval 863">
                <a:extLst>
                  <a:ext uri="{FF2B5EF4-FFF2-40B4-BE49-F238E27FC236}">
                    <a16:creationId xmlns:a16="http://schemas.microsoft.com/office/drawing/2014/main" id="{23E77D00-E4B1-4D9B-9D76-8ABC120038C3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5" name="Oval 864">
                <a:extLst>
                  <a:ext uri="{FF2B5EF4-FFF2-40B4-BE49-F238E27FC236}">
                    <a16:creationId xmlns:a16="http://schemas.microsoft.com/office/drawing/2014/main" id="{08FFD0AC-5962-4912-A78F-D5C4551FD59B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6" name="Oval 865">
                <a:extLst>
                  <a:ext uri="{FF2B5EF4-FFF2-40B4-BE49-F238E27FC236}">
                    <a16:creationId xmlns:a16="http://schemas.microsoft.com/office/drawing/2014/main" id="{6BC2C712-37BC-487E-94E2-04257720D509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7" name="Oval 866">
                <a:extLst>
                  <a:ext uri="{FF2B5EF4-FFF2-40B4-BE49-F238E27FC236}">
                    <a16:creationId xmlns:a16="http://schemas.microsoft.com/office/drawing/2014/main" id="{16BCD57A-1674-4CC9-BAA3-61947D9EEEAD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CA5807C2-A3BB-4E04-8329-F71B4FEAADE5}"/>
                </a:ext>
              </a:extLst>
            </p:cNvPr>
            <p:cNvGrpSpPr/>
            <p:nvPr/>
          </p:nvGrpSpPr>
          <p:grpSpPr>
            <a:xfrm rot="1487383" flipV="1">
              <a:off x="9033633" y="5582851"/>
              <a:ext cx="196979" cy="130478"/>
              <a:chOff x="3581271" y="3289300"/>
              <a:chExt cx="1486029" cy="984342"/>
            </a:xfrm>
          </p:grpSpPr>
          <p:grpSp>
            <p:nvGrpSpPr>
              <p:cNvPr id="841" name="Group 840">
                <a:extLst>
                  <a:ext uri="{FF2B5EF4-FFF2-40B4-BE49-F238E27FC236}">
                    <a16:creationId xmlns:a16="http://schemas.microsoft.com/office/drawing/2014/main" id="{68510FC2-EA66-4A91-908F-66DA64C7D446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852" name="Freeform: Shape 851">
                  <a:extLst>
                    <a:ext uri="{FF2B5EF4-FFF2-40B4-BE49-F238E27FC236}">
                      <a16:creationId xmlns:a16="http://schemas.microsoft.com/office/drawing/2014/main" id="{1459D2C4-0D4C-47FB-99A7-5985D863991E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2FDF8251-109F-4D19-A59F-D4AE4176771B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: Shape 853">
                  <a:extLst>
                    <a:ext uri="{FF2B5EF4-FFF2-40B4-BE49-F238E27FC236}">
                      <a16:creationId xmlns:a16="http://schemas.microsoft.com/office/drawing/2014/main" id="{3E0A047A-F39E-40A7-BFD1-B9CA63BFCE66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: Shape 854">
                  <a:extLst>
                    <a:ext uri="{FF2B5EF4-FFF2-40B4-BE49-F238E27FC236}">
                      <a16:creationId xmlns:a16="http://schemas.microsoft.com/office/drawing/2014/main" id="{CF7B0352-2597-4A78-90FB-068D55282608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: Shape 855">
                  <a:extLst>
                    <a:ext uri="{FF2B5EF4-FFF2-40B4-BE49-F238E27FC236}">
                      <a16:creationId xmlns:a16="http://schemas.microsoft.com/office/drawing/2014/main" id="{A9D4F78D-3288-4597-869C-F8E3C8D9AF47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42" name="Teardrop 16">
                <a:extLst>
                  <a:ext uri="{FF2B5EF4-FFF2-40B4-BE49-F238E27FC236}">
                    <a16:creationId xmlns:a16="http://schemas.microsoft.com/office/drawing/2014/main" id="{8FBA9741-2880-4DBE-927A-55E937C12A2B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3" name="Oval 842">
                <a:extLst>
                  <a:ext uri="{FF2B5EF4-FFF2-40B4-BE49-F238E27FC236}">
                    <a16:creationId xmlns:a16="http://schemas.microsoft.com/office/drawing/2014/main" id="{81424D2E-6882-4ED1-8D0B-A753C35FDBD9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4" name="Oval 843">
                <a:extLst>
                  <a:ext uri="{FF2B5EF4-FFF2-40B4-BE49-F238E27FC236}">
                    <a16:creationId xmlns:a16="http://schemas.microsoft.com/office/drawing/2014/main" id="{966EA33B-3F6B-4FFF-81F3-47FC47F5322F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" name="Oval 844">
                <a:extLst>
                  <a:ext uri="{FF2B5EF4-FFF2-40B4-BE49-F238E27FC236}">
                    <a16:creationId xmlns:a16="http://schemas.microsoft.com/office/drawing/2014/main" id="{95F3553D-927C-4ED9-97F5-0D40E292E51B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6" name="Oval 845">
                <a:extLst>
                  <a:ext uri="{FF2B5EF4-FFF2-40B4-BE49-F238E27FC236}">
                    <a16:creationId xmlns:a16="http://schemas.microsoft.com/office/drawing/2014/main" id="{C70CD330-00FD-4587-9032-C2CD4569FBD5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7" name="Oval 846">
                <a:extLst>
                  <a:ext uri="{FF2B5EF4-FFF2-40B4-BE49-F238E27FC236}">
                    <a16:creationId xmlns:a16="http://schemas.microsoft.com/office/drawing/2014/main" id="{1F2BED47-CB0D-4FF5-A09F-F5B846E19ADA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8" name="Oval 847">
                <a:extLst>
                  <a:ext uri="{FF2B5EF4-FFF2-40B4-BE49-F238E27FC236}">
                    <a16:creationId xmlns:a16="http://schemas.microsoft.com/office/drawing/2014/main" id="{CB550DE8-A8B5-4A73-AA4B-FDCB90EB8DAB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47660946-6F66-4532-B5C3-FB685B2D5E8C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AF6AFB3F-25B8-4431-83D2-2C61D4006C86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1" name="Oval 850">
                <a:extLst>
                  <a:ext uri="{FF2B5EF4-FFF2-40B4-BE49-F238E27FC236}">
                    <a16:creationId xmlns:a16="http://schemas.microsoft.com/office/drawing/2014/main" id="{201157BE-2B70-4EFF-B8BF-E9E90C3FE4D1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8FFF0304-DC79-42EE-A9F7-3DE67D65B94D}"/>
                </a:ext>
              </a:extLst>
            </p:cNvPr>
            <p:cNvGrpSpPr/>
            <p:nvPr/>
          </p:nvGrpSpPr>
          <p:grpSpPr>
            <a:xfrm rot="1487383" flipV="1">
              <a:off x="9424041" y="5907912"/>
              <a:ext cx="196979" cy="130478"/>
              <a:chOff x="3581271" y="3289300"/>
              <a:chExt cx="1486029" cy="984342"/>
            </a:xfrm>
          </p:grpSpPr>
          <p:grpSp>
            <p:nvGrpSpPr>
              <p:cNvPr id="825" name="Group 824">
                <a:extLst>
                  <a:ext uri="{FF2B5EF4-FFF2-40B4-BE49-F238E27FC236}">
                    <a16:creationId xmlns:a16="http://schemas.microsoft.com/office/drawing/2014/main" id="{5B113B22-CCD9-402A-B1D0-B60ACDE6C050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ADB0CD7B-A65D-487B-971F-10A7EE5726A2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: Shape 836">
                  <a:extLst>
                    <a:ext uri="{FF2B5EF4-FFF2-40B4-BE49-F238E27FC236}">
                      <a16:creationId xmlns:a16="http://schemas.microsoft.com/office/drawing/2014/main" id="{EC49E5F1-8F40-4311-B1F2-694C90CF5251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: Shape 837">
                  <a:extLst>
                    <a:ext uri="{FF2B5EF4-FFF2-40B4-BE49-F238E27FC236}">
                      <a16:creationId xmlns:a16="http://schemas.microsoft.com/office/drawing/2014/main" id="{8013481C-671A-4AAA-B1DA-7222D3B34A8F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: Shape 838">
                  <a:extLst>
                    <a:ext uri="{FF2B5EF4-FFF2-40B4-BE49-F238E27FC236}">
                      <a16:creationId xmlns:a16="http://schemas.microsoft.com/office/drawing/2014/main" id="{BDB0B199-8C4F-4D19-B516-5D40D1224A1C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3ECDF4F3-6D79-41B5-8ADF-82792AEA5AC6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6" name="Teardrop 16">
                <a:extLst>
                  <a:ext uri="{FF2B5EF4-FFF2-40B4-BE49-F238E27FC236}">
                    <a16:creationId xmlns:a16="http://schemas.microsoft.com/office/drawing/2014/main" id="{9631E150-88F5-48A4-9EDA-B2009B4291AD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7" name="Oval 826">
                <a:extLst>
                  <a:ext uri="{FF2B5EF4-FFF2-40B4-BE49-F238E27FC236}">
                    <a16:creationId xmlns:a16="http://schemas.microsoft.com/office/drawing/2014/main" id="{D46D42AF-B194-4D37-BB57-5BCFEC717347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8" name="Oval 827">
                <a:extLst>
                  <a:ext uri="{FF2B5EF4-FFF2-40B4-BE49-F238E27FC236}">
                    <a16:creationId xmlns:a16="http://schemas.microsoft.com/office/drawing/2014/main" id="{AA3B46F9-1E15-4F97-A343-E3098314EE2E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9" name="Oval 828">
                <a:extLst>
                  <a:ext uri="{FF2B5EF4-FFF2-40B4-BE49-F238E27FC236}">
                    <a16:creationId xmlns:a16="http://schemas.microsoft.com/office/drawing/2014/main" id="{465F2D7E-ED32-494B-8F44-49DD6D1D353E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0" name="Oval 829">
                <a:extLst>
                  <a:ext uri="{FF2B5EF4-FFF2-40B4-BE49-F238E27FC236}">
                    <a16:creationId xmlns:a16="http://schemas.microsoft.com/office/drawing/2014/main" id="{077CD303-456A-4D93-B8A4-56924257A97A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1" name="Oval 830">
                <a:extLst>
                  <a:ext uri="{FF2B5EF4-FFF2-40B4-BE49-F238E27FC236}">
                    <a16:creationId xmlns:a16="http://schemas.microsoft.com/office/drawing/2014/main" id="{DE4134AF-82D7-420A-9CF1-49EFA6536071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2" name="Oval 831">
                <a:extLst>
                  <a:ext uri="{FF2B5EF4-FFF2-40B4-BE49-F238E27FC236}">
                    <a16:creationId xmlns:a16="http://schemas.microsoft.com/office/drawing/2014/main" id="{E1E72134-C976-41B0-8196-66B5DFA3FD01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3" name="Oval 832">
                <a:extLst>
                  <a:ext uri="{FF2B5EF4-FFF2-40B4-BE49-F238E27FC236}">
                    <a16:creationId xmlns:a16="http://schemas.microsoft.com/office/drawing/2014/main" id="{4705101E-8918-47BC-9A57-3B351B32D418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4" name="Oval 833">
                <a:extLst>
                  <a:ext uri="{FF2B5EF4-FFF2-40B4-BE49-F238E27FC236}">
                    <a16:creationId xmlns:a16="http://schemas.microsoft.com/office/drawing/2014/main" id="{ED894B69-6A66-4063-9A8C-CBA5583D8067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5" name="Oval 834">
                <a:extLst>
                  <a:ext uri="{FF2B5EF4-FFF2-40B4-BE49-F238E27FC236}">
                    <a16:creationId xmlns:a16="http://schemas.microsoft.com/office/drawing/2014/main" id="{8F786680-D447-4F87-97D4-C10A514C4750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955E578-8AC5-4CA0-998D-1ACA43E8EC0E}"/>
                </a:ext>
              </a:extLst>
            </p:cNvPr>
            <p:cNvGrpSpPr/>
            <p:nvPr/>
          </p:nvGrpSpPr>
          <p:grpSpPr>
            <a:xfrm rot="1487383" flipV="1">
              <a:off x="9802942" y="5573600"/>
              <a:ext cx="196979" cy="130478"/>
              <a:chOff x="3581271" y="3289300"/>
              <a:chExt cx="1486029" cy="984342"/>
            </a:xfrm>
          </p:grpSpPr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38E5C512-F8C4-4BDB-8FCC-B1AF761F64A8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81DB264F-7918-422C-B91F-C561F44D6724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: Shape 820">
                  <a:extLst>
                    <a:ext uri="{FF2B5EF4-FFF2-40B4-BE49-F238E27FC236}">
                      <a16:creationId xmlns:a16="http://schemas.microsoft.com/office/drawing/2014/main" id="{3AF3879F-2DD3-4C9A-910B-079C7B8F1F71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: Shape 821">
                  <a:extLst>
                    <a:ext uri="{FF2B5EF4-FFF2-40B4-BE49-F238E27FC236}">
                      <a16:creationId xmlns:a16="http://schemas.microsoft.com/office/drawing/2014/main" id="{7522E1AF-0224-4EDD-8D4C-F685CF087C6A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: Shape 822">
                  <a:extLst>
                    <a:ext uri="{FF2B5EF4-FFF2-40B4-BE49-F238E27FC236}">
                      <a16:creationId xmlns:a16="http://schemas.microsoft.com/office/drawing/2014/main" id="{AD434E1B-1228-4F72-92A9-D403169AEAD9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F217F04F-75C0-4E82-B073-37AFFD5A2082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10" name="Teardrop 16">
                <a:extLst>
                  <a:ext uri="{FF2B5EF4-FFF2-40B4-BE49-F238E27FC236}">
                    <a16:creationId xmlns:a16="http://schemas.microsoft.com/office/drawing/2014/main" id="{BD742EFA-8B3F-4DA2-92FB-F0C017536CD5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1" name="Oval 810">
                <a:extLst>
                  <a:ext uri="{FF2B5EF4-FFF2-40B4-BE49-F238E27FC236}">
                    <a16:creationId xmlns:a16="http://schemas.microsoft.com/office/drawing/2014/main" id="{114E1CCA-C2EF-4021-85E8-1B476AFC9F7B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2" name="Oval 811">
                <a:extLst>
                  <a:ext uri="{FF2B5EF4-FFF2-40B4-BE49-F238E27FC236}">
                    <a16:creationId xmlns:a16="http://schemas.microsoft.com/office/drawing/2014/main" id="{3E104749-C3D8-4046-984A-B12B7D3CAB2A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3" name="Oval 812">
                <a:extLst>
                  <a:ext uri="{FF2B5EF4-FFF2-40B4-BE49-F238E27FC236}">
                    <a16:creationId xmlns:a16="http://schemas.microsoft.com/office/drawing/2014/main" id="{F8D97E69-63C0-436C-861C-D535EAA8AE7F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4" name="Oval 813">
                <a:extLst>
                  <a:ext uri="{FF2B5EF4-FFF2-40B4-BE49-F238E27FC236}">
                    <a16:creationId xmlns:a16="http://schemas.microsoft.com/office/drawing/2014/main" id="{FA71E2E8-7068-4D2E-AC91-EDE1E498B38D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5" name="Oval 814">
                <a:extLst>
                  <a:ext uri="{FF2B5EF4-FFF2-40B4-BE49-F238E27FC236}">
                    <a16:creationId xmlns:a16="http://schemas.microsoft.com/office/drawing/2014/main" id="{7C59B7EA-7191-496E-A4DF-186B1197C1D6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6" name="Oval 815">
                <a:extLst>
                  <a:ext uri="{FF2B5EF4-FFF2-40B4-BE49-F238E27FC236}">
                    <a16:creationId xmlns:a16="http://schemas.microsoft.com/office/drawing/2014/main" id="{CD0AC869-BF3F-4709-AB89-607796DED987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7" name="Oval 816">
                <a:extLst>
                  <a:ext uri="{FF2B5EF4-FFF2-40B4-BE49-F238E27FC236}">
                    <a16:creationId xmlns:a16="http://schemas.microsoft.com/office/drawing/2014/main" id="{7827EECE-CEEA-4B07-88FE-295885AD818A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8" name="Oval 817">
                <a:extLst>
                  <a:ext uri="{FF2B5EF4-FFF2-40B4-BE49-F238E27FC236}">
                    <a16:creationId xmlns:a16="http://schemas.microsoft.com/office/drawing/2014/main" id="{5443A09D-FF2C-4AF2-B384-759B4B9A484F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9" name="Oval 818">
                <a:extLst>
                  <a:ext uri="{FF2B5EF4-FFF2-40B4-BE49-F238E27FC236}">
                    <a16:creationId xmlns:a16="http://schemas.microsoft.com/office/drawing/2014/main" id="{D29A6C6A-371F-453D-BCE3-E94126D4DEFF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BBE6B66C-BC08-4ADC-996C-CA4BCB35BF58}"/>
                </a:ext>
              </a:extLst>
            </p:cNvPr>
            <p:cNvGrpSpPr/>
            <p:nvPr/>
          </p:nvGrpSpPr>
          <p:grpSpPr>
            <a:xfrm rot="1487383" flipV="1">
              <a:off x="10256129" y="5933004"/>
              <a:ext cx="196979" cy="130478"/>
              <a:chOff x="3581271" y="3289300"/>
              <a:chExt cx="1486029" cy="984342"/>
            </a:xfrm>
          </p:grpSpPr>
          <p:grpSp>
            <p:nvGrpSpPr>
              <p:cNvPr id="793" name="Group 792">
                <a:extLst>
                  <a:ext uri="{FF2B5EF4-FFF2-40B4-BE49-F238E27FC236}">
                    <a16:creationId xmlns:a16="http://schemas.microsoft.com/office/drawing/2014/main" id="{7232A6E4-A5C8-44DF-9EAC-98182198B24B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19FA5EC4-2E41-4A2B-9C5A-3F6D12EB2ED3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6C8F90C8-D3F8-4145-8CDE-3F7C8621E3AC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62A97C5A-3754-41E9-828C-DD8CB321A023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1E2F4919-FAF3-433A-B797-45D0287D002C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5E7A621B-A3D7-4865-A33F-16B97F24D904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4" name="Teardrop 16">
                <a:extLst>
                  <a:ext uri="{FF2B5EF4-FFF2-40B4-BE49-F238E27FC236}">
                    <a16:creationId xmlns:a16="http://schemas.microsoft.com/office/drawing/2014/main" id="{15168310-0900-40BA-BAB6-6FB102403BC5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5" name="Oval 794">
                <a:extLst>
                  <a:ext uri="{FF2B5EF4-FFF2-40B4-BE49-F238E27FC236}">
                    <a16:creationId xmlns:a16="http://schemas.microsoft.com/office/drawing/2014/main" id="{7786C38B-20B7-4327-BBBF-87041271CBC4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6" name="Oval 795">
                <a:extLst>
                  <a:ext uri="{FF2B5EF4-FFF2-40B4-BE49-F238E27FC236}">
                    <a16:creationId xmlns:a16="http://schemas.microsoft.com/office/drawing/2014/main" id="{B541393C-B4A7-459D-9D62-6562AA8BC5CB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208B781B-9208-45F5-A8E8-E808B3073445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1583FDA4-5C74-47F3-A055-F8F55C80B40C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31892302-5466-4CDB-B619-555AD3993C4D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F94ADCFE-3491-4AB3-B1DF-CC3B21B9167D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3C9347AA-517B-4066-9C20-56F39B8C596F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84EC59FD-CB60-4136-9599-578DB843AEBA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77EE2C7E-3987-4CE5-BB35-05E73EE3AC83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605ED449-E21B-49B3-B65E-86BD32FBFBC0}"/>
                </a:ext>
              </a:extLst>
            </p:cNvPr>
            <p:cNvGrpSpPr/>
            <p:nvPr/>
          </p:nvGrpSpPr>
          <p:grpSpPr>
            <a:xfrm rot="1487383" flipV="1">
              <a:off x="7567915" y="5540202"/>
              <a:ext cx="196979" cy="130478"/>
              <a:chOff x="3581271" y="3289300"/>
              <a:chExt cx="1486029" cy="984342"/>
            </a:xfrm>
          </p:grpSpPr>
          <p:grpSp>
            <p:nvGrpSpPr>
              <p:cNvPr id="777" name="Group 776">
                <a:extLst>
                  <a:ext uri="{FF2B5EF4-FFF2-40B4-BE49-F238E27FC236}">
                    <a16:creationId xmlns:a16="http://schemas.microsoft.com/office/drawing/2014/main" id="{AB48E264-B5DF-439A-BFC5-3035E301DAFC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0B0F29BA-2C00-4E42-BF42-C53F42C3943B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: Shape 788">
                  <a:extLst>
                    <a:ext uri="{FF2B5EF4-FFF2-40B4-BE49-F238E27FC236}">
                      <a16:creationId xmlns:a16="http://schemas.microsoft.com/office/drawing/2014/main" id="{5DD27C35-9F8C-42FE-B22F-E893ECFFAC61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C42F505E-E974-48E2-95EB-BD67597A9587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9632A984-0232-44CC-B151-1AF3511CF55E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ED7EDEF6-F392-4ED4-AF7A-91D1B94B8141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78" name="Teardrop 16">
                <a:extLst>
                  <a:ext uri="{FF2B5EF4-FFF2-40B4-BE49-F238E27FC236}">
                    <a16:creationId xmlns:a16="http://schemas.microsoft.com/office/drawing/2014/main" id="{2E0D035E-0C69-467B-8702-A3624DF301AE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9" name="Oval 778">
                <a:extLst>
                  <a:ext uri="{FF2B5EF4-FFF2-40B4-BE49-F238E27FC236}">
                    <a16:creationId xmlns:a16="http://schemas.microsoft.com/office/drawing/2014/main" id="{56949D0A-6A0D-4260-AD42-35DB66308498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0F69269D-1BA4-47BC-BBF9-014F8D156F59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1" name="Oval 780">
                <a:extLst>
                  <a:ext uri="{FF2B5EF4-FFF2-40B4-BE49-F238E27FC236}">
                    <a16:creationId xmlns:a16="http://schemas.microsoft.com/office/drawing/2014/main" id="{8E98A92A-67F3-493E-A11F-82B058E5A601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2" name="Oval 781">
                <a:extLst>
                  <a:ext uri="{FF2B5EF4-FFF2-40B4-BE49-F238E27FC236}">
                    <a16:creationId xmlns:a16="http://schemas.microsoft.com/office/drawing/2014/main" id="{CA3B8DBA-D5B8-4D7B-9F2A-F8CC560068F2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3" name="Oval 782">
                <a:extLst>
                  <a:ext uri="{FF2B5EF4-FFF2-40B4-BE49-F238E27FC236}">
                    <a16:creationId xmlns:a16="http://schemas.microsoft.com/office/drawing/2014/main" id="{E2BED021-CDC4-4F4B-8562-C681C5454B76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4" name="Oval 783">
                <a:extLst>
                  <a:ext uri="{FF2B5EF4-FFF2-40B4-BE49-F238E27FC236}">
                    <a16:creationId xmlns:a16="http://schemas.microsoft.com/office/drawing/2014/main" id="{AA99A88C-9A6B-4365-87AA-CB85E17B2DE9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5" name="Oval 784">
                <a:extLst>
                  <a:ext uri="{FF2B5EF4-FFF2-40B4-BE49-F238E27FC236}">
                    <a16:creationId xmlns:a16="http://schemas.microsoft.com/office/drawing/2014/main" id="{17FE32D6-11AA-44D0-BFD0-D4BBA9589D8F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6" name="Oval 785">
                <a:extLst>
                  <a:ext uri="{FF2B5EF4-FFF2-40B4-BE49-F238E27FC236}">
                    <a16:creationId xmlns:a16="http://schemas.microsoft.com/office/drawing/2014/main" id="{4F4D4D49-DDB8-46D2-93C6-743E9D9F023F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7" name="Oval 786">
                <a:extLst>
                  <a:ext uri="{FF2B5EF4-FFF2-40B4-BE49-F238E27FC236}">
                    <a16:creationId xmlns:a16="http://schemas.microsoft.com/office/drawing/2014/main" id="{7FDE87A6-0A1A-467C-B2E3-7EEA3FAC89C8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78EDFB6D-83C1-4F90-8FB9-5C3C416CDF91}"/>
                </a:ext>
              </a:extLst>
            </p:cNvPr>
            <p:cNvGrpSpPr/>
            <p:nvPr/>
          </p:nvGrpSpPr>
          <p:grpSpPr>
            <a:xfrm rot="1487383" flipV="1">
              <a:off x="7196665" y="5909634"/>
              <a:ext cx="196979" cy="130478"/>
              <a:chOff x="3581271" y="3289300"/>
              <a:chExt cx="1486029" cy="984342"/>
            </a:xfrm>
          </p:grpSpPr>
          <p:grpSp>
            <p:nvGrpSpPr>
              <p:cNvPr id="761" name="Group 760">
                <a:extLst>
                  <a:ext uri="{FF2B5EF4-FFF2-40B4-BE49-F238E27FC236}">
                    <a16:creationId xmlns:a16="http://schemas.microsoft.com/office/drawing/2014/main" id="{34F571DB-84FE-4648-BF15-E90A38511C99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11904A82-9327-416B-99D1-D8EAE9EE404B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E40C694A-1D63-4162-9B31-04E598102B4A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EA298FBE-E846-4C52-9B06-02D7A0E847CF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5FF85555-EF24-4E8D-B397-E21FAB5060FD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A98A5E13-FDBE-4C8A-95DC-B1B0E63BDE57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62" name="Teardrop 16">
                <a:extLst>
                  <a:ext uri="{FF2B5EF4-FFF2-40B4-BE49-F238E27FC236}">
                    <a16:creationId xmlns:a16="http://schemas.microsoft.com/office/drawing/2014/main" id="{15061149-0F64-43F9-9B98-46A8384FD4FF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3" name="Oval 762">
                <a:extLst>
                  <a:ext uri="{FF2B5EF4-FFF2-40B4-BE49-F238E27FC236}">
                    <a16:creationId xmlns:a16="http://schemas.microsoft.com/office/drawing/2014/main" id="{67617447-550C-467D-9A42-8799752593A7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4" name="Oval 763">
                <a:extLst>
                  <a:ext uri="{FF2B5EF4-FFF2-40B4-BE49-F238E27FC236}">
                    <a16:creationId xmlns:a16="http://schemas.microsoft.com/office/drawing/2014/main" id="{DFAF5B39-FD65-45EE-9C8D-FF06143ADB64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5" name="Oval 764">
                <a:extLst>
                  <a:ext uri="{FF2B5EF4-FFF2-40B4-BE49-F238E27FC236}">
                    <a16:creationId xmlns:a16="http://schemas.microsoft.com/office/drawing/2014/main" id="{6A69B57A-3D15-4B8F-B34C-C02E567D9DB7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6" name="Oval 765">
                <a:extLst>
                  <a:ext uri="{FF2B5EF4-FFF2-40B4-BE49-F238E27FC236}">
                    <a16:creationId xmlns:a16="http://schemas.microsoft.com/office/drawing/2014/main" id="{1B0C894E-71A8-4633-A2CC-14F04DAEC380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7" name="Oval 766">
                <a:extLst>
                  <a:ext uri="{FF2B5EF4-FFF2-40B4-BE49-F238E27FC236}">
                    <a16:creationId xmlns:a16="http://schemas.microsoft.com/office/drawing/2014/main" id="{4003B277-7775-4813-BE03-FD88FD84CB94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8" name="Oval 767">
                <a:extLst>
                  <a:ext uri="{FF2B5EF4-FFF2-40B4-BE49-F238E27FC236}">
                    <a16:creationId xmlns:a16="http://schemas.microsoft.com/office/drawing/2014/main" id="{841CC124-5A71-4D5B-AC95-9D87B4DAF136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9" name="Oval 768">
                <a:extLst>
                  <a:ext uri="{FF2B5EF4-FFF2-40B4-BE49-F238E27FC236}">
                    <a16:creationId xmlns:a16="http://schemas.microsoft.com/office/drawing/2014/main" id="{4119D8B5-F8D0-4F1F-B404-9CFD8A2233E0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0" name="Oval 769">
                <a:extLst>
                  <a:ext uri="{FF2B5EF4-FFF2-40B4-BE49-F238E27FC236}">
                    <a16:creationId xmlns:a16="http://schemas.microsoft.com/office/drawing/2014/main" id="{BA384B3F-F68C-403A-955D-D767D4D5A9C5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1" name="Oval 770">
                <a:extLst>
                  <a:ext uri="{FF2B5EF4-FFF2-40B4-BE49-F238E27FC236}">
                    <a16:creationId xmlns:a16="http://schemas.microsoft.com/office/drawing/2014/main" id="{C0164A69-B6E9-4DFB-BCA1-3A94DBDB5386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B5CD0549-8C35-4140-A82F-33646EC96220}"/>
                </a:ext>
              </a:extLst>
            </p:cNvPr>
            <p:cNvGrpSpPr/>
            <p:nvPr/>
          </p:nvGrpSpPr>
          <p:grpSpPr>
            <a:xfrm rot="1487383" flipV="1">
              <a:off x="10681842" y="5627020"/>
              <a:ext cx="196979" cy="130478"/>
              <a:chOff x="3581271" y="3289300"/>
              <a:chExt cx="1486029" cy="984342"/>
            </a:xfrm>
          </p:grpSpPr>
          <p:grpSp>
            <p:nvGrpSpPr>
              <p:cNvPr id="745" name="Group 744">
                <a:extLst>
                  <a:ext uri="{FF2B5EF4-FFF2-40B4-BE49-F238E27FC236}">
                    <a16:creationId xmlns:a16="http://schemas.microsoft.com/office/drawing/2014/main" id="{6D0CF296-59BA-4E6F-AF84-6FFBBB7AD07D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341F8FD6-C0F5-4112-9E60-17F120E246E2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: Shape 756">
                  <a:extLst>
                    <a:ext uri="{FF2B5EF4-FFF2-40B4-BE49-F238E27FC236}">
                      <a16:creationId xmlns:a16="http://schemas.microsoft.com/office/drawing/2014/main" id="{8D46DBAF-ABC3-402C-92D6-6B74A6C136FD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90ADAAA3-9D8F-4BCF-9900-3752AA42D1C5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1E60B0CE-DF3B-4EBB-BEBA-BF7297D4924D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: Shape 759">
                  <a:extLst>
                    <a:ext uri="{FF2B5EF4-FFF2-40B4-BE49-F238E27FC236}">
                      <a16:creationId xmlns:a16="http://schemas.microsoft.com/office/drawing/2014/main" id="{49724EFB-7F4D-483D-AFBA-1B7994FBEB58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46" name="Teardrop 16">
                <a:extLst>
                  <a:ext uri="{FF2B5EF4-FFF2-40B4-BE49-F238E27FC236}">
                    <a16:creationId xmlns:a16="http://schemas.microsoft.com/office/drawing/2014/main" id="{C1EDBCE3-EA35-40B8-8A46-166D13423E7A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7" name="Oval 746">
                <a:extLst>
                  <a:ext uri="{FF2B5EF4-FFF2-40B4-BE49-F238E27FC236}">
                    <a16:creationId xmlns:a16="http://schemas.microsoft.com/office/drawing/2014/main" id="{D9F7980D-68B4-4D6E-BDFF-416739009190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8" name="Oval 747">
                <a:extLst>
                  <a:ext uri="{FF2B5EF4-FFF2-40B4-BE49-F238E27FC236}">
                    <a16:creationId xmlns:a16="http://schemas.microsoft.com/office/drawing/2014/main" id="{40F1AFAA-DE43-43E1-9554-BFE64DDD6584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9" name="Oval 748">
                <a:extLst>
                  <a:ext uri="{FF2B5EF4-FFF2-40B4-BE49-F238E27FC236}">
                    <a16:creationId xmlns:a16="http://schemas.microsoft.com/office/drawing/2014/main" id="{FFF32F91-68F7-4948-8D8A-FEA47E8C5C2D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0" name="Oval 749">
                <a:extLst>
                  <a:ext uri="{FF2B5EF4-FFF2-40B4-BE49-F238E27FC236}">
                    <a16:creationId xmlns:a16="http://schemas.microsoft.com/office/drawing/2014/main" id="{98475974-E012-4A50-9C6E-AB404BDDF2E7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1" name="Oval 750">
                <a:extLst>
                  <a:ext uri="{FF2B5EF4-FFF2-40B4-BE49-F238E27FC236}">
                    <a16:creationId xmlns:a16="http://schemas.microsoft.com/office/drawing/2014/main" id="{896E07BE-502F-4188-B4B7-475BE7C2149C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2" name="Oval 751">
                <a:extLst>
                  <a:ext uri="{FF2B5EF4-FFF2-40B4-BE49-F238E27FC236}">
                    <a16:creationId xmlns:a16="http://schemas.microsoft.com/office/drawing/2014/main" id="{7236369D-2D10-44BE-B111-7D29572A4EC3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A7298722-9035-46A7-BB42-B7D680BCF28A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4B595299-CCD9-4BED-9234-FC6935DE568B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5AD04DA0-B8CA-41E8-B41F-438AABD13059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57E91F36-2D1A-460E-8647-9F5CF129AB92}"/>
                </a:ext>
              </a:extLst>
            </p:cNvPr>
            <p:cNvGrpSpPr/>
            <p:nvPr/>
          </p:nvGrpSpPr>
          <p:grpSpPr>
            <a:xfrm rot="1487383" flipV="1">
              <a:off x="11103148" y="5986194"/>
              <a:ext cx="196979" cy="130478"/>
              <a:chOff x="3581271" y="3289300"/>
              <a:chExt cx="1486029" cy="984342"/>
            </a:xfrm>
          </p:grpSpPr>
          <p:grpSp>
            <p:nvGrpSpPr>
              <p:cNvPr id="729" name="Group 728">
                <a:extLst>
                  <a:ext uri="{FF2B5EF4-FFF2-40B4-BE49-F238E27FC236}">
                    <a16:creationId xmlns:a16="http://schemas.microsoft.com/office/drawing/2014/main" id="{614CE924-EA8E-4777-9EC4-292E275A2FC1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1D5C81A3-5FA6-4536-8F47-B0E766973492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5C3AAE7F-089E-4C1D-ACEC-80C37B02AC80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E2FD5376-579B-4380-BAE9-457181A0373E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A3D3EBB0-D6CB-4946-8E3E-4971DFB89CE1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3A4FB990-A113-4FFF-83C4-26E13CF7BF5F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30" name="Teardrop 16">
                <a:extLst>
                  <a:ext uri="{FF2B5EF4-FFF2-40B4-BE49-F238E27FC236}">
                    <a16:creationId xmlns:a16="http://schemas.microsoft.com/office/drawing/2014/main" id="{96BB1A0C-9CBF-4205-B8A9-5F5F7ECE6EC3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1" name="Oval 730">
                <a:extLst>
                  <a:ext uri="{FF2B5EF4-FFF2-40B4-BE49-F238E27FC236}">
                    <a16:creationId xmlns:a16="http://schemas.microsoft.com/office/drawing/2014/main" id="{870F4B1D-DA55-4FB4-8716-A7F3A5BD64AC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2" name="Oval 731">
                <a:extLst>
                  <a:ext uri="{FF2B5EF4-FFF2-40B4-BE49-F238E27FC236}">
                    <a16:creationId xmlns:a16="http://schemas.microsoft.com/office/drawing/2014/main" id="{919A6434-ECC3-47EB-BBC5-9C32F7294D40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3" name="Oval 732">
                <a:extLst>
                  <a:ext uri="{FF2B5EF4-FFF2-40B4-BE49-F238E27FC236}">
                    <a16:creationId xmlns:a16="http://schemas.microsoft.com/office/drawing/2014/main" id="{8E897DB5-704F-49A4-B779-105002765E77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4" name="Oval 733">
                <a:extLst>
                  <a:ext uri="{FF2B5EF4-FFF2-40B4-BE49-F238E27FC236}">
                    <a16:creationId xmlns:a16="http://schemas.microsoft.com/office/drawing/2014/main" id="{48C26CA8-93BF-4AC2-85C3-A2780AEA3CBC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76C06D0E-F440-4011-9524-D0C4A589632F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6" name="Oval 735">
                <a:extLst>
                  <a:ext uri="{FF2B5EF4-FFF2-40B4-BE49-F238E27FC236}">
                    <a16:creationId xmlns:a16="http://schemas.microsoft.com/office/drawing/2014/main" id="{0AA08E36-6AA6-46CA-BC2D-6B63EFB27094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7" name="Oval 736">
                <a:extLst>
                  <a:ext uri="{FF2B5EF4-FFF2-40B4-BE49-F238E27FC236}">
                    <a16:creationId xmlns:a16="http://schemas.microsoft.com/office/drawing/2014/main" id="{5346DD1C-9ED1-4562-89CF-3331A9D3BCE2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8" name="Oval 737">
                <a:extLst>
                  <a:ext uri="{FF2B5EF4-FFF2-40B4-BE49-F238E27FC236}">
                    <a16:creationId xmlns:a16="http://schemas.microsoft.com/office/drawing/2014/main" id="{9301AFE7-6382-43C7-B6AF-7CB6F07720BF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9" name="Oval 738">
                <a:extLst>
                  <a:ext uri="{FF2B5EF4-FFF2-40B4-BE49-F238E27FC236}">
                    <a16:creationId xmlns:a16="http://schemas.microsoft.com/office/drawing/2014/main" id="{97770A2A-612D-45F5-8235-EC000AEE2DC2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EC8E97D8-6541-4B0D-B411-97138D56DC85}"/>
                </a:ext>
              </a:extLst>
            </p:cNvPr>
            <p:cNvGrpSpPr/>
            <p:nvPr/>
          </p:nvGrpSpPr>
          <p:grpSpPr>
            <a:xfrm>
              <a:off x="7168812" y="5532878"/>
              <a:ext cx="4103462" cy="623154"/>
              <a:chOff x="7168812" y="5532878"/>
              <a:chExt cx="4103462" cy="623154"/>
            </a:xfrm>
          </p:grpSpPr>
          <p:grpSp>
            <p:nvGrpSpPr>
              <p:cNvPr id="542" name="Group 541">
                <a:extLst>
                  <a:ext uri="{FF2B5EF4-FFF2-40B4-BE49-F238E27FC236}">
                    <a16:creationId xmlns:a16="http://schemas.microsoft.com/office/drawing/2014/main" id="{B5F31946-454D-49B2-8250-6122A8276885}"/>
                  </a:ext>
                </a:extLst>
              </p:cNvPr>
              <p:cNvGrpSpPr/>
              <p:nvPr/>
            </p:nvGrpSpPr>
            <p:grpSpPr>
              <a:xfrm rot="1487383" flipV="1">
                <a:off x="8633255" y="5935131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713" name="Group 712">
                  <a:extLst>
                    <a:ext uri="{FF2B5EF4-FFF2-40B4-BE49-F238E27FC236}">
                      <a16:creationId xmlns:a16="http://schemas.microsoft.com/office/drawing/2014/main" id="{08C9E623-6C42-461E-A33D-515A5CF37716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724" name="Freeform: Shape 723">
                    <a:extLst>
                      <a:ext uri="{FF2B5EF4-FFF2-40B4-BE49-F238E27FC236}">
                        <a16:creationId xmlns:a16="http://schemas.microsoft.com/office/drawing/2014/main" id="{1D67FB7B-0B4E-49C9-B142-8BC491F8B089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5" name="Freeform: Shape 724">
                    <a:extLst>
                      <a:ext uri="{FF2B5EF4-FFF2-40B4-BE49-F238E27FC236}">
                        <a16:creationId xmlns:a16="http://schemas.microsoft.com/office/drawing/2014/main" id="{9C81A987-C6AD-491A-8675-AB465F3E2F9D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6" name="Freeform: Shape 725">
                    <a:extLst>
                      <a:ext uri="{FF2B5EF4-FFF2-40B4-BE49-F238E27FC236}">
                        <a16:creationId xmlns:a16="http://schemas.microsoft.com/office/drawing/2014/main" id="{D87EB131-9A63-43B5-961A-A636B82D090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7" name="Freeform: Shape 726">
                    <a:extLst>
                      <a:ext uri="{FF2B5EF4-FFF2-40B4-BE49-F238E27FC236}">
                        <a16:creationId xmlns:a16="http://schemas.microsoft.com/office/drawing/2014/main" id="{7C441A72-3BE8-4330-8E8C-130A6FA1972A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8" name="Freeform: Shape 727">
                    <a:extLst>
                      <a:ext uri="{FF2B5EF4-FFF2-40B4-BE49-F238E27FC236}">
                        <a16:creationId xmlns:a16="http://schemas.microsoft.com/office/drawing/2014/main" id="{8C49E0A5-8D1C-4A76-A66C-F47343262A1C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14" name="Teardrop 16">
                  <a:extLst>
                    <a:ext uri="{FF2B5EF4-FFF2-40B4-BE49-F238E27FC236}">
                      <a16:creationId xmlns:a16="http://schemas.microsoft.com/office/drawing/2014/main" id="{DA3A9051-C1F6-40A1-A306-B71CEFA04894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Oval 714">
                  <a:extLst>
                    <a:ext uri="{FF2B5EF4-FFF2-40B4-BE49-F238E27FC236}">
                      <a16:creationId xmlns:a16="http://schemas.microsoft.com/office/drawing/2014/main" id="{020C0378-F02F-4664-80AD-6F5D41D107A9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Oval 715">
                  <a:extLst>
                    <a:ext uri="{FF2B5EF4-FFF2-40B4-BE49-F238E27FC236}">
                      <a16:creationId xmlns:a16="http://schemas.microsoft.com/office/drawing/2014/main" id="{345E0D81-EE7D-4B10-93C6-D5D44D35A5BF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Oval 716">
                  <a:extLst>
                    <a:ext uri="{FF2B5EF4-FFF2-40B4-BE49-F238E27FC236}">
                      <a16:creationId xmlns:a16="http://schemas.microsoft.com/office/drawing/2014/main" id="{64842574-CCFA-4FF2-8E08-D447CA52760F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Oval 717">
                  <a:extLst>
                    <a:ext uri="{FF2B5EF4-FFF2-40B4-BE49-F238E27FC236}">
                      <a16:creationId xmlns:a16="http://schemas.microsoft.com/office/drawing/2014/main" id="{CB8E3C4C-D93E-44F4-9843-F382781B82C3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Oval 718">
                  <a:extLst>
                    <a:ext uri="{FF2B5EF4-FFF2-40B4-BE49-F238E27FC236}">
                      <a16:creationId xmlns:a16="http://schemas.microsoft.com/office/drawing/2014/main" id="{C9490024-140F-47FE-A3CE-0E5292E5F572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Oval 719">
                  <a:extLst>
                    <a:ext uri="{FF2B5EF4-FFF2-40B4-BE49-F238E27FC236}">
                      <a16:creationId xmlns:a16="http://schemas.microsoft.com/office/drawing/2014/main" id="{BD8EB903-801F-4500-90BB-31702883C3AB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Oval 720">
                  <a:extLst>
                    <a:ext uri="{FF2B5EF4-FFF2-40B4-BE49-F238E27FC236}">
                      <a16:creationId xmlns:a16="http://schemas.microsoft.com/office/drawing/2014/main" id="{DA3C464D-BF9D-4FB6-869C-353F42D71A18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Oval 721">
                  <a:extLst>
                    <a:ext uri="{FF2B5EF4-FFF2-40B4-BE49-F238E27FC236}">
                      <a16:creationId xmlns:a16="http://schemas.microsoft.com/office/drawing/2014/main" id="{C2C9184B-B80E-4A92-B242-84C679B46DD9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Oval 722">
                  <a:extLst>
                    <a:ext uri="{FF2B5EF4-FFF2-40B4-BE49-F238E27FC236}">
                      <a16:creationId xmlns:a16="http://schemas.microsoft.com/office/drawing/2014/main" id="{57B91E41-075D-4B06-B460-ABF7154C4490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8068B51B-8A61-47BA-B8DE-92966DE67E90}"/>
                  </a:ext>
                </a:extLst>
              </p:cNvPr>
              <p:cNvGrpSpPr/>
              <p:nvPr/>
            </p:nvGrpSpPr>
            <p:grpSpPr>
              <a:xfrm rot="1487383" flipV="1">
                <a:off x="7978213" y="5870985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97" name="Group 696">
                  <a:extLst>
                    <a:ext uri="{FF2B5EF4-FFF2-40B4-BE49-F238E27FC236}">
                      <a16:creationId xmlns:a16="http://schemas.microsoft.com/office/drawing/2014/main" id="{011D89DF-379C-424E-A90E-C111843DDD70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708" name="Freeform: Shape 707">
                    <a:extLst>
                      <a:ext uri="{FF2B5EF4-FFF2-40B4-BE49-F238E27FC236}">
                        <a16:creationId xmlns:a16="http://schemas.microsoft.com/office/drawing/2014/main" id="{3643ED11-F79D-462D-BBCA-C498D102AA74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9" name="Freeform: Shape 708">
                    <a:extLst>
                      <a:ext uri="{FF2B5EF4-FFF2-40B4-BE49-F238E27FC236}">
                        <a16:creationId xmlns:a16="http://schemas.microsoft.com/office/drawing/2014/main" id="{642BF0D8-20A3-448A-8C9A-573085D6C22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0" name="Freeform: Shape 709">
                    <a:extLst>
                      <a:ext uri="{FF2B5EF4-FFF2-40B4-BE49-F238E27FC236}">
                        <a16:creationId xmlns:a16="http://schemas.microsoft.com/office/drawing/2014/main" id="{CBB1216C-4359-451A-8263-457A91CB10BD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1" name="Freeform: Shape 710">
                    <a:extLst>
                      <a:ext uri="{FF2B5EF4-FFF2-40B4-BE49-F238E27FC236}">
                        <a16:creationId xmlns:a16="http://schemas.microsoft.com/office/drawing/2014/main" id="{D544C3AD-9B6D-43FC-B7E7-DF4C5B4910A5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2" name="Freeform: Shape 711">
                    <a:extLst>
                      <a:ext uri="{FF2B5EF4-FFF2-40B4-BE49-F238E27FC236}">
                        <a16:creationId xmlns:a16="http://schemas.microsoft.com/office/drawing/2014/main" id="{68176D2A-28F6-4640-8CD4-6B7A79A0A88D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98" name="Teardrop 16">
                  <a:extLst>
                    <a:ext uri="{FF2B5EF4-FFF2-40B4-BE49-F238E27FC236}">
                      <a16:creationId xmlns:a16="http://schemas.microsoft.com/office/drawing/2014/main" id="{858FD4F2-0E1B-4C85-811E-D00B0BB449C1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Oval 698">
                  <a:extLst>
                    <a:ext uri="{FF2B5EF4-FFF2-40B4-BE49-F238E27FC236}">
                      <a16:creationId xmlns:a16="http://schemas.microsoft.com/office/drawing/2014/main" id="{DBC17FD3-C33F-4FAA-8E71-5C1B72D09947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Oval 699">
                  <a:extLst>
                    <a:ext uri="{FF2B5EF4-FFF2-40B4-BE49-F238E27FC236}">
                      <a16:creationId xmlns:a16="http://schemas.microsoft.com/office/drawing/2014/main" id="{DDA0698C-3754-4AC5-AA0A-4080A886DB03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Oval 700">
                  <a:extLst>
                    <a:ext uri="{FF2B5EF4-FFF2-40B4-BE49-F238E27FC236}">
                      <a16:creationId xmlns:a16="http://schemas.microsoft.com/office/drawing/2014/main" id="{29179B8F-DF60-4004-AAA4-26C328E5F5D8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Oval 701">
                  <a:extLst>
                    <a:ext uri="{FF2B5EF4-FFF2-40B4-BE49-F238E27FC236}">
                      <a16:creationId xmlns:a16="http://schemas.microsoft.com/office/drawing/2014/main" id="{18379F91-AB5F-486E-AC47-862FDF02CD14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Oval 702">
                  <a:extLst>
                    <a:ext uri="{FF2B5EF4-FFF2-40B4-BE49-F238E27FC236}">
                      <a16:creationId xmlns:a16="http://schemas.microsoft.com/office/drawing/2014/main" id="{D5440C4E-DD33-458A-8288-8B0F7B6F06BB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Oval 703">
                  <a:extLst>
                    <a:ext uri="{FF2B5EF4-FFF2-40B4-BE49-F238E27FC236}">
                      <a16:creationId xmlns:a16="http://schemas.microsoft.com/office/drawing/2014/main" id="{1469E0B6-7827-4FA0-B794-9339E02D1BA6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Oval 704">
                  <a:extLst>
                    <a:ext uri="{FF2B5EF4-FFF2-40B4-BE49-F238E27FC236}">
                      <a16:creationId xmlns:a16="http://schemas.microsoft.com/office/drawing/2014/main" id="{6E788ABD-84A4-4324-94CC-8954EF419C75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Oval 705">
                  <a:extLst>
                    <a:ext uri="{FF2B5EF4-FFF2-40B4-BE49-F238E27FC236}">
                      <a16:creationId xmlns:a16="http://schemas.microsoft.com/office/drawing/2014/main" id="{5EF4E5FA-91CD-4FBE-BF15-25163FF58E59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Oval 706">
                  <a:extLst>
                    <a:ext uri="{FF2B5EF4-FFF2-40B4-BE49-F238E27FC236}">
                      <a16:creationId xmlns:a16="http://schemas.microsoft.com/office/drawing/2014/main" id="{8EA1E8BC-26FB-432A-BBD8-53AFFE7E0877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id="{C738C104-625C-49BB-B889-893B5458C8F2}"/>
                  </a:ext>
                </a:extLst>
              </p:cNvPr>
              <p:cNvGrpSpPr/>
              <p:nvPr/>
            </p:nvGrpSpPr>
            <p:grpSpPr>
              <a:xfrm rot="1487383" flipV="1">
                <a:off x="8257613" y="5532878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39BB1A3C-05C0-4425-8741-56CE7C366544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92" name="Freeform: Shape 691">
                    <a:extLst>
                      <a:ext uri="{FF2B5EF4-FFF2-40B4-BE49-F238E27FC236}">
                        <a16:creationId xmlns:a16="http://schemas.microsoft.com/office/drawing/2014/main" id="{DBB7C762-265D-4995-A258-62EDFB89E4A0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3" name="Freeform: Shape 692">
                    <a:extLst>
                      <a:ext uri="{FF2B5EF4-FFF2-40B4-BE49-F238E27FC236}">
                        <a16:creationId xmlns:a16="http://schemas.microsoft.com/office/drawing/2014/main" id="{F1F92F2A-DEE9-495F-B4E6-173DDEC5270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4" name="Freeform: Shape 693">
                    <a:extLst>
                      <a:ext uri="{FF2B5EF4-FFF2-40B4-BE49-F238E27FC236}">
                        <a16:creationId xmlns:a16="http://schemas.microsoft.com/office/drawing/2014/main" id="{9D4A1676-3D60-484A-8C7C-6A3362EB8F37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5" name="Freeform: Shape 694">
                    <a:extLst>
                      <a:ext uri="{FF2B5EF4-FFF2-40B4-BE49-F238E27FC236}">
                        <a16:creationId xmlns:a16="http://schemas.microsoft.com/office/drawing/2014/main" id="{F7CA0FFB-5B49-4D97-A924-66FB01D82D4D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6" name="Freeform: Shape 695">
                    <a:extLst>
                      <a:ext uri="{FF2B5EF4-FFF2-40B4-BE49-F238E27FC236}">
                        <a16:creationId xmlns:a16="http://schemas.microsoft.com/office/drawing/2014/main" id="{0324C354-3F5D-49F1-9CEF-C8EEB31E54B5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82" name="Teardrop 16">
                  <a:extLst>
                    <a:ext uri="{FF2B5EF4-FFF2-40B4-BE49-F238E27FC236}">
                      <a16:creationId xmlns:a16="http://schemas.microsoft.com/office/drawing/2014/main" id="{1DD50C33-B816-4FA6-B0A5-5DF3020A3CD7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Oval 682">
                  <a:extLst>
                    <a:ext uri="{FF2B5EF4-FFF2-40B4-BE49-F238E27FC236}">
                      <a16:creationId xmlns:a16="http://schemas.microsoft.com/office/drawing/2014/main" id="{8C9F90D8-272E-45A5-AC28-6233407A7FDF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Oval 683">
                  <a:extLst>
                    <a:ext uri="{FF2B5EF4-FFF2-40B4-BE49-F238E27FC236}">
                      <a16:creationId xmlns:a16="http://schemas.microsoft.com/office/drawing/2014/main" id="{58C7A33E-24B7-44C8-8A14-DD73946677B7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Oval 684">
                  <a:extLst>
                    <a:ext uri="{FF2B5EF4-FFF2-40B4-BE49-F238E27FC236}">
                      <a16:creationId xmlns:a16="http://schemas.microsoft.com/office/drawing/2014/main" id="{9B40D8FD-CDC3-4ABB-A307-3FC62783B3D4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Oval 685">
                  <a:extLst>
                    <a:ext uri="{FF2B5EF4-FFF2-40B4-BE49-F238E27FC236}">
                      <a16:creationId xmlns:a16="http://schemas.microsoft.com/office/drawing/2014/main" id="{D247FB85-4EC8-4D90-AC50-73EF04DB2531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Oval 686">
                  <a:extLst>
                    <a:ext uri="{FF2B5EF4-FFF2-40B4-BE49-F238E27FC236}">
                      <a16:creationId xmlns:a16="http://schemas.microsoft.com/office/drawing/2014/main" id="{E68BDE25-F517-49F9-888F-4A906B72619E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Oval 687">
                  <a:extLst>
                    <a:ext uri="{FF2B5EF4-FFF2-40B4-BE49-F238E27FC236}">
                      <a16:creationId xmlns:a16="http://schemas.microsoft.com/office/drawing/2014/main" id="{DE3284E7-0C9F-4351-84D4-02C808039F78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Oval 688">
                  <a:extLst>
                    <a:ext uri="{FF2B5EF4-FFF2-40B4-BE49-F238E27FC236}">
                      <a16:creationId xmlns:a16="http://schemas.microsoft.com/office/drawing/2014/main" id="{0A0406CB-A306-4A78-8776-785D9436467F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Oval 689">
                  <a:extLst>
                    <a:ext uri="{FF2B5EF4-FFF2-40B4-BE49-F238E27FC236}">
                      <a16:creationId xmlns:a16="http://schemas.microsoft.com/office/drawing/2014/main" id="{AA9C83A1-4BD9-4AAB-A3BB-5D88E166E5F2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Oval 690">
                  <a:extLst>
                    <a:ext uri="{FF2B5EF4-FFF2-40B4-BE49-F238E27FC236}">
                      <a16:creationId xmlns:a16="http://schemas.microsoft.com/office/drawing/2014/main" id="{96E71F51-81F8-417A-822B-7E78A6D70839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31088090-2EB1-4B2A-A753-F35E1EE1371C}"/>
                  </a:ext>
                </a:extLst>
              </p:cNvPr>
              <p:cNvGrpSpPr/>
              <p:nvPr/>
            </p:nvGrpSpPr>
            <p:grpSpPr>
              <a:xfrm rot="1487383" flipV="1">
                <a:off x="9005780" y="5622211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65" name="Group 664">
                  <a:extLst>
                    <a:ext uri="{FF2B5EF4-FFF2-40B4-BE49-F238E27FC236}">
                      <a16:creationId xmlns:a16="http://schemas.microsoft.com/office/drawing/2014/main" id="{14D090B7-5864-47B2-A323-4CB7CB575DEB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76" name="Freeform: Shape 675">
                    <a:extLst>
                      <a:ext uri="{FF2B5EF4-FFF2-40B4-BE49-F238E27FC236}">
                        <a16:creationId xmlns:a16="http://schemas.microsoft.com/office/drawing/2014/main" id="{E8F53284-636B-4C3C-8531-33943DE0AD2D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" name="Freeform: Shape 676">
                    <a:extLst>
                      <a:ext uri="{FF2B5EF4-FFF2-40B4-BE49-F238E27FC236}">
                        <a16:creationId xmlns:a16="http://schemas.microsoft.com/office/drawing/2014/main" id="{0213184A-BB7F-4BF6-8742-A56CE0C27610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" name="Freeform: Shape 677">
                    <a:extLst>
                      <a:ext uri="{FF2B5EF4-FFF2-40B4-BE49-F238E27FC236}">
                        <a16:creationId xmlns:a16="http://schemas.microsoft.com/office/drawing/2014/main" id="{471B8BA7-8F85-4299-86EC-2637B53D7CBA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Freeform: Shape 678">
                    <a:extLst>
                      <a:ext uri="{FF2B5EF4-FFF2-40B4-BE49-F238E27FC236}">
                        <a16:creationId xmlns:a16="http://schemas.microsoft.com/office/drawing/2014/main" id="{81158305-0338-4BBB-99E5-7DF8E76EABC3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" name="Freeform: Shape 679">
                    <a:extLst>
                      <a:ext uri="{FF2B5EF4-FFF2-40B4-BE49-F238E27FC236}">
                        <a16:creationId xmlns:a16="http://schemas.microsoft.com/office/drawing/2014/main" id="{837D064D-226D-4258-9F63-AD6C3D0EC51D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66" name="Teardrop 16">
                  <a:extLst>
                    <a:ext uri="{FF2B5EF4-FFF2-40B4-BE49-F238E27FC236}">
                      <a16:creationId xmlns:a16="http://schemas.microsoft.com/office/drawing/2014/main" id="{18402928-73F7-4246-9A9E-F03E7F38EBF4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Oval 666">
                  <a:extLst>
                    <a:ext uri="{FF2B5EF4-FFF2-40B4-BE49-F238E27FC236}">
                      <a16:creationId xmlns:a16="http://schemas.microsoft.com/office/drawing/2014/main" id="{2E663785-91B8-45B2-B6B8-80A413250B78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Oval 667">
                  <a:extLst>
                    <a:ext uri="{FF2B5EF4-FFF2-40B4-BE49-F238E27FC236}">
                      <a16:creationId xmlns:a16="http://schemas.microsoft.com/office/drawing/2014/main" id="{39ED07CB-B5DC-4554-9CC4-BE45429902D1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Oval 668">
                  <a:extLst>
                    <a:ext uri="{FF2B5EF4-FFF2-40B4-BE49-F238E27FC236}">
                      <a16:creationId xmlns:a16="http://schemas.microsoft.com/office/drawing/2014/main" id="{FF31A4F5-3D33-411E-B9B4-B32DA7063877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Oval 669">
                  <a:extLst>
                    <a:ext uri="{FF2B5EF4-FFF2-40B4-BE49-F238E27FC236}">
                      <a16:creationId xmlns:a16="http://schemas.microsoft.com/office/drawing/2014/main" id="{26CB2D7F-4303-49FB-8F5A-5F6D97E1D7B7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Oval 670">
                  <a:extLst>
                    <a:ext uri="{FF2B5EF4-FFF2-40B4-BE49-F238E27FC236}">
                      <a16:creationId xmlns:a16="http://schemas.microsoft.com/office/drawing/2014/main" id="{A11B1573-BB0E-4207-BA86-BFBC212F8919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Oval 671">
                  <a:extLst>
                    <a:ext uri="{FF2B5EF4-FFF2-40B4-BE49-F238E27FC236}">
                      <a16:creationId xmlns:a16="http://schemas.microsoft.com/office/drawing/2014/main" id="{3765FDE8-268F-4EEB-A990-3605BF39F086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Oval 672">
                  <a:extLst>
                    <a:ext uri="{FF2B5EF4-FFF2-40B4-BE49-F238E27FC236}">
                      <a16:creationId xmlns:a16="http://schemas.microsoft.com/office/drawing/2014/main" id="{7E1C8B26-A10E-4AC2-8758-5B8B3CB46038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Oval 673">
                  <a:extLst>
                    <a:ext uri="{FF2B5EF4-FFF2-40B4-BE49-F238E27FC236}">
                      <a16:creationId xmlns:a16="http://schemas.microsoft.com/office/drawing/2014/main" id="{1A91647B-0C91-4E54-BC9E-EB012C1D970D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Oval 674">
                  <a:extLst>
                    <a:ext uri="{FF2B5EF4-FFF2-40B4-BE49-F238E27FC236}">
                      <a16:creationId xmlns:a16="http://schemas.microsoft.com/office/drawing/2014/main" id="{B8D4742A-541C-44FD-B54D-FF8F75DC29C0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32A04728-42C9-4C0F-9DB7-555D3E166E52}"/>
                  </a:ext>
                </a:extLst>
              </p:cNvPr>
              <p:cNvGrpSpPr/>
              <p:nvPr/>
            </p:nvGrpSpPr>
            <p:grpSpPr>
              <a:xfrm rot="1487383" flipV="1">
                <a:off x="9396188" y="594727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49" name="Group 648">
                  <a:extLst>
                    <a:ext uri="{FF2B5EF4-FFF2-40B4-BE49-F238E27FC236}">
                      <a16:creationId xmlns:a16="http://schemas.microsoft.com/office/drawing/2014/main" id="{8F196AE7-2E4F-4734-9339-3C6CF245D311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60" name="Freeform: Shape 659">
                    <a:extLst>
                      <a:ext uri="{FF2B5EF4-FFF2-40B4-BE49-F238E27FC236}">
                        <a16:creationId xmlns:a16="http://schemas.microsoft.com/office/drawing/2014/main" id="{DEC285FF-0046-42DF-BFB4-002A76053C42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1" name="Freeform: Shape 660">
                    <a:extLst>
                      <a:ext uri="{FF2B5EF4-FFF2-40B4-BE49-F238E27FC236}">
                        <a16:creationId xmlns:a16="http://schemas.microsoft.com/office/drawing/2014/main" id="{B5B78A08-6158-459A-8D74-5B4F29E97BD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2" name="Freeform: Shape 661">
                    <a:extLst>
                      <a:ext uri="{FF2B5EF4-FFF2-40B4-BE49-F238E27FC236}">
                        <a16:creationId xmlns:a16="http://schemas.microsoft.com/office/drawing/2014/main" id="{5C55B490-0113-4A77-B247-556D61811F1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3" name="Freeform: Shape 662">
                    <a:extLst>
                      <a:ext uri="{FF2B5EF4-FFF2-40B4-BE49-F238E27FC236}">
                        <a16:creationId xmlns:a16="http://schemas.microsoft.com/office/drawing/2014/main" id="{ECBC2270-1BC5-4C4A-8BAA-AEEAB9C9128B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4" name="Freeform: Shape 663">
                    <a:extLst>
                      <a:ext uri="{FF2B5EF4-FFF2-40B4-BE49-F238E27FC236}">
                        <a16:creationId xmlns:a16="http://schemas.microsoft.com/office/drawing/2014/main" id="{860FD188-B526-432C-B4DA-29D91F62FAE1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0" name="Teardrop 16">
                  <a:extLst>
                    <a:ext uri="{FF2B5EF4-FFF2-40B4-BE49-F238E27FC236}">
                      <a16:creationId xmlns:a16="http://schemas.microsoft.com/office/drawing/2014/main" id="{31F2F578-0F6D-4357-BC65-56DE7DCA0F1B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Oval 650">
                  <a:extLst>
                    <a:ext uri="{FF2B5EF4-FFF2-40B4-BE49-F238E27FC236}">
                      <a16:creationId xmlns:a16="http://schemas.microsoft.com/office/drawing/2014/main" id="{29B393A1-C642-4663-ACDA-4AFAC22B85B6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Oval 651">
                  <a:extLst>
                    <a:ext uri="{FF2B5EF4-FFF2-40B4-BE49-F238E27FC236}">
                      <a16:creationId xmlns:a16="http://schemas.microsoft.com/office/drawing/2014/main" id="{3AB302FF-5FD3-4458-9FA7-69BE460EC96B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Oval 652">
                  <a:extLst>
                    <a:ext uri="{FF2B5EF4-FFF2-40B4-BE49-F238E27FC236}">
                      <a16:creationId xmlns:a16="http://schemas.microsoft.com/office/drawing/2014/main" id="{2A3795AE-DAFA-4F50-BF97-4030DB078643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Oval 653">
                  <a:extLst>
                    <a:ext uri="{FF2B5EF4-FFF2-40B4-BE49-F238E27FC236}">
                      <a16:creationId xmlns:a16="http://schemas.microsoft.com/office/drawing/2014/main" id="{1300587A-B9CE-483F-BD84-D23ACBC1310E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Oval 654">
                  <a:extLst>
                    <a:ext uri="{FF2B5EF4-FFF2-40B4-BE49-F238E27FC236}">
                      <a16:creationId xmlns:a16="http://schemas.microsoft.com/office/drawing/2014/main" id="{CDB23EDC-DE27-42B4-9B44-F7BE2A24B5A6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Oval 655">
                  <a:extLst>
                    <a:ext uri="{FF2B5EF4-FFF2-40B4-BE49-F238E27FC236}">
                      <a16:creationId xmlns:a16="http://schemas.microsoft.com/office/drawing/2014/main" id="{6F8139B7-1BB6-474D-BEC3-363DA21B501B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Oval 656">
                  <a:extLst>
                    <a:ext uri="{FF2B5EF4-FFF2-40B4-BE49-F238E27FC236}">
                      <a16:creationId xmlns:a16="http://schemas.microsoft.com/office/drawing/2014/main" id="{F406721E-9C97-40EC-A341-3DFF1D52AAE1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Oval 657">
                  <a:extLst>
                    <a:ext uri="{FF2B5EF4-FFF2-40B4-BE49-F238E27FC236}">
                      <a16:creationId xmlns:a16="http://schemas.microsoft.com/office/drawing/2014/main" id="{07E3DB7D-2591-4A13-9D33-F81E8DB0DB1A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Oval 658">
                  <a:extLst>
                    <a:ext uri="{FF2B5EF4-FFF2-40B4-BE49-F238E27FC236}">
                      <a16:creationId xmlns:a16="http://schemas.microsoft.com/office/drawing/2014/main" id="{F5970F78-E29F-49FF-8F1D-9314D465E744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B6577236-6463-41FE-809E-9318CBB13CCD}"/>
                  </a:ext>
                </a:extLst>
              </p:cNvPr>
              <p:cNvGrpSpPr/>
              <p:nvPr/>
            </p:nvGrpSpPr>
            <p:grpSpPr>
              <a:xfrm rot="1487383" flipV="1">
                <a:off x="9775089" y="5612960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4933A1E9-F603-4FF5-AC62-A6F266158081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44" name="Freeform: Shape 643">
                    <a:extLst>
                      <a:ext uri="{FF2B5EF4-FFF2-40B4-BE49-F238E27FC236}">
                        <a16:creationId xmlns:a16="http://schemas.microsoft.com/office/drawing/2014/main" id="{DF7D8B15-B7BF-4DA0-84D8-59FBCA5F6681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" name="Freeform: Shape 644">
                    <a:extLst>
                      <a:ext uri="{FF2B5EF4-FFF2-40B4-BE49-F238E27FC236}">
                        <a16:creationId xmlns:a16="http://schemas.microsoft.com/office/drawing/2014/main" id="{F0D583F9-C328-48E9-9EA0-CD4ADDBC1D4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6" name="Freeform: Shape 645">
                    <a:extLst>
                      <a:ext uri="{FF2B5EF4-FFF2-40B4-BE49-F238E27FC236}">
                        <a16:creationId xmlns:a16="http://schemas.microsoft.com/office/drawing/2014/main" id="{64B414A4-E328-4237-80DC-809343799D4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7" name="Freeform: Shape 646">
                    <a:extLst>
                      <a:ext uri="{FF2B5EF4-FFF2-40B4-BE49-F238E27FC236}">
                        <a16:creationId xmlns:a16="http://schemas.microsoft.com/office/drawing/2014/main" id="{193FBEAB-E474-45CB-B811-81496E44F5B3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8" name="Freeform: Shape 647">
                    <a:extLst>
                      <a:ext uri="{FF2B5EF4-FFF2-40B4-BE49-F238E27FC236}">
                        <a16:creationId xmlns:a16="http://schemas.microsoft.com/office/drawing/2014/main" id="{90302008-3E9D-4E94-945B-41212BEDC56E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34" name="Teardrop 16">
                  <a:extLst>
                    <a:ext uri="{FF2B5EF4-FFF2-40B4-BE49-F238E27FC236}">
                      <a16:creationId xmlns:a16="http://schemas.microsoft.com/office/drawing/2014/main" id="{E21964C1-0C6C-467E-920C-4853416EA08D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Oval 634">
                  <a:extLst>
                    <a:ext uri="{FF2B5EF4-FFF2-40B4-BE49-F238E27FC236}">
                      <a16:creationId xmlns:a16="http://schemas.microsoft.com/office/drawing/2014/main" id="{8034DD4D-1D3D-417D-8D06-F0AD5747A30F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Oval 635">
                  <a:extLst>
                    <a:ext uri="{FF2B5EF4-FFF2-40B4-BE49-F238E27FC236}">
                      <a16:creationId xmlns:a16="http://schemas.microsoft.com/office/drawing/2014/main" id="{2388A501-ACD5-4804-92F1-23949B423873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Oval 636">
                  <a:extLst>
                    <a:ext uri="{FF2B5EF4-FFF2-40B4-BE49-F238E27FC236}">
                      <a16:creationId xmlns:a16="http://schemas.microsoft.com/office/drawing/2014/main" id="{DD2021BA-DC45-4538-A2C3-73A5CA39EB43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Oval 637">
                  <a:extLst>
                    <a:ext uri="{FF2B5EF4-FFF2-40B4-BE49-F238E27FC236}">
                      <a16:creationId xmlns:a16="http://schemas.microsoft.com/office/drawing/2014/main" id="{9D97BBCB-1143-494A-BE6F-006B3C0846A5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Oval 638">
                  <a:extLst>
                    <a:ext uri="{FF2B5EF4-FFF2-40B4-BE49-F238E27FC236}">
                      <a16:creationId xmlns:a16="http://schemas.microsoft.com/office/drawing/2014/main" id="{66135AEF-0532-4CF1-842C-934C312F6F59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B1DBCA31-66A6-4F8E-85B4-78A14A8D23C2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Oval 640">
                  <a:extLst>
                    <a:ext uri="{FF2B5EF4-FFF2-40B4-BE49-F238E27FC236}">
                      <a16:creationId xmlns:a16="http://schemas.microsoft.com/office/drawing/2014/main" id="{05123AC6-4A67-4175-876F-E6766A213406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Oval 641">
                  <a:extLst>
                    <a:ext uri="{FF2B5EF4-FFF2-40B4-BE49-F238E27FC236}">
                      <a16:creationId xmlns:a16="http://schemas.microsoft.com/office/drawing/2014/main" id="{E32B0AD7-1E68-4DA1-B670-1989F32754B0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Oval 642">
                  <a:extLst>
                    <a:ext uri="{FF2B5EF4-FFF2-40B4-BE49-F238E27FC236}">
                      <a16:creationId xmlns:a16="http://schemas.microsoft.com/office/drawing/2014/main" id="{953D3963-5B2C-4B38-8C8B-F1FBA00F3BEA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7873F6BA-26B1-44FE-AD4F-BC6BF611CC8D}"/>
                  </a:ext>
                </a:extLst>
              </p:cNvPr>
              <p:cNvGrpSpPr/>
              <p:nvPr/>
            </p:nvGrpSpPr>
            <p:grpSpPr>
              <a:xfrm rot="1487383" flipV="1">
                <a:off x="10228276" y="597236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17" name="Group 616">
                  <a:extLst>
                    <a:ext uri="{FF2B5EF4-FFF2-40B4-BE49-F238E27FC236}">
                      <a16:creationId xmlns:a16="http://schemas.microsoft.com/office/drawing/2014/main" id="{4173936E-61DA-465A-8E04-6595B3DBED87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28" name="Freeform: Shape 627">
                    <a:extLst>
                      <a:ext uri="{FF2B5EF4-FFF2-40B4-BE49-F238E27FC236}">
                        <a16:creationId xmlns:a16="http://schemas.microsoft.com/office/drawing/2014/main" id="{67AD5B2A-B92F-4CBA-83FF-A024C71E699D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9" name="Freeform: Shape 628">
                    <a:extLst>
                      <a:ext uri="{FF2B5EF4-FFF2-40B4-BE49-F238E27FC236}">
                        <a16:creationId xmlns:a16="http://schemas.microsoft.com/office/drawing/2014/main" id="{96E74C23-B084-4C8E-854B-F028D9829EE4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0" name="Freeform: Shape 629">
                    <a:extLst>
                      <a:ext uri="{FF2B5EF4-FFF2-40B4-BE49-F238E27FC236}">
                        <a16:creationId xmlns:a16="http://schemas.microsoft.com/office/drawing/2014/main" id="{7F2CF553-0055-4B67-B56A-CFFA49436581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" name="Freeform: Shape 630">
                    <a:extLst>
                      <a:ext uri="{FF2B5EF4-FFF2-40B4-BE49-F238E27FC236}">
                        <a16:creationId xmlns:a16="http://schemas.microsoft.com/office/drawing/2014/main" id="{58A6F5B4-62FD-424F-A581-DC45E9F8F099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" name="Freeform: Shape 631">
                    <a:extLst>
                      <a:ext uri="{FF2B5EF4-FFF2-40B4-BE49-F238E27FC236}">
                        <a16:creationId xmlns:a16="http://schemas.microsoft.com/office/drawing/2014/main" id="{D11C0262-8C23-4300-ADA5-69C3EBE3BC8A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18" name="Teardrop 16">
                  <a:extLst>
                    <a:ext uri="{FF2B5EF4-FFF2-40B4-BE49-F238E27FC236}">
                      <a16:creationId xmlns:a16="http://schemas.microsoft.com/office/drawing/2014/main" id="{C2D580FE-C8EC-4D74-B9D8-EFEFE198622E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EF22F70E-AF29-498D-BC8B-EAA278AAC338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Oval 619">
                  <a:extLst>
                    <a:ext uri="{FF2B5EF4-FFF2-40B4-BE49-F238E27FC236}">
                      <a16:creationId xmlns:a16="http://schemas.microsoft.com/office/drawing/2014/main" id="{2D05AEBC-FD3E-415B-BF66-1AA6AE0B34E1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Oval 620">
                  <a:extLst>
                    <a:ext uri="{FF2B5EF4-FFF2-40B4-BE49-F238E27FC236}">
                      <a16:creationId xmlns:a16="http://schemas.microsoft.com/office/drawing/2014/main" id="{DA5C36E3-9F34-4E62-963D-CD1EEB313888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Oval 621">
                  <a:extLst>
                    <a:ext uri="{FF2B5EF4-FFF2-40B4-BE49-F238E27FC236}">
                      <a16:creationId xmlns:a16="http://schemas.microsoft.com/office/drawing/2014/main" id="{B1BC4D45-CD4E-4ED6-8647-E3A5C6F7281D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Oval 622">
                  <a:extLst>
                    <a:ext uri="{FF2B5EF4-FFF2-40B4-BE49-F238E27FC236}">
                      <a16:creationId xmlns:a16="http://schemas.microsoft.com/office/drawing/2014/main" id="{06E24777-DF4A-4C11-83EA-ED427AF8C24B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Oval 623">
                  <a:extLst>
                    <a:ext uri="{FF2B5EF4-FFF2-40B4-BE49-F238E27FC236}">
                      <a16:creationId xmlns:a16="http://schemas.microsoft.com/office/drawing/2014/main" id="{20EA80FD-EA8D-4FD9-8A5F-57FF26C1787C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A37B9B8B-5D61-4441-97C2-0A788AB6C897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Oval 625">
                  <a:extLst>
                    <a:ext uri="{FF2B5EF4-FFF2-40B4-BE49-F238E27FC236}">
                      <a16:creationId xmlns:a16="http://schemas.microsoft.com/office/drawing/2014/main" id="{EA0B2193-FCE6-4C88-A870-C41AEB7E2469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Oval 626">
                  <a:extLst>
                    <a:ext uri="{FF2B5EF4-FFF2-40B4-BE49-F238E27FC236}">
                      <a16:creationId xmlns:a16="http://schemas.microsoft.com/office/drawing/2014/main" id="{B9ECB423-E1B3-482B-9484-11F32C328214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A6EE73D6-6AE7-4153-96EF-2788787611C5}"/>
                  </a:ext>
                </a:extLst>
              </p:cNvPr>
              <p:cNvGrpSpPr/>
              <p:nvPr/>
            </p:nvGrpSpPr>
            <p:grpSpPr>
              <a:xfrm rot="1487383" flipV="1">
                <a:off x="7540062" y="557956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9D8A499B-CEF3-4EE9-89F0-F25445F194A5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12" name="Freeform: Shape 611">
                    <a:extLst>
                      <a:ext uri="{FF2B5EF4-FFF2-40B4-BE49-F238E27FC236}">
                        <a16:creationId xmlns:a16="http://schemas.microsoft.com/office/drawing/2014/main" id="{DFF78685-C884-42AA-BC17-3EB320EF3888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3" name="Freeform: Shape 612">
                    <a:extLst>
                      <a:ext uri="{FF2B5EF4-FFF2-40B4-BE49-F238E27FC236}">
                        <a16:creationId xmlns:a16="http://schemas.microsoft.com/office/drawing/2014/main" id="{1328ADB7-85B8-42FB-ADEB-31DC656BD894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4" name="Freeform: Shape 613">
                    <a:extLst>
                      <a:ext uri="{FF2B5EF4-FFF2-40B4-BE49-F238E27FC236}">
                        <a16:creationId xmlns:a16="http://schemas.microsoft.com/office/drawing/2014/main" id="{14852B34-B41A-400D-8D76-0C066955DDE6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5" name="Freeform: Shape 614">
                    <a:extLst>
                      <a:ext uri="{FF2B5EF4-FFF2-40B4-BE49-F238E27FC236}">
                        <a16:creationId xmlns:a16="http://schemas.microsoft.com/office/drawing/2014/main" id="{0C5A500B-340E-4112-A530-A9F66C38986F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" name="Freeform: Shape 615">
                    <a:extLst>
                      <a:ext uri="{FF2B5EF4-FFF2-40B4-BE49-F238E27FC236}">
                        <a16:creationId xmlns:a16="http://schemas.microsoft.com/office/drawing/2014/main" id="{C97D3655-75BF-44B5-8C82-5E2FCEABEB51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02" name="Teardrop 16">
                  <a:extLst>
                    <a:ext uri="{FF2B5EF4-FFF2-40B4-BE49-F238E27FC236}">
                      <a16:creationId xmlns:a16="http://schemas.microsoft.com/office/drawing/2014/main" id="{3748BE4E-BDC8-4AAF-974C-5B24179F8873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FE81B2A8-405F-474C-BF88-B03FEA9366C1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E10E1442-6CC6-4137-9452-BD57EC738437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1F3AD15A-32A7-42EA-B225-8C0F4A83F765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8CFF2C58-B77C-4E95-B4B6-7087B3E2BD90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5FAF4FB6-6033-4318-8EA8-28890ED06A80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2DB11274-6450-4CB5-870B-12BB5EA35819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" name="Oval 608">
                  <a:extLst>
                    <a:ext uri="{FF2B5EF4-FFF2-40B4-BE49-F238E27FC236}">
                      <a16:creationId xmlns:a16="http://schemas.microsoft.com/office/drawing/2014/main" id="{B217407D-5648-4112-9B46-C00D397E00E6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" name="Oval 609">
                  <a:extLst>
                    <a:ext uri="{FF2B5EF4-FFF2-40B4-BE49-F238E27FC236}">
                      <a16:creationId xmlns:a16="http://schemas.microsoft.com/office/drawing/2014/main" id="{EE251693-489B-4597-8260-AF0DC4F9A08C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" name="Oval 610">
                  <a:extLst>
                    <a:ext uri="{FF2B5EF4-FFF2-40B4-BE49-F238E27FC236}">
                      <a16:creationId xmlns:a16="http://schemas.microsoft.com/office/drawing/2014/main" id="{4880257E-9FE8-4501-A2EE-700C6DE955EC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E68E4B89-710F-43D1-A0C3-5FBF88466190}"/>
                  </a:ext>
                </a:extLst>
              </p:cNvPr>
              <p:cNvGrpSpPr/>
              <p:nvPr/>
            </p:nvGrpSpPr>
            <p:grpSpPr>
              <a:xfrm rot="1487383" flipV="1">
                <a:off x="7168812" y="594899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585" name="Group 584">
                  <a:extLst>
                    <a:ext uri="{FF2B5EF4-FFF2-40B4-BE49-F238E27FC236}">
                      <a16:creationId xmlns:a16="http://schemas.microsoft.com/office/drawing/2014/main" id="{32B5B167-3D9A-4DEB-88C0-27F6352279AB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596" name="Freeform: Shape 595">
                    <a:extLst>
                      <a:ext uri="{FF2B5EF4-FFF2-40B4-BE49-F238E27FC236}">
                        <a16:creationId xmlns:a16="http://schemas.microsoft.com/office/drawing/2014/main" id="{A996CCB4-403F-474D-AB84-3854CB2B7B60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7" name="Freeform: Shape 596">
                    <a:extLst>
                      <a:ext uri="{FF2B5EF4-FFF2-40B4-BE49-F238E27FC236}">
                        <a16:creationId xmlns:a16="http://schemas.microsoft.com/office/drawing/2014/main" id="{77378B72-A7E8-4D64-BF95-108CD294AD6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8" name="Freeform: Shape 597">
                    <a:extLst>
                      <a:ext uri="{FF2B5EF4-FFF2-40B4-BE49-F238E27FC236}">
                        <a16:creationId xmlns:a16="http://schemas.microsoft.com/office/drawing/2014/main" id="{00E606D1-9588-4510-AFF9-2A1890A5E724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9" name="Freeform: Shape 598">
                    <a:extLst>
                      <a:ext uri="{FF2B5EF4-FFF2-40B4-BE49-F238E27FC236}">
                        <a16:creationId xmlns:a16="http://schemas.microsoft.com/office/drawing/2014/main" id="{F7E0960A-5166-4777-B37C-1A72184A1064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0" name="Freeform: Shape 599">
                    <a:extLst>
                      <a:ext uri="{FF2B5EF4-FFF2-40B4-BE49-F238E27FC236}">
                        <a16:creationId xmlns:a16="http://schemas.microsoft.com/office/drawing/2014/main" id="{5C81A878-1A47-4F2B-BE13-EC4C1910C890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86" name="Teardrop 16">
                  <a:extLst>
                    <a:ext uri="{FF2B5EF4-FFF2-40B4-BE49-F238E27FC236}">
                      <a16:creationId xmlns:a16="http://schemas.microsoft.com/office/drawing/2014/main" id="{A8A141FD-99B8-4B57-B459-D669176BE727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C53E64FD-F8CD-4911-AD33-54A230DF4DB1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82FE9F4A-A3FF-400B-9C95-CD969BCA1868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9" name="Oval 588">
                  <a:extLst>
                    <a:ext uri="{FF2B5EF4-FFF2-40B4-BE49-F238E27FC236}">
                      <a16:creationId xmlns:a16="http://schemas.microsoft.com/office/drawing/2014/main" id="{5596A0B0-0D60-4125-ADD7-02170D8E93C0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id="{831BAF72-429E-4F90-8A08-4F8DD03590AE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A8F0B6D8-223F-4ABC-A439-1B7E3E42227D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Oval 591">
                  <a:extLst>
                    <a:ext uri="{FF2B5EF4-FFF2-40B4-BE49-F238E27FC236}">
                      <a16:creationId xmlns:a16="http://schemas.microsoft.com/office/drawing/2014/main" id="{92F25F2B-1E6C-4988-833B-F727EA3A0327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CFE8A91B-F522-4F8F-B5D0-57BE5677E04D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4" name="Oval 593">
                  <a:extLst>
                    <a:ext uri="{FF2B5EF4-FFF2-40B4-BE49-F238E27FC236}">
                      <a16:creationId xmlns:a16="http://schemas.microsoft.com/office/drawing/2014/main" id="{5C9ABA2C-EB81-4F3D-BE23-6AD62CD34E70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CE13CC0B-71BF-4973-ABDC-7AC32836B6D2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7A8F9D20-8D67-4589-80CA-562A49615D8C}"/>
                  </a:ext>
                </a:extLst>
              </p:cNvPr>
              <p:cNvGrpSpPr/>
              <p:nvPr/>
            </p:nvGrpSpPr>
            <p:grpSpPr>
              <a:xfrm rot="1487383" flipV="1">
                <a:off x="10653989" y="5666380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569" name="Group 568">
                  <a:extLst>
                    <a:ext uri="{FF2B5EF4-FFF2-40B4-BE49-F238E27FC236}">
                      <a16:creationId xmlns:a16="http://schemas.microsoft.com/office/drawing/2014/main" id="{F3B68409-3425-4098-82C0-0A5FF037AF7E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580" name="Freeform: Shape 579">
                    <a:extLst>
                      <a:ext uri="{FF2B5EF4-FFF2-40B4-BE49-F238E27FC236}">
                        <a16:creationId xmlns:a16="http://schemas.microsoft.com/office/drawing/2014/main" id="{940C352E-F1C7-47BD-9A0A-680C82A0BEB2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1" name="Freeform: Shape 580">
                    <a:extLst>
                      <a:ext uri="{FF2B5EF4-FFF2-40B4-BE49-F238E27FC236}">
                        <a16:creationId xmlns:a16="http://schemas.microsoft.com/office/drawing/2014/main" id="{8F3C9739-DC67-4EBE-B6B1-2D8C305B1ED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2" name="Freeform: Shape 581">
                    <a:extLst>
                      <a:ext uri="{FF2B5EF4-FFF2-40B4-BE49-F238E27FC236}">
                        <a16:creationId xmlns:a16="http://schemas.microsoft.com/office/drawing/2014/main" id="{B4729317-4A48-4659-A562-1962EF74FF8E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3" name="Freeform: Shape 582">
                    <a:extLst>
                      <a:ext uri="{FF2B5EF4-FFF2-40B4-BE49-F238E27FC236}">
                        <a16:creationId xmlns:a16="http://schemas.microsoft.com/office/drawing/2014/main" id="{D8BE0344-74B9-4B5A-B389-B187F659FE8B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4" name="Freeform: Shape 583">
                    <a:extLst>
                      <a:ext uri="{FF2B5EF4-FFF2-40B4-BE49-F238E27FC236}">
                        <a16:creationId xmlns:a16="http://schemas.microsoft.com/office/drawing/2014/main" id="{CCAB8E0C-D4CD-4448-A919-F6DC209F0FB5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70" name="Teardrop 16">
                  <a:extLst>
                    <a:ext uri="{FF2B5EF4-FFF2-40B4-BE49-F238E27FC236}">
                      <a16:creationId xmlns:a16="http://schemas.microsoft.com/office/drawing/2014/main" id="{032515B0-B834-48C0-B5D7-E55C38190DC2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1" name="Oval 570">
                  <a:extLst>
                    <a:ext uri="{FF2B5EF4-FFF2-40B4-BE49-F238E27FC236}">
                      <a16:creationId xmlns:a16="http://schemas.microsoft.com/office/drawing/2014/main" id="{FFC3B853-D8CB-4F7A-AD5B-E6A163AE03DC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2" name="Oval 571">
                  <a:extLst>
                    <a:ext uri="{FF2B5EF4-FFF2-40B4-BE49-F238E27FC236}">
                      <a16:creationId xmlns:a16="http://schemas.microsoft.com/office/drawing/2014/main" id="{1EAF1C77-4B51-496D-A122-CCAD35668292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3" name="Oval 572">
                  <a:extLst>
                    <a:ext uri="{FF2B5EF4-FFF2-40B4-BE49-F238E27FC236}">
                      <a16:creationId xmlns:a16="http://schemas.microsoft.com/office/drawing/2014/main" id="{4C1C1369-FBE0-4F34-ADA6-208931509D93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4AB21BFF-40EB-4D50-8F98-554B791CB8A1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A2FEDC1E-477D-40E1-87AB-98AD48105E96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2455B959-78E9-4C6B-87D5-A166D4EED7E0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F1098EA0-FB1C-4355-B0B7-6D8B29F4EFFB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8" name="Oval 577">
                  <a:extLst>
                    <a:ext uri="{FF2B5EF4-FFF2-40B4-BE49-F238E27FC236}">
                      <a16:creationId xmlns:a16="http://schemas.microsoft.com/office/drawing/2014/main" id="{AA0DC2BB-6E7E-4916-A89E-5A4C4B78C791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918B66EA-C5BD-4727-B4D2-F3A0E0A62E02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2" name="Group 551">
                <a:extLst>
                  <a:ext uri="{FF2B5EF4-FFF2-40B4-BE49-F238E27FC236}">
                    <a16:creationId xmlns:a16="http://schemas.microsoft.com/office/drawing/2014/main" id="{83C47794-4454-45F0-94C2-A2EEB2AC106D}"/>
                  </a:ext>
                </a:extLst>
              </p:cNvPr>
              <p:cNvGrpSpPr/>
              <p:nvPr/>
            </p:nvGrpSpPr>
            <p:grpSpPr>
              <a:xfrm rot="1487383" flipV="1">
                <a:off x="11075295" y="602555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553" name="Group 552">
                  <a:extLst>
                    <a:ext uri="{FF2B5EF4-FFF2-40B4-BE49-F238E27FC236}">
                      <a16:creationId xmlns:a16="http://schemas.microsoft.com/office/drawing/2014/main" id="{DF9761F3-2496-4CD5-8A17-0C6E0891F2CD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564" name="Freeform: Shape 563">
                    <a:extLst>
                      <a:ext uri="{FF2B5EF4-FFF2-40B4-BE49-F238E27FC236}">
                        <a16:creationId xmlns:a16="http://schemas.microsoft.com/office/drawing/2014/main" id="{657903B7-7782-4412-82EC-DA964740528D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5" name="Freeform: Shape 564">
                    <a:extLst>
                      <a:ext uri="{FF2B5EF4-FFF2-40B4-BE49-F238E27FC236}">
                        <a16:creationId xmlns:a16="http://schemas.microsoft.com/office/drawing/2014/main" id="{698D459A-BB49-4E6E-A221-ED0A05AF404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6" name="Freeform: Shape 565">
                    <a:extLst>
                      <a:ext uri="{FF2B5EF4-FFF2-40B4-BE49-F238E27FC236}">
                        <a16:creationId xmlns:a16="http://schemas.microsoft.com/office/drawing/2014/main" id="{2B145702-9B8E-4087-B7D0-7D3BC91876DE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7" name="Freeform: Shape 566">
                    <a:extLst>
                      <a:ext uri="{FF2B5EF4-FFF2-40B4-BE49-F238E27FC236}">
                        <a16:creationId xmlns:a16="http://schemas.microsoft.com/office/drawing/2014/main" id="{E8F2044D-8985-4C0A-ACB8-213EE5865533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8" name="Freeform: Shape 567">
                    <a:extLst>
                      <a:ext uri="{FF2B5EF4-FFF2-40B4-BE49-F238E27FC236}">
                        <a16:creationId xmlns:a16="http://schemas.microsoft.com/office/drawing/2014/main" id="{93BB68F5-8723-4EF0-AD6E-E62BDC7E72DD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54" name="Teardrop 16">
                  <a:extLst>
                    <a:ext uri="{FF2B5EF4-FFF2-40B4-BE49-F238E27FC236}">
                      <a16:creationId xmlns:a16="http://schemas.microsoft.com/office/drawing/2014/main" id="{B1A468E1-276F-4DC4-A5F5-5DD657680EFE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7B5C8430-7323-4517-B990-A5897A60DCF0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5477BE49-2B23-4BB8-B5D5-C4B456D23462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Oval 556">
                  <a:extLst>
                    <a:ext uri="{FF2B5EF4-FFF2-40B4-BE49-F238E27FC236}">
                      <a16:creationId xmlns:a16="http://schemas.microsoft.com/office/drawing/2014/main" id="{45AD0AB4-A4F7-4831-A66C-6CDDBB7A105F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42867A96-DD89-48FC-B7C9-0A5D6B0B6D60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2EA18F91-1FAD-4210-B8C9-1FE4143E2C02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0" name="Oval 559">
                  <a:extLst>
                    <a:ext uri="{FF2B5EF4-FFF2-40B4-BE49-F238E27FC236}">
                      <a16:creationId xmlns:a16="http://schemas.microsoft.com/office/drawing/2014/main" id="{2EFF6F41-AA3A-4F98-825A-EC284A14D7B5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D429E152-9FDB-4BB1-BBE2-9634837D01EA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2" name="Oval 561">
                  <a:extLst>
                    <a:ext uri="{FF2B5EF4-FFF2-40B4-BE49-F238E27FC236}">
                      <a16:creationId xmlns:a16="http://schemas.microsoft.com/office/drawing/2014/main" id="{AE054049-92EB-4571-BEB5-B30374DDE503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8A78F9B2-1DFA-4308-9207-D984D90C7FA3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749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2</cp:revision>
  <dcterms:created xsi:type="dcterms:W3CDTF">2025-01-09T20:55:59Z</dcterms:created>
  <dcterms:modified xsi:type="dcterms:W3CDTF">2025-01-09T21:09:48Z</dcterms:modified>
</cp:coreProperties>
</file>