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F92-92A3-4370-BCC0-4627E88C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AC524-398B-45C8-BF2C-1BF49265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5B0C-E0F7-4CB2-880E-6D2DAF0F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7BDF-6655-4661-B81B-21D3B7F4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EEB4-78BA-4A64-BDF3-098213D7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CC4-E7B2-47EE-B85D-6D01FCF6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71DE-EA61-4DF5-B86E-44738355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D1B5-289C-4B35-831E-31187B9E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5E0D-A301-4CD2-BFA1-1B0E7C82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555B-0EE7-46ED-919B-63841915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8AABC-89F3-438B-BD38-A4175F7AF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08F7-FC43-49C2-B46E-08EE64BB0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1B4A-865D-4934-A06C-7F0F6CA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D7D5-E07F-4F09-985B-958C9A8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54DB-3E4E-49BE-B591-85B5917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C33C-6AD5-409A-BB18-F5847580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AA4E-1878-4030-A31A-80126EA0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AA68-0167-46C1-AD9E-AAFD24F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D2F1-B9C1-401A-99AA-3F2C1CA7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EA00-606E-4F55-9FD7-179CB09C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6748-DB53-487F-AA71-5270DCE2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58D4-929F-446D-BBE0-D0AE92CB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1364-E03B-440C-9246-D6C9AF6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9825-44F0-4562-B1CE-A1A0A750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3717-AD59-4153-BB48-1DA4C56F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C87-38C7-458A-87B1-622F39F0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E7E9-C5C1-4039-BBFB-4145D0801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D007-24BD-4877-AD8E-D8FC88B36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F07F-C6E5-48FB-9522-2B4AEF39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99EF-A208-4538-AA9D-667F8B98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8F0E-093C-47E4-BCB3-FDF4CAD9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B6C7-C3BA-492F-8FB3-756C1689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C404-B814-49BB-BC12-B98AD3D5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456C2-544F-4D91-91A4-4BDBFB21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E1A4-269A-4E73-9D78-A2D41E23A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5090-7766-4E3F-980F-4A7E5AF5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CF344-5368-4AC5-8C8B-72C14AF9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94AE6-994E-44D2-AA54-38B1382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E823E-6DFD-49D1-8D9D-A1F4C37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C869-383A-4179-A021-05D3A13B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E9EC2-13D1-440B-BE70-95A39258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914FB-DFC3-435C-85BF-72B38AED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DC97B-5258-40CE-A40C-5FA4AB65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2A6BB-9E6C-4368-9B1A-222FF2D5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A11FE-F8D0-4C60-AFF2-BFD181D1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9C2D-F485-4365-9303-24C324C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DF5F-EF54-4753-B343-E515639E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DF29-13C9-4987-8B34-1C76B98F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CFD7-D0C3-45A0-B13A-00FAD7B4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E64A-4752-473B-B9FE-27F4AB8B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BB0F-5CD4-40BD-BB24-DC5CCB07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6CAB-67F9-4547-9CAD-7290388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725D-2C94-41F6-B8A6-EFCFD960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38E1E-4F50-4B79-B9EC-7C87A23A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F919-0882-4343-B151-48AF4C07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5756-C8B4-4980-BA62-C59B25C1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FE8A-F3CB-4535-A4D9-E797E47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3CE71-B35F-4DC7-8231-64AE8E49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749AE-6601-42AD-B0E6-49C5AFD0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8C7D-73D8-4DCF-B117-A2F356C4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8A42-02EB-4423-A198-4B1237C7B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EAB4-351B-425C-A0BD-EE620341D86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CC9D-0C5E-4EBA-BF08-3251DB572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766A-DBC7-4D8A-848E-F767625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5CA9-1022-4835-900A-EF7F9BC1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208D0B-864E-49E9-ACAA-3AD4B0BFAA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3505200" y="1710639"/>
            <a:ext cx="838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8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D </a:t>
            </a:r>
            <a:r>
              <a:rPr lang="en-US" sz="34800" dirty="0" err="1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d</a:t>
            </a:r>
            <a:endParaRPr kumimoji="0" lang="en-US" sz="348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9ECC8-A78E-492B-881B-9C3A0BD8BE88}"/>
              </a:ext>
            </a:extLst>
          </p:cNvPr>
          <p:cNvSpPr txBox="1"/>
          <p:nvPr/>
        </p:nvSpPr>
        <p:spPr>
          <a:xfrm>
            <a:off x="101600" y="-331061"/>
            <a:ext cx="599440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3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 </a:t>
            </a:r>
            <a:r>
              <a:rPr lang="en-US" sz="17300" dirty="0" err="1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endParaRPr kumimoji="0" lang="en-US" sz="173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E033B-70AC-4CF5-9F98-ACF841ECA0BA}"/>
              </a:ext>
            </a:extLst>
          </p:cNvPr>
          <p:cNvCxnSpPr>
            <a:cxnSpLocks/>
          </p:cNvCxnSpPr>
          <p:nvPr/>
        </p:nvCxnSpPr>
        <p:spPr>
          <a:xfrm>
            <a:off x="6589486" y="1046239"/>
            <a:ext cx="5500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11F1F5-8B8D-4C52-A2E2-F67F2008A9A7}"/>
              </a:ext>
            </a:extLst>
          </p:cNvPr>
          <p:cNvSpPr txBox="1"/>
          <p:nvPr/>
        </p:nvSpPr>
        <p:spPr>
          <a:xfrm>
            <a:off x="6589486" y="207607"/>
            <a:ext cx="5500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  <a:prstDash val="solid"/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Trace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&amp;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596F9-51EE-4229-9DE5-706F456F3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3DBEB-27D1-4965-940B-12A56E7D3B47}"/>
              </a:ext>
            </a:extLst>
          </p:cNvPr>
          <p:cNvSpPr txBox="1"/>
          <p:nvPr/>
        </p:nvSpPr>
        <p:spPr>
          <a:xfrm>
            <a:off x="7163993" y="502741"/>
            <a:ext cx="5026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sysClr val="windowText" lastClr="000000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Dog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sysClr val="windowText" lastClr="000000"/>
                </a:solidFill>
                <a:prstDash val="sysDot"/>
              </a:ln>
              <a:noFill/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21CE7F-D39D-42B2-935F-A2716D0E5A33}"/>
              </a:ext>
            </a:extLst>
          </p:cNvPr>
          <p:cNvSpPr txBox="1"/>
          <p:nvPr/>
        </p:nvSpPr>
        <p:spPr>
          <a:xfrm>
            <a:off x="1897846" y="80347"/>
            <a:ext cx="20632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7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og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711E982-AC01-40F3-A1E7-90945B5001FE}"/>
              </a:ext>
            </a:extLst>
          </p:cNvPr>
          <p:cNvGrpSpPr/>
          <p:nvPr/>
        </p:nvGrpSpPr>
        <p:grpSpPr>
          <a:xfrm>
            <a:off x="2532982" y="1361640"/>
            <a:ext cx="5815246" cy="5441716"/>
            <a:chOff x="6786097" y="1830642"/>
            <a:chExt cx="2117566" cy="1981549"/>
          </a:xfrm>
          <a:solidFill>
            <a:schemeClr val="bg1"/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216C6F4-8283-4B90-ACD9-F16A4D91A91E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  <a:grpFill/>
          </p:grpSpPr>
          <p:sp>
            <p:nvSpPr>
              <p:cNvPr id="153" name="Oval 5">
                <a:extLst>
                  <a:ext uri="{FF2B5EF4-FFF2-40B4-BE49-F238E27FC236}">
                    <a16:creationId xmlns:a16="http://schemas.microsoft.com/office/drawing/2014/main" id="{DEBCBE95-5F80-4253-B931-FD942F042148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1554652-09F5-4B28-ADDD-CF5304EA8B49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C2D192E-E499-4DEB-84A7-CB0822FEEEF7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Oval 4">
                <a:extLst>
                  <a:ext uri="{FF2B5EF4-FFF2-40B4-BE49-F238E27FC236}">
                    <a16:creationId xmlns:a16="http://schemas.microsoft.com/office/drawing/2014/main" id="{095F4322-E2BA-4464-954C-978CC5EF3D32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Oval 6">
                <a:extLst>
                  <a:ext uri="{FF2B5EF4-FFF2-40B4-BE49-F238E27FC236}">
                    <a16:creationId xmlns:a16="http://schemas.microsoft.com/office/drawing/2014/main" id="{390B49C7-FBFE-4E80-887E-BF07AE9F4C0E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Oval 6">
                <a:extLst>
                  <a:ext uri="{FF2B5EF4-FFF2-40B4-BE49-F238E27FC236}">
                    <a16:creationId xmlns:a16="http://schemas.microsoft.com/office/drawing/2014/main" id="{2BD711AB-5F80-427A-9B5E-05C4FB2AD084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6">
                <a:extLst>
                  <a:ext uri="{FF2B5EF4-FFF2-40B4-BE49-F238E27FC236}">
                    <a16:creationId xmlns:a16="http://schemas.microsoft.com/office/drawing/2014/main" id="{983D01E8-6B07-4851-8F52-DE13F2C88A3B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Oval 6">
                <a:extLst>
                  <a:ext uri="{FF2B5EF4-FFF2-40B4-BE49-F238E27FC236}">
                    <a16:creationId xmlns:a16="http://schemas.microsoft.com/office/drawing/2014/main" id="{C50700E3-54B3-4B44-B8D3-E74723206D35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:a16="http://schemas.microsoft.com/office/drawing/2014/main" id="{20971B9C-72A8-47A6-B715-8F9E2AE4C359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Oval 6">
                <a:extLst>
                  <a:ext uri="{FF2B5EF4-FFF2-40B4-BE49-F238E27FC236}">
                    <a16:creationId xmlns:a16="http://schemas.microsoft.com/office/drawing/2014/main" id="{55CAA15C-9AB7-452E-87D9-663AFEA94882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Oval 6">
                <a:extLst>
                  <a:ext uri="{FF2B5EF4-FFF2-40B4-BE49-F238E27FC236}">
                    <a16:creationId xmlns:a16="http://schemas.microsoft.com/office/drawing/2014/main" id="{ADA11F3B-972F-46DE-AC62-34555829E91C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Oval 6">
                <a:extLst>
                  <a:ext uri="{FF2B5EF4-FFF2-40B4-BE49-F238E27FC236}">
                    <a16:creationId xmlns:a16="http://schemas.microsoft.com/office/drawing/2014/main" id="{E8DFC443-5765-4EE9-AEF8-BB4FFF970214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F0C10F-692C-4B21-9903-4686F5839080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CDA4E9E-D969-43AB-A3D9-420FE27F0A6B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97BC0DC-CB42-4BF3-83E3-76D2F9AAC24F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E8AE5CA-E2C3-4960-80BF-9EC988CDD201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  <a:grpFill/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1CD25D4-2052-4731-824F-D1C6FCE5894B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B7361FD-8F12-4F47-AF76-5845A03AA5AE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7E804C2-F9DC-4AAC-B72C-E9DBA1DDC51B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5ACE3BB1-196B-457B-B774-AB056A359574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5209945-E3A5-4C02-988B-041D8506FC53}"/>
                  </a:ext>
                </a:extLst>
              </p:cNvPr>
              <p:cNvSpPr/>
              <p:nvPr/>
            </p:nvSpPr>
            <p:spPr>
              <a:xfrm rot="21256594" flipH="1">
                <a:off x="4763539" y="2256927"/>
                <a:ext cx="246966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D5EC171-64E7-46FC-BE1C-6716DB68F57C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2CE48F5-4305-4113-9950-29B65E35B4C3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FFAE283-5AF9-4997-B562-A190A8479491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Oval 26">
                <a:extLst>
                  <a:ext uri="{FF2B5EF4-FFF2-40B4-BE49-F238E27FC236}">
                    <a16:creationId xmlns:a16="http://schemas.microsoft.com/office/drawing/2014/main" id="{7E574F71-308B-4D41-A8DE-79BFDBF9FADA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540BD9B-B76C-4DF5-8F6D-234FE0A4CDA4}"/>
              </a:ext>
            </a:extLst>
          </p:cNvPr>
          <p:cNvGrpSpPr/>
          <p:nvPr/>
        </p:nvGrpSpPr>
        <p:grpSpPr>
          <a:xfrm>
            <a:off x="187680" y="163316"/>
            <a:ext cx="1960448" cy="1834523"/>
            <a:chOff x="6786097" y="1830642"/>
            <a:chExt cx="2117566" cy="198154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FFF50E8-4DD3-41D0-9292-927334D960FF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180" name="Oval 5">
                <a:extLst>
                  <a:ext uri="{FF2B5EF4-FFF2-40B4-BE49-F238E27FC236}">
                    <a16:creationId xmlns:a16="http://schemas.microsoft.com/office/drawing/2014/main" id="{1EDA3497-9822-47F4-A5DF-BDCC02F53FC3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A63BB0C-9DEA-4229-B49D-CE8247EC5E90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B39A8A1-66AE-4096-86A3-B1F638F0F176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Oval 4">
                <a:extLst>
                  <a:ext uri="{FF2B5EF4-FFF2-40B4-BE49-F238E27FC236}">
                    <a16:creationId xmlns:a16="http://schemas.microsoft.com/office/drawing/2014/main" id="{A25E7969-A5E8-4F81-9860-4B18E019D0A1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Oval 6">
                <a:extLst>
                  <a:ext uri="{FF2B5EF4-FFF2-40B4-BE49-F238E27FC236}">
                    <a16:creationId xmlns:a16="http://schemas.microsoft.com/office/drawing/2014/main" id="{91B9DBB1-3F0C-43F6-B7EB-B302F4F233DE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Oval 6">
                <a:extLst>
                  <a:ext uri="{FF2B5EF4-FFF2-40B4-BE49-F238E27FC236}">
                    <a16:creationId xmlns:a16="http://schemas.microsoft.com/office/drawing/2014/main" id="{71D921CA-1607-42AC-B5E0-72B23CBA15F8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Oval 6">
                <a:extLst>
                  <a:ext uri="{FF2B5EF4-FFF2-40B4-BE49-F238E27FC236}">
                    <a16:creationId xmlns:a16="http://schemas.microsoft.com/office/drawing/2014/main" id="{420FDA48-6C32-42E7-A32C-04D9474ADDDD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Oval 6">
                <a:extLst>
                  <a:ext uri="{FF2B5EF4-FFF2-40B4-BE49-F238E27FC236}">
                    <a16:creationId xmlns:a16="http://schemas.microsoft.com/office/drawing/2014/main" id="{173D23E8-EB4F-4E11-A52D-70BF32C17652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Oval 2">
                <a:extLst>
                  <a:ext uri="{FF2B5EF4-FFF2-40B4-BE49-F238E27FC236}">
                    <a16:creationId xmlns:a16="http://schemas.microsoft.com/office/drawing/2014/main" id="{E4412C12-5376-4068-8C4B-94C7BC8C301D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6">
                <a:extLst>
                  <a:ext uri="{FF2B5EF4-FFF2-40B4-BE49-F238E27FC236}">
                    <a16:creationId xmlns:a16="http://schemas.microsoft.com/office/drawing/2014/main" id="{73F23955-902A-4693-96FA-7CD66CCA03A4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6">
                <a:extLst>
                  <a:ext uri="{FF2B5EF4-FFF2-40B4-BE49-F238E27FC236}">
                    <a16:creationId xmlns:a16="http://schemas.microsoft.com/office/drawing/2014/main" id="{27255EF5-7A1C-4118-BB49-8398EF602814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6">
                <a:extLst>
                  <a:ext uri="{FF2B5EF4-FFF2-40B4-BE49-F238E27FC236}">
                    <a16:creationId xmlns:a16="http://schemas.microsoft.com/office/drawing/2014/main" id="{DBD2CB6F-96E4-4BC5-9DD8-6E03D417F35F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CCD1C9A-29DD-4585-853F-97CBB74A689C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22D0A91-A1DB-438A-A429-4087B22711BA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BA6733E8-D0D3-41A5-835F-8567050DAE9B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F6AEDBB-5123-40F4-9C75-8C72D53CDAE6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2AC489-8E54-4613-9EEA-AB6F02ACF83B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63C71CC-0DA2-4643-878E-C3987C8BEB22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8C4B4CB-6393-42DE-9AAD-F529829C1641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3592535-1AC5-4C50-BA06-8E7E04001B4D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ECF2E1C-CAAC-4D8F-ABFD-5CD10460B8C0}"/>
                  </a:ext>
                </a:extLst>
              </p:cNvPr>
              <p:cNvSpPr/>
              <p:nvPr/>
            </p:nvSpPr>
            <p:spPr>
              <a:xfrm rot="21256594" flipH="1">
                <a:off x="4763539" y="2256927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E909A25-D8E9-49B8-BD2A-AD6ADAC27416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Oval 26">
                <a:extLst>
                  <a:ext uri="{FF2B5EF4-FFF2-40B4-BE49-F238E27FC236}">
                    <a16:creationId xmlns:a16="http://schemas.microsoft.com/office/drawing/2014/main" id="{ABACC73A-05B0-49B0-9BC1-F059A40FEA05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30456E9-C317-40EE-86E6-E25E15748710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14851EE-95BB-4813-8D1B-680E0AE9A0ED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1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D29E10-4F4D-46A8-90C2-F90E130760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92DE1-75C6-4D32-8975-18780F13EBA0}"/>
              </a:ext>
            </a:extLst>
          </p:cNvPr>
          <p:cNvSpPr txBox="1"/>
          <p:nvPr/>
        </p:nvSpPr>
        <p:spPr>
          <a:xfrm>
            <a:off x="5711275" y="-361368"/>
            <a:ext cx="65492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Duck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65F05-3E6C-4CA9-BDC9-4FB6BB3DE118}"/>
              </a:ext>
            </a:extLst>
          </p:cNvPr>
          <p:cNvSpPr txBox="1"/>
          <p:nvPr/>
        </p:nvSpPr>
        <p:spPr>
          <a:xfrm>
            <a:off x="1577352" y="-58392"/>
            <a:ext cx="27892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uck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7E1DF-7845-48B5-8600-A3C7E20E4C0A}"/>
              </a:ext>
            </a:extLst>
          </p:cNvPr>
          <p:cNvGrpSpPr/>
          <p:nvPr/>
        </p:nvGrpSpPr>
        <p:grpSpPr>
          <a:xfrm flipH="1">
            <a:off x="2509651" y="1014522"/>
            <a:ext cx="4184316" cy="5790441"/>
            <a:chOff x="4300233" y="888014"/>
            <a:chExt cx="4297519" cy="5947096"/>
          </a:xfrm>
          <a:solidFill>
            <a:schemeClr val="bg1"/>
          </a:solidFill>
        </p:grpSpPr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FDF17C86-CDAB-407E-8234-50D527448525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CE7A1CD4-4098-4D60-A906-FF47741196EA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00">
              <a:extLst>
                <a:ext uri="{FF2B5EF4-FFF2-40B4-BE49-F238E27FC236}">
                  <a16:creationId xmlns:a16="http://schemas.microsoft.com/office/drawing/2014/main" id="{3C8E4DA8-BAC1-4683-8CE5-D36CD7542212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1A710E3-382A-4473-9070-3D0329DF31D4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D4A7CFF9-DEA8-4BA6-9A23-70592B2AB94A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9E45EB-6787-40D1-8201-AAD673033D28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FA54DB-C434-457B-A724-219A8521A76D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1092FC-9EED-4F33-8F6D-295BBB0F7EA4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21EC3B-A675-41E5-B9D1-7085932F9911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13062F-C6FB-4762-8369-CB866A5B7116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4A0D16-2C0B-4F07-88F9-9C6BC96BBCD8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BEC3B0-65E2-4397-AA1E-F91249BCFE4D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E76C2B3-FEFD-4FD8-8AD4-CC7AEECA2A1F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199A2DF-F10B-46E3-90EA-0FA3A8707578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E48E713-9D10-4B81-92E2-76581DD28E92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CC06CB97-0D2D-485D-9431-74C8ECF12E42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B1788763-8777-4621-A153-C1B25F99F097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D648CF-8D0F-4D56-AB38-CCD333454B0D}"/>
              </a:ext>
            </a:extLst>
          </p:cNvPr>
          <p:cNvGrpSpPr/>
          <p:nvPr/>
        </p:nvGrpSpPr>
        <p:grpSpPr>
          <a:xfrm flipH="1">
            <a:off x="276973" y="236551"/>
            <a:ext cx="1217997" cy="1685518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47" name="Rectangle 30">
              <a:extLst>
                <a:ext uri="{FF2B5EF4-FFF2-40B4-BE49-F238E27FC236}">
                  <a16:creationId xmlns:a16="http://schemas.microsoft.com/office/drawing/2014/main" id="{1C8E9817-921E-4EF2-B9C6-E28EAB59FF4C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4E9B7A83-9679-42FC-BD35-CBD407A92D5E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100">
              <a:extLst>
                <a:ext uri="{FF2B5EF4-FFF2-40B4-BE49-F238E27FC236}">
                  <a16:creationId xmlns:a16="http://schemas.microsoft.com/office/drawing/2014/main" id="{2F110A4C-172C-49D2-8714-5716867768D2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EC1A14-C17F-4735-BA5B-6FD805E7A159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62F2E56B-53B4-47DB-811A-A2425AD47EB1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7ACE83-090A-4FA1-8F31-166EE70E49F5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E4FA61E-E293-4626-B387-0BF381308304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3737F99-4C99-4DF1-852C-BBB50D22A8AA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2044E13-6CDA-4DD5-BD01-7F379B750D76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230308F-476B-4BB1-A7EB-84569609BC96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1CC034A-B22E-41A7-8AFC-E917D01C9922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59E6D8-8F77-46D4-B201-788362A26304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91757-B07E-4445-A414-F9CE04DECDAD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DBA724-5CED-4B3D-BAF1-8F53097E709E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8B89395-5212-4444-9129-19BF88F122E9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3">
              <a:extLst>
                <a:ext uri="{FF2B5EF4-FFF2-40B4-BE49-F238E27FC236}">
                  <a16:creationId xmlns:a16="http://schemas.microsoft.com/office/drawing/2014/main" id="{3D181B2A-259A-4911-BBD4-3C8ECB7311CF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3">
              <a:extLst>
                <a:ext uri="{FF2B5EF4-FFF2-40B4-BE49-F238E27FC236}">
                  <a16:creationId xmlns:a16="http://schemas.microsoft.com/office/drawing/2014/main" id="{1FA9E887-7F8F-49E7-AC5B-0E93D3856C45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2FDA648-11FB-4AA0-869E-89EB14D4A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04455-4641-4E27-9A12-C86189CE8CF3}"/>
              </a:ext>
            </a:extLst>
          </p:cNvPr>
          <p:cNvSpPr txBox="1"/>
          <p:nvPr/>
        </p:nvSpPr>
        <p:spPr>
          <a:xfrm>
            <a:off x="5301459" y="-371161"/>
            <a:ext cx="7239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 w="38100">
                  <a:solidFill>
                    <a:prstClr val="black"/>
                  </a:solidFill>
                  <a:prstDash val="sysDot"/>
                </a:ln>
                <a:noFill/>
                <a:latin typeface="Arial Black" panose="020B0A04020102020204" pitchFamily="34" charset="0"/>
              </a:rPr>
              <a:t>Drum</a:t>
            </a:r>
            <a:endParaRPr kumimoji="0" lang="en-US" sz="18000" b="0" i="0" u="none" strike="noStrike" kern="1200" cap="none" spc="0" normalizeH="0" baseline="0" noProof="0" dirty="0">
              <a:ln w="38100">
                <a:solidFill>
                  <a:prstClr val="black"/>
                </a:solidFill>
                <a:prstDash val="sysDot"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A8575EF-104C-44B2-9F18-0BF18C6ADD78}"/>
              </a:ext>
            </a:extLst>
          </p:cNvPr>
          <p:cNvSpPr txBox="1"/>
          <p:nvPr/>
        </p:nvSpPr>
        <p:spPr>
          <a:xfrm>
            <a:off x="1369013" y="66572"/>
            <a:ext cx="29107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rum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58DC5B5B-3331-4EA0-928E-8F866DCA573A}"/>
              </a:ext>
            </a:extLst>
          </p:cNvPr>
          <p:cNvGrpSpPr/>
          <p:nvPr/>
        </p:nvGrpSpPr>
        <p:grpSpPr>
          <a:xfrm>
            <a:off x="2534832" y="1982606"/>
            <a:ext cx="4791151" cy="4687060"/>
            <a:chOff x="3743197" y="1500941"/>
            <a:chExt cx="4482225" cy="4384845"/>
          </a:xfrm>
          <a:solidFill>
            <a:schemeClr val="bg1"/>
          </a:solidFill>
        </p:grpSpPr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8F89D73D-A956-49E3-86C4-990D014918F7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37706181-3543-4502-B408-EF901480283A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9AEADBCC-5911-496E-BDC9-817CAA9EEAD6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F5332DF-D7DF-45C6-ABB8-44979F310D78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1048" name="Rectangle: Rounded Corners 1047">
                <a:extLst>
                  <a:ext uri="{FF2B5EF4-FFF2-40B4-BE49-F238E27FC236}">
                    <a16:creationId xmlns:a16="http://schemas.microsoft.com/office/drawing/2014/main" id="{ED950F93-385B-4FB6-B4E3-879A59A1AC0F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613BAC56-FCFA-4E66-9073-3F5E10084776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43A2A10E-B092-4359-812C-3C57B518F8AB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  <a:grpFill/>
          </p:grpSpPr>
          <p:sp>
            <p:nvSpPr>
              <p:cNvPr id="1046" name="Oval 674">
                <a:extLst>
                  <a:ext uri="{FF2B5EF4-FFF2-40B4-BE49-F238E27FC236}">
                    <a16:creationId xmlns:a16="http://schemas.microsoft.com/office/drawing/2014/main" id="{82330D5F-D237-43BD-BB30-90390C16F189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E7F023C7-56E6-41A7-A9A5-A1849E8887CA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5" name="Cylinder 3">
              <a:extLst>
                <a:ext uri="{FF2B5EF4-FFF2-40B4-BE49-F238E27FC236}">
                  <a16:creationId xmlns:a16="http://schemas.microsoft.com/office/drawing/2014/main" id="{555B4AD3-7E9D-4838-8AB8-8089E628A99E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4F1DA240-678E-4B40-A772-6C4A61063581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  <a:grpFill/>
          </p:grpSpPr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ED851CD4-118E-4946-9557-07B2EB9B4829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" name="Oval 674">
                <a:extLst>
                  <a:ext uri="{FF2B5EF4-FFF2-40B4-BE49-F238E27FC236}">
                    <a16:creationId xmlns:a16="http://schemas.microsoft.com/office/drawing/2014/main" id="{79341E18-E546-4B76-8831-CE215B3288CB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D141F218-4238-4E1A-B220-1A1D982279C8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8F46CD15-DD55-4B85-8F30-9DB970365B3E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43D8D4AC-B6F5-416F-9AC4-F59A8B4EC0E8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7B76B152-1A83-458F-AEC5-64C7B6169F55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15CD66D6-F957-4F05-8BDB-538D77F76217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Oval 688">
              <a:extLst>
                <a:ext uri="{FF2B5EF4-FFF2-40B4-BE49-F238E27FC236}">
                  <a16:creationId xmlns:a16="http://schemas.microsoft.com/office/drawing/2014/main" id="{DB70410A-A11E-4DBC-AE4C-EEA717D15E7B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Oval 688">
              <a:extLst>
                <a:ext uri="{FF2B5EF4-FFF2-40B4-BE49-F238E27FC236}">
                  <a16:creationId xmlns:a16="http://schemas.microsoft.com/office/drawing/2014/main" id="{3DB6049B-FA05-40C8-8C98-C9C001C8D529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AAF09FD-ECDE-407E-9450-BAE87AF79AC1}"/>
              </a:ext>
            </a:extLst>
          </p:cNvPr>
          <p:cNvGrpSpPr/>
          <p:nvPr/>
        </p:nvGrpSpPr>
        <p:grpSpPr>
          <a:xfrm>
            <a:off x="120948" y="322707"/>
            <a:ext cx="1278213" cy="1250443"/>
            <a:chOff x="3743197" y="1500941"/>
            <a:chExt cx="4482225" cy="4384845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FC0F2AD1-BE82-4BC7-8A83-95234BF26EB7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1071" name="Rectangle: Rounded Corners 1070">
                <a:extLst>
                  <a:ext uri="{FF2B5EF4-FFF2-40B4-BE49-F238E27FC236}">
                    <a16:creationId xmlns:a16="http://schemas.microsoft.com/office/drawing/2014/main" id="{9690493C-93D2-46FA-A96B-2118E2300E03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FD87BC7D-047D-415E-A3F1-3AB2E22EAA85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E9A14667-A232-4828-96E5-50B045440B70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1069" name="Rectangle: Rounded Corners 1068">
                <a:extLst>
                  <a:ext uri="{FF2B5EF4-FFF2-40B4-BE49-F238E27FC236}">
                    <a16:creationId xmlns:a16="http://schemas.microsoft.com/office/drawing/2014/main" id="{29AE754F-A4A6-4873-8EC0-86257C5E63F5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E4F62631-D1EC-46FA-B00D-280C072B9610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D53A1453-95F0-488E-83F4-C108E92F0C09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1067" name="Oval 674">
                <a:extLst>
                  <a:ext uri="{FF2B5EF4-FFF2-40B4-BE49-F238E27FC236}">
                    <a16:creationId xmlns:a16="http://schemas.microsoft.com/office/drawing/2014/main" id="{D07FC755-AE11-47CE-A17D-709831BB13AD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407223DD-A94A-4B1F-8385-71D30EC077D1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56" name="Cylinder 3">
              <a:extLst>
                <a:ext uri="{FF2B5EF4-FFF2-40B4-BE49-F238E27FC236}">
                  <a16:creationId xmlns:a16="http://schemas.microsoft.com/office/drawing/2014/main" id="{700821FA-1ADA-4E02-AAD8-063CAD0E02D7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3AD066E4-EE2C-4486-83D3-05AD109E72C9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3933203A-58F2-446C-9D03-C76AD8CAD148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5" name="Oval 674">
                <a:extLst>
                  <a:ext uri="{FF2B5EF4-FFF2-40B4-BE49-F238E27FC236}">
                    <a16:creationId xmlns:a16="http://schemas.microsoft.com/office/drawing/2014/main" id="{8045E28F-D256-423F-A807-A6CB37AFD4B1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90C8B5B4-066A-48BB-8015-A6D45E3DA5A2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A839DA23-DEBC-42BE-9498-9BFB448A066A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03811C2C-8839-43FC-BEEE-A58D40B3498E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BD30AB39-F121-488E-AC4E-8EC36F857DD7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A9372819-189D-438E-956A-B456082179FC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2" name="Oval 688">
              <a:extLst>
                <a:ext uri="{FF2B5EF4-FFF2-40B4-BE49-F238E27FC236}">
                  <a16:creationId xmlns:a16="http://schemas.microsoft.com/office/drawing/2014/main" id="{450A8A9A-8AB0-445A-A5A1-7322ED44EBDD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3" name="Oval 688">
              <a:extLst>
                <a:ext uri="{FF2B5EF4-FFF2-40B4-BE49-F238E27FC236}">
                  <a16:creationId xmlns:a16="http://schemas.microsoft.com/office/drawing/2014/main" id="{5E1DEBA4-8350-4079-956C-EA8A293382CC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9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</cp:revision>
  <dcterms:created xsi:type="dcterms:W3CDTF">2025-01-10T21:24:28Z</dcterms:created>
  <dcterms:modified xsi:type="dcterms:W3CDTF">2025-01-10T21:48:47Z</dcterms:modified>
</cp:coreProperties>
</file>