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FE53-9F44-4BC3-ABFE-B766689E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94D-0D87-4173-B750-897C3CE3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B3DB-17B1-4CD8-A8DB-B9BE4236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9415-36B2-4E9F-8CE9-FDCCC94D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4407-90E8-4AFE-BDB7-A538E31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9F52-766D-4459-A7DB-F8EC7582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D4212-3309-4957-B913-F560EDC1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41D6-9957-49B2-83C8-818723F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0864-44C9-430D-893C-D58D5728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9807-E0B0-4AF8-A599-F8D38633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731E4-ADB3-4270-98D4-CC8A6838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C41E4-18A4-4895-B2A7-7D716601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391F-260B-45E1-9501-AF3716E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AFC6-3130-4208-8978-E791A775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B01C-1285-4330-96D6-8A6CB040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0C52-1753-4A1C-A9CE-74C1BE1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F47F-B682-48CF-AD6B-F8835023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4D1-4776-4095-9436-6D12B76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D33E-A1CC-4B8F-B3D6-D6AC80F2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EB59-1944-4654-8BA9-D60D9382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EEFF-0F0D-455E-8CD0-B8C65BA4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DACD9-90D3-4AD7-B718-AE914ADD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CA84-2952-4140-9FF2-DD3C2C3C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5618-56AD-4C2D-9539-CDA9A594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8202-F778-4AB6-A6D8-3C33C324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129-3AB7-4A36-85FD-87CAFA38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2C3-D859-493F-8CDF-78A9D918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6DA1-8920-43C6-8255-318B0BF0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6FD7-5D67-4300-BF16-293CF722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94F7-5334-4980-8C2B-D09CB38F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E0EB-DFC7-4AB4-AF54-400EFAA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426A-50BF-457A-8632-D1C9238D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3318-7A9D-4EEE-8D40-FB87786B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A589-A685-469F-92D5-B715FBE9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8457E-3FBD-4929-B052-216E8911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8B90-D213-4489-A1B5-A1CD66F5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7B76-76EC-4471-BC2C-84F186F2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67DC-3531-42DF-9387-84DC9F4D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B2427-EEB6-436C-A96C-5B534C73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F53-FA82-44E7-9188-A4322B6A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53411-5882-4680-9E5E-DEEDEB76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CE998-1127-447C-A9A8-47D46AAE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D9A1A-0F3F-4A8F-99CB-BC0B81A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4A8B1-86E7-40FC-88DF-6B29DE56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3D395-4B7B-410B-8F35-9744E24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78C1B-22E1-4292-8651-1CB583D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5E6A-2278-4ECA-B023-C1E1825D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3-E325-4591-8CED-F66A0654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0498B-54A2-43E0-A50C-F7ED56B4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ABF46-A707-456F-B692-D0599A31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DA41-BE74-4D43-9364-54198DE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D137-D481-4EF2-88F9-2494C1A6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2BF4-808A-41B7-A0C8-9B3CAAD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7EA89-4819-4FA0-AFAC-3CEE5950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B663-D58A-480B-B858-DD13E406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DE9C-9776-4BF8-A1D4-D0F7FD76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9CCF-C254-4D46-AC22-E8B5BB74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6DE8-EE00-4314-BB50-3D0A492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0B8DB-4418-4088-9E53-7E613851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3C10-D524-4B52-BEE2-158ED936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BEC7-340B-4DD9-9CF0-8CE4709B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6FE6-AE59-44B5-919A-BDF6A9072A2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756C-0BC2-4530-B091-44BB79B14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5191-DD9B-4F20-A576-E257C1E2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4AF6-15BF-4595-B162-BA50898F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208D0B-864E-49E9-ACAA-3AD4B0BFA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3505200" y="1710639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8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E </a:t>
            </a:r>
            <a:r>
              <a:rPr lang="en-US" sz="3480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e</a:t>
            </a:r>
            <a:endParaRPr kumimoji="0" lang="en-US" sz="348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9ECC8-A78E-492B-881B-9C3A0BD8BE88}"/>
              </a:ext>
            </a:extLst>
          </p:cNvPr>
          <p:cNvSpPr txBox="1"/>
          <p:nvPr/>
        </p:nvSpPr>
        <p:spPr>
          <a:xfrm>
            <a:off x="101600" y="-331061"/>
            <a:ext cx="59944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3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 </a:t>
            </a:r>
            <a:r>
              <a:rPr lang="en-US" sz="17300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endParaRPr kumimoji="0" lang="en-US" sz="173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E033B-70AC-4CF5-9F98-ACF841ECA0BA}"/>
              </a:ext>
            </a:extLst>
          </p:cNvPr>
          <p:cNvCxnSpPr>
            <a:cxnSpLocks/>
          </p:cNvCxnSpPr>
          <p:nvPr/>
        </p:nvCxnSpPr>
        <p:spPr>
          <a:xfrm>
            <a:off x="6589486" y="1046239"/>
            <a:ext cx="5500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1F1F5-8B8D-4C52-A2E2-F67F2008A9A7}"/>
              </a:ext>
            </a:extLst>
          </p:cNvPr>
          <p:cNvSpPr txBox="1"/>
          <p:nvPr/>
        </p:nvSpPr>
        <p:spPr>
          <a:xfrm>
            <a:off x="6589486" y="207607"/>
            <a:ext cx="5500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  <a:prstDash val="solid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&amp;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596F9-51EE-4229-9DE5-706F456F3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DBEB-27D1-4965-940B-12A56E7D3B47}"/>
              </a:ext>
            </a:extLst>
          </p:cNvPr>
          <p:cNvSpPr txBox="1"/>
          <p:nvPr/>
        </p:nvSpPr>
        <p:spPr>
          <a:xfrm>
            <a:off x="3960793" y="410437"/>
            <a:ext cx="840894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Elephant </a:t>
            </a:r>
            <a:endParaRPr kumimoji="0" lang="en-US" sz="130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BD77C2-CB6A-4F9D-8656-D7661A94CEA9}"/>
              </a:ext>
            </a:extLst>
          </p:cNvPr>
          <p:cNvSpPr txBox="1"/>
          <p:nvPr/>
        </p:nvSpPr>
        <p:spPr>
          <a:xfrm>
            <a:off x="2031025" y="13950"/>
            <a:ext cx="29390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lephant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3C2440-63B9-44E9-B69A-B7CAF00C017C}"/>
              </a:ext>
            </a:extLst>
          </p:cNvPr>
          <p:cNvGrpSpPr/>
          <p:nvPr/>
        </p:nvGrpSpPr>
        <p:grpSpPr>
          <a:xfrm>
            <a:off x="100836" y="86650"/>
            <a:ext cx="1926122" cy="2348874"/>
            <a:chOff x="6467470" y="2384585"/>
            <a:chExt cx="3486045" cy="425117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34D230-653E-4C3D-8631-2775E9E5BD00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99" name="Rectangle: Rounded Corners 33">
                <a:extLst>
                  <a:ext uri="{FF2B5EF4-FFF2-40B4-BE49-F238E27FC236}">
                    <a16:creationId xmlns:a16="http://schemas.microsoft.com/office/drawing/2014/main" id="{E5153AD6-773C-417B-BB09-96140BDB79E3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58BFD7F-A635-4AF3-AD22-0F5AC916B22C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33123D9-C276-4D1B-A89B-19D7CABA37C4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95D2CAC1-99B3-4744-AE63-DC5FBFA0E060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11CBD69-1501-4E60-A9E4-91B4A384A73E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77258330-ACE1-4431-BC24-8E443BA11D32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4AEC575-95D2-44EF-B1B1-B31441C23C4C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92" name="Rectangle: Rounded Corners 33">
                <a:extLst>
                  <a:ext uri="{FF2B5EF4-FFF2-40B4-BE49-F238E27FC236}">
                    <a16:creationId xmlns:a16="http://schemas.microsoft.com/office/drawing/2014/main" id="{7B651C56-8D5A-4F24-B9AE-BDEBE671BF31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1A958CE-B4AA-44BC-8263-BD808F02B2DE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A283BD7-260B-45B8-824B-B1AF16E32401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6A2A73BF-C450-447E-B345-0CDB0DBF189A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69D7215-7F4B-4FAB-AC65-D0ED76F9DEBE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66D09E8-691F-45DB-9AA2-DF8C9E2C82D1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E767E3-1232-47E8-A42B-F5B7FA0EB393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78" name="Oval 3">
                <a:extLst>
                  <a:ext uri="{FF2B5EF4-FFF2-40B4-BE49-F238E27FC236}">
                    <a16:creationId xmlns:a16="http://schemas.microsoft.com/office/drawing/2014/main" id="{9F8796DC-FB27-45E1-B09E-B87A2AA6894B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: Rounded Corners 33">
                <a:extLst>
                  <a:ext uri="{FF2B5EF4-FFF2-40B4-BE49-F238E27FC236}">
                    <a16:creationId xmlns:a16="http://schemas.microsoft.com/office/drawing/2014/main" id="{0240C174-6389-4460-A6E3-B3654C8FE6F5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76C0A79-6DAD-4A32-BD75-26353C012D35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33">
                <a:extLst>
                  <a:ext uri="{FF2B5EF4-FFF2-40B4-BE49-F238E27FC236}">
                    <a16:creationId xmlns:a16="http://schemas.microsoft.com/office/drawing/2014/main" id="{DBB10AFD-E4B8-49A3-B90C-15A7C97D3709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9FF4C67-AB93-471C-AD34-CEBBE909F5C6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4F1E6F2-F4E5-46A4-ACC5-7F4C7862BA91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98608E24-2CC3-4023-9EFB-D2EED79E232A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BF3ECD35-00BE-42DD-937A-610FC04654F9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3569EC64-AC73-40A7-8D96-34655301A763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B36108C4-A2FD-40FD-B0D0-C1F0B0C3B0DA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903C7881-6409-43F6-B0A8-C2658541B328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F4D341B-36B3-4CA3-B605-C454E2A30C3C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E360E49-AA72-4679-8898-F2F159877A1F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440D9A3-8147-42FC-8EB2-39327D2F5AE0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06432ED-865A-4F06-968E-9C5E851BA3DD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CF51E4E-C308-4B6A-B477-A4BFB98D0C57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5E80B7-8347-4B6E-B3D7-10E3CEACAAE2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31F4B0B-71E6-4F3A-AD12-0878095434B7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2627188-6D06-42BE-839E-F349BFE6A786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CB818E3-5D98-4D98-91D2-B2B291EDCDBA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9E7684A-B078-4DF4-80FF-28FD15BD7F2B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2D619F-9577-4DBB-A734-ED1D0FF0C3B6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F94421E-5653-4337-B871-8A16B4F853FF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66DE7CA-081D-40D3-BE6B-5ECCA6B0C3AA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2E59CD3B-1CD8-44D7-B03F-80D7784CFC8C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6F5D209-4991-4C53-B6C4-8B13B8C35A9E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: Rounded Corners 9">
                <a:extLst>
                  <a:ext uri="{FF2B5EF4-FFF2-40B4-BE49-F238E27FC236}">
                    <a16:creationId xmlns:a16="http://schemas.microsoft.com/office/drawing/2014/main" id="{30ACD01F-24ED-44FD-993F-7FC30346333A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F1300DC-6DD5-4000-8B20-277FBD261BDA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5D7E06-7A78-489E-BDFC-AE1C437429A3}"/>
              </a:ext>
            </a:extLst>
          </p:cNvPr>
          <p:cNvGrpSpPr/>
          <p:nvPr/>
        </p:nvGrpSpPr>
        <p:grpSpPr>
          <a:xfrm>
            <a:off x="1893940" y="2044161"/>
            <a:ext cx="3876386" cy="4727189"/>
            <a:chOff x="6467470" y="2384585"/>
            <a:chExt cx="3486045" cy="42511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08D9453-8FB9-4379-B2B1-AA6D19D366CB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97" name="Rectangle: Rounded Corners 33">
                <a:extLst>
                  <a:ext uri="{FF2B5EF4-FFF2-40B4-BE49-F238E27FC236}">
                    <a16:creationId xmlns:a16="http://schemas.microsoft.com/office/drawing/2014/main" id="{5E8683C8-B399-4FD1-BFEB-726D477BCEA8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C7C9D450-991B-4539-BDCE-C3D9D0A71C14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47F22DA7-B420-48EA-B683-465CA76AC246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9D2D0FA-8D5A-4ACE-9C54-EFD21254F4EF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0739A92-2875-4197-8177-C97C94ACC663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BD63DC9A-A73F-4BB6-9081-A2B8F8EB535D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6812E34-34B9-48E1-807F-A24B82104704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37" name="Rectangle: Rounded Corners 33">
                <a:extLst>
                  <a:ext uri="{FF2B5EF4-FFF2-40B4-BE49-F238E27FC236}">
                    <a16:creationId xmlns:a16="http://schemas.microsoft.com/office/drawing/2014/main" id="{00F11741-F7B0-4983-89CF-65B4F5022B75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6CDE3AB-EB98-49F9-9024-05EF5D912B89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17027FE6-2541-46DD-9BC5-9856ED0306B2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D6DB6A0D-18D1-44F4-BC4C-EFF288081D4C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B867BB2-4733-41DA-A3C6-EB13FA2BB03A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298E7B6E-A4EC-400D-9F09-9D7AF1F7BFC5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D0AB265-73AB-4A59-B4D6-A4FB38E1F9EC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23" name="Oval 3">
                <a:extLst>
                  <a:ext uri="{FF2B5EF4-FFF2-40B4-BE49-F238E27FC236}">
                    <a16:creationId xmlns:a16="http://schemas.microsoft.com/office/drawing/2014/main" id="{FF142E5A-A845-4E6B-A7B6-AC21A1A119AA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: Rounded Corners 33">
                <a:extLst>
                  <a:ext uri="{FF2B5EF4-FFF2-40B4-BE49-F238E27FC236}">
                    <a16:creationId xmlns:a16="http://schemas.microsoft.com/office/drawing/2014/main" id="{A646CA17-93B2-4402-B372-0BCAAC65BAB8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BE5C50F-1DA1-40D5-9EAC-0AB0E56658BB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33">
                <a:extLst>
                  <a:ext uri="{FF2B5EF4-FFF2-40B4-BE49-F238E27FC236}">
                    <a16:creationId xmlns:a16="http://schemas.microsoft.com/office/drawing/2014/main" id="{DF2B636D-5B14-403D-B5A4-2ABCBD04D8B5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30954E6-4312-427A-82C2-8AA000EDB7C1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6CC37A5A-7120-40D7-8C44-234402DF3B84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3AC908F-5E3F-4156-8CB1-C9CE8266BB3D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5FED13B-5E70-40CE-80D1-F92E35EDC6AA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395F0F18-4DF1-412E-A705-0BE8CD3009A5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6B5B911-FE12-4554-A69E-FDA81CEE8298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CEBC4D47-88A0-47AE-987A-E1BD597745B3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1C874943-ECF1-49D2-A49C-D0E88EDCF55E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974F649-F1FB-464B-9579-FE9F3D99ABF5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522DB705-6551-4E58-A502-3E3941F1E811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AF8B9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D8B1560-DAFA-47CC-BF15-73C451012105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9D5C831-1DD8-44C5-A311-C17C6328608A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5ADC63F-31FF-4232-B78C-827B804F9AA2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3310231-5BEA-4CB8-A8E0-474C0A987F45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C290FF5-0A47-413C-AD35-6F64BF4BDDC0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6B5A874-5E15-449F-9315-4BD1E48859C1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55A2C5E-F95D-4D91-A31A-FF0913821F5D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E99FD87-DE2B-46B2-8176-17D2AD93721A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475B6A2-D119-4E45-9878-C7FCCF11855C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AAC2E11-25A4-4BDE-AA64-EE02F0BD9C07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0734400A-137C-42B7-A283-9BCE935FA072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5357A490-3CAE-4AB9-9806-DE081C4AB1F5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: Rounded Corners 9">
                <a:extLst>
                  <a:ext uri="{FF2B5EF4-FFF2-40B4-BE49-F238E27FC236}">
                    <a16:creationId xmlns:a16="http://schemas.microsoft.com/office/drawing/2014/main" id="{237BA854-EE7B-480C-A892-D4C7A6DD3FB2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ADD341-5BA3-48A6-8099-59D4F0AE88C8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F8B9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1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D29E10-4F4D-46A8-90C2-F90E13076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92DE1-75C6-4D32-8975-18780F13EBA0}"/>
              </a:ext>
            </a:extLst>
          </p:cNvPr>
          <p:cNvSpPr txBox="1"/>
          <p:nvPr/>
        </p:nvSpPr>
        <p:spPr>
          <a:xfrm>
            <a:off x="6815965" y="756592"/>
            <a:ext cx="5168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Egg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233D32-23CD-47FB-961F-1A55F02C231F}"/>
              </a:ext>
            </a:extLst>
          </p:cNvPr>
          <p:cNvSpPr txBox="1"/>
          <p:nvPr/>
        </p:nvSpPr>
        <p:spPr>
          <a:xfrm>
            <a:off x="1770897" y="46166"/>
            <a:ext cx="2274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gg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A47124-8583-4689-B05E-4533296F5055}"/>
              </a:ext>
            </a:extLst>
          </p:cNvPr>
          <p:cNvSpPr/>
          <p:nvPr/>
        </p:nvSpPr>
        <p:spPr>
          <a:xfrm>
            <a:off x="104916" y="151349"/>
            <a:ext cx="1561065" cy="2036404"/>
          </a:xfrm>
          <a:prstGeom prst="ellipse">
            <a:avLst/>
          </a:prstGeom>
          <a:solidFill>
            <a:srgbClr val="F7D7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69098B-922B-432A-A376-A470A11D8A6C}"/>
              </a:ext>
            </a:extLst>
          </p:cNvPr>
          <p:cNvSpPr/>
          <p:nvPr/>
        </p:nvSpPr>
        <p:spPr>
          <a:xfrm>
            <a:off x="3014533" y="1881808"/>
            <a:ext cx="3594157" cy="4688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2FDA648-11FB-4AA0-869E-89EB14D4A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04455-4641-4E27-9A12-C86189CE8CF3}"/>
              </a:ext>
            </a:extLst>
          </p:cNvPr>
          <p:cNvSpPr txBox="1"/>
          <p:nvPr/>
        </p:nvSpPr>
        <p:spPr>
          <a:xfrm>
            <a:off x="3021497" y="829856"/>
            <a:ext cx="91705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Envelope</a:t>
            </a:r>
            <a:endParaRPr kumimoji="0" lang="en-US" sz="14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3A5E7-F532-44E2-AC2C-16E86F3C682C}"/>
              </a:ext>
            </a:extLst>
          </p:cNvPr>
          <p:cNvSpPr txBox="1"/>
          <p:nvPr/>
        </p:nvSpPr>
        <p:spPr>
          <a:xfrm>
            <a:off x="2001081" y="162158"/>
            <a:ext cx="30082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nvelope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0579E5-DE6D-47C5-B934-411200C0B6FD}"/>
              </a:ext>
            </a:extLst>
          </p:cNvPr>
          <p:cNvGrpSpPr/>
          <p:nvPr/>
        </p:nvGrpSpPr>
        <p:grpSpPr>
          <a:xfrm>
            <a:off x="1871350" y="2755063"/>
            <a:ext cx="6860218" cy="3769824"/>
            <a:chOff x="4202964" y="2495550"/>
            <a:chExt cx="6655536" cy="3657347"/>
          </a:xfrm>
          <a:solidFill>
            <a:schemeClr val="bg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C78D49-A1B0-48A4-B472-59A6B7AD06AC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89C1482-98AC-4C83-827D-E24B965B38D2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F45E436-4284-4EBF-8344-4B0936040A27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A4B06A-C651-4829-A873-64F549989E67}"/>
              </a:ext>
            </a:extLst>
          </p:cNvPr>
          <p:cNvGrpSpPr/>
          <p:nvPr/>
        </p:nvGrpSpPr>
        <p:grpSpPr>
          <a:xfrm>
            <a:off x="265043" y="263902"/>
            <a:ext cx="1709531" cy="939421"/>
            <a:chOff x="4202964" y="2495550"/>
            <a:chExt cx="6655536" cy="365734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171A07-797D-4681-87DF-8B9004C7753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4198DDC-17D6-4FEF-99E6-17CC659A4240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6267502E-CC65-410C-A0D8-70A2F12CF8D1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9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</cp:revision>
  <dcterms:created xsi:type="dcterms:W3CDTF">2025-01-12T13:27:34Z</dcterms:created>
  <dcterms:modified xsi:type="dcterms:W3CDTF">2025-01-12T13:43:27Z</dcterms:modified>
</cp:coreProperties>
</file>