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0550-781F-4D33-BF2E-077212ABD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C3FB9-1645-4230-B891-0EF5BC51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4F79-6D74-4D73-8CB7-A2C271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94DA9-D7BB-41F6-AB22-34CC43BF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52202-A330-4AF5-8636-5DD15F83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4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43FE-88C6-4B1D-8B58-D7AE0777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53608-FC4A-4D01-899E-FF23EBC2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669D-4E97-49BD-A1E8-43322043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A4B81-2C0E-4F7D-88C8-4CD862BB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685A-18B8-495E-B0A6-F9D7FA93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779E6-4F62-4086-A024-24D1CDF8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2F898-9FDC-4E00-8EF4-556BB33E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5263-917A-43AF-AF10-DE7FD48B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684F-5DCD-4709-98B4-56870E98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560C-ECB5-4ADA-91D2-F1C4EBDC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42F5-E03B-4FC4-B5CC-60F03CC9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FE4-1C7B-45DC-A56A-2A2338F7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3815-07AE-46CB-8723-807ECD49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AB7A-D3AC-4016-938B-59CCE34A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43AF-06EA-4DCF-8997-FA995DDF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1601-9FB8-4C91-AF40-22BC4A13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DED9-3210-43E1-9032-BA5FCC21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1516-3D52-4B25-9AA5-17CE995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723E-F192-401B-8FF0-26A5B0A2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3D8E-EC5E-4C0B-A880-7D07100E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00BE-DEFA-4B5B-B88F-0E0EBF37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D5AF-72C1-41E1-8708-0AD26BD18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B86DC-79E9-4104-8D27-CE9C7273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A3E3A-8FBD-4058-818D-1CA59C01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07E9A-40E5-4978-881C-BF3B5B4C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FDF7A-9089-45E8-B7A3-85485043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E38D-8A0D-4A7A-8FFB-E237A425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0117B-4186-459E-8B82-CB45A8F59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E923D-2DA6-4A97-8831-DE719F3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0EA78-2336-4D8A-AA3E-AC6B0D7A6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181A0-C68B-450E-A491-330114787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CAC6E-EED2-4FCC-B24C-E346C5D2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E8ECA-D056-4BD4-9AF2-9D8ED8A8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30F60-19CD-4235-96DF-ECB08CA0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27E9-9FDE-485B-99AC-B3BD5E6B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2E963-9D56-4CE5-A041-8155F2C3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BEB1E-C8CE-4CCD-BF42-758F8F1B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B956F-A899-4D27-9CC3-9D6FB4AB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D898C-35A5-4F19-A392-E48F0BEB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0C7D0-245A-4483-854D-7CA5BBA9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DF6A7-AE5E-4A3C-A1DE-E1EFE94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5C0F-2D57-4931-971A-9AADBE67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7DE6-2D98-4160-BB8B-06A901CD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01FF-38C4-4F26-B539-37B2E187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65CA7-BACF-4B6D-B2E4-2EEC3C1A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BE00-6A06-4910-BBA5-D8333517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BAC7D-B4B1-4B08-B3D3-1758E079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443B-A1D5-4F01-BAB4-5D604EEC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32C24-B6EC-421E-85BB-F9BF465C4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7C5DD-7C0B-4177-B2F5-CA14AF3C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89E4-D5BE-484C-A77B-6F5E7BA9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3FF9D-FFCB-46EC-96FB-561E7799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BB8BC-9E96-497B-9D79-606D984B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C4BB6-4BB2-424A-B860-57ACDDBA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285DF-A795-4335-8F1A-357D7F26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DA0D-38AA-4869-AC75-6F2A03A44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C1ED-16C0-4A43-B575-296E360E763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4764-97CC-406E-96B9-1087B174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BD63-4E7A-4469-BCBD-9B7CEA7C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99468-E359-4C3F-9925-979DE369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7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208D0B-864E-49E9-ACAA-3AD4B0BFAA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3505200" y="1710639"/>
            <a:ext cx="8382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800" b="0" i="0" u="none" strike="noStrike" kern="1200" cap="none" spc="0" normalizeH="0" baseline="0" noProof="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 </a:t>
            </a:r>
            <a:r>
              <a:rPr kumimoji="0" lang="en-US" sz="34800" b="0" i="0" u="none" strike="noStrike" kern="1200" cap="none" spc="0" normalizeH="0" baseline="0" noProof="0" dirty="0" err="1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endParaRPr kumimoji="0" lang="en-US" sz="348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9ECC8-A78E-492B-881B-9C3A0BD8BE88}"/>
              </a:ext>
            </a:extLst>
          </p:cNvPr>
          <p:cNvSpPr txBox="1"/>
          <p:nvPr/>
        </p:nvSpPr>
        <p:spPr>
          <a:xfrm>
            <a:off x="101600" y="-331061"/>
            <a:ext cx="599440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3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 </a:t>
            </a:r>
            <a:r>
              <a:rPr kumimoji="0" lang="en-US" sz="17300" b="0" i="0" u="none" strike="noStrike" kern="1200" cap="none" spc="0" normalizeH="0" baseline="0" noProof="0" dirty="0" err="1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endParaRPr kumimoji="0" lang="en-US" sz="17300" b="0" i="0" u="none" strike="noStrike" kern="1200" cap="none" spc="0" normalizeH="0" baseline="0" noProof="0" dirty="0">
              <a:ln>
                <a:noFill/>
              </a:ln>
              <a:solidFill>
                <a:srgbClr val="D012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3E033B-70AC-4CF5-9F98-ACF841ECA0BA}"/>
              </a:ext>
            </a:extLst>
          </p:cNvPr>
          <p:cNvCxnSpPr>
            <a:cxnSpLocks/>
          </p:cNvCxnSpPr>
          <p:nvPr/>
        </p:nvCxnSpPr>
        <p:spPr>
          <a:xfrm>
            <a:off x="6589486" y="1046239"/>
            <a:ext cx="5500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11F1F5-8B8D-4C52-A2E2-F67F2008A9A7}"/>
              </a:ext>
            </a:extLst>
          </p:cNvPr>
          <p:cNvSpPr txBox="1"/>
          <p:nvPr/>
        </p:nvSpPr>
        <p:spPr>
          <a:xfrm>
            <a:off x="6589486" y="207607"/>
            <a:ext cx="599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  <a:prstDash val="sysDot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Trace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&amp;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0596F9-51EE-4229-9DE5-706F456F38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F185E-1B73-493E-9B93-AEBC51356AB9}"/>
              </a:ext>
            </a:extLst>
          </p:cNvPr>
          <p:cNvGrpSpPr/>
          <p:nvPr/>
        </p:nvGrpSpPr>
        <p:grpSpPr>
          <a:xfrm>
            <a:off x="294686" y="0"/>
            <a:ext cx="1010549" cy="1296179"/>
            <a:chOff x="5610094" y="2684510"/>
            <a:chExt cx="1108250" cy="1421494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53AFE0E0-5422-41AA-B350-F8104CE43A6E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57">
              <a:extLst>
                <a:ext uri="{FF2B5EF4-FFF2-40B4-BE49-F238E27FC236}">
                  <a16:creationId xmlns:a16="http://schemas.microsoft.com/office/drawing/2014/main" id="{727A8A4C-42F7-4D38-A078-8C0634BE8E92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55">
              <a:extLst>
                <a:ext uri="{FF2B5EF4-FFF2-40B4-BE49-F238E27FC236}">
                  <a16:creationId xmlns:a16="http://schemas.microsoft.com/office/drawing/2014/main" id="{65C7FC93-2EC0-4DD7-9597-671EAB470D67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83000">
                  <a:srgbClr val="D01200"/>
                </a:gs>
              </a:gsLst>
              <a:lin ang="1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DE6D08-8EAB-4CB8-85A6-869AB6902CD4}"/>
              </a:ext>
            </a:extLst>
          </p:cNvPr>
          <p:cNvCxnSpPr>
            <a:cxnSpLocks/>
            <a:stCxn id="3" idx="0"/>
            <a:endCxn id="3" idx="1"/>
          </p:cNvCxnSpPr>
          <p:nvPr/>
        </p:nvCxnSpPr>
        <p:spPr>
          <a:xfrm flipV="1">
            <a:off x="796723" y="58687"/>
            <a:ext cx="354967" cy="497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1441808" y="-14163"/>
            <a:ext cx="31880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pple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5C1687-A8C2-455C-9DD5-E012B312A132}"/>
              </a:ext>
            </a:extLst>
          </p:cNvPr>
          <p:cNvGrpSpPr/>
          <p:nvPr/>
        </p:nvGrpSpPr>
        <p:grpSpPr>
          <a:xfrm>
            <a:off x="660150" y="829946"/>
            <a:ext cx="4627825" cy="5944222"/>
            <a:chOff x="5610094" y="2682510"/>
            <a:chExt cx="1108250" cy="1423494"/>
          </a:xfrm>
          <a:solidFill>
            <a:schemeClr val="bg1"/>
          </a:solidFill>
        </p:grpSpPr>
        <p:sp>
          <p:nvSpPr>
            <p:cNvPr id="10" name="Rectangle 56">
              <a:extLst>
                <a:ext uri="{FF2B5EF4-FFF2-40B4-BE49-F238E27FC236}">
                  <a16:creationId xmlns:a16="http://schemas.microsoft.com/office/drawing/2014/main" id="{CE66889E-3A17-4390-A9D9-4CE0A8396505}"/>
                </a:ext>
              </a:extLst>
            </p:cNvPr>
            <p:cNvSpPr/>
            <p:nvPr/>
          </p:nvSpPr>
          <p:spPr>
            <a:xfrm rot="18785527">
              <a:off x="6032867" y="2860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 w="38100">
                  <a:solidFill>
                    <a:schemeClr val="tx1"/>
                  </a:solidFill>
                  <a:prstDash val="sysDot"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57">
              <a:extLst>
                <a:ext uri="{FF2B5EF4-FFF2-40B4-BE49-F238E27FC236}">
                  <a16:creationId xmlns:a16="http://schemas.microsoft.com/office/drawing/2014/main" id="{6A31C35D-2958-4444-9F7A-43D564FDD2DF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 w="38100">
                  <a:solidFill>
                    <a:schemeClr val="tx1"/>
                  </a:solidFill>
                  <a:prstDash val="sysDot"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55">
              <a:extLst>
                <a:ext uri="{FF2B5EF4-FFF2-40B4-BE49-F238E27FC236}">
                  <a16:creationId xmlns:a16="http://schemas.microsoft.com/office/drawing/2014/main" id="{D7D2D2FB-7411-46C1-95F8-800FCE9B8B54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38100">
                  <a:solidFill>
                    <a:schemeClr val="tx1"/>
                  </a:solidFill>
                  <a:prstDash val="sysDot"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63DBEB-27D1-4965-940B-12A56E7D3B47}"/>
              </a:ext>
            </a:extLst>
          </p:cNvPr>
          <p:cNvSpPr txBox="1"/>
          <p:nvPr/>
        </p:nvSpPr>
        <p:spPr>
          <a:xfrm>
            <a:off x="4766404" y="716581"/>
            <a:ext cx="90060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18000" b="0" i="0" u="none" strike="noStrike" kern="1200" cap="none" spc="0" normalizeH="0" baseline="0" noProof="0" dirty="0" err="1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pple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2853ED-3028-4DE6-99CB-B35041859576}"/>
              </a:ext>
            </a:extLst>
          </p:cNvPr>
          <p:cNvCxnSpPr>
            <a:cxnSpLocks/>
            <a:stCxn id="10" idx="0"/>
            <a:endCxn id="10" idx="1"/>
          </p:cNvCxnSpPr>
          <p:nvPr/>
        </p:nvCxnSpPr>
        <p:spPr>
          <a:xfrm flipV="1">
            <a:off x="3021167" y="1098704"/>
            <a:ext cx="1625578" cy="227644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1D29E10-4F4D-46A8-90C2-F90E130760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48D97B-1446-435B-A415-2704CE670380}"/>
              </a:ext>
            </a:extLst>
          </p:cNvPr>
          <p:cNvGrpSpPr/>
          <p:nvPr/>
        </p:nvGrpSpPr>
        <p:grpSpPr>
          <a:xfrm>
            <a:off x="115341" y="1903694"/>
            <a:ext cx="8774878" cy="5676900"/>
            <a:chOff x="1994760" y="1651922"/>
            <a:chExt cx="3882972" cy="2512086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546E771-3663-4BCF-ADCF-40B850BCAB6C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BACD33D8-AAEE-4D3E-BE46-E6384DBF27D3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B1375CD-5D4A-4A36-BA08-16BE2FD606BE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7FBCE5-EDF2-4F4E-9F23-D4B7A955ADC4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A74057-B846-488B-829B-CA6F9B60EFD5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9BDCE8-9171-4BE7-8227-C020541D8A6A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0589EAC9-DEC7-4C04-8811-EF132C811B38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CCFC143-4AFD-41F4-9100-55F5A19738D5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EFCE8A06-F8A7-4906-B05D-CAA458E4D61D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59CE496C-2EA8-4EC3-873B-7AB46162530C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5D5632F-8681-4A4C-8DC0-E13010860E8E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A39526-4907-4BA0-BEB1-34C389C0172F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B19A0C-3AE6-4B4D-9D53-985CE53BFB66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45BB75-9FD2-49FB-8E48-C6D320E7BEB7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0B0711-03E5-4444-B330-6B755F0366E5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512824-8151-4CD5-AB3C-673DFE171529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A4D672-C2BA-4CA0-911E-AB987BC8FDA9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E74CB9-F985-425D-881C-671606F85C5A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308E40-8DCD-449A-B5C4-FD4403D4DDAE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F01615C-0942-469C-9667-24EC84F57E77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F0D53AF-DD18-48E0-89D0-A300285CDFFE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C4A855-399D-478E-AFD6-19CB58FC44A7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BE471A-9534-480F-BC80-88FC2F02CACA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C33E63-FFB5-44C3-92C3-6A19B5ABF106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2BB0A1F-046D-4265-8A57-58D106D85E45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CD55EF-59CB-435E-AE9F-2649D76ECE39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0D555AA-D382-49CD-814A-13E54B537A0C}"/>
                </a:ext>
              </a:extLst>
            </p:cNvPr>
            <p:cNvSpPr/>
            <p:nvPr/>
          </p:nvSpPr>
          <p:spPr>
            <a:xfrm flipH="1">
              <a:off x="3026228" y="2518142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D732C7-0779-4646-A6A2-26EE454206D4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15FDB2D-D7A5-4208-9003-288083E2C9ED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5D83D28-8AC5-442E-8701-7D9927D45F20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1859505" y="47433"/>
            <a:ext cx="19365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nt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D6D95B-7CEF-41F7-B433-991E6B25495A}"/>
              </a:ext>
            </a:extLst>
          </p:cNvPr>
          <p:cNvGrpSpPr/>
          <p:nvPr/>
        </p:nvGrpSpPr>
        <p:grpSpPr>
          <a:xfrm>
            <a:off x="-33687" y="512165"/>
            <a:ext cx="2426353" cy="1569727"/>
            <a:chOff x="1994760" y="1651922"/>
            <a:chExt cx="3882972" cy="2512086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8ADAE67-1C44-40F6-8945-870F4E3DB778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7A3C061C-D834-45F2-831F-4C4EF9E1923A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ED01ABB1-4A46-48A8-B52A-1B40E768A841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EFF11D-6A6C-40C4-B8CB-CFB704CDE5C3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08ABE21-77E1-4803-AD4F-15E8BBB9C03C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AE1D85B-7480-4797-9607-8076FFF10AED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056D107-106F-426B-95D1-C9C41F648617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37E8211-3574-441A-BA37-01EFA03EBB80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D8633F6-17C2-4A72-AD03-1AB5CAC0A469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3B1D121-1F67-49B5-9478-5591651F1739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104A6541-B287-4213-95E0-6261F1465F9E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6C5808-783C-48F5-BDD3-F5F057AAEFC2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3D765F3-36FC-4326-8C26-01A36338C0F6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ADD2B29-C99A-492A-90AE-68C8908B0F8D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ECF3838-DC2B-4E9B-866A-01CF1E6D4C9A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181E78-AB5D-43F2-A7C0-02EA209F63C5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3943CD-D7EE-481F-A83F-886F3FE2F13D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EC00828-B7A2-409F-8C6A-D8438FEFABCD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989CAF7-598A-4BAA-97A7-0CE0F66E9899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A8DAE736-DCA9-4B2C-A1DC-802CF4E520A8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0635943E-597D-4081-9CFA-CC5C2A56D978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53C491C-155A-4231-80F1-9B64BC84A448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989AD0A-17B2-4662-BA71-C8823E3166BA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11A45A4-A6F4-4570-9D95-B617AD421149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4325A2-EED6-40B6-AF75-4F5BB986941B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B3AC756-8FED-47B1-BEB1-1D7570EF9298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F50B51D-5F73-4749-98AB-6BE40AF7A9BB}"/>
                </a:ext>
              </a:extLst>
            </p:cNvPr>
            <p:cNvSpPr/>
            <p:nvPr/>
          </p:nvSpPr>
          <p:spPr>
            <a:xfrm flipH="1">
              <a:off x="3026228" y="2518142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17F329-0A61-422F-83C3-CA69F11AE943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C8BA2A-A449-44DA-B95F-E3B481174AAF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FE10B2DF-1F40-4538-866A-9A45CA0832F1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FE92DE1-75C6-4D32-8975-18780F13EBA0}"/>
              </a:ext>
            </a:extLst>
          </p:cNvPr>
          <p:cNvSpPr txBox="1"/>
          <p:nvPr/>
        </p:nvSpPr>
        <p:spPr>
          <a:xfrm>
            <a:off x="5829228" y="866078"/>
            <a:ext cx="60239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 w="38100">
                  <a:solidFill>
                    <a:schemeClr val="tx1"/>
                  </a:solidFill>
                  <a:prstDash val="sysDot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Ant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schemeClr val="tx1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2FDA648-11FB-4AA0-869E-89EB14D4AC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3BD719-9461-46D3-A7A9-2457A26F7768}"/>
              </a:ext>
            </a:extLst>
          </p:cNvPr>
          <p:cNvGrpSpPr/>
          <p:nvPr/>
        </p:nvGrpSpPr>
        <p:grpSpPr>
          <a:xfrm flipH="1">
            <a:off x="2647284" y="2345371"/>
            <a:ext cx="6423765" cy="3631834"/>
            <a:chOff x="2773894" y="1201971"/>
            <a:chExt cx="8219481" cy="4647087"/>
          </a:xfrm>
          <a:solidFill>
            <a:schemeClr val="bg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18851F8-D1F0-4095-858D-CDD69BEE24AD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7E3075-CEBB-44EE-A4F5-D3217472D9C6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829C75-9CCE-4314-85DD-E982B03E12A2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F8FDA8-C21F-498D-B7CA-B87067C25355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E8BCD5-12BB-4F26-B579-37F548D0A781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182C63-8827-4EDA-B7EA-21264B3A950F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674860-3CE3-414F-973D-399836B29270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D43594-A3AA-42B4-BE75-D0BC45A5F141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98AE8E-451E-4DD6-A5C4-80709BA8FBE8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E5C0FF-8C98-4731-AFAC-0FAE2A4E57F9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8E8D9C-D48B-429D-9C98-B00A5B364124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92599-2D84-43FA-9EE7-1BDCEEBFC09A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4C8C58-67EE-46F8-BF74-0BAABEA92F09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5D0170-93C4-4B88-ABB8-B64728F7C30E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2FC25F-C6E4-4229-AE4E-A554B822B45B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lowchart: Manual Operation 19">
              <a:extLst>
                <a:ext uri="{FF2B5EF4-FFF2-40B4-BE49-F238E27FC236}">
                  <a16:creationId xmlns:a16="http://schemas.microsoft.com/office/drawing/2014/main" id="{F9CBDF99-A55F-438B-8F4F-BF7DF1CCFF8C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01E69D-8A32-4A14-8422-DED148A52DBB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B111085-D31C-472D-B531-075FA9AB0AF6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B4B8622-4C04-477E-A3D1-0BAE1154CA70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8AEA06B7-0622-4C97-B47B-31C80F4956C9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047F054B-CC91-4E1D-B487-ECC9E2EC5A8B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837EC7BF-7D1F-46B2-A36E-688F28E03F8D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2044132" y="-139118"/>
            <a:ext cx="45269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irplane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343BC9-C929-427E-B49D-87B62094D600}"/>
              </a:ext>
            </a:extLst>
          </p:cNvPr>
          <p:cNvGrpSpPr/>
          <p:nvPr/>
        </p:nvGrpSpPr>
        <p:grpSpPr>
          <a:xfrm flipH="1">
            <a:off x="256609" y="611549"/>
            <a:ext cx="2269943" cy="1283368"/>
            <a:chOff x="2773894" y="1201971"/>
            <a:chExt cx="8219481" cy="464708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A4343A5-F0F0-45BC-85DB-F169423EF463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754E7C3-9B0E-4B99-B663-B5CE2756A21F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CDDA9A-C39D-424B-9B42-7B70436240D5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2">
              <a:extLst>
                <a:ext uri="{FF2B5EF4-FFF2-40B4-BE49-F238E27FC236}">
                  <a16:creationId xmlns:a16="http://schemas.microsoft.com/office/drawing/2014/main" id="{146DBCBD-2AF7-44C0-9A2F-BE80B5FBBEE6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">
              <a:extLst>
                <a:ext uri="{FF2B5EF4-FFF2-40B4-BE49-F238E27FC236}">
                  <a16:creationId xmlns:a16="http://schemas.microsoft.com/office/drawing/2014/main" id="{73EBE625-66A1-414C-966E-D6401B33336C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DDD0564E-3206-4B57-966C-A44A91034723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4BC66200-7A98-4113-B356-D84C3C5AA3D0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D433D7-0E90-41D7-96EA-DC3E9F35F248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3804422-4A30-473F-88C9-B861205ED105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6970FFF6-F1E8-4472-8AAD-2C930553C4B7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F895FB-FAC0-4BAC-8ABC-8015346B460B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CD6785-AF66-4C17-89C2-62990E605B12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8889418-7B3D-4E54-81F3-490823B092EC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AE24050-E960-4C3F-92F0-D86144F0B027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0AA9BE95-A0E6-4F11-A0FE-888FFBA77B14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lowchart: Manual Operation 19">
              <a:extLst>
                <a:ext uri="{FF2B5EF4-FFF2-40B4-BE49-F238E27FC236}">
                  <a16:creationId xmlns:a16="http://schemas.microsoft.com/office/drawing/2014/main" id="{B71964F1-F82D-4BB1-A877-748AE84DC067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B3E0495F-8F2C-446D-87FB-1F710DA0E68A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CF79E7D2-ACDC-4CCE-8011-9584E492435D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5C85B578-515F-4632-95D0-FE5D116D9396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942B24F9-1A90-4B06-AF6B-0EB45F129938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D0DD2F8F-D90C-44BB-8F10-DCBC9BF0636A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411647A6-A272-4139-BE29-D436E1FEA2D5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8404455-4641-4E27-9A12-C86189CE8CF3}"/>
              </a:ext>
            </a:extLst>
          </p:cNvPr>
          <p:cNvSpPr txBox="1"/>
          <p:nvPr/>
        </p:nvSpPr>
        <p:spPr>
          <a:xfrm>
            <a:off x="5835728" y="907613"/>
            <a:ext cx="688425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1200" cap="none" spc="0" normalizeH="0" baseline="0" noProof="0" dirty="0">
                <a:ln w="38100">
                  <a:solidFill>
                    <a:schemeClr val="tx1"/>
                  </a:solidFill>
                  <a:prstDash val="sysDot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Airplane</a:t>
            </a:r>
            <a:endParaRPr kumimoji="0" lang="en-US" sz="10400" b="0" i="0" u="none" strike="noStrike" kern="1200" cap="none" spc="0" normalizeH="0" baseline="0" noProof="0" dirty="0">
              <a:ln w="38100">
                <a:solidFill>
                  <a:schemeClr val="tx1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5</cp:revision>
  <dcterms:created xsi:type="dcterms:W3CDTF">2025-01-07T13:40:23Z</dcterms:created>
  <dcterms:modified xsi:type="dcterms:W3CDTF">2025-01-07T15:17:12Z</dcterms:modified>
</cp:coreProperties>
</file>