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733E-5E07-48E0-965D-D96C5C84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6989-5802-4ED9-8E04-2FA53747A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0DC5-D82F-470D-A222-96331A8B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6D6A-2758-4E58-BE8E-A8340983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291-144D-4636-8B92-247023B1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C68A-C0CD-4C42-BA5D-DA1B34A2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F423-9992-4E19-8788-302EE9FA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E886-A5AD-4EC3-9082-BFFBDEAE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267-83A8-4425-94ED-11F0C8DB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2DA4-A9F7-409B-98EB-0E47CC0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9BC91-1DBC-4EC7-AC3A-14D42AC9B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02A7A-8E2B-491A-B494-C6832321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B219-D012-4483-A347-DC161EA4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8DE3-8F47-46C4-B332-5E669986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6AD5-1597-458F-971F-4317A5FF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61AE-5038-459D-9A38-6CF09B4B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DA92-CB3E-4130-AC68-1C2B0BFF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40A7-79D0-41BA-B03D-D5AE030A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8945-1A67-47D3-9823-5EEA4EBB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C62B-017F-4B62-A3E5-16FF028F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D398-3A11-42DF-889C-314F0B3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A2F1-0034-4322-A35F-3265948B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CA33E-0D12-4880-8FA2-943BB1E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D1E9-A78D-4499-8803-09249495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8149-D78C-4587-BDDB-ED5C4832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1A48-CE14-4F59-8CA9-90E30502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2473-B7FF-4578-AC5B-98FE424E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9017-BBD1-4D9D-9946-884BFAF4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2022-05D6-4D8D-A919-42B446C4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BD0C-811B-404B-97D7-B9CE85A8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8BAB-CC75-4DBD-8BF7-E7A938C5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F03A-483E-49BF-A92D-5204BFC0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EDC5-1552-489A-A37F-D80F4FFC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AC8C-6A53-468A-B45F-0813F703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7D93-4D97-4E50-A784-54EC4AF24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50FF6-1F24-4021-829B-D250F240F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98C41-BD83-4778-A2EB-58F3206C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C0DFB-895D-43E8-9B81-A44799AF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A9CD-182B-498D-8895-3CC299C5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C706-4835-4953-9FAB-027CBE7F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ABBAD-6E96-4973-8972-64FDB7EA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F529F-E03D-4D5C-B5D9-FAE4973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D9607-E7DB-4BA7-BB7D-76002BA2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C5060-7E43-4DAE-93E0-65AD90C3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5357C-FFE2-4151-9C1E-1A9273A4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64B45-8DA9-43D5-9F99-BD6AA2D1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8D5D-8F8F-4A87-A1EA-5059844A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E8C6-8AC0-4464-8DC9-B34900C4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9B63-CB27-4274-B172-BFD7F976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6427-1200-44EC-9117-BB021CB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EFBE-68E0-4E90-BF7C-4DA065E2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B67D7-9FDC-4C60-8DDE-6EE4287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D3DD-6030-4D2F-8057-DC63EBBB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ACBD-7AC9-4852-85D7-E18296709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991B-0B52-4EDA-BE22-ACD397DDA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6BDEB-6E5B-405E-9DF7-F3BE5217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9228-85EB-4505-84AC-0338EF4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9D03-C19A-468F-967C-E775A6F0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9040A-E441-428B-AD75-532928F5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A872-1759-4F60-B35E-F254F7DD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66D0-F67D-4233-AE5C-7755CA86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52EB-171C-4766-9E16-BA0B5367DA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3BD5-DB57-4745-946E-4DD3A07A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FBAC-53AC-4EB8-814E-E06A296A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B49A-D025-451A-A44D-E389A7EC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208D0B-864E-49E9-ACAA-3AD4B0BFA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3505200" y="1710639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8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B </a:t>
            </a:r>
            <a:r>
              <a:rPr lang="en-US" sz="3480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b</a:t>
            </a:r>
            <a:endParaRPr kumimoji="0" lang="en-US" sz="348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9ECC8-A78E-492B-881B-9C3A0BD8BE88}"/>
              </a:ext>
            </a:extLst>
          </p:cNvPr>
          <p:cNvSpPr txBox="1"/>
          <p:nvPr/>
        </p:nvSpPr>
        <p:spPr>
          <a:xfrm>
            <a:off x="101600" y="-331061"/>
            <a:ext cx="59944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3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 </a:t>
            </a:r>
            <a:r>
              <a:rPr lang="en-US" sz="17300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</a:t>
            </a:r>
            <a:endParaRPr kumimoji="0" lang="en-US" sz="173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E033B-70AC-4CF5-9F98-ACF841ECA0BA}"/>
              </a:ext>
            </a:extLst>
          </p:cNvPr>
          <p:cNvCxnSpPr>
            <a:cxnSpLocks/>
          </p:cNvCxnSpPr>
          <p:nvPr/>
        </p:nvCxnSpPr>
        <p:spPr>
          <a:xfrm>
            <a:off x="6589486" y="1046239"/>
            <a:ext cx="5500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1F1F5-8B8D-4C52-A2E2-F67F2008A9A7}"/>
              </a:ext>
            </a:extLst>
          </p:cNvPr>
          <p:cNvSpPr txBox="1"/>
          <p:nvPr/>
        </p:nvSpPr>
        <p:spPr>
          <a:xfrm>
            <a:off x="6589486" y="207607"/>
            <a:ext cx="599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&amp;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596F9-51EE-4229-9DE5-706F456F3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DBEB-27D1-4965-940B-12A56E7D3B47}"/>
              </a:ext>
            </a:extLst>
          </p:cNvPr>
          <p:cNvSpPr txBox="1"/>
          <p:nvPr/>
        </p:nvSpPr>
        <p:spPr>
          <a:xfrm>
            <a:off x="6864158" y="642418"/>
            <a:ext cx="52257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Ball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BC1C4-5A6B-4A6C-8A33-E2AF5B8FB70C}"/>
              </a:ext>
            </a:extLst>
          </p:cNvPr>
          <p:cNvSpPr txBox="1"/>
          <p:nvPr/>
        </p:nvSpPr>
        <p:spPr>
          <a:xfrm>
            <a:off x="1788220" y="-43406"/>
            <a:ext cx="236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all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CCDBFC-38CD-4907-9D25-55A976D61708}"/>
              </a:ext>
            </a:extLst>
          </p:cNvPr>
          <p:cNvGrpSpPr/>
          <p:nvPr/>
        </p:nvGrpSpPr>
        <p:grpSpPr>
          <a:xfrm flipH="1">
            <a:off x="186298" y="11714"/>
            <a:ext cx="1364205" cy="1409733"/>
            <a:chOff x="2380918" y="290619"/>
            <a:chExt cx="5519607" cy="5703813"/>
          </a:xfrm>
        </p:grpSpPr>
        <p:sp>
          <p:nvSpPr>
            <p:cNvPr id="18" name="Rectangle: Rounded Corners 11">
              <a:extLst>
                <a:ext uri="{FF2B5EF4-FFF2-40B4-BE49-F238E27FC236}">
                  <a16:creationId xmlns:a16="http://schemas.microsoft.com/office/drawing/2014/main" id="{B2AF5702-42EA-4586-A382-BD44C4F082A9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FA912641-F921-4850-8421-CAC9721DCDE4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1">
              <a:extLst>
                <a:ext uri="{FF2B5EF4-FFF2-40B4-BE49-F238E27FC236}">
                  <a16:creationId xmlns:a16="http://schemas.microsoft.com/office/drawing/2014/main" id="{803790F7-8495-4922-BB9B-5622E1B49B45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11">
              <a:extLst>
                <a:ext uri="{FF2B5EF4-FFF2-40B4-BE49-F238E27FC236}">
                  <a16:creationId xmlns:a16="http://schemas.microsoft.com/office/drawing/2014/main" id="{96781201-B55E-42FB-8FB1-DDC30299598E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11">
              <a:extLst>
                <a:ext uri="{FF2B5EF4-FFF2-40B4-BE49-F238E27FC236}">
                  <a16:creationId xmlns:a16="http://schemas.microsoft.com/office/drawing/2014/main" id="{1CF5B339-CACA-45F9-81DB-A745A1157483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11">
              <a:extLst>
                <a:ext uri="{FF2B5EF4-FFF2-40B4-BE49-F238E27FC236}">
                  <a16:creationId xmlns:a16="http://schemas.microsoft.com/office/drawing/2014/main" id="{83CC703F-BF91-4612-8EFA-845EB4F9729C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11">
              <a:extLst>
                <a:ext uri="{FF2B5EF4-FFF2-40B4-BE49-F238E27FC236}">
                  <a16:creationId xmlns:a16="http://schemas.microsoft.com/office/drawing/2014/main" id="{A9DF933C-7AAA-4EEB-BEE0-5D8B482D049E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826A2D-6FD4-43E9-A403-2DC2F395BF82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0B839D-704F-4009-8483-9BF1E7FBF467}"/>
              </a:ext>
            </a:extLst>
          </p:cNvPr>
          <p:cNvGrpSpPr/>
          <p:nvPr/>
        </p:nvGrpSpPr>
        <p:grpSpPr>
          <a:xfrm flipH="1">
            <a:off x="1031265" y="943617"/>
            <a:ext cx="5618153" cy="5805648"/>
            <a:chOff x="2380918" y="290619"/>
            <a:chExt cx="5519607" cy="5703813"/>
          </a:xfrm>
          <a:solidFill>
            <a:schemeClr val="bg1"/>
          </a:solidFill>
        </p:grpSpPr>
        <p:sp>
          <p:nvSpPr>
            <p:cNvPr id="37" name="Rectangle: Rounded Corners 11">
              <a:extLst>
                <a:ext uri="{FF2B5EF4-FFF2-40B4-BE49-F238E27FC236}">
                  <a16:creationId xmlns:a16="http://schemas.microsoft.com/office/drawing/2014/main" id="{060BD393-A44E-42A4-9FD7-703584FAE507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11">
              <a:extLst>
                <a:ext uri="{FF2B5EF4-FFF2-40B4-BE49-F238E27FC236}">
                  <a16:creationId xmlns:a16="http://schemas.microsoft.com/office/drawing/2014/main" id="{86EBF5C5-BA9B-4C7D-84AA-A3230F41CF81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11">
              <a:extLst>
                <a:ext uri="{FF2B5EF4-FFF2-40B4-BE49-F238E27FC236}">
                  <a16:creationId xmlns:a16="http://schemas.microsoft.com/office/drawing/2014/main" id="{18EAFB33-7DA1-4A7D-81D1-F6B514FAF53C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5BC30D7D-263E-4C40-94C5-F243855E2E3A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11">
              <a:extLst>
                <a:ext uri="{FF2B5EF4-FFF2-40B4-BE49-F238E27FC236}">
                  <a16:creationId xmlns:a16="http://schemas.microsoft.com/office/drawing/2014/main" id="{523CB593-CCD8-468A-85AC-B88FC8463404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11">
              <a:extLst>
                <a:ext uri="{FF2B5EF4-FFF2-40B4-BE49-F238E27FC236}">
                  <a16:creationId xmlns:a16="http://schemas.microsoft.com/office/drawing/2014/main" id="{9985E2F7-DA1C-448C-A5E0-BACA9D0D785C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11">
              <a:extLst>
                <a:ext uri="{FF2B5EF4-FFF2-40B4-BE49-F238E27FC236}">
                  <a16:creationId xmlns:a16="http://schemas.microsoft.com/office/drawing/2014/main" id="{9EF31A9B-B488-415B-9E4F-F812F6EF46BA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E2FC623-7156-4FF0-B748-38AF899A8500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D29E10-4F4D-46A8-90C2-F90E13076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92DE1-75C6-4D32-8975-18780F13EBA0}"/>
              </a:ext>
            </a:extLst>
          </p:cNvPr>
          <p:cNvSpPr txBox="1"/>
          <p:nvPr/>
        </p:nvSpPr>
        <p:spPr>
          <a:xfrm>
            <a:off x="6850019" y="788963"/>
            <a:ext cx="6023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Bee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476503-E30F-4577-BE59-0D2C3AB039D9}"/>
              </a:ext>
            </a:extLst>
          </p:cNvPr>
          <p:cNvSpPr txBox="1"/>
          <p:nvPr/>
        </p:nvSpPr>
        <p:spPr>
          <a:xfrm>
            <a:off x="1785741" y="49731"/>
            <a:ext cx="2123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7000" dirty="0">
                <a:solidFill>
                  <a:prstClr val="black"/>
                </a:solidFill>
                <a:latin typeface="Arial Black" panose="020B0A04020102020204" pitchFamily="34" charset="0"/>
              </a:rPr>
              <a:t>ee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87DAAE-75EA-4B2E-B198-D014E784A83D}"/>
              </a:ext>
            </a:extLst>
          </p:cNvPr>
          <p:cNvGrpSpPr/>
          <p:nvPr/>
        </p:nvGrpSpPr>
        <p:grpSpPr>
          <a:xfrm>
            <a:off x="232485" y="385916"/>
            <a:ext cx="1628057" cy="2012395"/>
            <a:chOff x="5959967" y="382033"/>
            <a:chExt cx="6048885" cy="74768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69039D-778A-4D33-BC15-CA6748826441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7BF8CA9-5F14-4DA0-8A74-B668E9F9D041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8B6DFD7-7E7D-4DBA-B7AE-8205B978BC47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35">
                  <a:extLst>
                    <a:ext uri="{FF2B5EF4-FFF2-40B4-BE49-F238E27FC236}">
                      <a16:creationId xmlns:a16="http://schemas.microsoft.com/office/drawing/2014/main" id="{05505964-5BA5-43D3-8A90-6B30DEADB93A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6C8AFA0-EE8A-48DE-B2BD-A9B108C33B71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35">
                  <a:extLst>
                    <a:ext uri="{FF2B5EF4-FFF2-40B4-BE49-F238E27FC236}">
                      <a16:creationId xmlns:a16="http://schemas.microsoft.com/office/drawing/2014/main" id="{B827BD12-E864-4BB7-9150-059355B59294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61CC1CE7-BD1E-484C-8779-8671DFEFF481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5">
                  <a:extLst>
                    <a:ext uri="{FF2B5EF4-FFF2-40B4-BE49-F238E27FC236}">
                      <a16:creationId xmlns:a16="http://schemas.microsoft.com/office/drawing/2014/main" id="{7AE55FEB-C3CD-4C2F-8877-1E705B6BC080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288CB48-29CD-471A-8DA1-7FF35C300ABB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E964EB6-C88F-4747-B7B1-18A8C2BC76F2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E37D31A3-6D98-4ABD-B9E4-90BA98616C3A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94E3F40-A48C-4F03-9324-9FFA35A4B5A2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4DA0864-F4B5-42E3-A3B2-A981B5C7B5DB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D7D96A9-4D38-426D-9C93-1B8BE8DD6D44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C6B3858-321C-4F57-86E0-A0D47030F449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12EA8F09-8D83-4ED3-AFD5-C0250B57D192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12D100B-C000-4C62-9FDA-6AB84C0DAEAD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C0D2126-EF49-4E54-AA84-D8FBE7A617DF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38CF344-6FCA-4052-BA6E-0F821BA9FBE9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3849E34-A009-4B76-B8EF-65CBBB1DDA5C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E627683-B7E2-4A35-878F-F04F9A6D3244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678BD0-DEC6-4E5B-A8D7-2027A446F238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6B88F00-0B55-4D2D-AEC8-7D158483504F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85CF67-8835-4F9C-944B-76054D676708}"/>
              </a:ext>
            </a:extLst>
          </p:cNvPr>
          <p:cNvGrpSpPr/>
          <p:nvPr/>
        </p:nvGrpSpPr>
        <p:grpSpPr>
          <a:xfrm>
            <a:off x="1973938" y="1323724"/>
            <a:ext cx="5122235" cy="6331448"/>
            <a:chOff x="5959967" y="382033"/>
            <a:chExt cx="6048885" cy="7476853"/>
          </a:xfrm>
          <a:solidFill>
            <a:schemeClr val="bg1"/>
          </a:solidFill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0FBDB9C-3F39-4A97-902C-CD15B387860F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  <a:grpFill/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7C08D9B-21F3-4123-AE05-662215B6FA32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  <a:grpFill/>
            </p:grpSpPr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2FAD4559-B79E-424B-AE31-7FEEAD1DA627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B33A6F3-2901-41A7-94F5-467B684793C7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35">
                  <a:extLst>
                    <a:ext uri="{FF2B5EF4-FFF2-40B4-BE49-F238E27FC236}">
                      <a16:creationId xmlns:a16="http://schemas.microsoft.com/office/drawing/2014/main" id="{A489CD7D-065F-4242-BAE4-2AAE4C58D058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9DA70155-D2A2-477A-B675-0D2AD4513345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35">
                  <a:extLst>
                    <a:ext uri="{FF2B5EF4-FFF2-40B4-BE49-F238E27FC236}">
                      <a16:creationId xmlns:a16="http://schemas.microsoft.com/office/drawing/2014/main" id="{0634CA7F-CA61-49A1-9133-4D94A8FDD963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Arc 102">
                  <a:extLst>
                    <a:ext uri="{FF2B5EF4-FFF2-40B4-BE49-F238E27FC236}">
                      <a16:creationId xmlns:a16="http://schemas.microsoft.com/office/drawing/2014/main" id="{9A1EE3DB-9036-4C39-9CE3-D07E7D124606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5">
                  <a:extLst>
                    <a:ext uri="{FF2B5EF4-FFF2-40B4-BE49-F238E27FC236}">
                      <a16:creationId xmlns:a16="http://schemas.microsoft.com/office/drawing/2014/main" id="{4CA4107D-54DA-4B10-9F24-AEDB89AEC7DC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C74D676-5278-470F-BBA7-5D919BA5DD12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3B8919A5-F6BB-4C39-818D-40A13D4BC3F7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E41AB529-D74D-47A2-9F6A-B2C8C7175799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330C83E8-9D0D-41A5-B786-791CF464C0A2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7E7AE3C-E3B1-4603-BF40-3C234353C55A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96C9997-CF97-47BE-8A98-FECD7C6A2BDB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0037ACF-A032-41C0-89FE-DC78BB45F90E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E31973F-BFE0-482F-A164-025EB94B1895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6D1DCF3E-1B21-4C4D-BB05-4E8DE36A5087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1131B4B-7F86-4961-BE46-794978881AE5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86D9B95-35EC-43B1-BAE8-18AD46F76D55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C901BCB-C455-4AA7-90B9-DA3CE5E76714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37C3649-AB69-4E29-97C0-5EDD066143F2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6ED2718-956B-42BC-8011-CF4EBA2A7882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2FDA648-11FB-4AA0-869E-89EB14D4A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04455-4641-4E27-9A12-C86189CE8CF3}"/>
              </a:ext>
            </a:extLst>
          </p:cNvPr>
          <p:cNvSpPr txBox="1"/>
          <p:nvPr/>
        </p:nvSpPr>
        <p:spPr>
          <a:xfrm>
            <a:off x="5784216" y="731907"/>
            <a:ext cx="62743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 w="38100">
                  <a:solidFill>
                    <a:prstClr val="black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Boat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B5D9E-0263-42F9-A096-3E03660CBBDA}"/>
              </a:ext>
            </a:extLst>
          </p:cNvPr>
          <p:cNvSpPr txBox="1"/>
          <p:nvPr/>
        </p:nvSpPr>
        <p:spPr>
          <a:xfrm>
            <a:off x="1815548" y="-41280"/>
            <a:ext cx="26636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oat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B48EB5-D7D3-4C34-967F-EB2371F5505D}"/>
              </a:ext>
            </a:extLst>
          </p:cNvPr>
          <p:cNvGrpSpPr/>
          <p:nvPr/>
        </p:nvGrpSpPr>
        <p:grpSpPr>
          <a:xfrm>
            <a:off x="214576" y="78409"/>
            <a:ext cx="1802192" cy="1675589"/>
            <a:chOff x="4069442" y="1231617"/>
            <a:chExt cx="3702050" cy="3441983"/>
          </a:xfrm>
        </p:grpSpPr>
        <p:sp>
          <p:nvSpPr>
            <p:cNvPr id="57" name="Isosceles Triangle 29">
              <a:extLst>
                <a:ext uri="{FF2B5EF4-FFF2-40B4-BE49-F238E27FC236}">
                  <a16:creationId xmlns:a16="http://schemas.microsoft.com/office/drawing/2014/main" id="{D4FF1D42-5A6C-405A-A96E-2C6298DFE3E7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BCB801-F6B4-44A4-909F-D7E5DC8265F2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1">
              <a:extLst>
                <a:ext uri="{FF2B5EF4-FFF2-40B4-BE49-F238E27FC236}">
                  <a16:creationId xmlns:a16="http://schemas.microsoft.com/office/drawing/2014/main" id="{AB738393-9A5C-4489-A099-1E87DB1B1137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9D7C8C-90DF-428F-A591-D0B49F81EC67}"/>
              </a:ext>
            </a:extLst>
          </p:cNvPr>
          <p:cNvGrpSpPr/>
          <p:nvPr/>
        </p:nvGrpSpPr>
        <p:grpSpPr>
          <a:xfrm>
            <a:off x="1729409" y="1351722"/>
            <a:ext cx="5441704" cy="5059428"/>
            <a:chOff x="4069442" y="1231617"/>
            <a:chExt cx="3702050" cy="3441983"/>
          </a:xfrm>
        </p:grpSpPr>
        <p:sp>
          <p:nvSpPr>
            <p:cNvPr id="61" name="Isosceles Triangle 29">
              <a:extLst>
                <a:ext uri="{FF2B5EF4-FFF2-40B4-BE49-F238E27FC236}">
                  <a16:creationId xmlns:a16="http://schemas.microsoft.com/office/drawing/2014/main" id="{48711137-6E64-4BAC-A6D0-2435D48113EE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B5C7DD-1014-4586-8AA2-B0BFE9FE0BFE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1">
              <a:extLst>
                <a:ext uri="{FF2B5EF4-FFF2-40B4-BE49-F238E27FC236}">
                  <a16:creationId xmlns:a16="http://schemas.microsoft.com/office/drawing/2014/main" id="{B6273A08-880B-4599-B19E-56C65371B55D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</cp:revision>
  <dcterms:created xsi:type="dcterms:W3CDTF">2025-01-08T03:50:04Z</dcterms:created>
  <dcterms:modified xsi:type="dcterms:W3CDTF">2025-01-08T04:27:39Z</dcterms:modified>
</cp:coreProperties>
</file>