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62" r:id="rId4"/>
    <p:sldId id="260" r:id="rId5"/>
    <p:sldId id="261" r:id="rId6"/>
  </p:sldIdLst>
  <p:sldSz cx="100584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D"/>
    <a:srgbClr val="92D050"/>
    <a:srgbClr val="FFFF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147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272011"/>
            <a:ext cx="8549640" cy="2705947"/>
          </a:xfrm>
        </p:spPr>
        <p:txBody>
          <a:bodyPr anchor="b"/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4082310"/>
            <a:ext cx="7543800" cy="1876530"/>
          </a:xfrm>
        </p:spPr>
        <p:txBody>
          <a:bodyPr/>
          <a:lstStyle>
            <a:lvl1pPr marL="0" indent="0" algn="ctr">
              <a:buNone/>
              <a:defRPr sz="2640"/>
            </a:lvl1pPr>
            <a:lvl2pPr marL="502920" indent="0" algn="ctr">
              <a:buNone/>
              <a:defRPr sz="2200"/>
            </a:lvl2pPr>
            <a:lvl3pPr marL="1005840" indent="0" algn="ctr">
              <a:buNone/>
              <a:defRPr sz="1980"/>
            </a:lvl3pPr>
            <a:lvl4pPr marL="1508760" indent="0" algn="ctr">
              <a:buNone/>
              <a:defRPr sz="1760"/>
            </a:lvl4pPr>
            <a:lvl5pPr marL="2011680" indent="0" algn="ctr">
              <a:buNone/>
              <a:defRPr sz="1760"/>
            </a:lvl5pPr>
            <a:lvl6pPr marL="2514600" indent="0" algn="ctr">
              <a:buNone/>
              <a:defRPr sz="1760"/>
            </a:lvl6pPr>
            <a:lvl7pPr marL="3017520" indent="0" algn="ctr">
              <a:buNone/>
              <a:defRPr sz="1760"/>
            </a:lvl7pPr>
            <a:lvl8pPr marL="3520440" indent="0" algn="ctr">
              <a:buNone/>
              <a:defRPr sz="1760"/>
            </a:lvl8pPr>
            <a:lvl9pPr marL="4023360" indent="0" algn="ctr">
              <a:buNone/>
              <a:defRPr sz="1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A0E-CC39-4B07-9166-B932765387FD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651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A0E-CC39-4B07-9166-B932765387FD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67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413808"/>
            <a:ext cx="2168843" cy="65867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413808"/>
            <a:ext cx="6380798" cy="65867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A0E-CC39-4B07-9166-B932765387FD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020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A0E-CC39-4B07-9166-B932765387FD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854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937705"/>
            <a:ext cx="8675370" cy="3233102"/>
          </a:xfrm>
        </p:spPr>
        <p:txBody>
          <a:bodyPr anchor="b"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5201393"/>
            <a:ext cx="8675370" cy="1700212"/>
          </a:xfrm>
        </p:spPr>
        <p:txBody>
          <a:bodyPr/>
          <a:lstStyle>
            <a:lvl1pPr marL="0" indent="0">
              <a:buNone/>
              <a:defRPr sz="2640">
                <a:solidFill>
                  <a:schemeClr val="tx1">
                    <a:tint val="82000"/>
                  </a:schemeClr>
                </a:solidFill>
              </a:defRPr>
            </a:lvl1pPr>
            <a:lvl2pPr marL="502920" indent="0">
              <a:buNone/>
              <a:defRPr sz="2200">
                <a:solidFill>
                  <a:schemeClr val="tx1">
                    <a:tint val="82000"/>
                  </a:schemeClr>
                </a:solidFill>
              </a:defRPr>
            </a:lvl2pPr>
            <a:lvl3pPr marL="1005840" indent="0">
              <a:buNone/>
              <a:defRPr sz="1980">
                <a:solidFill>
                  <a:schemeClr val="tx1">
                    <a:tint val="82000"/>
                  </a:schemeClr>
                </a:solidFill>
              </a:defRPr>
            </a:lvl3pPr>
            <a:lvl4pPr marL="15087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4pPr>
            <a:lvl5pPr marL="201168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5pPr>
            <a:lvl6pPr marL="251460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6pPr>
            <a:lvl7pPr marL="301752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7pPr>
            <a:lvl8pPr marL="352044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8pPr>
            <a:lvl9pPr marL="4023360" indent="0">
              <a:buNone/>
              <a:defRPr sz="17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A0E-CC39-4B07-9166-B932765387FD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524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2069042"/>
            <a:ext cx="4274820" cy="49315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A0E-CC39-4B07-9166-B932765387FD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17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13810"/>
            <a:ext cx="8675370" cy="1502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905318"/>
            <a:ext cx="4255174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839085"/>
            <a:ext cx="4255174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905318"/>
            <a:ext cx="4276130" cy="933767"/>
          </a:xfrm>
        </p:spPr>
        <p:txBody>
          <a:bodyPr anchor="b"/>
          <a:lstStyle>
            <a:lvl1pPr marL="0" indent="0">
              <a:buNone/>
              <a:defRPr sz="2640" b="1"/>
            </a:lvl1pPr>
            <a:lvl2pPr marL="502920" indent="0">
              <a:buNone/>
              <a:defRPr sz="2200" b="1"/>
            </a:lvl2pPr>
            <a:lvl3pPr marL="1005840" indent="0">
              <a:buNone/>
              <a:defRPr sz="1980" b="1"/>
            </a:lvl3pPr>
            <a:lvl4pPr marL="1508760" indent="0">
              <a:buNone/>
              <a:defRPr sz="1760" b="1"/>
            </a:lvl4pPr>
            <a:lvl5pPr marL="2011680" indent="0">
              <a:buNone/>
              <a:defRPr sz="1760" b="1"/>
            </a:lvl5pPr>
            <a:lvl6pPr marL="2514600" indent="0">
              <a:buNone/>
              <a:defRPr sz="1760" b="1"/>
            </a:lvl6pPr>
            <a:lvl7pPr marL="3017520" indent="0">
              <a:buNone/>
              <a:defRPr sz="1760" b="1"/>
            </a:lvl7pPr>
            <a:lvl8pPr marL="3520440" indent="0">
              <a:buNone/>
              <a:defRPr sz="1760" b="1"/>
            </a:lvl8pPr>
            <a:lvl9pPr marL="4023360" indent="0">
              <a:buNone/>
              <a:defRPr sz="1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839085"/>
            <a:ext cx="4276130" cy="41758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A0E-CC39-4B07-9166-B932765387FD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174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A0E-CC39-4B07-9166-B932765387FD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939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A0E-CC39-4B07-9166-B932765387FD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70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119083"/>
            <a:ext cx="5092065" cy="5523442"/>
          </a:xfrm>
        </p:spPr>
        <p:txBody>
          <a:bodyPr/>
          <a:lstStyle>
            <a:lvl1pPr>
              <a:defRPr sz="3520"/>
            </a:lvl1pPr>
            <a:lvl2pPr>
              <a:defRPr sz="3080"/>
            </a:lvl2pPr>
            <a:lvl3pPr>
              <a:defRPr sz="2640"/>
            </a:lvl3pPr>
            <a:lvl4pPr>
              <a:defRPr sz="2200"/>
            </a:lvl4pPr>
            <a:lvl5pPr>
              <a:defRPr sz="2200"/>
            </a:lvl5pPr>
            <a:lvl6pPr>
              <a:defRPr sz="2200"/>
            </a:lvl6pPr>
            <a:lvl7pPr>
              <a:defRPr sz="2200"/>
            </a:lvl7pPr>
            <a:lvl8pPr>
              <a:defRPr sz="2200"/>
            </a:lvl8pPr>
            <a:lvl9pPr>
              <a:defRPr sz="2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A0E-CC39-4B07-9166-B932765387FD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04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518160"/>
            <a:ext cx="3244096" cy="1813560"/>
          </a:xfrm>
        </p:spPr>
        <p:txBody>
          <a:bodyPr anchor="b"/>
          <a:lstStyle>
            <a:lvl1pPr>
              <a:defRPr sz="3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119083"/>
            <a:ext cx="5092065" cy="5523442"/>
          </a:xfrm>
        </p:spPr>
        <p:txBody>
          <a:bodyPr anchor="t"/>
          <a:lstStyle>
            <a:lvl1pPr marL="0" indent="0">
              <a:buNone/>
              <a:defRPr sz="3520"/>
            </a:lvl1pPr>
            <a:lvl2pPr marL="502920" indent="0">
              <a:buNone/>
              <a:defRPr sz="3080"/>
            </a:lvl2pPr>
            <a:lvl3pPr marL="1005840" indent="0">
              <a:buNone/>
              <a:defRPr sz="2640"/>
            </a:lvl3pPr>
            <a:lvl4pPr marL="1508760" indent="0">
              <a:buNone/>
              <a:defRPr sz="2200"/>
            </a:lvl4pPr>
            <a:lvl5pPr marL="2011680" indent="0">
              <a:buNone/>
              <a:defRPr sz="2200"/>
            </a:lvl5pPr>
            <a:lvl6pPr marL="2514600" indent="0">
              <a:buNone/>
              <a:defRPr sz="2200"/>
            </a:lvl6pPr>
            <a:lvl7pPr marL="3017520" indent="0">
              <a:buNone/>
              <a:defRPr sz="2200"/>
            </a:lvl7pPr>
            <a:lvl8pPr marL="3520440" indent="0">
              <a:buNone/>
              <a:defRPr sz="2200"/>
            </a:lvl8pPr>
            <a:lvl9pPr marL="4023360" indent="0">
              <a:buNone/>
              <a:defRPr sz="2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331720"/>
            <a:ext cx="3244096" cy="4319800"/>
          </a:xfrm>
        </p:spPr>
        <p:txBody>
          <a:bodyPr/>
          <a:lstStyle>
            <a:lvl1pPr marL="0" indent="0">
              <a:buNone/>
              <a:defRPr sz="1760"/>
            </a:lvl1pPr>
            <a:lvl2pPr marL="502920" indent="0">
              <a:buNone/>
              <a:defRPr sz="1540"/>
            </a:lvl2pPr>
            <a:lvl3pPr marL="1005840" indent="0">
              <a:buNone/>
              <a:defRPr sz="1320"/>
            </a:lvl3pPr>
            <a:lvl4pPr marL="1508760" indent="0">
              <a:buNone/>
              <a:defRPr sz="1100"/>
            </a:lvl4pPr>
            <a:lvl5pPr marL="2011680" indent="0">
              <a:buNone/>
              <a:defRPr sz="1100"/>
            </a:lvl5pPr>
            <a:lvl6pPr marL="2514600" indent="0">
              <a:buNone/>
              <a:defRPr sz="1100"/>
            </a:lvl6pPr>
            <a:lvl7pPr marL="3017520" indent="0">
              <a:buNone/>
              <a:defRPr sz="1100"/>
            </a:lvl7pPr>
            <a:lvl8pPr marL="3520440" indent="0">
              <a:buNone/>
              <a:defRPr sz="1100"/>
            </a:lvl8pPr>
            <a:lvl9pPr marL="4023360" indent="0">
              <a:buNone/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476A0E-CC39-4B07-9166-B932765387FD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77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413810"/>
            <a:ext cx="86753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2069042"/>
            <a:ext cx="867537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476A0E-CC39-4B07-9166-B932765387FD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7203865"/>
            <a:ext cx="339471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7203865"/>
            <a:ext cx="22631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BA59BA-9229-4E1E-AE70-5B803AED61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5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05840" rtl="0" eaLnBrk="1" latinLnBrk="0" hangingPunct="1">
        <a:lnSpc>
          <a:spcPct val="90000"/>
        </a:lnSpc>
        <a:spcBef>
          <a:spcPct val="0"/>
        </a:spcBef>
        <a:buNone/>
        <a:defRPr sz="4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1460" indent="-251460" algn="l" defTabSz="1005840" rtl="0" eaLnBrk="1" latinLnBrk="0" hangingPunct="1">
        <a:lnSpc>
          <a:spcPct val="90000"/>
        </a:lnSpc>
        <a:spcBef>
          <a:spcPts val="1100"/>
        </a:spcBef>
        <a:buFont typeface="Arial" panose="020B0604020202020204" pitchFamily="34" charset="0"/>
        <a:buChar char="•"/>
        <a:defRPr sz="3080" kern="1200">
          <a:solidFill>
            <a:schemeClr val="tx1"/>
          </a:solidFill>
          <a:latin typeface="+mn-lt"/>
          <a:ea typeface="+mn-ea"/>
          <a:cs typeface="+mn-cs"/>
        </a:defRPr>
      </a:lvl1pPr>
      <a:lvl2pPr marL="7543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640" kern="1200">
          <a:solidFill>
            <a:schemeClr val="tx1"/>
          </a:solidFill>
          <a:latin typeface="+mn-lt"/>
          <a:ea typeface="+mn-ea"/>
          <a:cs typeface="+mn-cs"/>
        </a:defRPr>
      </a:lvl2pPr>
      <a:lvl3pPr marL="12573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7602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26314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76606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26898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77190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274820" indent="-251460" algn="l" defTabSz="1005840" rtl="0" eaLnBrk="1" latinLnBrk="0" hangingPunct="1">
        <a:lnSpc>
          <a:spcPct val="90000"/>
        </a:lnSpc>
        <a:spcBef>
          <a:spcPts val="550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3pPr>
      <a:lvl4pPr marL="15087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4pPr>
      <a:lvl5pPr marL="201168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6pPr>
      <a:lvl7pPr marL="301752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7pPr>
      <a:lvl8pPr marL="352044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8pPr>
      <a:lvl9pPr marL="4023360" algn="l" defTabSz="1005840" rtl="0" eaLnBrk="1" latinLnBrk="0" hangingPunct="1">
        <a:defRPr sz="19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714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A5B016C-89A0-E710-7552-ABC8E0A485D1}"/>
              </a:ext>
            </a:extLst>
          </p:cNvPr>
          <p:cNvSpPr/>
          <p:nvPr/>
        </p:nvSpPr>
        <p:spPr>
          <a:xfrm>
            <a:off x="0" y="2032000"/>
            <a:ext cx="102235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7A1E6C-ABB5-917E-2C7E-83CA49B5F022}"/>
              </a:ext>
            </a:extLst>
          </p:cNvPr>
          <p:cNvGrpSpPr/>
          <p:nvPr/>
        </p:nvGrpSpPr>
        <p:grpSpPr>
          <a:xfrm>
            <a:off x="3321050" y="2609960"/>
            <a:ext cx="3263900" cy="870038"/>
            <a:chOff x="0" y="2216258"/>
            <a:chExt cx="10058401" cy="268120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D2DEBAD-D9EA-1A39-88DD-E93A0556D246}"/>
                </a:ext>
              </a:extLst>
            </p:cNvPr>
            <p:cNvSpPr/>
            <p:nvPr/>
          </p:nvSpPr>
          <p:spPr>
            <a:xfrm>
              <a:off x="3852" y="2216258"/>
              <a:ext cx="1376596" cy="653942"/>
            </a:xfrm>
            <a:custGeom>
              <a:avLst/>
              <a:gdLst>
                <a:gd name="connsiteX0" fmla="*/ 0 w 1376596"/>
                <a:gd name="connsiteY0" fmla="*/ 0 h 653942"/>
                <a:gd name="connsiteX1" fmla="*/ 1376596 w 1376596"/>
                <a:gd name="connsiteY1" fmla="*/ 0 h 653942"/>
                <a:gd name="connsiteX2" fmla="*/ 1366386 w 1376596"/>
                <a:gd name="connsiteY2" fmla="*/ 101284 h 653942"/>
                <a:gd name="connsiteX3" fmla="*/ 688298 w 1376596"/>
                <a:gd name="connsiteY3" fmla="*/ 653942 h 653942"/>
                <a:gd name="connsiteX4" fmla="*/ 10210 w 1376596"/>
                <a:gd name="connsiteY4" fmla="*/ 101284 h 653942"/>
                <a:gd name="connsiteX5" fmla="*/ 0 w 1376596"/>
                <a:gd name="connsiteY5" fmla="*/ 0 h 65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596" h="653942">
                  <a:moveTo>
                    <a:pt x="0" y="0"/>
                  </a:moveTo>
                  <a:lnTo>
                    <a:pt x="1376596" y="0"/>
                  </a:lnTo>
                  <a:lnTo>
                    <a:pt x="1366386" y="101284"/>
                  </a:lnTo>
                  <a:cubicBezTo>
                    <a:pt x="1301846" y="416686"/>
                    <a:pt x="1022779" y="653942"/>
                    <a:pt x="688298" y="653942"/>
                  </a:cubicBezTo>
                  <a:cubicBezTo>
                    <a:pt x="353817" y="653942"/>
                    <a:pt x="74750" y="416686"/>
                    <a:pt x="10210" y="101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E90C4"/>
            </a:solidFill>
            <a:ln>
              <a:solidFill>
                <a:srgbClr val="0E90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0F87CC-C2D0-E48F-78EC-D6498909219B}"/>
                </a:ext>
              </a:extLst>
            </p:cNvPr>
            <p:cNvSpPr/>
            <p:nvPr/>
          </p:nvSpPr>
          <p:spPr>
            <a:xfrm>
              <a:off x="8677952" y="2216258"/>
              <a:ext cx="1376596" cy="653942"/>
            </a:xfrm>
            <a:custGeom>
              <a:avLst/>
              <a:gdLst>
                <a:gd name="connsiteX0" fmla="*/ 0 w 1376596"/>
                <a:gd name="connsiteY0" fmla="*/ 0 h 653942"/>
                <a:gd name="connsiteX1" fmla="*/ 1376596 w 1376596"/>
                <a:gd name="connsiteY1" fmla="*/ 0 h 653942"/>
                <a:gd name="connsiteX2" fmla="*/ 1366386 w 1376596"/>
                <a:gd name="connsiteY2" fmla="*/ 101284 h 653942"/>
                <a:gd name="connsiteX3" fmla="*/ 688298 w 1376596"/>
                <a:gd name="connsiteY3" fmla="*/ 653942 h 653942"/>
                <a:gd name="connsiteX4" fmla="*/ 10210 w 1376596"/>
                <a:gd name="connsiteY4" fmla="*/ 101284 h 653942"/>
                <a:gd name="connsiteX5" fmla="*/ 0 w 1376596"/>
                <a:gd name="connsiteY5" fmla="*/ 0 h 65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596" h="653942">
                  <a:moveTo>
                    <a:pt x="0" y="0"/>
                  </a:moveTo>
                  <a:lnTo>
                    <a:pt x="1376596" y="0"/>
                  </a:lnTo>
                  <a:lnTo>
                    <a:pt x="1366386" y="101284"/>
                  </a:lnTo>
                  <a:cubicBezTo>
                    <a:pt x="1301846" y="416686"/>
                    <a:pt x="1022779" y="653942"/>
                    <a:pt x="688298" y="653942"/>
                  </a:cubicBezTo>
                  <a:cubicBezTo>
                    <a:pt x="353817" y="653942"/>
                    <a:pt x="74750" y="416686"/>
                    <a:pt x="10210" y="101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47"/>
            </a:solidFill>
            <a:ln>
              <a:solidFill>
                <a:srgbClr val="FFFF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7DC7DB-012C-C577-723E-9728F84D30A5}"/>
                </a:ext>
              </a:extLst>
            </p:cNvPr>
            <p:cNvSpPr/>
            <p:nvPr/>
          </p:nvSpPr>
          <p:spPr>
            <a:xfrm>
              <a:off x="9432228" y="4393156"/>
              <a:ext cx="626173" cy="504308"/>
            </a:xfrm>
            <a:custGeom>
              <a:avLst/>
              <a:gdLst>
                <a:gd name="connsiteX0" fmla="*/ 626173 w 626173"/>
                <a:gd name="connsiteY0" fmla="*/ 0 h 504308"/>
                <a:gd name="connsiteX1" fmla="*/ 626173 w 626173"/>
                <a:gd name="connsiteY1" fmla="*/ 504308 h 504308"/>
                <a:gd name="connsiteX2" fmla="*/ 0 w 626173"/>
                <a:gd name="connsiteY2" fmla="*/ 504308 h 504308"/>
                <a:gd name="connsiteX3" fmla="*/ 26515 w 626173"/>
                <a:gd name="connsiteY3" fmla="*/ 418893 h 504308"/>
                <a:gd name="connsiteX4" fmla="*/ 524780 w 626173"/>
                <a:gd name="connsiteY4" fmla="*/ 10221 h 504308"/>
                <a:gd name="connsiteX5" fmla="*/ 626173 w 626173"/>
                <a:gd name="connsiteY5" fmla="*/ 0 h 50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6173" h="504308">
                  <a:moveTo>
                    <a:pt x="626173" y="0"/>
                  </a:moveTo>
                  <a:lnTo>
                    <a:pt x="626173" y="504308"/>
                  </a:lnTo>
                  <a:lnTo>
                    <a:pt x="0" y="504308"/>
                  </a:lnTo>
                  <a:lnTo>
                    <a:pt x="26515" y="418893"/>
                  </a:lnTo>
                  <a:cubicBezTo>
                    <a:pt x="114076" y="211874"/>
                    <a:pt x="299493" y="56322"/>
                    <a:pt x="524780" y="10221"/>
                  </a:cubicBezTo>
                  <a:lnTo>
                    <a:pt x="626173" y="0"/>
                  </a:lnTo>
                  <a:close/>
                </a:path>
              </a:pathLst>
            </a:custGeom>
            <a:solidFill>
              <a:srgbClr val="8C3FC5"/>
            </a:solidFill>
            <a:ln>
              <a:solidFill>
                <a:srgbClr val="8C3FC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D7E8BDE-77C7-BEC1-88FE-F2735FC35E06}"/>
                </a:ext>
              </a:extLst>
            </p:cNvPr>
            <p:cNvSpPr/>
            <p:nvPr/>
          </p:nvSpPr>
          <p:spPr>
            <a:xfrm>
              <a:off x="0" y="4393156"/>
              <a:ext cx="626172" cy="504308"/>
            </a:xfrm>
            <a:custGeom>
              <a:avLst/>
              <a:gdLst>
                <a:gd name="connsiteX0" fmla="*/ 0 w 626172"/>
                <a:gd name="connsiteY0" fmla="*/ 0 h 504308"/>
                <a:gd name="connsiteX1" fmla="*/ 101392 w 626172"/>
                <a:gd name="connsiteY1" fmla="*/ 10221 h 504308"/>
                <a:gd name="connsiteX2" fmla="*/ 599657 w 626172"/>
                <a:gd name="connsiteY2" fmla="*/ 418893 h 504308"/>
                <a:gd name="connsiteX3" fmla="*/ 626172 w 626172"/>
                <a:gd name="connsiteY3" fmla="*/ 504308 h 504308"/>
                <a:gd name="connsiteX4" fmla="*/ 0 w 626172"/>
                <a:gd name="connsiteY4" fmla="*/ 504308 h 504308"/>
                <a:gd name="connsiteX5" fmla="*/ 0 w 626172"/>
                <a:gd name="connsiteY5" fmla="*/ 0 h 50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6172" h="504308">
                  <a:moveTo>
                    <a:pt x="0" y="0"/>
                  </a:moveTo>
                  <a:lnTo>
                    <a:pt x="101392" y="10221"/>
                  </a:lnTo>
                  <a:cubicBezTo>
                    <a:pt x="326679" y="56322"/>
                    <a:pt x="512096" y="211874"/>
                    <a:pt x="599657" y="418893"/>
                  </a:cubicBezTo>
                  <a:lnTo>
                    <a:pt x="626172" y="504308"/>
                  </a:lnTo>
                  <a:lnTo>
                    <a:pt x="0" y="504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A21"/>
            </a:solidFill>
            <a:ln>
              <a:solidFill>
                <a:srgbClr val="FFCA2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798E736-FDDA-4352-BDB0-2A082B2B018A}"/>
                </a:ext>
              </a:extLst>
            </p:cNvPr>
            <p:cNvSpPr/>
            <p:nvPr/>
          </p:nvSpPr>
          <p:spPr>
            <a:xfrm>
              <a:off x="0" y="2216258"/>
              <a:ext cx="10058400" cy="2681206"/>
            </a:xfrm>
            <a:custGeom>
              <a:avLst/>
              <a:gdLst>
                <a:gd name="connsiteX0" fmla="*/ 0 w 10058400"/>
                <a:gd name="connsiteY0" fmla="*/ 0 h 2681206"/>
                <a:gd name="connsiteX1" fmla="*/ 3852 w 10058400"/>
                <a:gd name="connsiteY1" fmla="*/ 0 h 2681206"/>
                <a:gd name="connsiteX2" fmla="*/ 14062 w 10058400"/>
                <a:gd name="connsiteY2" fmla="*/ 101284 h 2681206"/>
                <a:gd name="connsiteX3" fmla="*/ 692150 w 10058400"/>
                <a:gd name="connsiteY3" fmla="*/ 653942 h 2681206"/>
                <a:gd name="connsiteX4" fmla="*/ 1370238 w 10058400"/>
                <a:gd name="connsiteY4" fmla="*/ 101284 h 2681206"/>
                <a:gd name="connsiteX5" fmla="*/ 1380448 w 10058400"/>
                <a:gd name="connsiteY5" fmla="*/ 0 h 2681206"/>
                <a:gd name="connsiteX6" fmla="*/ 8677951 w 10058400"/>
                <a:gd name="connsiteY6" fmla="*/ 0 h 2681206"/>
                <a:gd name="connsiteX7" fmla="*/ 8688161 w 10058400"/>
                <a:gd name="connsiteY7" fmla="*/ 101284 h 2681206"/>
                <a:gd name="connsiteX8" fmla="*/ 9366249 w 10058400"/>
                <a:gd name="connsiteY8" fmla="*/ 653942 h 2681206"/>
                <a:gd name="connsiteX9" fmla="*/ 10044337 w 10058400"/>
                <a:gd name="connsiteY9" fmla="*/ 101284 h 2681206"/>
                <a:gd name="connsiteX10" fmla="*/ 10054547 w 10058400"/>
                <a:gd name="connsiteY10" fmla="*/ 0 h 2681206"/>
                <a:gd name="connsiteX11" fmla="*/ 10058400 w 10058400"/>
                <a:gd name="connsiteY11" fmla="*/ 0 h 2681206"/>
                <a:gd name="connsiteX12" fmla="*/ 10058400 w 10058400"/>
                <a:gd name="connsiteY12" fmla="*/ 2176898 h 2681206"/>
                <a:gd name="connsiteX13" fmla="*/ 9957007 w 10058400"/>
                <a:gd name="connsiteY13" fmla="*/ 2187119 h 2681206"/>
                <a:gd name="connsiteX14" fmla="*/ 9458742 w 10058400"/>
                <a:gd name="connsiteY14" fmla="*/ 2595791 h 2681206"/>
                <a:gd name="connsiteX15" fmla="*/ 9432227 w 10058400"/>
                <a:gd name="connsiteY15" fmla="*/ 2681206 h 2681206"/>
                <a:gd name="connsiteX16" fmla="*/ 626172 w 10058400"/>
                <a:gd name="connsiteY16" fmla="*/ 2681206 h 2681206"/>
                <a:gd name="connsiteX17" fmla="*/ 599657 w 10058400"/>
                <a:gd name="connsiteY17" fmla="*/ 2595791 h 2681206"/>
                <a:gd name="connsiteX18" fmla="*/ 101392 w 10058400"/>
                <a:gd name="connsiteY18" fmla="*/ 2187119 h 2681206"/>
                <a:gd name="connsiteX19" fmla="*/ 0 w 10058400"/>
                <a:gd name="connsiteY19" fmla="*/ 2176898 h 2681206"/>
                <a:gd name="connsiteX20" fmla="*/ 0 w 10058400"/>
                <a:gd name="connsiteY20" fmla="*/ 0 h 268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58400" h="2681206">
                  <a:moveTo>
                    <a:pt x="0" y="0"/>
                  </a:moveTo>
                  <a:lnTo>
                    <a:pt x="3852" y="0"/>
                  </a:lnTo>
                  <a:lnTo>
                    <a:pt x="14062" y="101284"/>
                  </a:lnTo>
                  <a:cubicBezTo>
                    <a:pt x="78602" y="416686"/>
                    <a:pt x="357669" y="653942"/>
                    <a:pt x="692150" y="653942"/>
                  </a:cubicBezTo>
                  <a:cubicBezTo>
                    <a:pt x="1026631" y="653942"/>
                    <a:pt x="1305698" y="416686"/>
                    <a:pt x="1370238" y="101284"/>
                  </a:cubicBezTo>
                  <a:lnTo>
                    <a:pt x="1380448" y="0"/>
                  </a:lnTo>
                  <a:lnTo>
                    <a:pt x="8677951" y="0"/>
                  </a:lnTo>
                  <a:lnTo>
                    <a:pt x="8688161" y="101284"/>
                  </a:lnTo>
                  <a:cubicBezTo>
                    <a:pt x="8752701" y="416686"/>
                    <a:pt x="9031768" y="653942"/>
                    <a:pt x="9366249" y="653942"/>
                  </a:cubicBezTo>
                  <a:cubicBezTo>
                    <a:pt x="9700730" y="653942"/>
                    <a:pt x="9979797" y="416686"/>
                    <a:pt x="10044337" y="101284"/>
                  </a:cubicBezTo>
                  <a:lnTo>
                    <a:pt x="10054547" y="0"/>
                  </a:lnTo>
                  <a:lnTo>
                    <a:pt x="10058400" y="0"/>
                  </a:lnTo>
                  <a:lnTo>
                    <a:pt x="10058400" y="2176898"/>
                  </a:lnTo>
                  <a:lnTo>
                    <a:pt x="9957007" y="2187119"/>
                  </a:lnTo>
                  <a:cubicBezTo>
                    <a:pt x="9731720" y="2233220"/>
                    <a:pt x="9546303" y="2388772"/>
                    <a:pt x="9458742" y="2595791"/>
                  </a:cubicBezTo>
                  <a:lnTo>
                    <a:pt x="9432227" y="2681206"/>
                  </a:lnTo>
                  <a:lnTo>
                    <a:pt x="626172" y="2681206"/>
                  </a:lnTo>
                  <a:lnTo>
                    <a:pt x="599657" y="2595791"/>
                  </a:lnTo>
                  <a:cubicBezTo>
                    <a:pt x="512096" y="2388772"/>
                    <a:pt x="326679" y="2233220"/>
                    <a:pt x="101392" y="2187119"/>
                  </a:cubicBezTo>
                  <a:lnTo>
                    <a:pt x="0" y="2176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7EC724-216F-5EBB-4CFA-ABD17B6FDE5F}"/>
                </a:ext>
              </a:extLst>
            </p:cNvPr>
            <p:cNvSpPr/>
            <p:nvPr/>
          </p:nvSpPr>
          <p:spPr>
            <a:xfrm>
              <a:off x="1380446" y="3028397"/>
              <a:ext cx="831850" cy="831849"/>
            </a:xfrm>
            <a:prstGeom prst="ellipse">
              <a:avLst/>
            </a:prstGeom>
            <a:solidFill>
              <a:srgbClr val="FF5D5D"/>
            </a:solidFill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C9E12D-1A86-F01E-23A7-65F996ED1DD2}"/>
                </a:ext>
              </a:extLst>
            </p:cNvPr>
            <p:cNvSpPr/>
            <p:nvPr/>
          </p:nvSpPr>
          <p:spPr>
            <a:xfrm flipH="1">
              <a:off x="7736182" y="2920342"/>
              <a:ext cx="831850" cy="831849"/>
            </a:xfrm>
            <a:prstGeom prst="ellipse">
              <a:avLst/>
            </a:prstGeom>
            <a:solidFill>
              <a:srgbClr val="0E90C4"/>
            </a:solidFill>
            <a:ln>
              <a:solidFill>
                <a:srgbClr val="0E90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09658F-6A23-2496-BEC8-325F83942D53}"/>
                </a:ext>
              </a:extLst>
            </p:cNvPr>
            <p:cNvSpPr/>
            <p:nvPr/>
          </p:nvSpPr>
          <p:spPr>
            <a:xfrm flipH="1">
              <a:off x="7508928" y="2528471"/>
              <a:ext cx="391870" cy="391870"/>
            </a:xfrm>
            <a:prstGeom prst="ellipse">
              <a:avLst/>
            </a:prstGeom>
            <a:solidFill>
              <a:srgbClr val="FF5D5D"/>
            </a:solidFill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9B5D6D-DAA3-8538-E574-C73AF6090DB8}"/>
                </a:ext>
              </a:extLst>
            </p:cNvPr>
            <p:cNvSpPr/>
            <p:nvPr/>
          </p:nvSpPr>
          <p:spPr>
            <a:xfrm flipH="1">
              <a:off x="1961666" y="2528471"/>
              <a:ext cx="391870" cy="39187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5500AB2-A50A-A35A-E005-D34C498B75C1}"/>
                </a:ext>
              </a:extLst>
            </p:cNvPr>
            <p:cNvGrpSpPr/>
            <p:nvPr/>
          </p:nvGrpSpPr>
          <p:grpSpPr>
            <a:xfrm>
              <a:off x="1906291" y="2724406"/>
              <a:ext cx="6245817" cy="1664909"/>
              <a:chOff x="1906291" y="2724406"/>
              <a:chExt cx="6245817" cy="166490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D4A4D02-6C96-9A0F-5266-190B67CDF6F7}"/>
                  </a:ext>
                </a:extLst>
              </p:cNvPr>
              <p:cNvSpPr/>
              <p:nvPr/>
            </p:nvSpPr>
            <p:spPr>
              <a:xfrm>
                <a:off x="1906291" y="2724406"/>
                <a:ext cx="6245817" cy="16649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FF47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S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5D5D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a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0E90C4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b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b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8C3FC5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o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E6611E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r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1B7AA5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a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CA21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h</a:t>
                </a:r>
                <a:endParaRPr kumimoji="0" lang="en-US" sz="2800" b="0" i="0" u="none" strike="noStrike" kern="1200" cap="none" spc="0" normalizeH="0" baseline="0" noProof="0" dirty="0">
                  <a:ln w="3175">
                    <a:solidFill>
                      <a:sysClr val="windowText" lastClr="000000"/>
                    </a:solidFill>
                  </a:ln>
                  <a:solidFill>
                    <a:srgbClr val="FFCA21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5D59B8E-3372-5582-FB8B-0828F374DEF8}"/>
                  </a:ext>
                </a:extLst>
              </p:cNvPr>
              <p:cNvSpPr/>
              <p:nvPr/>
            </p:nvSpPr>
            <p:spPr>
              <a:xfrm>
                <a:off x="2274592" y="4031348"/>
                <a:ext cx="5502613" cy="13331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6998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7A5B016C-89A0-E710-7552-ABC8E0A485D1}"/>
              </a:ext>
            </a:extLst>
          </p:cNvPr>
          <p:cNvSpPr/>
          <p:nvPr/>
        </p:nvSpPr>
        <p:spPr>
          <a:xfrm>
            <a:off x="0" y="2032000"/>
            <a:ext cx="10223500" cy="2133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7A1E6C-ABB5-917E-2C7E-83CA49B5F022}"/>
              </a:ext>
            </a:extLst>
          </p:cNvPr>
          <p:cNvGrpSpPr/>
          <p:nvPr/>
        </p:nvGrpSpPr>
        <p:grpSpPr>
          <a:xfrm>
            <a:off x="1109708" y="2032000"/>
            <a:ext cx="8004084" cy="2133600"/>
            <a:chOff x="0" y="2216258"/>
            <a:chExt cx="10058401" cy="268120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D2DEBAD-D9EA-1A39-88DD-E93A0556D246}"/>
                </a:ext>
              </a:extLst>
            </p:cNvPr>
            <p:cNvSpPr/>
            <p:nvPr/>
          </p:nvSpPr>
          <p:spPr>
            <a:xfrm>
              <a:off x="3852" y="2216258"/>
              <a:ext cx="1376596" cy="653942"/>
            </a:xfrm>
            <a:custGeom>
              <a:avLst/>
              <a:gdLst>
                <a:gd name="connsiteX0" fmla="*/ 0 w 1376596"/>
                <a:gd name="connsiteY0" fmla="*/ 0 h 653942"/>
                <a:gd name="connsiteX1" fmla="*/ 1376596 w 1376596"/>
                <a:gd name="connsiteY1" fmla="*/ 0 h 653942"/>
                <a:gd name="connsiteX2" fmla="*/ 1366386 w 1376596"/>
                <a:gd name="connsiteY2" fmla="*/ 101284 h 653942"/>
                <a:gd name="connsiteX3" fmla="*/ 688298 w 1376596"/>
                <a:gd name="connsiteY3" fmla="*/ 653942 h 653942"/>
                <a:gd name="connsiteX4" fmla="*/ 10210 w 1376596"/>
                <a:gd name="connsiteY4" fmla="*/ 101284 h 653942"/>
                <a:gd name="connsiteX5" fmla="*/ 0 w 1376596"/>
                <a:gd name="connsiteY5" fmla="*/ 0 h 65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596" h="653942">
                  <a:moveTo>
                    <a:pt x="0" y="0"/>
                  </a:moveTo>
                  <a:lnTo>
                    <a:pt x="1376596" y="0"/>
                  </a:lnTo>
                  <a:lnTo>
                    <a:pt x="1366386" y="101284"/>
                  </a:lnTo>
                  <a:cubicBezTo>
                    <a:pt x="1301846" y="416686"/>
                    <a:pt x="1022779" y="653942"/>
                    <a:pt x="688298" y="653942"/>
                  </a:cubicBezTo>
                  <a:cubicBezTo>
                    <a:pt x="353817" y="653942"/>
                    <a:pt x="74750" y="416686"/>
                    <a:pt x="10210" y="101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E90C4"/>
            </a:solidFill>
            <a:ln>
              <a:solidFill>
                <a:srgbClr val="0E90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0F87CC-C2D0-E48F-78EC-D6498909219B}"/>
                </a:ext>
              </a:extLst>
            </p:cNvPr>
            <p:cNvSpPr/>
            <p:nvPr/>
          </p:nvSpPr>
          <p:spPr>
            <a:xfrm>
              <a:off x="8677952" y="2216258"/>
              <a:ext cx="1376596" cy="653942"/>
            </a:xfrm>
            <a:custGeom>
              <a:avLst/>
              <a:gdLst>
                <a:gd name="connsiteX0" fmla="*/ 0 w 1376596"/>
                <a:gd name="connsiteY0" fmla="*/ 0 h 653942"/>
                <a:gd name="connsiteX1" fmla="*/ 1376596 w 1376596"/>
                <a:gd name="connsiteY1" fmla="*/ 0 h 653942"/>
                <a:gd name="connsiteX2" fmla="*/ 1366386 w 1376596"/>
                <a:gd name="connsiteY2" fmla="*/ 101284 h 653942"/>
                <a:gd name="connsiteX3" fmla="*/ 688298 w 1376596"/>
                <a:gd name="connsiteY3" fmla="*/ 653942 h 653942"/>
                <a:gd name="connsiteX4" fmla="*/ 10210 w 1376596"/>
                <a:gd name="connsiteY4" fmla="*/ 101284 h 653942"/>
                <a:gd name="connsiteX5" fmla="*/ 0 w 1376596"/>
                <a:gd name="connsiteY5" fmla="*/ 0 h 65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596" h="653942">
                  <a:moveTo>
                    <a:pt x="0" y="0"/>
                  </a:moveTo>
                  <a:lnTo>
                    <a:pt x="1376596" y="0"/>
                  </a:lnTo>
                  <a:lnTo>
                    <a:pt x="1366386" y="101284"/>
                  </a:lnTo>
                  <a:cubicBezTo>
                    <a:pt x="1301846" y="416686"/>
                    <a:pt x="1022779" y="653942"/>
                    <a:pt x="688298" y="653942"/>
                  </a:cubicBezTo>
                  <a:cubicBezTo>
                    <a:pt x="353817" y="653942"/>
                    <a:pt x="74750" y="416686"/>
                    <a:pt x="10210" y="101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47"/>
            </a:solidFill>
            <a:ln>
              <a:solidFill>
                <a:srgbClr val="FFFF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7DC7DB-012C-C577-723E-9728F84D30A5}"/>
                </a:ext>
              </a:extLst>
            </p:cNvPr>
            <p:cNvSpPr/>
            <p:nvPr/>
          </p:nvSpPr>
          <p:spPr>
            <a:xfrm>
              <a:off x="9432228" y="4393156"/>
              <a:ext cx="626173" cy="504308"/>
            </a:xfrm>
            <a:custGeom>
              <a:avLst/>
              <a:gdLst>
                <a:gd name="connsiteX0" fmla="*/ 626173 w 626173"/>
                <a:gd name="connsiteY0" fmla="*/ 0 h 504308"/>
                <a:gd name="connsiteX1" fmla="*/ 626173 w 626173"/>
                <a:gd name="connsiteY1" fmla="*/ 504308 h 504308"/>
                <a:gd name="connsiteX2" fmla="*/ 0 w 626173"/>
                <a:gd name="connsiteY2" fmla="*/ 504308 h 504308"/>
                <a:gd name="connsiteX3" fmla="*/ 26515 w 626173"/>
                <a:gd name="connsiteY3" fmla="*/ 418893 h 504308"/>
                <a:gd name="connsiteX4" fmla="*/ 524780 w 626173"/>
                <a:gd name="connsiteY4" fmla="*/ 10221 h 504308"/>
                <a:gd name="connsiteX5" fmla="*/ 626173 w 626173"/>
                <a:gd name="connsiteY5" fmla="*/ 0 h 50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6173" h="504308">
                  <a:moveTo>
                    <a:pt x="626173" y="0"/>
                  </a:moveTo>
                  <a:lnTo>
                    <a:pt x="626173" y="504308"/>
                  </a:lnTo>
                  <a:lnTo>
                    <a:pt x="0" y="504308"/>
                  </a:lnTo>
                  <a:lnTo>
                    <a:pt x="26515" y="418893"/>
                  </a:lnTo>
                  <a:cubicBezTo>
                    <a:pt x="114076" y="211874"/>
                    <a:pt x="299493" y="56322"/>
                    <a:pt x="524780" y="10221"/>
                  </a:cubicBezTo>
                  <a:lnTo>
                    <a:pt x="626173" y="0"/>
                  </a:lnTo>
                  <a:close/>
                </a:path>
              </a:pathLst>
            </a:custGeom>
            <a:solidFill>
              <a:srgbClr val="8C3FC5"/>
            </a:solidFill>
            <a:ln>
              <a:solidFill>
                <a:srgbClr val="8C3FC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D7E8BDE-77C7-BEC1-88FE-F2735FC35E06}"/>
                </a:ext>
              </a:extLst>
            </p:cNvPr>
            <p:cNvSpPr/>
            <p:nvPr/>
          </p:nvSpPr>
          <p:spPr>
            <a:xfrm>
              <a:off x="0" y="4393156"/>
              <a:ext cx="626172" cy="504308"/>
            </a:xfrm>
            <a:custGeom>
              <a:avLst/>
              <a:gdLst>
                <a:gd name="connsiteX0" fmla="*/ 0 w 626172"/>
                <a:gd name="connsiteY0" fmla="*/ 0 h 504308"/>
                <a:gd name="connsiteX1" fmla="*/ 101392 w 626172"/>
                <a:gd name="connsiteY1" fmla="*/ 10221 h 504308"/>
                <a:gd name="connsiteX2" fmla="*/ 599657 w 626172"/>
                <a:gd name="connsiteY2" fmla="*/ 418893 h 504308"/>
                <a:gd name="connsiteX3" fmla="*/ 626172 w 626172"/>
                <a:gd name="connsiteY3" fmla="*/ 504308 h 504308"/>
                <a:gd name="connsiteX4" fmla="*/ 0 w 626172"/>
                <a:gd name="connsiteY4" fmla="*/ 504308 h 504308"/>
                <a:gd name="connsiteX5" fmla="*/ 0 w 626172"/>
                <a:gd name="connsiteY5" fmla="*/ 0 h 50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6172" h="504308">
                  <a:moveTo>
                    <a:pt x="0" y="0"/>
                  </a:moveTo>
                  <a:lnTo>
                    <a:pt x="101392" y="10221"/>
                  </a:lnTo>
                  <a:cubicBezTo>
                    <a:pt x="326679" y="56322"/>
                    <a:pt x="512096" y="211874"/>
                    <a:pt x="599657" y="418893"/>
                  </a:cubicBezTo>
                  <a:lnTo>
                    <a:pt x="626172" y="504308"/>
                  </a:lnTo>
                  <a:lnTo>
                    <a:pt x="0" y="504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A21"/>
            </a:solidFill>
            <a:ln>
              <a:solidFill>
                <a:srgbClr val="FFCA2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798E736-FDDA-4352-BDB0-2A082B2B018A}"/>
                </a:ext>
              </a:extLst>
            </p:cNvPr>
            <p:cNvSpPr/>
            <p:nvPr/>
          </p:nvSpPr>
          <p:spPr>
            <a:xfrm>
              <a:off x="0" y="2216258"/>
              <a:ext cx="10058400" cy="2681206"/>
            </a:xfrm>
            <a:custGeom>
              <a:avLst/>
              <a:gdLst>
                <a:gd name="connsiteX0" fmla="*/ 0 w 10058400"/>
                <a:gd name="connsiteY0" fmla="*/ 0 h 2681206"/>
                <a:gd name="connsiteX1" fmla="*/ 3852 w 10058400"/>
                <a:gd name="connsiteY1" fmla="*/ 0 h 2681206"/>
                <a:gd name="connsiteX2" fmla="*/ 14062 w 10058400"/>
                <a:gd name="connsiteY2" fmla="*/ 101284 h 2681206"/>
                <a:gd name="connsiteX3" fmla="*/ 692150 w 10058400"/>
                <a:gd name="connsiteY3" fmla="*/ 653942 h 2681206"/>
                <a:gd name="connsiteX4" fmla="*/ 1370238 w 10058400"/>
                <a:gd name="connsiteY4" fmla="*/ 101284 h 2681206"/>
                <a:gd name="connsiteX5" fmla="*/ 1380448 w 10058400"/>
                <a:gd name="connsiteY5" fmla="*/ 0 h 2681206"/>
                <a:gd name="connsiteX6" fmla="*/ 8677951 w 10058400"/>
                <a:gd name="connsiteY6" fmla="*/ 0 h 2681206"/>
                <a:gd name="connsiteX7" fmla="*/ 8688161 w 10058400"/>
                <a:gd name="connsiteY7" fmla="*/ 101284 h 2681206"/>
                <a:gd name="connsiteX8" fmla="*/ 9366249 w 10058400"/>
                <a:gd name="connsiteY8" fmla="*/ 653942 h 2681206"/>
                <a:gd name="connsiteX9" fmla="*/ 10044337 w 10058400"/>
                <a:gd name="connsiteY9" fmla="*/ 101284 h 2681206"/>
                <a:gd name="connsiteX10" fmla="*/ 10054547 w 10058400"/>
                <a:gd name="connsiteY10" fmla="*/ 0 h 2681206"/>
                <a:gd name="connsiteX11" fmla="*/ 10058400 w 10058400"/>
                <a:gd name="connsiteY11" fmla="*/ 0 h 2681206"/>
                <a:gd name="connsiteX12" fmla="*/ 10058400 w 10058400"/>
                <a:gd name="connsiteY12" fmla="*/ 2176898 h 2681206"/>
                <a:gd name="connsiteX13" fmla="*/ 9957007 w 10058400"/>
                <a:gd name="connsiteY13" fmla="*/ 2187119 h 2681206"/>
                <a:gd name="connsiteX14" fmla="*/ 9458742 w 10058400"/>
                <a:gd name="connsiteY14" fmla="*/ 2595791 h 2681206"/>
                <a:gd name="connsiteX15" fmla="*/ 9432227 w 10058400"/>
                <a:gd name="connsiteY15" fmla="*/ 2681206 h 2681206"/>
                <a:gd name="connsiteX16" fmla="*/ 626172 w 10058400"/>
                <a:gd name="connsiteY16" fmla="*/ 2681206 h 2681206"/>
                <a:gd name="connsiteX17" fmla="*/ 599657 w 10058400"/>
                <a:gd name="connsiteY17" fmla="*/ 2595791 h 2681206"/>
                <a:gd name="connsiteX18" fmla="*/ 101392 w 10058400"/>
                <a:gd name="connsiteY18" fmla="*/ 2187119 h 2681206"/>
                <a:gd name="connsiteX19" fmla="*/ 0 w 10058400"/>
                <a:gd name="connsiteY19" fmla="*/ 2176898 h 2681206"/>
                <a:gd name="connsiteX20" fmla="*/ 0 w 10058400"/>
                <a:gd name="connsiteY20" fmla="*/ 0 h 268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58400" h="2681206">
                  <a:moveTo>
                    <a:pt x="0" y="0"/>
                  </a:moveTo>
                  <a:lnTo>
                    <a:pt x="3852" y="0"/>
                  </a:lnTo>
                  <a:lnTo>
                    <a:pt x="14062" y="101284"/>
                  </a:lnTo>
                  <a:cubicBezTo>
                    <a:pt x="78602" y="416686"/>
                    <a:pt x="357669" y="653942"/>
                    <a:pt x="692150" y="653942"/>
                  </a:cubicBezTo>
                  <a:cubicBezTo>
                    <a:pt x="1026631" y="653942"/>
                    <a:pt x="1305698" y="416686"/>
                    <a:pt x="1370238" y="101284"/>
                  </a:cubicBezTo>
                  <a:lnTo>
                    <a:pt x="1380448" y="0"/>
                  </a:lnTo>
                  <a:lnTo>
                    <a:pt x="8677951" y="0"/>
                  </a:lnTo>
                  <a:lnTo>
                    <a:pt x="8688161" y="101284"/>
                  </a:lnTo>
                  <a:cubicBezTo>
                    <a:pt x="8752701" y="416686"/>
                    <a:pt x="9031768" y="653942"/>
                    <a:pt x="9366249" y="653942"/>
                  </a:cubicBezTo>
                  <a:cubicBezTo>
                    <a:pt x="9700730" y="653942"/>
                    <a:pt x="9979797" y="416686"/>
                    <a:pt x="10044337" y="101284"/>
                  </a:cubicBezTo>
                  <a:lnTo>
                    <a:pt x="10054547" y="0"/>
                  </a:lnTo>
                  <a:lnTo>
                    <a:pt x="10058400" y="0"/>
                  </a:lnTo>
                  <a:lnTo>
                    <a:pt x="10058400" y="2176898"/>
                  </a:lnTo>
                  <a:lnTo>
                    <a:pt x="9957007" y="2187119"/>
                  </a:lnTo>
                  <a:cubicBezTo>
                    <a:pt x="9731720" y="2233220"/>
                    <a:pt x="9546303" y="2388772"/>
                    <a:pt x="9458742" y="2595791"/>
                  </a:cubicBezTo>
                  <a:lnTo>
                    <a:pt x="9432227" y="2681206"/>
                  </a:lnTo>
                  <a:lnTo>
                    <a:pt x="626172" y="2681206"/>
                  </a:lnTo>
                  <a:lnTo>
                    <a:pt x="599657" y="2595791"/>
                  </a:lnTo>
                  <a:cubicBezTo>
                    <a:pt x="512096" y="2388772"/>
                    <a:pt x="326679" y="2233220"/>
                    <a:pt x="101392" y="2187119"/>
                  </a:cubicBezTo>
                  <a:lnTo>
                    <a:pt x="0" y="2176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7EC724-216F-5EBB-4CFA-ABD17B6FDE5F}"/>
                </a:ext>
              </a:extLst>
            </p:cNvPr>
            <p:cNvSpPr/>
            <p:nvPr/>
          </p:nvSpPr>
          <p:spPr>
            <a:xfrm>
              <a:off x="1380446" y="3028397"/>
              <a:ext cx="831850" cy="831849"/>
            </a:xfrm>
            <a:prstGeom prst="ellipse">
              <a:avLst/>
            </a:prstGeom>
            <a:solidFill>
              <a:srgbClr val="FF5D5D"/>
            </a:solidFill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C9E12D-1A86-F01E-23A7-65F996ED1DD2}"/>
                </a:ext>
              </a:extLst>
            </p:cNvPr>
            <p:cNvSpPr/>
            <p:nvPr/>
          </p:nvSpPr>
          <p:spPr>
            <a:xfrm flipH="1">
              <a:off x="7736182" y="2920342"/>
              <a:ext cx="831850" cy="831849"/>
            </a:xfrm>
            <a:prstGeom prst="ellipse">
              <a:avLst/>
            </a:prstGeom>
            <a:solidFill>
              <a:srgbClr val="0E90C4"/>
            </a:solidFill>
            <a:ln>
              <a:solidFill>
                <a:srgbClr val="0E90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09658F-6A23-2496-BEC8-325F83942D53}"/>
                </a:ext>
              </a:extLst>
            </p:cNvPr>
            <p:cNvSpPr/>
            <p:nvPr/>
          </p:nvSpPr>
          <p:spPr>
            <a:xfrm flipH="1">
              <a:off x="7508928" y="2528471"/>
              <a:ext cx="391870" cy="391870"/>
            </a:xfrm>
            <a:prstGeom prst="ellipse">
              <a:avLst/>
            </a:prstGeom>
            <a:solidFill>
              <a:srgbClr val="FF5D5D"/>
            </a:solidFill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9B5D6D-DAA3-8538-E574-C73AF6090DB8}"/>
                </a:ext>
              </a:extLst>
            </p:cNvPr>
            <p:cNvSpPr/>
            <p:nvPr/>
          </p:nvSpPr>
          <p:spPr>
            <a:xfrm flipH="1">
              <a:off x="1961666" y="2528471"/>
              <a:ext cx="391870" cy="39187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5D59B8E-3372-5582-FB8B-0828F374DEF8}"/>
                </a:ext>
              </a:extLst>
            </p:cNvPr>
            <p:cNvSpPr/>
            <p:nvPr/>
          </p:nvSpPr>
          <p:spPr>
            <a:xfrm>
              <a:off x="2274592" y="4031349"/>
              <a:ext cx="5502613" cy="133314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65B4B56-FF84-E591-CFE5-D17D8743AB01}"/>
              </a:ext>
            </a:extLst>
          </p:cNvPr>
          <p:cNvSpPr/>
          <p:nvPr/>
        </p:nvSpPr>
        <p:spPr>
          <a:xfrm>
            <a:off x="3001258" y="2893244"/>
            <a:ext cx="4083763" cy="540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rgbClr val="FFFF47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rPr>
              <a:t>W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rgbClr val="FF5D5D"/>
                </a:solidFill>
                <a:latin typeface="Bodoni MT Black" panose="02070A03080606020203" pitchFamily="18" charset="0"/>
              </a:rPr>
              <a:t>h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rgbClr val="0E90C4"/>
                </a:solidFill>
                <a:latin typeface="Bodoni MT Black" panose="02070A03080606020203" pitchFamily="18" charset="0"/>
              </a:rPr>
              <a:t>i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rgbClr val="92D050"/>
                </a:solidFill>
                <a:latin typeface="Bodoni MT Black" panose="02070A03080606020203" pitchFamily="18" charset="0"/>
              </a:rPr>
              <a:t>r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l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chemeClr val="accent2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w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latin typeface="Bodoni MT Black" panose="02070A03080606020203" pitchFamily="18" charset="0"/>
              </a:rPr>
              <a:t>i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rgbClr val="FFFF47"/>
                </a:solidFill>
                <a:latin typeface="Bodoni MT Black" panose="02070A03080606020203" pitchFamily="18" charset="0"/>
              </a:rPr>
              <a:t>n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rgbClr val="FF5D5D"/>
                </a:solidFill>
                <a:latin typeface="Bodoni MT Black" panose="02070A03080606020203" pitchFamily="18" charset="0"/>
              </a:rPr>
              <a:t>d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chemeClr val="accent5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i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chemeClr val="accent6">
                    <a:lumMod val="60000"/>
                    <a:lumOff val="40000"/>
                  </a:schemeClr>
                </a:solidFill>
                <a:latin typeface="Bodoni MT Black" panose="02070A03080606020203" pitchFamily="18" charset="0"/>
              </a:rPr>
              <a:t>n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rgbClr val="FFFF47"/>
                </a:solidFill>
                <a:latin typeface="Bodoni MT Black" panose="02070A03080606020203" pitchFamily="18" charset="0"/>
              </a:rPr>
              <a:t>g</a:t>
            </a:r>
            <a:r>
              <a:rPr lang="en-US" sz="4000" dirty="0" err="1">
                <a:ln w="3175">
                  <a:solidFill>
                    <a:sysClr val="windowText" lastClr="00000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latin typeface="Bodoni MT Black" panose="02070A03080606020203" pitchFamily="18" charset="0"/>
              </a:rPr>
              <a:t>s</a:t>
            </a:r>
            <a:endParaRPr kumimoji="0" lang="en-US" sz="4000" b="0" i="0" u="none" strike="noStrike" kern="1200" cap="none" spc="0" normalizeH="0" baseline="0" noProof="0" dirty="0">
              <a:ln w="3175">
                <a:solidFill>
                  <a:sysClr val="windowText" lastClr="000000"/>
                </a:solidFill>
              </a:ln>
              <a:solidFill>
                <a:schemeClr val="tx2">
                  <a:lumMod val="50000"/>
                  <a:lumOff val="50000"/>
                </a:schemeClr>
              </a:solidFill>
              <a:effectLst/>
              <a:uLnTx/>
              <a:uFillTx/>
              <a:latin typeface="Bodoni MT Black" panose="02070A03080606020203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575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CB999B3-3D93-FC1F-B702-A4F3CAC7CC7C}"/>
              </a:ext>
            </a:extLst>
          </p:cNvPr>
          <p:cNvSpPr/>
          <p:nvPr/>
        </p:nvSpPr>
        <p:spPr>
          <a:xfrm>
            <a:off x="3065071" y="1511318"/>
            <a:ext cx="1328232" cy="1948013"/>
          </a:xfrm>
          <a:custGeom>
            <a:avLst/>
            <a:gdLst>
              <a:gd name="connsiteX0" fmla="*/ 0 w 1328232"/>
              <a:gd name="connsiteY0" fmla="*/ 0 h 1948013"/>
              <a:gd name="connsiteX1" fmla="*/ 862429 w 1328232"/>
              <a:gd name="connsiteY1" fmla="*/ 0 h 1948013"/>
              <a:gd name="connsiteX2" fmla="*/ 940016 w 1328232"/>
              <a:gd name="connsiteY2" fmla="*/ 58018 h 1948013"/>
              <a:gd name="connsiteX3" fmla="*/ 1328232 w 1328232"/>
              <a:gd name="connsiteY3" fmla="*/ 881213 h 1948013"/>
              <a:gd name="connsiteX4" fmla="*/ 261432 w 1328232"/>
              <a:gd name="connsiteY4" fmla="*/ 1948013 h 1948013"/>
              <a:gd name="connsiteX5" fmla="*/ 46435 w 1328232"/>
              <a:gd name="connsiteY5" fmla="*/ 1926339 h 1948013"/>
              <a:gd name="connsiteX6" fmla="*/ 0 w 1328232"/>
              <a:gd name="connsiteY6" fmla="*/ 1914400 h 1948013"/>
              <a:gd name="connsiteX7" fmla="*/ 0 w 1328232"/>
              <a:gd name="connsiteY7" fmla="*/ 0 h 19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8232" h="1948013">
                <a:moveTo>
                  <a:pt x="0" y="0"/>
                </a:moveTo>
                <a:lnTo>
                  <a:pt x="862429" y="0"/>
                </a:lnTo>
                <a:lnTo>
                  <a:pt x="940016" y="58018"/>
                </a:lnTo>
                <a:cubicBezTo>
                  <a:pt x="1177109" y="253685"/>
                  <a:pt x="1328232" y="549801"/>
                  <a:pt x="1328232" y="881213"/>
                </a:cubicBezTo>
                <a:cubicBezTo>
                  <a:pt x="1328232" y="1470390"/>
                  <a:pt x="850609" y="1948013"/>
                  <a:pt x="261432" y="1948013"/>
                </a:cubicBezTo>
                <a:cubicBezTo>
                  <a:pt x="187785" y="1948013"/>
                  <a:pt x="115881" y="1940550"/>
                  <a:pt x="46435" y="1926339"/>
                </a:cubicBezTo>
                <a:lnTo>
                  <a:pt x="0" y="1914400"/>
                </a:lnTo>
                <a:lnTo>
                  <a:pt x="0" y="0"/>
                </a:lnTo>
                <a:close/>
              </a:path>
            </a:pathLst>
          </a:custGeom>
          <a:solidFill>
            <a:srgbClr val="0E90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0CDCAD2-2569-4204-F625-8D0D97DA13C0}"/>
              </a:ext>
            </a:extLst>
          </p:cNvPr>
          <p:cNvSpPr/>
          <p:nvPr/>
        </p:nvSpPr>
        <p:spPr>
          <a:xfrm>
            <a:off x="5522352" y="1511318"/>
            <a:ext cx="1316434" cy="1948013"/>
          </a:xfrm>
          <a:custGeom>
            <a:avLst/>
            <a:gdLst>
              <a:gd name="connsiteX0" fmla="*/ 465803 w 1316434"/>
              <a:gd name="connsiteY0" fmla="*/ 0 h 1948013"/>
              <a:gd name="connsiteX1" fmla="*/ 1316434 w 1316434"/>
              <a:gd name="connsiteY1" fmla="*/ 0 h 1948013"/>
              <a:gd name="connsiteX2" fmla="*/ 1316434 w 1316434"/>
              <a:gd name="connsiteY2" fmla="*/ 1917433 h 1948013"/>
              <a:gd name="connsiteX3" fmla="*/ 1281797 w 1316434"/>
              <a:gd name="connsiteY3" fmla="*/ 1926339 h 1948013"/>
              <a:gd name="connsiteX4" fmla="*/ 1066800 w 1316434"/>
              <a:gd name="connsiteY4" fmla="*/ 1948013 h 1948013"/>
              <a:gd name="connsiteX5" fmla="*/ 0 w 1316434"/>
              <a:gd name="connsiteY5" fmla="*/ 881213 h 1948013"/>
              <a:gd name="connsiteX6" fmla="*/ 388216 w 1316434"/>
              <a:gd name="connsiteY6" fmla="*/ 58018 h 1948013"/>
              <a:gd name="connsiteX7" fmla="*/ 465803 w 1316434"/>
              <a:gd name="connsiteY7" fmla="*/ 0 h 19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434" h="1948013">
                <a:moveTo>
                  <a:pt x="465803" y="0"/>
                </a:moveTo>
                <a:lnTo>
                  <a:pt x="1316434" y="0"/>
                </a:lnTo>
                <a:lnTo>
                  <a:pt x="1316434" y="1917433"/>
                </a:lnTo>
                <a:lnTo>
                  <a:pt x="1281797" y="1926339"/>
                </a:lnTo>
                <a:cubicBezTo>
                  <a:pt x="1212351" y="1940550"/>
                  <a:pt x="1140447" y="1948013"/>
                  <a:pt x="1066800" y="1948013"/>
                </a:cubicBezTo>
                <a:cubicBezTo>
                  <a:pt x="477623" y="1948013"/>
                  <a:pt x="0" y="1470390"/>
                  <a:pt x="0" y="881213"/>
                </a:cubicBezTo>
                <a:cubicBezTo>
                  <a:pt x="0" y="549801"/>
                  <a:pt x="151123" y="253685"/>
                  <a:pt x="388216" y="58018"/>
                </a:cubicBezTo>
                <a:lnTo>
                  <a:pt x="465803" y="0"/>
                </a:lnTo>
                <a:close/>
              </a:path>
            </a:pathLst>
          </a:custGeom>
          <a:solidFill>
            <a:srgbClr val="FFFF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4B04CD-6B8A-93DA-6F07-61B160CB9479}"/>
              </a:ext>
            </a:extLst>
          </p:cNvPr>
          <p:cNvSpPr/>
          <p:nvPr/>
        </p:nvSpPr>
        <p:spPr>
          <a:xfrm>
            <a:off x="3065071" y="3515344"/>
            <a:ext cx="1316434" cy="1769688"/>
          </a:xfrm>
          <a:custGeom>
            <a:avLst/>
            <a:gdLst>
              <a:gd name="connsiteX0" fmla="*/ 249634 w 1316434"/>
              <a:gd name="connsiteY0" fmla="*/ 0 h 1769688"/>
              <a:gd name="connsiteX1" fmla="*/ 1316434 w 1316434"/>
              <a:gd name="connsiteY1" fmla="*/ 1066800 h 1769688"/>
              <a:gd name="connsiteX2" fmla="*/ 1072829 w 1316434"/>
              <a:gd name="connsiteY2" fmla="*/ 1745384 h 1769688"/>
              <a:gd name="connsiteX3" fmla="*/ 1050739 w 1316434"/>
              <a:gd name="connsiteY3" fmla="*/ 1769688 h 1769688"/>
              <a:gd name="connsiteX4" fmla="*/ 0 w 1316434"/>
              <a:gd name="connsiteY4" fmla="*/ 1769688 h 1769688"/>
              <a:gd name="connsiteX5" fmla="*/ 0 w 1316434"/>
              <a:gd name="connsiteY5" fmla="*/ 30580 h 1769688"/>
              <a:gd name="connsiteX6" fmla="*/ 34637 w 1316434"/>
              <a:gd name="connsiteY6" fmla="*/ 21674 h 1769688"/>
              <a:gd name="connsiteX7" fmla="*/ 249634 w 1316434"/>
              <a:gd name="connsiteY7" fmla="*/ 0 h 176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434" h="1769688">
                <a:moveTo>
                  <a:pt x="249634" y="0"/>
                </a:moveTo>
                <a:cubicBezTo>
                  <a:pt x="838811" y="0"/>
                  <a:pt x="1316434" y="477623"/>
                  <a:pt x="1316434" y="1066800"/>
                </a:cubicBezTo>
                <a:cubicBezTo>
                  <a:pt x="1316434" y="1324565"/>
                  <a:pt x="1225014" y="1560978"/>
                  <a:pt x="1072829" y="1745384"/>
                </a:cubicBezTo>
                <a:lnTo>
                  <a:pt x="1050739" y="1769688"/>
                </a:lnTo>
                <a:lnTo>
                  <a:pt x="0" y="1769688"/>
                </a:lnTo>
                <a:lnTo>
                  <a:pt x="0" y="30580"/>
                </a:lnTo>
                <a:lnTo>
                  <a:pt x="34637" y="21674"/>
                </a:lnTo>
                <a:cubicBezTo>
                  <a:pt x="104083" y="7463"/>
                  <a:pt x="175987" y="0"/>
                  <a:pt x="249634" y="0"/>
                </a:cubicBezTo>
                <a:close/>
              </a:path>
            </a:pathLst>
          </a:custGeom>
          <a:solidFill>
            <a:srgbClr val="FF5D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23940E7-798C-85E9-1AA3-BFE7240BBB31}"/>
              </a:ext>
            </a:extLst>
          </p:cNvPr>
          <p:cNvSpPr/>
          <p:nvPr/>
        </p:nvSpPr>
        <p:spPr>
          <a:xfrm>
            <a:off x="5522352" y="3519754"/>
            <a:ext cx="1316434" cy="1765279"/>
          </a:xfrm>
          <a:custGeom>
            <a:avLst/>
            <a:gdLst>
              <a:gd name="connsiteX0" fmla="*/ 1066800 w 1316434"/>
              <a:gd name="connsiteY0" fmla="*/ 0 h 1765279"/>
              <a:gd name="connsiteX1" fmla="*/ 1281797 w 1316434"/>
              <a:gd name="connsiteY1" fmla="*/ 21674 h 1765279"/>
              <a:gd name="connsiteX2" fmla="*/ 1316434 w 1316434"/>
              <a:gd name="connsiteY2" fmla="*/ 30580 h 1765279"/>
              <a:gd name="connsiteX3" fmla="*/ 1316434 w 1316434"/>
              <a:gd name="connsiteY3" fmla="*/ 1765279 h 1765279"/>
              <a:gd name="connsiteX4" fmla="*/ 261687 w 1316434"/>
              <a:gd name="connsiteY4" fmla="*/ 1765279 h 1765279"/>
              <a:gd name="connsiteX5" fmla="*/ 243605 w 1316434"/>
              <a:gd name="connsiteY5" fmla="*/ 1745384 h 1765279"/>
              <a:gd name="connsiteX6" fmla="*/ 0 w 1316434"/>
              <a:gd name="connsiteY6" fmla="*/ 1066800 h 1765279"/>
              <a:gd name="connsiteX7" fmla="*/ 1066800 w 1316434"/>
              <a:gd name="connsiteY7" fmla="*/ 0 h 176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434" h="1765279">
                <a:moveTo>
                  <a:pt x="1066800" y="0"/>
                </a:moveTo>
                <a:cubicBezTo>
                  <a:pt x="1140447" y="0"/>
                  <a:pt x="1212351" y="7463"/>
                  <a:pt x="1281797" y="21674"/>
                </a:cubicBezTo>
                <a:lnTo>
                  <a:pt x="1316434" y="30580"/>
                </a:lnTo>
                <a:lnTo>
                  <a:pt x="1316434" y="1765279"/>
                </a:lnTo>
                <a:lnTo>
                  <a:pt x="261687" y="1765279"/>
                </a:lnTo>
                <a:lnTo>
                  <a:pt x="243605" y="1745384"/>
                </a:lnTo>
                <a:cubicBezTo>
                  <a:pt x="91420" y="1560978"/>
                  <a:pt x="0" y="1324565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24B713A9-44D4-311D-B405-76929B6BFF8F}"/>
              </a:ext>
            </a:extLst>
          </p:cNvPr>
          <p:cNvSpPr/>
          <p:nvPr/>
        </p:nvSpPr>
        <p:spPr>
          <a:xfrm>
            <a:off x="3065071" y="1511317"/>
            <a:ext cx="3773715" cy="3773715"/>
          </a:xfrm>
          <a:custGeom>
            <a:avLst/>
            <a:gdLst>
              <a:gd name="connsiteX0" fmla="*/ 862429 w 3773715"/>
              <a:gd name="connsiteY0" fmla="*/ 0 h 3773715"/>
              <a:gd name="connsiteX1" fmla="*/ 2923084 w 3773715"/>
              <a:gd name="connsiteY1" fmla="*/ 0 h 3773715"/>
              <a:gd name="connsiteX2" fmla="*/ 2845497 w 3773715"/>
              <a:gd name="connsiteY2" fmla="*/ 58018 h 3773715"/>
              <a:gd name="connsiteX3" fmla="*/ 2457281 w 3773715"/>
              <a:gd name="connsiteY3" fmla="*/ 881213 h 3773715"/>
              <a:gd name="connsiteX4" fmla="*/ 3524081 w 3773715"/>
              <a:gd name="connsiteY4" fmla="*/ 1948013 h 3773715"/>
              <a:gd name="connsiteX5" fmla="*/ 3739078 w 3773715"/>
              <a:gd name="connsiteY5" fmla="*/ 1926339 h 3773715"/>
              <a:gd name="connsiteX6" fmla="*/ 3773715 w 3773715"/>
              <a:gd name="connsiteY6" fmla="*/ 1917433 h 3773715"/>
              <a:gd name="connsiteX7" fmla="*/ 3773715 w 3773715"/>
              <a:gd name="connsiteY7" fmla="*/ 2039016 h 3773715"/>
              <a:gd name="connsiteX8" fmla="*/ 3739078 w 3773715"/>
              <a:gd name="connsiteY8" fmla="*/ 2030110 h 3773715"/>
              <a:gd name="connsiteX9" fmla="*/ 3524081 w 3773715"/>
              <a:gd name="connsiteY9" fmla="*/ 2008436 h 3773715"/>
              <a:gd name="connsiteX10" fmla="*/ 2457281 w 3773715"/>
              <a:gd name="connsiteY10" fmla="*/ 3075236 h 3773715"/>
              <a:gd name="connsiteX11" fmla="*/ 2700886 w 3773715"/>
              <a:gd name="connsiteY11" fmla="*/ 3753820 h 3773715"/>
              <a:gd name="connsiteX12" fmla="*/ 2718968 w 3773715"/>
              <a:gd name="connsiteY12" fmla="*/ 3773715 h 3773715"/>
              <a:gd name="connsiteX13" fmla="*/ 1050739 w 3773715"/>
              <a:gd name="connsiteY13" fmla="*/ 3773715 h 3773715"/>
              <a:gd name="connsiteX14" fmla="*/ 1072829 w 3773715"/>
              <a:gd name="connsiteY14" fmla="*/ 3749411 h 3773715"/>
              <a:gd name="connsiteX15" fmla="*/ 1316434 w 3773715"/>
              <a:gd name="connsiteY15" fmla="*/ 3070827 h 3773715"/>
              <a:gd name="connsiteX16" fmla="*/ 249634 w 3773715"/>
              <a:gd name="connsiteY16" fmla="*/ 2004027 h 3773715"/>
              <a:gd name="connsiteX17" fmla="*/ 34637 w 3773715"/>
              <a:gd name="connsiteY17" fmla="*/ 2025701 h 3773715"/>
              <a:gd name="connsiteX18" fmla="*/ 0 w 3773715"/>
              <a:gd name="connsiteY18" fmla="*/ 2034607 h 3773715"/>
              <a:gd name="connsiteX19" fmla="*/ 0 w 3773715"/>
              <a:gd name="connsiteY19" fmla="*/ 1914400 h 3773715"/>
              <a:gd name="connsiteX20" fmla="*/ 46435 w 3773715"/>
              <a:gd name="connsiteY20" fmla="*/ 1926339 h 3773715"/>
              <a:gd name="connsiteX21" fmla="*/ 261432 w 3773715"/>
              <a:gd name="connsiteY21" fmla="*/ 1948013 h 3773715"/>
              <a:gd name="connsiteX22" fmla="*/ 1328232 w 3773715"/>
              <a:gd name="connsiteY22" fmla="*/ 881213 h 3773715"/>
              <a:gd name="connsiteX23" fmla="*/ 940016 w 3773715"/>
              <a:gd name="connsiteY23" fmla="*/ 58018 h 3773715"/>
              <a:gd name="connsiteX24" fmla="*/ 862429 w 3773715"/>
              <a:gd name="connsiteY24" fmla="*/ 0 h 3773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773715" h="3773715">
                <a:moveTo>
                  <a:pt x="862429" y="0"/>
                </a:moveTo>
                <a:lnTo>
                  <a:pt x="2923084" y="0"/>
                </a:lnTo>
                <a:lnTo>
                  <a:pt x="2845497" y="58018"/>
                </a:lnTo>
                <a:cubicBezTo>
                  <a:pt x="2608404" y="253685"/>
                  <a:pt x="2457281" y="549801"/>
                  <a:pt x="2457281" y="881213"/>
                </a:cubicBezTo>
                <a:cubicBezTo>
                  <a:pt x="2457281" y="1470390"/>
                  <a:pt x="2934904" y="1948013"/>
                  <a:pt x="3524081" y="1948013"/>
                </a:cubicBezTo>
                <a:cubicBezTo>
                  <a:pt x="3597728" y="1948013"/>
                  <a:pt x="3669632" y="1940550"/>
                  <a:pt x="3739078" y="1926339"/>
                </a:cubicBezTo>
                <a:lnTo>
                  <a:pt x="3773715" y="1917433"/>
                </a:lnTo>
                <a:lnTo>
                  <a:pt x="3773715" y="2039016"/>
                </a:lnTo>
                <a:lnTo>
                  <a:pt x="3739078" y="2030110"/>
                </a:lnTo>
                <a:cubicBezTo>
                  <a:pt x="3669632" y="2015899"/>
                  <a:pt x="3597728" y="2008436"/>
                  <a:pt x="3524081" y="2008436"/>
                </a:cubicBezTo>
                <a:cubicBezTo>
                  <a:pt x="2934904" y="2008436"/>
                  <a:pt x="2457281" y="2486059"/>
                  <a:pt x="2457281" y="3075236"/>
                </a:cubicBezTo>
                <a:cubicBezTo>
                  <a:pt x="2457281" y="3333001"/>
                  <a:pt x="2548701" y="3569414"/>
                  <a:pt x="2700886" y="3753820"/>
                </a:cubicBezTo>
                <a:lnTo>
                  <a:pt x="2718968" y="3773715"/>
                </a:lnTo>
                <a:lnTo>
                  <a:pt x="1050739" y="3773715"/>
                </a:lnTo>
                <a:lnTo>
                  <a:pt x="1072829" y="3749411"/>
                </a:lnTo>
                <a:cubicBezTo>
                  <a:pt x="1225014" y="3565005"/>
                  <a:pt x="1316434" y="3328592"/>
                  <a:pt x="1316434" y="3070827"/>
                </a:cubicBezTo>
                <a:cubicBezTo>
                  <a:pt x="1316434" y="2481650"/>
                  <a:pt x="838811" y="2004027"/>
                  <a:pt x="249634" y="2004027"/>
                </a:cubicBezTo>
                <a:cubicBezTo>
                  <a:pt x="175987" y="2004027"/>
                  <a:pt x="104083" y="2011490"/>
                  <a:pt x="34637" y="2025701"/>
                </a:cubicBezTo>
                <a:lnTo>
                  <a:pt x="0" y="2034607"/>
                </a:lnTo>
                <a:lnTo>
                  <a:pt x="0" y="1914400"/>
                </a:lnTo>
                <a:lnTo>
                  <a:pt x="46435" y="1926339"/>
                </a:lnTo>
                <a:cubicBezTo>
                  <a:pt x="115881" y="1940550"/>
                  <a:pt x="187785" y="1948013"/>
                  <a:pt x="261432" y="1948013"/>
                </a:cubicBezTo>
                <a:cubicBezTo>
                  <a:pt x="850609" y="1948013"/>
                  <a:pt x="1328232" y="1470390"/>
                  <a:pt x="1328232" y="881213"/>
                </a:cubicBezTo>
                <a:cubicBezTo>
                  <a:pt x="1328232" y="549801"/>
                  <a:pt x="1177109" y="253685"/>
                  <a:pt x="940016" y="58018"/>
                </a:cubicBezTo>
                <a:lnTo>
                  <a:pt x="862429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A7A1E6C-ABB5-917E-2C7E-83CA49B5F022}"/>
              </a:ext>
            </a:extLst>
          </p:cNvPr>
          <p:cNvGrpSpPr/>
          <p:nvPr/>
        </p:nvGrpSpPr>
        <p:grpSpPr>
          <a:xfrm>
            <a:off x="-801007" y="2363217"/>
            <a:ext cx="3263900" cy="870038"/>
            <a:chOff x="0" y="2216258"/>
            <a:chExt cx="10058401" cy="2681206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0D2DEBAD-D9EA-1A39-88DD-E93A0556D246}"/>
                </a:ext>
              </a:extLst>
            </p:cNvPr>
            <p:cNvSpPr/>
            <p:nvPr/>
          </p:nvSpPr>
          <p:spPr>
            <a:xfrm>
              <a:off x="3852" y="2216258"/>
              <a:ext cx="1376596" cy="653942"/>
            </a:xfrm>
            <a:custGeom>
              <a:avLst/>
              <a:gdLst>
                <a:gd name="connsiteX0" fmla="*/ 0 w 1376596"/>
                <a:gd name="connsiteY0" fmla="*/ 0 h 653942"/>
                <a:gd name="connsiteX1" fmla="*/ 1376596 w 1376596"/>
                <a:gd name="connsiteY1" fmla="*/ 0 h 653942"/>
                <a:gd name="connsiteX2" fmla="*/ 1366386 w 1376596"/>
                <a:gd name="connsiteY2" fmla="*/ 101284 h 653942"/>
                <a:gd name="connsiteX3" fmla="*/ 688298 w 1376596"/>
                <a:gd name="connsiteY3" fmla="*/ 653942 h 653942"/>
                <a:gd name="connsiteX4" fmla="*/ 10210 w 1376596"/>
                <a:gd name="connsiteY4" fmla="*/ 101284 h 653942"/>
                <a:gd name="connsiteX5" fmla="*/ 0 w 1376596"/>
                <a:gd name="connsiteY5" fmla="*/ 0 h 65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596" h="653942">
                  <a:moveTo>
                    <a:pt x="0" y="0"/>
                  </a:moveTo>
                  <a:lnTo>
                    <a:pt x="1376596" y="0"/>
                  </a:lnTo>
                  <a:lnTo>
                    <a:pt x="1366386" y="101284"/>
                  </a:lnTo>
                  <a:cubicBezTo>
                    <a:pt x="1301846" y="416686"/>
                    <a:pt x="1022779" y="653942"/>
                    <a:pt x="688298" y="653942"/>
                  </a:cubicBezTo>
                  <a:cubicBezTo>
                    <a:pt x="353817" y="653942"/>
                    <a:pt x="74750" y="416686"/>
                    <a:pt x="10210" y="101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E90C4"/>
            </a:solidFill>
            <a:ln>
              <a:solidFill>
                <a:srgbClr val="0E90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3E0F87CC-C2D0-E48F-78EC-D6498909219B}"/>
                </a:ext>
              </a:extLst>
            </p:cNvPr>
            <p:cNvSpPr/>
            <p:nvPr/>
          </p:nvSpPr>
          <p:spPr>
            <a:xfrm>
              <a:off x="8677952" y="2216258"/>
              <a:ext cx="1376596" cy="653942"/>
            </a:xfrm>
            <a:custGeom>
              <a:avLst/>
              <a:gdLst>
                <a:gd name="connsiteX0" fmla="*/ 0 w 1376596"/>
                <a:gd name="connsiteY0" fmla="*/ 0 h 653942"/>
                <a:gd name="connsiteX1" fmla="*/ 1376596 w 1376596"/>
                <a:gd name="connsiteY1" fmla="*/ 0 h 653942"/>
                <a:gd name="connsiteX2" fmla="*/ 1366386 w 1376596"/>
                <a:gd name="connsiteY2" fmla="*/ 101284 h 653942"/>
                <a:gd name="connsiteX3" fmla="*/ 688298 w 1376596"/>
                <a:gd name="connsiteY3" fmla="*/ 653942 h 653942"/>
                <a:gd name="connsiteX4" fmla="*/ 10210 w 1376596"/>
                <a:gd name="connsiteY4" fmla="*/ 101284 h 653942"/>
                <a:gd name="connsiteX5" fmla="*/ 0 w 1376596"/>
                <a:gd name="connsiteY5" fmla="*/ 0 h 653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596" h="653942">
                  <a:moveTo>
                    <a:pt x="0" y="0"/>
                  </a:moveTo>
                  <a:lnTo>
                    <a:pt x="1376596" y="0"/>
                  </a:lnTo>
                  <a:lnTo>
                    <a:pt x="1366386" y="101284"/>
                  </a:lnTo>
                  <a:cubicBezTo>
                    <a:pt x="1301846" y="416686"/>
                    <a:pt x="1022779" y="653942"/>
                    <a:pt x="688298" y="653942"/>
                  </a:cubicBezTo>
                  <a:cubicBezTo>
                    <a:pt x="353817" y="653942"/>
                    <a:pt x="74750" y="416686"/>
                    <a:pt x="10210" y="10128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47"/>
            </a:solidFill>
            <a:ln>
              <a:solidFill>
                <a:srgbClr val="FFFF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67DC7DB-012C-C577-723E-9728F84D30A5}"/>
                </a:ext>
              </a:extLst>
            </p:cNvPr>
            <p:cNvSpPr/>
            <p:nvPr/>
          </p:nvSpPr>
          <p:spPr>
            <a:xfrm>
              <a:off x="9432228" y="4393156"/>
              <a:ext cx="626173" cy="504308"/>
            </a:xfrm>
            <a:custGeom>
              <a:avLst/>
              <a:gdLst>
                <a:gd name="connsiteX0" fmla="*/ 626173 w 626173"/>
                <a:gd name="connsiteY0" fmla="*/ 0 h 504308"/>
                <a:gd name="connsiteX1" fmla="*/ 626173 w 626173"/>
                <a:gd name="connsiteY1" fmla="*/ 504308 h 504308"/>
                <a:gd name="connsiteX2" fmla="*/ 0 w 626173"/>
                <a:gd name="connsiteY2" fmla="*/ 504308 h 504308"/>
                <a:gd name="connsiteX3" fmla="*/ 26515 w 626173"/>
                <a:gd name="connsiteY3" fmla="*/ 418893 h 504308"/>
                <a:gd name="connsiteX4" fmla="*/ 524780 w 626173"/>
                <a:gd name="connsiteY4" fmla="*/ 10221 h 504308"/>
                <a:gd name="connsiteX5" fmla="*/ 626173 w 626173"/>
                <a:gd name="connsiteY5" fmla="*/ 0 h 50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6173" h="504308">
                  <a:moveTo>
                    <a:pt x="626173" y="0"/>
                  </a:moveTo>
                  <a:lnTo>
                    <a:pt x="626173" y="504308"/>
                  </a:lnTo>
                  <a:lnTo>
                    <a:pt x="0" y="504308"/>
                  </a:lnTo>
                  <a:lnTo>
                    <a:pt x="26515" y="418893"/>
                  </a:lnTo>
                  <a:cubicBezTo>
                    <a:pt x="114076" y="211874"/>
                    <a:pt x="299493" y="56322"/>
                    <a:pt x="524780" y="10221"/>
                  </a:cubicBezTo>
                  <a:lnTo>
                    <a:pt x="626173" y="0"/>
                  </a:lnTo>
                  <a:close/>
                </a:path>
              </a:pathLst>
            </a:custGeom>
            <a:solidFill>
              <a:srgbClr val="8C3FC5"/>
            </a:solidFill>
            <a:ln>
              <a:solidFill>
                <a:srgbClr val="8C3FC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DD7E8BDE-77C7-BEC1-88FE-F2735FC35E06}"/>
                </a:ext>
              </a:extLst>
            </p:cNvPr>
            <p:cNvSpPr/>
            <p:nvPr/>
          </p:nvSpPr>
          <p:spPr>
            <a:xfrm>
              <a:off x="0" y="4393156"/>
              <a:ext cx="626172" cy="504308"/>
            </a:xfrm>
            <a:custGeom>
              <a:avLst/>
              <a:gdLst>
                <a:gd name="connsiteX0" fmla="*/ 0 w 626172"/>
                <a:gd name="connsiteY0" fmla="*/ 0 h 504308"/>
                <a:gd name="connsiteX1" fmla="*/ 101392 w 626172"/>
                <a:gd name="connsiteY1" fmla="*/ 10221 h 504308"/>
                <a:gd name="connsiteX2" fmla="*/ 599657 w 626172"/>
                <a:gd name="connsiteY2" fmla="*/ 418893 h 504308"/>
                <a:gd name="connsiteX3" fmla="*/ 626172 w 626172"/>
                <a:gd name="connsiteY3" fmla="*/ 504308 h 504308"/>
                <a:gd name="connsiteX4" fmla="*/ 0 w 626172"/>
                <a:gd name="connsiteY4" fmla="*/ 504308 h 504308"/>
                <a:gd name="connsiteX5" fmla="*/ 0 w 626172"/>
                <a:gd name="connsiteY5" fmla="*/ 0 h 504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26172" h="504308">
                  <a:moveTo>
                    <a:pt x="0" y="0"/>
                  </a:moveTo>
                  <a:lnTo>
                    <a:pt x="101392" y="10221"/>
                  </a:lnTo>
                  <a:cubicBezTo>
                    <a:pt x="326679" y="56322"/>
                    <a:pt x="512096" y="211874"/>
                    <a:pt x="599657" y="418893"/>
                  </a:cubicBezTo>
                  <a:lnTo>
                    <a:pt x="626172" y="504308"/>
                  </a:lnTo>
                  <a:lnTo>
                    <a:pt x="0" y="50430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A21"/>
            </a:solidFill>
            <a:ln>
              <a:solidFill>
                <a:srgbClr val="FFCA2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798E736-FDDA-4352-BDB0-2A082B2B018A}"/>
                </a:ext>
              </a:extLst>
            </p:cNvPr>
            <p:cNvSpPr/>
            <p:nvPr/>
          </p:nvSpPr>
          <p:spPr>
            <a:xfrm>
              <a:off x="0" y="2216258"/>
              <a:ext cx="10058400" cy="2681206"/>
            </a:xfrm>
            <a:custGeom>
              <a:avLst/>
              <a:gdLst>
                <a:gd name="connsiteX0" fmla="*/ 0 w 10058400"/>
                <a:gd name="connsiteY0" fmla="*/ 0 h 2681206"/>
                <a:gd name="connsiteX1" fmla="*/ 3852 w 10058400"/>
                <a:gd name="connsiteY1" fmla="*/ 0 h 2681206"/>
                <a:gd name="connsiteX2" fmla="*/ 14062 w 10058400"/>
                <a:gd name="connsiteY2" fmla="*/ 101284 h 2681206"/>
                <a:gd name="connsiteX3" fmla="*/ 692150 w 10058400"/>
                <a:gd name="connsiteY3" fmla="*/ 653942 h 2681206"/>
                <a:gd name="connsiteX4" fmla="*/ 1370238 w 10058400"/>
                <a:gd name="connsiteY4" fmla="*/ 101284 h 2681206"/>
                <a:gd name="connsiteX5" fmla="*/ 1380448 w 10058400"/>
                <a:gd name="connsiteY5" fmla="*/ 0 h 2681206"/>
                <a:gd name="connsiteX6" fmla="*/ 8677951 w 10058400"/>
                <a:gd name="connsiteY6" fmla="*/ 0 h 2681206"/>
                <a:gd name="connsiteX7" fmla="*/ 8688161 w 10058400"/>
                <a:gd name="connsiteY7" fmla="*/ 101284 h 2681206"/>
                <a:gd name="connsiteX8" fmla="*/ 9366249 w 10058400"/>
                <a:gd name="connsiteY8" fmla="*/ 653942 h 2681206"/>
                <a:gd name="connsiteX9" fmla="*/ 10044337 w 10058400"/>
                <a:gd name="connsiteY9" fmla="*/ 101284 h 2681206"/>
                <a:gd name="connsiteX10" fmla="*/ 10054547 w 10058400"/>
                <a:gd name="connsiteY10" fmla="*/ 0 h 2681206"/>
                <a:gd name="connsiteX11" fmla="*/ 10058400 w 10058400"/>
                <a:gd name="connsiteY11" fmla="*/ 0 h 2681206"/>
                <a:gd name="connsiteX12" fmla="*/ 10058400 w 10058400"/>
                <a:gd name="connsiteY12" fmla="*/ 2176898 h 2681206"/>
                <a:gd name="connsiteX13" fmla="*/ 9957007 w 10058400"/>
                <a:gd name="connsiteY13" fmla="*/ 2187119 h 2681206"/>
                <a:gd name="connsiteX14" fmla="*/ 9458742 w 10058400"/>
                <a:gd name="connsiteY14" fmla="*/ 2595791 h 2681206"/>
                <a:gd name="connsiteX15" fmla="*/ 9432227 w 10058400"/>
                <a:gd name="connsiteY15" fmla="*/ 2681206 h 2681206"/>
                <a:gd name="connsiteX16" fmla="*/ 626172 w 10058400"/>
                <a:gd name="connsiteY16" fmla="*/ 2681206 h 2681206"/>
                <a:gd name="connsiteX17" fmla="*/ 599657 w 10058400"/>
                <a:gd name="connsiteY17" fmla="*/ 2595791 h 2681206"/>
                <a:gd name="connsiteX18" fmla="*/ 101392 w 10058400"/>
                <a:gd name="connsiteY18" fmla="*/ 2187119 h 2681206"/>
                <a:gd name="connsiteX19" fmla="*/ 0 w 10058400"/>
                <a:gd name="connsiteY19" fmla="*/ 2176898 h 2681206"/>
                <a:gd name="connsiteX20" fmla="*/ 0 w 10058400"/>
                <a:gd name="connsiteY20" fmla="*/ 0 h 26812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0058400" h="2681206">
                  <a:moveTo>
                    <a:pt x="0" y="0"/>
                  </a:moveTo>
                  <a:lnTo>
                    <a:pt x="3852" y="0"/>
                  </a:lnTo>
                  <a:lnTo>
                    <a:pt x="14062" y="101284"/>
                  </a:lnTo>
                  <a:cubicBezTo>
                    <a:pt x="78602" y="416686"/>
                    <a:pt x="357669" y="653942"/>
                    <a:pt x="692150" y="653942"/>
                  </a:cubicBezTo>
                  <a:cubicBezTo>
                    <a:pt x="1026631" y="653942"/>
                    <a:pt x="1305698" y="416686"/>
                    <a:pt x="1370238" y="101284"/>
                  </a:cubicBezTo>
                  <a:lnTo>
                    <a:pt x="1380448" y="0"/>
                  </a:lnTo>
                  <a:lnTo>
                    <a:pt x="8677951" y="0"/>
                  </a:lnTo>
                  <a:lnTo>
                    <a:pt x="8688161" y="101284"/>
                  </a:lnTo>
                  <a:cubicBezTo>
                    <a:pt x="8752701" y="416686"/>
                    <a:pt x="9031768" y="653942"/>
                    <a:pt x="9366249" y="653942"/>
                  </a:cubicBezTo>
                  <a:cubicBezTo>
                    <a:pt x="9700730" y="653942"/>
                    <a:pt x="9979797" y="416686"/>
                    <a:pt x="10044337" y="101284"/>
                  </a:cubicBezTo>
                  <a:lnTo>
                    <a:pt x="10054547" y="0"/>
                  </a:lnTo>
                  <a:lnTo>
                    <a:pt x="10058400" y="0"/>
                  </a:lnTo>
                  <a:lnTo>
                    <a:pt x="10058400" y="2176898"/>
                  </a:lnTo>
                  <a:lnTo>
                    <a:pt x="9957007" y="2187119"/>
                  </a:lnTo>
                  <a:cubicBezTo>
                    <a:pt x="9731720" y="2233220"/>
                    <a:pt x="9546303" y="2388772"/>
                    <a:pt x="9458742" y="2595791"/>
                  </a:cubicBezTo>
                  <a:lnTo>
                    <a:pt x="9432227" y="2681206"/>
                  </a:lnTo>
                  <a:lnTo>
                    <a:pt x="626172" y="2681206"/>
                  </a:lnTo>
                  <a:lnTo>
                    <a:pt x="599657" y="2595791"/>
                  </a:lnTo>
                  <a:cubicBezTo>
                    <a:pt x="512096" y="2388772"/>
                    <a:pt x="326679" y="2233220"/>
                    <a:pt x="101392" y="2187119"/>
                  </a:cubicBezTo>
                  <a:lnTo>
                    <a:pt x="0" y="21768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67EC724-216F-5EBB-4CFA-ABD17B6FDE5F}"/>
                </a:ext>
              </a:extLst>
            </p:cNvPr>
            <p:cNvSpPr/>
            <p:nvPr/>
          </p:nvSpPr>
          <p:spPr>
            <a:xfrm>
              <a:off x="1380446" y="3028397"/>
              <a:ext cx="831850" cy="831849"/>
            </a:xfrm>
            <a:prstGeom prst="ellipse">
              <a:avLst/>
            </a:prstGeom>
            <a:solidFill>
              <a:srgbClr val="FF5D5D"/>
            </a:solidFill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BC9E12D-1A86-F01E-23A7-65F996ED1DD2}"/>
                </a:ext>
              </a:extLst>
            </p:cNvPr>
            <p:cNvSpPr/>
            <p:nvPr/>
          </p:nvSpPr>
          <p:spPr>
            <a:xfrm flipH="1">
              <a:off x="7736182" y="2920342"/>
              <a:ext cx="831850" cy="831849"/>
            </a:xfrm>
            <a:prstGeom prst="ellipse">
              <a:avLst/>
            </a:prstGeom>
            <a:solidFill>
              <a:srgbClr val="0E90C4"/>
            </a:solidFill>
            <a:ln>
              <a:solidFill>
                <a:srgbClr val="0E90C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409658F-6A23-2496-BEC8-325F83942D53}"/>
                </a:ext>
              </a:extLst>
            </p:cNvPr>
            <p:cNvSpPr/>
            <p:nvPr/>
          </p:nvSpPr>
          <p:spPr>
            <a:xfrm flipH="1">
              <a:off x="7508928" y="2528471"/>
              <a:ext cx="391870" cy="391870"/>
            </a:xfrm>
            <a:prstGeom prst="ellipse">
              <a:avLst/>
            </a:prstGeom>
            <a:solidFill>
              <a:srgbClr val="FF5D5D"/>
            </a:solidFill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99B5D6D-DAA3-8538-E574-C73AF6090DB8}"/>
                </a:ext>
              </a:extLst>
            </p:cNvPr>
            <p:cNvSpPr/>
            <p:nvPr/>
          </p:nvSpPr>
          <p:spPr>
            <a:xfrm flipH="1">
              <a:off x="1961666" y="2528471"/>
              <a:ext cx="391870" cy="39187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05500AB2-A50A-A35A-E005-D34C498B75C1}"/>
                </a:ext>
              </a:extLst>
            </p:cNvPr>
            <p:cNvGrpSpPr/>
            <p:nvPr/>
          </p:nvGrpSpPr>
          <p:grpSpPr>
            <a:xfrm>
              <a:off x="1906291" y="2724406"/>
              <a:ext cx="6245817" cy="1664909"/>
              <a:chOff x="1906291" y="2724406"/>
              <a:chExt cx="6245817" cy="166490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7D4A4D02-6C96-9A0F-5266-190B67CDF6F7}"/>
                  </a:ext>
                </a:extLst>
              </p:cNvPr>
              <p:cNvSpPr/>
              <p:nvPr/>
            </p:nvSpPr>
            <p:spPr>
              <a:xfrm>
                <a:off x="1906291" y="2724406"/>
                <a:ext cx="6245817" cy="166490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FF47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S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5D5D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a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0E90C4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b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92D050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b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8C3FC5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o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E6611E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r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1B7AA5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a</a:t>
                </a:r>
                <a:r>
                  <a:rPr kumimoji="0" lang="en-US" sz="2800" b="0" i="0" u="none" strike="noStrike" kern="1200" cap="none" spc="0" normalizeH="0" baseline="0" noProof="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CA21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h</a:t>
                </a:r>
                <a:endParaRPr kumimoji="0" lang="en-US" sz="2800" b="0" i="0" u="none" strike="noStrike" kern="1200" cap="none" spc="0" normalizeH="0" baseline="0" noProof="0" dirty="0">
                  <a:ln w="3175">
                    <a:solidFill>
                      <a:sysClr val="windowText" lastClr="000000"/>
                    </a:solidFill>
                  </a:ln>
                  <a:solidFill>
                    <a:srgbClr val="FFCA21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endParaRPr>
              </a:p>
            </p:txBody>
          </p:sp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A5D59B8E-3372-5582-FB8B-0828F374DEF8}"/>
                  </a:ext>
                </a:extLst>
              </p:cNvPr>
              <p:cNvSpPr/>
              <p:nvPr/>
            </p:nvSpPr>
            <p:spPr>
              <a:xfrm>
                <a:off x="2274592" y="4031348"/>
                <a:ext cx="5502613" cy="133314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1FBE6CC-5BCC-A111-5E53-5298A031AAA9}"/>
              </a:ext>
            </a:extLst>
          </p:cNvPr>
          <p:cNvGrpSpPr/>
          <p:nvPr/>
        </p:nvGrpSpPr>
        <p:grpSpPr>
          <a:xfrm>
            <a:off x="3938560" y="3128046"/>
            <a:ext cx="2026736" cy="540255"/>
            <a:chOff x="2615828" y="2910487"/>
            <a:chExt cx="2026736" cy="54025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DB1CEA0-2971-9EC5-8F94-854210740E2D}"/>
                </a:ext>
              </a:extLst>
            </p:cNvPr>
            <p:cNvSpPr/>
            <p:nvPr/>
          </p:nvSpPr>
          <p:spPr>
            <a:xfrm>
              <a:off x="2615828" y="2910487"/>
              <a:ext cx="2026736" cy="540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FFFF47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S</a:t>
              </a:r>
              <a:r>
                <a:rPr kumimoji="0" lang="en-US" sz="2800" b="0" i="0" u="none" strike="noStrike" kern="1200" cap="none" spc="0" normalizeH="0" baseline="0" noProof="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FF5D5D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a</a:t>
              </a:r>
              <a:r>
                <a:rPr kumimoji="0" lang="en-US" sz="2800" b="0" i="0" u="none" strike="noStrike" kern="1200" cap="none" spc="0" normalizeH="0" baseline="0" noProof="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0E90C4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b</a:t>
              </a:r>
              <a:r>
                <a:rPr kumimoji="0" lang="en-US" sz="2800" b="0" i="0" u="none" strike="noStrike" kern="1200" cap="none" spc="0" normalizeH="0" baseline="0" noProof="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92D050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b</a:t>
              </a:r>
              <a:r>
                <a:rPr kumimoji="0" lang="en-US" sz="2800" b="0" i="0" u="none" strike="noStrike" kern="1200" cap="none" spc="0" normalizeH="0" baseline="0" noProof="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8C3FC5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o</a:t>
              </a:r>
              <a:r>
                <a:rPr kumimoji="0" lang="en-US" sz="2800" b="0" i="0" u="none" strike="noStrike" kern="1200" cap="none" spc="0" normalizeH="0" baseline="0" noProof="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E6611E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r</a:t>
              </a:r>
              <a:r>
                <a:rPr kumimoji="0" lang="en-US" sz="2800" b="0" i="0" u="none" strike="noStrike" kern="1200" cap="none" spc="0" normalizeH="0" baseline="0" noProof="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1B7AA5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a</a:t>
              </a:r>
              <a:r>
                <a:rPr kumimoji="0" lang="en-US" sz="2800" b="0" i="0" u="none" strike="noStrike" kern="1200" cap="none" spc="0" normalizeH="0" baseline="0" noProof="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FFCA21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h</a:t>
              </a:r>
              <a:endParaRPr kumimoji="0" lang="en-US" sz="28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rgbClr val="FFCA21"/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4594E4B-5286-DA55-B992-A0DC1A0AC0DB}"/>
                </a:ext>
              </a:extLst>
            </p:cNvPr>
            <p:cNvSpPr/>
            <p:nvPr/>
          </p:nvSpPr>
          <p:spPr>
            <a:xfrm>
              <a:off x="2735340" y="3334583"/>
              <a:ext cx="1785570" cy="43260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4212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6BBB6927-5D2E-7823-AA3E-7224CF0688FF}"/>
              </a:ext>
            </a:extLst>
          </p:cNvPr>
          <p:cNvGrpSpPr/>
          <p:nvPr/>
        </p:nvGrpSpPr>
        <p:grpSpPr>
          <a:xfrm>
            <a:off x="7398697" y="1798751"/>
            <a:ext cx="3773716" cy="3773716"/>
            <a:chOff x="-6746111" y="5594997"/>
            <a:chExt cx="3773716" cy="3773716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A02029B-CE75-CFE4-6C3F-5A414DA25678}"/>
                </a:ext>
              </a:extLst>
            </p:cNvPr>
            <p:cNvSpPr/>
            <p:nvPr/>
          </p:nvSpPr>
          <p:spPr>
            <a:xfrm>
              <a:off x="-4082547" y="5799629"/>
              <a:ext cx="1109477" cy="1668842"/>
            </a:xfrm>
            <a:custGeom>
              <a:avLst/>
              <a:gdLst>
                <a:gd name="connsiteX0" fmla="*/ 74724 w 1109477"/>
                <a:gd name="connsiteY0" fmla="*/ 0 h 1668842"/>
                <a:gd name="connsiteX1" fmla="*/ 122684 w 1109477"/>
                <a:gd name="connsiteY1" fmla="*/ 23103 h 1668842"/>
                <a:gd name="connsiteX2" fmla="*/ 1100411 w 1109477"/>
                <a:gd name="connsiteY2" fmla="*/ 1489307 h 1668842"/>
                <a:gd name="connsiteX3" fmla="*/ 1109477 w 1109477"/>
                <a:gd name="connsiteY3" fmla="*/ 1668842 h 1668842"/>
                <a:gd name="connsiteX4" fmla="*/ 1002680 w 1109477"/>
                <a:gd name="connsiteY4" fmla="*/ 1652542 h 1668842"/>
                <a:gd name="connsiteX5" fmla="*/ 0 w 1109477"/>
                <a:gd name="connsiteY5" fmla="*/ 422296 h 1668842"/>
                <a:gd name="connsiteX6" fmla="*/ 39535 w 1109477"/>
                <a:gd name="connsiteY6" fmla="*/ 108462 h 1668842"/>
                <a:gd name="connsiteX7" fmla="*/ 74724 w 1109477"/>
                <a:gd name="connsiteY7" fmla="*/ 0 h 16688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09477" h="1668842">
                  <a:moveTo>
                    <a:pt x="74724" y="0"/>
                  </a:moveTo>
                  <a:lnTo>
                    <a:pt x="122684" y="23103"/>
                  </a:lnTo>
                  <a:cubicBezTo>
                    <a:pt x="657394" y="313575"/>
                    <a:pt x="1035994" y="855001"/>
                    <a:pt x="1100411" y="1489307"/>
                  </a:cubicBezTo>
                  <a:lnTo>
                    <a:pt x="1109477" y="1668842"/>
                  </a:lnTo>
                  <a:lnTo>
                    <a:pt x="1002680" y="1652542"/>
                  </a:lnTo>
                  <a:cubicBezTo>
                    <a:pt x="430451" y="1535448"/>
                    <a:pt x="0" y="1029141"/>
                    <a:pt x="0" y="422296"/>
                  </a:cubicBezTo>
                  <a:cubicBezTo>
                    <a:pt x="0" y="313931"/>
                    <a:pt x="13726" y="208772"/>
                    <a:pt x="39535" y="108462"/>
                  </a:cubicBezTo>
                  <a:lnTo>
                    <a:pt x="74724" y="0"/>
                  </a:lnTo>
                  <a:close/>
                </a:path>
              </a:pathLst>
            </a:custGeom>
            <a:solidFill>
              <a:srgbClr val="FFFF47"/>
            </a:solidFill>
            <a:ln>
              <a:solidFill>
                <a:srgbClr val="FFFF47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2D84EE7A-07DC-D484-3817-E992585D15B4}"/>
                </a:ext>
              </a:extLst>
            </p:cNvPr>
            <p:cNvSpPr/>
            <p:nvPr/>
          </p:nvSpPr>
          <p:spPr>
            <a:xfrm>
              <a:off x="-6744649" y="5845890"/>
              <a:ext cx="1007603" cy="1607032"/>
            </a:xfrm>
            <a:custGeom>
              <a:avLst/>
              <a:gdLst>
                <a:gd name="connsiteX0" fmla="*/ 947889 w 1007603"/>
                <a:gd name="connsiteY0" fmla="*/ 0 h 1607032"/>
                <a:gd name="connsiteX1" fmla="*/ 968069 w 1007603"/>
                <a:gd name="connsiteY1" fmla="*/ 62201 h 1607032"/>
                <a:gd name="connsiteX2" fmla="*/ 1007603 w 1007603"/>
                <a:gd name="connsiteY2" fmla="*/ 376035 h 1607032"/>
                <a:gd name="connsiteX3" fmla="*/ 4923 w 1007603"/>
                <a:gd name="connsiteY3" fmla="*/ 1606281 h 1607032"/>
                <a:gd name="connsiteX4" fmla="*/ 0 w 1007603"/>
                <a:gd name="connsiteY4" fmla="*/ 1607032 h 1607032"/>
                <a:gd name="connsiteX5" fmla="*/ 8281 w 1007603"/>
                <a:gd name="connsiteY5" fmla="*/ 1443046 h 1607032"/>
                <a:gd name="connsiteX6" fmla="*/ 830437 w 1007603"/>
                <a:gd name="connsiteY6" fmla="*/ 71354 h 1607032"/>
                <a:gd name="connsiteX7" fmla="*/ 947889 w 1007603"/>
                <a:gd name="connsiteY7" fmla="*/ 0 h 16070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07603" h="1607032">
                  <a:moveTo>
                    <a:pt x="947889" y="0"/>
                  </a:moveTo>
                  <a:lnTo>
                    <a:pt x="968069" y="62201"/>
                  </a:lnTo>
                  <a:cubicBezTo>
                    <a:pt x="993877" y="162511"/>
                    <a:pt x="1007603" y="267670"/>
                    <a:pt x="1007603" y="376035"/>
                  </a:cubicBezTo>
                  <a:cubicBezTo>
                    <a:pt x="1007603" y="982880"/>
                    <a:pt x="577152" y="1489187"/>
                    <a:pt x="4923" y="1606281"/>
                  </a:cubicBezTo>
                  <a:lnTo>
                    <a:pt x="0" y="1607032"/>
                  </a:lnTo>
                  <a:lnTo>
                    <a:pt x="8281" y="1443046"/>
                  </a:lnTo>
                  <a:cubicBezTo>
                    <a:pt x="66256" y="872170"/>
                    <a:pt x="378720" y="376528"/>
                    <a:pt x="830437" y="71354"/>
                  </a:cubicBezTo>
                  <a:lnTo>
                    <a:pt x="947889" y="0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E0B56833-657A-3C39-1ABB-338CF2A9A7CF}"/>
                </a:ext>
              </a:extLst>
            </p:cNvPr>
            <p:cNvSpPr/>
            <p:nvPr/>
          </p:nvSpPr>
          <p:spPr>
            <a:xfrm>
              <a:off x="-6745604" y="7491876"/>
              <a:ext cx="1139959" cy="1684836"/>
            </a:xfrm>
            <a:custGeom>
              <a:avLst/>
              <a:gdLst>
                <a:gd name="connsiteX0" fmla="*/ 0 w 1139959"/>
                <a:gd name="connsiteY0" fmla="*/ 0 h 1684836"/>
                <a:gd name="connsiteX1" fmla="*/ 12594 w 1139959"/>
                <a:gd name="connsiteY1" fmla="*/ 635 h 1684836"/>
                <a:gd name="connsiteX2" fmla="*/ 1139959 w 1139959"/>
                <a:gd name="connsiteY2" fmla="*/ 1249911 h 1684836"/>
                <a:gd name="connsiteX3" fmla="*/ 1100425 w 1139959"/>
                <a:gd name="connsiteY3" fmla="*/ 1563745 h 1684836"/>
                <a:gd name="connsiteX4" fmla="*/ 1061139 w 1139959"/>
                <a:gd name="connsiteY4" fmla="*/ 1684836 h 1684836"/>
                <a:gd name="connsiteX5" fmla="*/ 986963 w 1139959"/>
                <a:gd name="connsiteY5" fmla="*/ 1649104 h 1684836"/>
                <a:gd name="connsiteX6" fmla="*/ 9236 w 1139959"/>
                <a:gd name="connsiteY6" fmla="*/ 182900 h 1684836"/>
                <a:gd name="connsiteX7" fmla="*/ 0 w 1139959"/>
                <a:gd name="connsiteY7" fmla="*/ 0 h 1684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9959" h="1684836">
                  <a:moveTo>
                    <a:pt x="0" y="0"/>
                  </a:moveTo>
                  <a:lnTo>
                    <a:pt x="12594" y="635"/>
                  </a:lnTo>
                  <a:cubicBezTo>
                    <a:pt x="645819" y="64943"/>
                    <a:pt x="1139959" y="599720"/>
                    <a:pt x="1139959" y="1249911"/>
                  </a:cubicBezTo>
                  <a:cubicBezTo>
                    <a:pt x="1139959" y="1358276"/>
                    <a:pt x="1126233" y="1463436"/>
                    <a:pt x="1100425" y="1563745"/>
                  </a:cubicBezTo>
                  <a:lnTo>
                    <a:pt x="1061139" y="1684836"/>
                  </a:lnTo>
                  <a:lnTo>
                    <a:pt x="986963" y="1649104"/>
                  </a:lnTo>
                  <a:cubicBezTo>
                    <a:pt x="452253" y="1358632"/>
                    <a:pt x="73653" y="817207"/>
                    <a:pt x="9236" y="1829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5D5D"/>
            </a:solidFill>
            <a:ln>
              <a:solidFill>
                <a:srgbClr val="FF5D5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1FF3687-503E-855D-733E-ACD43F845F6B}"/>
                </a:ext>
              </a:extLst>
            </p:cNvPr>
            <p:cNvSpPr/>
            <p:nvPr/>
          </p:nvSpPr>
          <p:spPr>
            <a:xfrm>
              <a:off x="-4092157" y="7493763"/>
              <a:ext cx="1119162" cy="1674324"/>
            </a:xfrm>
            <a:custGeom>
              <a:avLst/>
              <a:gdLst>
                <a:gd name="connsiteX0" fmla="*/ 1119162 w 1119162"/>
                <a:gd name="connsiteY0" fmla="*/ 0 h 1674324"/>
                <a:gd name="connsiteX1" fmla="*/ 1110021 w 1119162"/>
                <a:gd name="connsiteY1" fmla="*/ 181013 h 1674324"/>
                <a:gd name="connsiteX2" fmla="*/ 132294 w 1119162"/>
                <a:gd name="connsiteY2" fmla="*/ 1647217 h 1674324"/>
                <a:gd name="connsiteX3" fmla="*/ 76023 w 1119162"/>
                <a:gd name="connsiteY3" fmla="*/ 1674324 h 1674324"/>
                <a:gd name="connsiteX4" fmla="*/ 39535 w 1119162"/>
                <a:gd name="connsiteY4" fmla="*/ 1561858 h 1674324"/>
                <a:gd name="connsiteX5" fmla="*/ 0 w 1119162"/>
                <a:gd name="connsiteY5" fmla="*/ 1248024 h 1674324"/>
                <a:gd name="connsiteX6" fmla="*/ 1002680 w 1119162"/>
                <a:gd name="connsiteY6" fmla="*/ 17778 h 1674324"/>
                <a:gd name="connsiteX7" fmla="*/ 1119162 w 1119162"/>
                <a:gd name="connsiteY7" fmla="*/ 0 h 16743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19162" h="1674324">
                  <a:moveTo>
                    <a:pt x="1119162" y="0"/>
                  </a:moveTo>
                  <a:lnTo>
                    <a:pt x="1110021" y="181013"/>
                  </a:lnTo>
                  <a:cubicBezTo>
                    <a:pt x="1045604" y="815320"/>
                    <a:pt x="667004" y="1356745"/>
                    <a:pt x="132294" y="1647217"/>
                  </a:cubicBezTo>
                  <a:lnTo>
                    <a:pt x="76023" y="1674324"/>
                  </a:lnTo>
                  <a:lnTo>
                    <a:pt x="39535" y="1561858"/>
                  </a:lnTo>
                  <a:cubicBezTo>
                    <a:pt x="13726" y="1461549"/>
                    <a:pt x="0" y="1356389"/>
                    <a:pt x="0" y="1248024"/>
                  </a:cubicBezTo>
                  <a:cubicBezTo>
                    <a:pt x="0" y="641179"/>
                    <a:pt x="430451" y="134872"/>
                    <a:pt x="1002680" y="17778"/>
                  </a:cubicBezTo>
                  <a:lnTo>
                    <a:pt x="1119162" y="0"/>
                  </a:lnTo>
                  <a:close/>
                </a:path>
              </a:pathLst>
            </a:cu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495CD08-5866-B043-E3CD-D859428282CF}"/>
                </a:ext>
              </a:extLst>
            </p:cNvPr>
            <p:cNvSpPr/>
            <p:nvPr/>
          </p:nvSpPr>
          <p:spPr>
            <a:xfrm>
              <a:off x="-6746111" y="5594997"/>
              <a:ext cx="3773716" cy="3773716"/>
            </a:xfrm>
            <a:custGeom>
              <a:avLst/>
              <a:gdLst>
                <a:gd name="connsiteX0" fmla="*/ 1886858 w 3773716"/>
                <a:gd name="connsiteY0" fmla="*/ 0 h 3773716"/>
                <a:gd name="connsiteX1" fmla="*/ 2621308 w 3773716"/>
                <a:gd name="connsiteY1" fmla="*/ 148279 h 3773716"/>
                <a:gd name="connsiteX2" fmla="*/ 2738287 w 3773716"/>
                <a:gd name="connsiteY2" fmla="*/ 204631 h 3773716"/>
                <a:gd name="connsiteX3" fmla="*/ 2703098 w 3773716"/>
                <a:gd name="connsiteY3" fmla="*/ 313093 h 3773716"/>
                <a:gd name="connsiteX4" fmla="*/ 2663563 w 3773716"/>
                <a:gd name="connsiteY4" fmla="*/ 626927 h 3773716"/>
                <a:gd name="connsiteX5" fmla="*/ 3666243 w 3773716"/>
                <a:gd name="connsiteY5" fmla="*/ 1857173 h 3773716"/>
                <a:gd name="connsiteX6" fmla="*/ 3773040 w 3773716"/>
                <a:gd name="connsiteY6" fmla="*/ 1873473 h 3773716"/>
                <a:gd name="connsiteX7" fmla="*/ 3773716 w 3773716"/>
                <a:gd name="connsiteY7" fmla="*/ 1886858 h 3773716"/>
                <a:gd name="connsiteX8" fmla="*/ 3773115 w 3773716"/>
                <a:gd name="connsiteY8" fmla="*/ 1898765 h 3773716"/>
                <a:gd name="connsiteX9" fmla="*/ 3656633 w 3773716"/>
                <a:gd name="connsiteY9" fmla="*/ 1916543 h 3773716"/>
                <a:gd name="connsiteX10" fmla="*/ 2653953 w 3773716"/>
                <a:gd name="connsiteY10" fmla="*/ 3146789 h 3773716"/>
                <a:gd name="connsiteX11" fmla="*/ 2693488 w 3773716"/>
                <a:gd name="connsiteY11" fmla="*/ 3460623 h 3773716"/>
                <a:gd name="connsiteX12" fmla="*/ 2729976 w 3773716"/>
                <a:gd name="connsiteY12" fmla="*/ 3573089 h 3773716"/>
                <a:gd name="connsiteX13" fmla="*/ 2621308 w 3773716"/>
                <a:gd name="connsiteY13" fmla="*/ 3625437 h 3773716"/>
                <a:gd name="connsiteX14" fmla="*/ 1886858 w 3773716"/>
                <a:gd name="connsiteY14" fmla="*/ 3773716 h 3773716"/>
                <a:gd name="connsiteX15" fmla="*/ 1152408 w 3773716"/>
                <a:gd name="connsiteY15" fmla="*/ 3625437 h 3773716"/>
                <a:gd name="connsiteX16" fmla="*/ 1061645 w 3773716"/>
                <a:gd name="connsiteY16" fmla="*/ 3581714 h 3773716"/>
                <a:gd name="connsiteX17" fmla="*/ 1100931 w 3773716"/>
                <a:gd name="connsiteY17" fmla="*/ 3460623 h 3773716"/>
                <a:gd name="connsiteX18" fmla="*/ 1140465 w 3773716"/>
                <a:gd name="connsiteY18" fmla="*/ 3146789 h 3773716"/>
                <a:gd name="connsiteX19" fmla="*/ 13100 w 3773716"/>
                <a:gd name="connsiteY19" fmla="*/ 1897513 h 3773716"/>
                <a:gd name="connsiteX20" fmla="*/ 506 w 3773716"/>
                <a:gd name="connsiteY20" fmla="*/ 1896878 h 3773716"/>
                <a:gd name="connsiteX21" fmla="*/ 0 w 3773716"/>
                <a:gd name="connsiteY21" fmla="*/ 1886858 h 3773716"/>
                <a:gd name="connsiteX22" fmla="*/ 1461 w 3773716"/>
                <a:gd name="connsiteY22" fmla="*/ 1857924 h 3773716"/>
                <a:gd name="connsiteX23" fmla="*/ 6384 w 3773716"/>
                <a:gd name="connsiteY23" fmla="*/ 1857173 h 3773716"/>
                <a:gd name="connsiteX24" fmla="*/ 1009064 w 3773716"/>
                <a:gd name="connsiteY24" fmla="*/ 626927 h 3773716"/>
                <a:gd name="connsiteX25" fmla="*/ 969530 w 3773716"/>
                <a:gd name="connsiteY25" fmla="*/ 313093 h 3773716"/>
                <a:gd name="connsiteX26" fmla="*/ 949350 w 3773716"/>
                <a:gd name="connsiteY26" fmla="*/ 250892 h 3773716"/>
                <a:gd name="connsiteX27" fmla="*/ 987469 w 3773716"/>
                <a:gd name="connsiteY27" fmla="*/ 227734 h 3773716"/>
                <a:gd name="connsiteX28" fmla="*/ 1886858 w 3773716"/>
                <a:gd name="connsiteY28" fmla="*/ 0 h 377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773716" h="3773716">
                  <a:moveTo>
                    <a:pt x="1886858" y="0"/>
                  </a:moveTo>
                  <a:cubicBezTo>
                    <a:pt x="2147379" y="0"/>
                    <a:pt x="2395568" y="52799"/>
                    <a:pt x="2621308" y="148279"/>
                  </a:cubicBezTo>
                  <a:lnTo>
                    <a:pt x="2738287" y="204631"/>
                  </a:lnTo>
                  <a:lnTo>
                    <a:pt x="2703098" y="313093"/>
                  </a:lnTo>
                  <a:cubicBezTo>
                    <a:pt x="2677289" y="413403"/>
                    <a:pt x="2663563" y="518562"/>
                    <a:pt x="2663563" y="626927"/>
                  </a:cubicBezTo>
                  <a:cubicBezTo>
                    <a:pt x="2663563" y="1233772"/>
                    <a:pt x="3094014" y="1740079"/>
                    <a:pt x="3666243" y="1857173"/>
                  </a:cubicBezTo>
                  <a:lnTo>
                    <a:pt x="3773040" y="1873473"/>
                  </a:lnTo>
                  <a:lnTo>
                    <a:pt x="3773716" y="1886858"/>
                  </a:lnTo>
                  <a:lnTo>
                    <a:pt x="3773115" y="1898765"/>
                  </a:lnTo>
                  <a:lnTo>
                    <a:pt x="3656633" y="1916543"/>
                  </a:lnTo>
                  <a:cubicBezTo>
                    <a:pt x="3084404" y="2033637"/>
                    <a:pt x="2653953" y="2539944"/>
                    <a:pt x="2653953" y="3146789"/>
                  </a:cubicBezTo>
                  <a:cubicBezTo>
                    <a:pt x="2653953" y="3255154"/>
                    <a:pt x="2667679" y="3360314"/>
                    <a:pt x="2693488" y="3460623"/>
                  </a:cubicBezTo>
                  <a:lnTo>
                    <a:pt x="2729976" y="3573089"/>
                  </a:lnTo>
                  <a:lnTo>
                    <a:pt x="2621308" y="3625437"/>
                  </a:lnTo>
                  <a:cubicBezTo>
                    <a:pt x="2395568" y="3720918"/>
                    <a:pt x="2147379" y="3773716"/>
                    <a:pt x="1886858" y="3773716"/>
                  </a:cubicBezTo>
                  <a:cubicBezTo>
                    <a:pt x="1626337" y="3773716"/>
                    <a:pt x="1378148" y="3720918"/>
                    <a:pt x="1152408" y="3625437"/>
                  </a:cubicBezTo>
                  <a:lnTo>
                    <a:pt x="1061645" y="3581714"/>
                  </a:lnTo>
                  <a:lnTo>
                    <a:pt x="1100931" y="3460623"/>
                  </a:lnTo>
                  <a:cubicBezTo>
                    <a:pt x="1126739" y="3360314"/>
                    <a:pt x="1140465" y="3255154"/>
                    <a:pt x="1140465" y="3146789"/>
                  </a:cubicBezTo>
                  <a:cubicBezTo>
                    <a:pt x="1140465" y="2496598"/>
                    <a:pt x="646325" y="1961821"/>
                    <a:pt x="13100" y="1897513"/>
                  </a:cubicBezTo>
                  <a:lnTo>
                    <a:pt x="506" y="1896878"/>
                  </a:lnTo>
                  <a:lnTo>
                    <a:pt x="0" y="1886858"/>
                  </a:lnTo>
                  <a:lnTo>
                    <a:pt x="1461" y="1857924"/>
                  </a:lnTo>
                  <a:lnTo>
                    <a:pt x="6384" y="1857173"/>
                  </a:lnTo>
                  <a:cubicBezTo>
                    <a:pt x="578613" y="1740079"/>
                    <a:pt x="1009064" y="1233772"/>
                    <a:pt x="1009064" y="626927"/>
                  </a:cubicBezTo>
                  <a:cubicBezTo>
                    <a:pt x="1009064" y="518562"/>
                    <a:pt x="995338" y="413403"/>
                    <a:pt x="969530" y="313093"/>
                  </a:cubicBezTo>
                  <a:lnTo>
                    <a:pt x="949350" y="250892"/>
                  </a:lnTo>
                  <a:lnTo>
                    <a:pt x="987469" y="227734"/>
                  </a:lnTo>
                  <a:cubicBezTo>
                    <a:pt x="1254825" y="82498"/>
                    <a:pt x="1561207" y="0"/>
                    <a:pt x="188685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2CB999B3-3D93-FC1F-B702-A4F3CAC7CC7C}"/>
              </a:ext>
            </a:extLst>
          </p:cNvPr>
          <p:cNvSpPr/>
          <p:nvPr/>
        </p:nvSpPr>
        <p:spPr>
          <a:xfrm>
            <a:off x="-1964129" y="1219218"/>
            <a:ext cx="1328232" cy="1948013"/>
          </a:xfrm>
          <a:custGeom>
            <a:avLst/>
            <a:gdLst>
              <a:gd name="connsiteX0" fmla="*/ 0 w 1328232"/>
              <a:gd name="connsiteY0" fmla="*/ 0 h 1948013"/>
              <a:gd name="connsiteX1" fmla="*/ 862429 w 1328232"/>
              <a:gd name="connsiteY1" fmla="*/ 0 h 1948013"/>
              <a:gd name="connsiteX2" fmla="*/ 940016 w 1328232"/>
              <a:gd name="connsiteY2" fmla="*/ 58018 h 1948013"/>
              <a:gd name="connsiteX3" fmla="*/ 1328232 w 1328232"/>
              <a:gd name="connsiteY3" fmla="*/ 881213 h 1948013"/>
              <a:gd name="connsiteX4" fmla="*/ 261432 w 1328232"/>
              <a:gd name="connsiteY4" fmla="*/ 1948013 h 1948013"/>
              <a:gd name="connsiteX5" fmla="*/ 46435 w 1328232"/>
              <a:gd name="connsiteY5" fmla="*/ 1926339 h 1948013"/>
              <a:gd name="connsiteX6" fmla="*/ 0 w 1328232"/>
              <a:gd name="connsiteY6" fmla="*/ 1914400 h 1948013"/>
              <a:gd name="connsiteX7" fmla="*/ 0 w 1328232"/>
              <a:gd name="connsiteY7" fmla="*/ 0 h 19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28232" h="1948013">
                <a:moveTo>
                  <a:pt x="0" y="0"/>
                </a:moveTo>
                <a:lnTo>
                  <a:pt x="862429" y="0"/>
                </a:lnTo>
                <a:lnTo>
                  <a:pt x="940016" y="58018"/>
                </a:lnTo>
                <a:cubicBezTo>
                  <a:pt x="1177109" y="253685"/>
                  <a:pt x="1328232" y="549801"/>
                  <a:pt x="1328232" y="881213"/>
                </a:cubicBezTo>
                <a:cubicBezTo>
                  <a:pt x="1328232" y="1470390"/>
                  <a:pt x="850609" y="1948013"/>
                  <a:pt x="261432" y="1948013"/>
                </a:cubicBezTo>
                <a:cubicBezTo>
                  <a:pt x="187785" y="1948013"/>
                  <a:pt x="115881" y="1940550"/>
                  <a:pt x="46435" y="1926339"/>
                </a:cubicBezTo>
                <a:lnTo>
                  <a:pt x="0" y="1914400"/>
                </a:lnTo>
                <a:lnTo>
                  <a:pt x="0" y="0"/>
                </a:lnTo>
                <a:close/>
              </a:path>
            </a:pathLst>
          </a:custGeom>
          <a:solidFill>
            <a:srgbClr val="0E90C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F0CDCAD2-2569-4204-F625-8D0D97DA13C0}"/>
              </a:ext>
            </a:extLst>
          </p:cNvPr>
          <p:cNvSpPr/>
          <p:nvPr/>
        </p:nvSpPr>
        <p:spPr>
          <a:xfrm>
            <a:off x="493152" y="1219218"/>
            <a:ext cx="1316434" cy="1948013"/>
          </a:xfrm>
          <a:custGeom>
            <a:avLst/>
            <a:gdLst>
              <a:gd name="connsiteX0" fmla="*/ 465803 w 1316434"/>
              <a:gd name="connsiteY0" fmla="*/ 0 h 1948013"/>
              <a:gd name="connsiteX1" fmla="*/ 1316434 w 1316434"/>
              <a:gd name="connsiteY1" fmla="*/ 0 h 1948013"/>
              <a:gd name="connsiteX2" fmla="*/ 1316434 w 1316434"/>
              <a:gd name="connsiteY2" fmla="*/ 1917433 h 1948013"/>
              <a:gd name="connsiteX3" fmla="*/ 1281797 w 1316434"/>
              <a:gd name="connsiteY3" fmla="*/ 1926339 h 1948013"/>
              <a:gd name="connsiteX4" fmla="*/ 1066800 w 1316434"/>
              <a:gd name="connsiteY4" fmla="*/ 1948013 h 1948013"/>
              <a:gd name="connsiteX5" fmla="*/ 0 w 1316434"/>
              <a:gd name="connsiteY5" fmla="*/ 881213 h 1948013"/>
              <a:gd name="connsiteX6" fmla="*/ 388216 w 1316434"/>
              <a:gd name="connsiteY6" fmla="*/ 58018 h 1948013"/>
              <a:gd name="connsiteX7" fmla="*/ 465803 w 1316434"/>
              <a:gd name="connsiteY7" fmla="*/ 0 h 19480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434" h="1948013">
                <a:moveTo>
                  <a:pt x="465803" y="0"/>
                </a:moveTo>
                <a:lnTo>
                  <a:pt x="1316434" y="0"/>
                </a:lnTo>
                <a:lnTo>
                  <a:pt x="1316434" y="1917433"/>
                </a:lnTo>
                <a:lnTo>
                  <a:pt x="1281797" y="1926339"/>
                </a:lnTo>
                <a:cubicBezTo>
                  <a:pt x="1212351" y="1940550"/>
                  <a:pt x="1140447" y="1948013"/>
                  <a:pt x="1066800" y="1948013"/>
                </a:cubicBezTo>
                <a:cubicBezTo>
                  <a:pt x="477623" y="1948013"/>
                  <a:pt x="0" y="1470390"/>
                  <a:pt x="0" y="881213"/>
                </a:cubicBezTo>
                <a:cubicBezTo>
                  <a:pt x="0" y="549801"/>
                  <a:pt x="151123" y="253685"/>
                  <a:pt x="388216" y="58018"/>
                </a:cubicBezTo>
                <a:lnTo>
                  <a:pt x="465803" y="0"/>
                </a:lnTo>
                <a:close/>
              </a:path>
            </a:pathLst>
          </a:custGeom>
          <a:solidFill>
            <a:srgbClr val="FFFF47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A4B04CD-6B8A-93DA-6F07-61B160CB9479}"/>
              </a:ext>
            </a:extLst>
          </p:cNvPr>
          <p:cNvSpPr/>
          <p:nvPr/>
        </p:nvSpPr>
        <p:spPr>
          <a:xfrm>
            <a:off x="-1964129" y="3223244"/>
            <a:ext cx="1316434" cy="1769688"/>
          </a:xfrm>
          <a:custGeom>
            <a:avLst/>
            <a:gdLst>
              <a:gd name="connsiteX0" fmla="*/ 249634 w 1316434"/>
              <a:gd name="connsiteY0" fmla="*/ 0 h 1769688"/>
              <a:gd name="connsiteX1" fmla="*/ 1316434 w 1316434"/>
              <a:gd name="connsiteY1" fmla="*/ 1066800 h 1769688"/>
              <a:gd name="connsiteX2" fmla="*/ 1072829 w 1316434"/>
              <a:gd name="connsiteY2" fmla="*/ 1745384 h 1769688"/>
              <a:gd name="connsiteX3" fmla="*/ 1050739 w 1316434"/>
              <a:gd name="connsiteY3" fmla="*/ 1769688 h 1769688"/>
              <a:gd name="connsiteX4" fmla="*/ 0 w 1316434"/>
              <a:gd name="connsiteY4" fmla="*/ 1769688 h 1769688"/>
              <a:gd name="connsiteX5" fmla="*/ 0 w 1316434"/>
              <a:gd name="connsiteY5" fmla="*/ 30580 h 1769688"/>
              <a:gd name="connsiteX6" fmla="*/ 34637 w 1316434"/>
              <a:gd name="connsiteY6" fmla="*/ 21674 h 1769688"/>
              <a:gd name="connsiteX7" fmla="*/ 249634 w 1316434"/>
              <a:gd name="connsiteY7" fmla="*/ 0 h 17696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434" h="1769688">
                <a:moveTo>
                  <a:pt x="249634" y="0"/>
                </a:moveTo>
                <a:cubicBezTo>
                  <a:pt x="838811" y="0"/>
                  <a:pt x="1316434" y="477623"/>
                  <a:pt x="1316434" y="1066800"/>
                </a:cubicBezTo>
                <a:cubicBezTo>
                  <a:pt x="1316434" y="1324565"/>
                  <a:pt x="1225014" y="1560978"/>
                  <a:pt x="1072829" y="1745384"/>
                </a:cubicBezTo>
                <a:lnTo>
                  <a:pt x="1050739" y="1769688"/>
                </a:lnTo>
                <a:lnTo>
                  <a:pt x="0" y="1769688"/>
                </a:lnTo>
                <a:lnTo>
                  <a:pt x="0" y="30580"/>
                </a:lnTo>
                <a:lnTo>
                  <a:pt x="34637" y="21674"/>
                </a:lnTo>
                <a:cubicBezTo>
                  <a:pt x="104083" y="7463"/>
                  <a:pt x="175987" y="0"/>
                  <a:pt x="249634" y="0"/>
                </a:cubicBezTo>
                <a:close/>
              </a:path>
            </a:pathLst>
          </a:custGeom>
          <a:solidFill>
            <a:srgbClr val="FF5D5D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23940E7-798C-85E9-1AA3-BFE7240BBB31}"/>
              </a:ext>
            </a:extLst>
          </p:cNvPr>
          <p:cNvSpPr/>
          <p:nvPr/>
        </p:nvSpPr>
        <p:spPr>
          <a:xfrm>
            <a:off x="493152" y="3227654"/>
            <a:ext cx="1316434" cy="1765279"/>
          </a:xfrm>
          <a:custGeom>
            <a:avLst/>
            <a:gdLst>
              <a:gd name="connsiteX0" fmla="*/ 1066800 w 1316434"/>
              <a:gd name="connsiteY0" fmla="*/ 0 h 1765279"/>
              <a:gd name="connsiteX1" fmla="*/ 1281797 w 1316434"/>
              <a:gd name="connsiteY1" fmla="*/ 21674 h 1765279"/>
              <a:gd name="connsiteX2" fmla="*/ 1316434 w 1316434"/>
              <a:gd name="connsiteY2" fmla="*/ 30580 h 1765279"/>
              <a:gd name="connsiteX3" fmla="*/ 1316434 w 1316434"/>
              <a:gd name="connsiteY3" fmla="*/ 1765279 h 1765279"/>
              <a:gd name="connsiteX4" fmla="*/ 261687 w 1316434"/>
              <a:gd name="connsiteY4" fmla="*/ 1765279 h 1765279"/>
              <a:gd name="connsiteX5" fmla="*/ 243605 w 1316434"/>
              <a:gd name="connsiteY5" fmla="*/ 1745384 h 1765279"/>
              <a:gd name="connsiteX6" fmla="*/ 0 w 1316434"/>
              <a:gd name="connsiteY6" fmla="*/ 1066800 h 1765279"/>
              <a:gd name="connsiteX7" fmla="*/ 1066800 w 1316434"/>
              <a:gd name="connsiteY7" fmla="*/ 0 h 1765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16434" h="1765279">
                <a:moveTo>
                  <a:pt x="1066800" y="0"/>
                </a:moveTo>
                <a:cubicBezTo>
                  <a:pt x="1140447" y="0"/>
                  <a:pt x="1212351" y="7463"/>
                  <a:pt x="1281797" y="21674"/>
                </a:cubicBezTo>
                <a:lnTo>
                  <a:pt x="1316434" y="30580"/>
                </a:lnTo>
                <a:lnTo>
                  <a:pt x="1316434" y="1765279"/>
                </a:lnTo>
                <a:lnTo>
                  <a:pt x="261687" y="1765279"/>
                </a:lnTo>
                <a:lnTo>
                  <a:pt x="243605" y="1745384"/>
                </a:lnTo>
                <a:cubicBezTo>
                  <a:pt x="91420" y="1560978"/>
                  <a:pt x="0" y="1324565"/>
                  <a:pt x="0" y="1066800"/>
                </a:cubicBezTo>
                <a:cubicBezTo>
                  <a:pt x="0" y="477623"/>
                  <a:pt x="477623" y="0"/>
                  <a:pt x="1066800" y="0"/>
                </a:cubicBezTo>
                <a:close/>
              </a:path>
            </a:pathLst>
          </a:custGeom>
          <a:solidFill>
            <a:srgbClr val="92D05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1482A58-761B-E09B-F65C-3EF51A4DFEBC}"/>
              </a:ext>
            </a:extLst>
          </p:cNvPr>
          <p:cNvGrpSpPr/>
          <p:nvPr/>
        </p:nvGrpSpPr>
        <p:grpSpPr>
          <a:xfrm>
            <a:off x="3053273" y="1511317"/>
            <a:ext cx="3785513" cy="3773715"/>
            <a:chOff x="3053273" y="1511317"/>
            <a:chExt cx="3785513" cy="3773715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599FACF-5B5A-0171-26F9-A81A889B5B93}"/>
                </a:ext>
              </a:extLst>
            </p:cNvPr>
            <p:cNvGrpSpPr/>
            <p:nvPr/>
          </p:nvGrpSpPr>
          <p:grpSpPr>
            <a:xfrm>
              <a:off x="3053273" y="1511317"/>
              <a:ext cx="3785513" cy="3773715"/>
              <a:chOff x="3053273" y="1511317"/>
              <a:chExt cx="3785513" cy="3773715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id="{B74BFB91-0E39-4FBE-4D6C-BCD85257B245}"/>
                  </a:ext>
                </a:extLst>
              </p:cNvPr>
              <p:cNvSpPr/>
              <p:nvPr/>
            </p:nvSpPr>
            <p:spPr>
              <a:xfrm>
                <a:off x="3053273" y="1511317"/>
                <a:ext cx="1014962" cy="1859047"/>
              </a:xfrm>
              <a:custGeom>
                <a:avLst/>
                <a:gdLst>
                  <a:gd name="connsiteX0" fmla="*/ 0 w 1014962"/>
                  <a:gd name="connsiteY0" fmla="*/ 0 h 1859047"/>
                  <a:gd name="connsiteX1" fmla="*/ 846172 w 1014962"/>
                  <a:gd name="connsiteY1" fmla="*/ 0 h 1859047"/>
                  <a:gd name="connsiteX2" fmla="*/ 863399 w 1014962"/>
                  <a:gd name="connsiteY2" fmla="*/ 28357 h 1859047"/>
                  <a:gd name="connsiteX3" fmla="*/ 1014962 w 1014962"/>
                  <a:gd name="connsiteY3" fmla="*/ 626927 h 1859047"/>
                  <a:gd name="connsiteX4" fmla="*/ 12282 w 1014962"/>
                  <a:gd name="connsiteY4" fmla="*/ 1857173 h 1859047"/>
                  <a:gd name="connsiteX5" fmla="*/ 0 w 1014962"/>
                  <a:gd name="connsiteY5" fmla="*/ 1859047 h 1859047"/>
                  <a:gd name="connsiteX6" fmla="*/ 0 w 1014962"/>
                  <a:gd name="connsiteY6" fmla="*/ 0 h 18590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014962" h="1859047">
                    <a:moveTo>
                      <a:pt x="0" y="0"/>
                    </a:moveTo>
                    <a:lnTo>
                      <a:pt x="846172" y="0"/>
                    </a:lnTo>
                    <a:lnTo>
                      <a:pt x="863399" y="28357"/>
                    </a:lnTo>
                    <a:cubicBezTo>
                      <a:pt x="960058" y="206290"/>
                      <a:pt x="1014962" y="410197"/>
                      <a:pt x="1014962" y="626927"/>
                    </a:cubicBezTo>
                    <a:cubicBezTo>
                      <a:pt x="1014962" y="1233772"/>
                      <a:pt x="584511" y="1740079"/>
                      <a:pt x="12282" y="1857173"/>
                    </a:cubicBezTo>
                    <a:lnTo>
                      <a:pt x="0" y="185904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2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id="{B47BB396-4B38-A0CD-E8D6-B9B1A714361B}"/>
                  </a:ext>
                </a:extLst>
              </p:cNvPr>
              <p:cNvSpPr/>
              <p:nvPr/>
            </p:nvSpPr>
            <p:spPr>
              <a:xfrm>
                <a:off x="5722734" y="1511317"/>
                <a:ext cx="1116052" cy="1874476"/>
              </a:xfrm>
              <a:custGeom>
                <a:avLst/>
                <a:gdLst>
                  <a:gd name="connsiteX0" fmla="*/ 168791 w 1116052"/>
                  <a:gd name="connsiteY0" fmla="*/ 0 h 1874476"/>
                  <a:gd name="connsiteX1" fmla="*/ 1116052 w 1116052"/>
                  <a:gd name="connsiteY1" fmla="*/ 0 h 1874476"/>
                  <a:gd name="connsiteX2" fmla="*/ 1116052 w 1116052"/>
                  <a:gd name="connsiteY2" fmla="*/ 1874476 h 1874476"/>
                  <a:gd name="connsiteX3" fmla="*/ 1002680 w 1116052"/>
                  <a:gd name="connsiteY3" fmla="*/ 1857173 h 1874476"/>
                  <a:gd name="connsiteX4" fmla="*/ 0 w 1116052"/>
                  <a:gd name="connsiteY4" fmla="*/ 626927 h 1874476"/>
                  <a:gd name="connsiteX5" fmla="*/ 151563 w 1116052"/>
                  <a:gd name="connsiteY5" fmla="*/ 28357 h 1874476"/>
                  <a:gd name="connsiteX6" fmla="*/ 168791 w 1116052"/>
                  <a:gd name="connsiteY6" fmla="*/ 0 h 1874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6052" h="1874476">
                    <a:moveTo>
                      <a:pt x="168791" y="0"/>
                    </a:moveTo>
                    <a:lnTo>
                      <a:pt x="1116052" y="0"/>
                    </a:lnTo>
                    <a:lnTo>
                      <a:pt x="1116052" y="1874476"/>
                    </a:lnTo>
                    <a:lnTo>
                      <a:pt x="1002680" y="1857173"/>
                    </a:lnTo>
                    <a:cubicBezTo>
                      <a:pt x="430451" y="1740079"/>
                      <a:pt x="0" y="1233772"/>
                      <a:pt x="0" y="626927"/>
                    </a:cubicBezTo>
                    <a:cubicBezTo>
                      <a:pt x="0" y="410197"/>
                      <a:pt x="54905" y="206290"/>
                      <a:pt x="151563" y="28357"/>
                    </a:cubicBezTo>
                    <a:lnTo>
                      <a:pt x="168791" y="0"/>
                    </a:lnTo>
                    <a:close/>
                  </a:path>
                </a:pathLst>
              </a:custGeom>
              <a:solidFill>
                <a:srgbClr val="FFFF4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35" name="Freeform: Shape 34">
                <a:extLst>
                  <a:ext uri="{FF2B5EF4-FFF2-40B4-BE49-F238E27FC236}">
                    <a16:creationId xmlns:a16="http://schemas.microsoft.com/office/drawing/2014/main" id="{91FE2D9D-DCD7-5282-31C6-395B234BD7ED}"/>
                  </a:ext>
                </a:extLst>
              </p:cNvPr>
              <p:cNvSpPr/>
              <p:nvPr/>
            </p:nvSpPr>
            <p:spPr>
              <a:xfrm>
                <a:off x="3053273" y="3407871"/>
                <a:ext cx="1146363" cy="1877161"/>
              </a:xfrm>
              <a:custGeom>
                <a:avLst/>
                <a:gdLst>
                  <a:gd name="connsiteX0" fmla="*/ 0 w 1146363"/>
                  <a:gd name="connsiteY0" fmla="*/ 0 h 1877161"/>
                  <a:gd name="connsiteX1" fmla="*/ 18998 w 1146363"/>
                  <a:gd name="connsiteY1" fmla="*/ 959 h 1877161"/>
                  <a:gd name="connsiteX2" fmla="*/ 1146363 w 1146363"/>
                  <a:gd name="connsiteY2" fmla="*/ 1250235 h 1877161"/>
                  <a:gd name="connsiteX3" fmla="*/ 994800 w 1146363"/>
                  <a:gd name="connsiteY3" fmla="*/ 1848805 h 1877161"/>
                  <a:gd name="connsiteX4" fmla="*/ 977573 w 1146363"/>
                  <a:gd name="connsiteY4" fmla="*/ 1877161 h 1877161"/>
                  <a:gd name="connsiteX5" fmla="*/ 0 w 1146363"/>
                  <a:gd name="connsiteY5" fmla="*/ 1877161 h 1877161"/>
                  <a:gd name="connsiteX6" fmla="*/ 0 w 1146363"/>
                  <a:gd name="connsiteY6" fmla="*/ 0 h 18771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46363" h="1877161">
                    <a:moveTo>
                      <a:pt x="0" y="0"/>
                    </a:moveTo>
                    <a:lnTo>
                      <a:pt x="18998" y="959"/>
                    </a:lnTo>
                    <a:cubicBezTo>
                      <a:pt x="652223" y="65267"/>
                      <a:pt x="1146363" y="600044"/>
                      <a:pt x="1146363" y="1250235"/>
                    </a:cubicBezTo>
                    <a:cubicBezTo>
                      <a:pt x="1146363" y="1466966"/>
                      <a:pt x="1091459" y="1670872"/>
                      <a:pt x="994800" y="1848805"/>
                    </a:cubicBezTo>
                    <a:lnTo>
                      <a:pt x="977573" y="1877161"/>
                    </a:lnTo>
                    <a:lnTo>
                      <a:pt x="0" y="187716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5D5D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B76EB168-C91D-F4A0-DD3E-CEEFCAAA28C2}"/>
                  </a:ext>
                </a:extLst>
              </p:cNvPr>
              <p:cNvSpPr/>
              <p:nvPr/>
            </p:nvSpPr>
            <p:spPr>
              <a:xfrm>
                <a:off x="5713124" y="3409090"/>
                <a:ext cx="1125662" cy="1875942"/>
              </a:xfrm>
              <a:custGeom>
                <a:avLst/>
                <a:gdLst>
                  <a:gd name="connsiteX0" fmla="*/ 1125662 w 1125662"/>
                  <a:gd name="connsiteY0" fmla="*/ 0 h 1875942"/>
                  <a:gd name="connsiteX1" fmla="*/ 1125662 w 1125662"/>
                  <a:gd name="connsiteY1" fmla="*/ 1875942 h 1875942"/>
                  <a:gd name="connsiteX2" fmla="*/ 168790 w 1125662"/>
                  <a:gd name="connsiteY2" fmla="*/ 1875942 h 1875942"/>
                  <a:gd name="connsiteX3" fmla="*/ 151563 w 1125662"/>
                  <a:gd name="connsiteY3" fmla="*/ 1847586 h 1875942"/>
                  <a:gd name="connsiteX4" fmla="*/ 0 w 1125662"/>
                  <a:gd name="connsiteY4" fmla="*/ 1249016 h 1875942"/>
                  <a:gd name="connsiteX5" fmla="*/ 1002680 w 1125662"/>
                  <a:gd name="connsiteY5" fmla="*/ 18770 h 1875942"/>
                  <a:gd name="connsiteX6" fmla="*/ 1125662 w 1125662"/>
                  <a:gd name="connsiteY6" fmla="*/ 0 h 18759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25662" h="1875942">
                    <a:moveTo>
                      <a:pt x="1125662" y="0"/>
                    </a:moveTo>
                    <a:lnTo>
                      <a:pt x="1125662" y="1875942"/>
                    </a:lnTo>
                    <a:lnTo>
                      <a:pt x="168790" y="1875942"/>
                    </a:lnTo>
                    <a:lnTo>
                      <a:pt x="151563" y="1847586"/>
                    </a:lnTo>
                    <a:cubicBezTo>
                      <a:pt x="54905" y="1669653"/>
                      <a:pt x="0" y="1465747"/>
                      <a:pt x="0" y="1249016"/>
                    </a:cubicBezTo>
                    <a:cubicBezTo>
                      <a:pt x="0" y="642171"/>
                      <a:pt x="430451" y="135864"/>
                      <a:pt x="1002680" y="18770"/>
                    </a:cubicBezTo>
                    <a:lnTo>
                      <a:pt x="1125662" y="0"/>
                    </a:lnTo>
                    <a:close/>
                  </a:path>
                </a:pathLst>
              </a:cu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9DDB9AA9-E79F-1B8B-0F50-6048BDC3560E}"/>
                  </a:ext>
                </a:extLst>
              </p:cNvPr>
              <p:cNvSpPr/>
              <p:nvPr/>
            </p:nvSpPr>
            <p:spPr>
              <a:xfrm>
                <a:off x="3053273" y="1511317"/>
                <a:ext cx="3785513" cy="3773715"/>
              </a:xfrm>
              <a:custGeom>
                <a:avLst/>
                <a:gdLst>
                  <a:gd name="connsiteX0" fmla="*/ 846172 w 3785513"/>
                  <a:gd name="connsiteY0" fmla="*/ 0 h 3773715"/>
                  <a:gd name="connsiteX1" fmla="*/ 2838252 w 3785513"/>
                  <a:gd name="connsiteY1" fmla="*/ 0 h 3773715"/>
                  <a:gd name="connsiteX2" fmla="*/ 2821024 w 3785513"/>
                  <a:gd name="connsiteY2" fmla="*/ 28357 h 3773715"/>
                  <a:gd name="connsiteX3" fmla="*/ 2669461 w 3785513"/>
                  <a:gd name="connsiteY3" fmla="*/ 626927 h 3773715"/>
                  <a:gd name="connsiteX4" fmla="*/ 3672141 w 3785513"/>
                  <a:gd name="connsiteY4" fmla="*/ 1857173 h 3773715"/>
                  <a:gd name="connsiteX5" fmla="*/ 3785513 w 3785513"/>
                  <a:gd name="connsiteY5" fmla="*/ 1874476 h 3773715"/>
                  <a:gd name="connsiteX6" fmla="*/ 3785513 w 3785513"/>
                  <a:gd name="connsiteY6" fmla="*/ 1897773 h 3773715"/>
                  <a:gd name="connsiteX7" fmla="*/ 3662531 w 3785513"/>
                  <a:gd name="connsiteY7" fmla="*/ 1916543 h 3773715"/>
                  <a:gd name="connsiteX8" fmla="*/ 2659851 w 3785513"/>
                  <a:gd name="connsiteY8" fmla="*/ 3146789 h 3773715"/>
                  <a:gd name="connsiteX9" fmla="*/ 2811414 w 3785513"/>
                  <a:gd name="connsiteY9" fmla="*/ 3745359 h 3773715"/>
                  <a:gd name="connsiteX10" fmla="*/ 2828641 w 3785513"/>
                  <a:gd name="connsiteY10" fmla="*/ 3773715 h 3773715"/>
                  <a:gd name="connsiteX11" fmla="*/ 977573 w 3785513"/>
                  <a:gd name="connsiteY11" fmla="*/ 3773715 h 3773715"/>
                  <a:gd name="connsiteX12" fmla="*/ 994800 w 3785513"/>
                  <a:gd name="connsiteY12" fmla="*/ 3745359 h 3773715"/>
                  <a:gd name="connsiteX13" fmla="*/ 1146363 w 3785513"/>
                  <a:gd name="connsiteY13" fmla="*/ 3146789 h 3773715"/>
                  <a:gd name="connsiteX14" fmla="*/ 18998 w 3785513"/>
                  <a:gd name="connsiteY14" fmla="*/ 1897513 h 3773715"/>
                  <a:gd name="connsiteX15" fmla="*/ 0 w 3785513"/>
                  <a:gd name="connsiteY15" fmla="*/ 1896554 h 3773715"/>
                  <a:gd name="connsiteX16" fmla="*/ 0 w 3785513"/>
                  <a:gd name="connsiteY16" fmla="*/ 1859047 h 3773715"/>
                  <a:gd name="connsiteX17" fmla="*/ 12282 w 3785513"/>
                  <a:gd name="connsiteY17" fmla="*/ 1857173 h 3773715"/>
                  <a:gd name="connsiteX18" fmla="*/ 1014962 w 3785513"/>
                  <a:gd name="connsiteY18" fmla="*/ 626927 h 3773715"/>
                  <a:gd name="connsiteX19" fmla="*/ 863399 w 3785513"/>
                  <a:gd name="connsiteY19" fmla="*/ 28357 h 3773715"/>
                  <a:gd name="connsiteX20" fmla="*/ 846172 w 3785513"/>
                  <a:gd name="connsiteY20" fmla="*/ 0 h 37737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</a:cxnLst>
                <a:rect l="l" t="t" r="r" b="b"/>
                <a:pathLst>
                  <a:path w="3785513" h="3773715">
                    <a:moveTo>
                      <a:pt x="846172" y="0"/>
                    </a:moveTo>
                    <a:lnTo>
                      <a:pt x="2838252" y="0"/>
                    </a:lnTo>
                    <a:lnTo>
                      <a:pt x="2821024" y="28357"/>
                    </a:lnTo>
                    <a:cubicBezTo>
                      <a:pt x="2724366" y="206290"/>
                      <a:pt x="2669461" y="410197"/>
                      <a:pt x="2669461" y="626927"/>
                    </a:cubicBezTo>
                    <a:cubicBezTo>
                      <a:pt x="2669461" y="1233772"/>
                      <a:pt x="3099912" y="1740079"/>
                      <a:pt x="3672141" y="1857173"/>
                    </a:cubicBezTo>
                    <a:lnTo>
                      <a:pt x="3785513" y="1874476"/>
                    </a:lnTo>
                    <a:lnTo>
                      <a:pt x="3785513" y="1897773"/>
                    </a:lnTo>
                    <a:lnTo>
                      <a:pt x="3662531" y="1916543"/>
                    </a:lnTo>
                    <a:cubicBezTo>
                      <a:pt x="3090302" y="2033637"/>
                      <a:pt x="2659851" y="2539944"/>
                      <a:pt x="2659851" y="3146789"/>
                    </a:cubicBezTo>
                    <a:cubicBezTo>
                      <a:pt x="2659851" y="3363520"/>
                      <a:pt x="2714756" y="3567426"/>
                      <a:pt x="2811414" y="3745359"/>
                    </a:cubicBezTo>
                    <a:lnTo>
                      <a:pt x="2828641" y="3773715"/>
                    </a:lnTo>
                    <a:lnTo>
                      <a:pt x="977573" y="3773715"/>
                    </a:lnTo>
                    <a:lnTo>
                      <a:pt x="994800" y="3745359"/>
                    </a:lnTo>
                    <a:cubicBezTo>
                      <a:pt x="1091459" y="3567426"/>
                      <a:pt x="1146363" y="3363520"/>
                      <a:pt x="1146363" y="3146789"/>
                    </a:cubicBezTo>
                    <a:cubicBezTo>
                      <a:pt x="1146363" y="2496598"/>
                      <a:pt x="652223" y="1961821"/>
                      <a:pt x="18998" y="1897513"/>
                    </a:cubicBezTo>
                    <a:lnTo>
                      <a:pt x="0" y="1896554"/>
                    </a:lnTo>
                    <a:lnTo>
                      <a:pt x="0" y="1859047"/>
                    </a:lnTo>
                    <a:lnTo>
                      <a:pt x="12282" y="1857173"/>
                    </a:lnTo>
                    <a:cubicBezTo>
                      <a:pt x="584511" y="1740079"/>
                      <a:pt x="1014962" y="1233772"/>
                      <a:pt x="1014962" y="626927"/>
                    </a:cubicBezTo>
                    <a:cubicBezTo>
                      <a:pt x="1014962" y="410197"/>
                      <a:pt x="960058" y="206290"/>
                      <a:pt x="863399" y="28357"/>
                    </a:cubicBezTo>
                    <a:lnTo>
                      <a:pt x="84617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1FBE6CC-5BCC-A111-5E53-5298A031AAA9}"/>
                </a:ext>
              </a:extLst>
            </p:cNvPr>
            <p:cNvGrpSpPr/>
            <p:nvPr/>
          </p:nvGrpSpPr>
          <p:grpSpPr>
            <a:xfrm>
              <a:off x="3323075" y="3019791"/>
              <a:ext cx="3245908" cy="540255"/>
              <a:chOff x="1396656" y="2910487"/>
              <a:chExt cx="3245908" cy="540255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4594E4B-5286-DA55-B992-A0DC1A0AC0DB}"/>
                  </a:ext>
                </a:extLst>
              </p:cNvPr>
              <p:cNvSpPr/>
              <p:nvPr/>
            </p:nvSpPr>
            <p:spPr>
              <a:xfrm>
                <a:off x="1676068" y="3351373"/>
                <a:ext cx="2743200" cy="69702"/>
              </a:xfrm>
              <a:prstGeom prst="roundRect">
                <a:avLst>
                  <a:gd name="adj" fmla="val 50000"/>
                </a:avLst>
              </a:prstGeom>
              <a:gradFill>
                <a:gsLst>
                  <a:gs pos="0">
                    <a:schemeClr val="bg2">
                      <a:lumMod val="75000"/>
                    </a:scheme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DB1CEA0-2971-9EC5-8F94-854210740E2D}"/>
                  </a:ext>
                </a:extLst>
              </p:cNvPr>
              <p:cNvSpPr/>
              <p:nvPr/>
            </p:nvSpPr>
            <p:spPr>
              <a:xfrm>
                <a:off x="1396656" y="2910487"/>
                <a:ext cx="3245908" cy="540255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FF47"/>
                    </a:solidFill>
                    <a:effectLst/>
                    <a:uLnTx/>
                    <a:uFillTx/>
                    <a:latin typeface="Bodoni MT Black" panose="02070A03080606020203" pitchFamily="18" charset="0"/>
                    <a:ea typeface="+mn-ea"/>
                    <a:cs typeface="+mn-cs"/>
                  </a:rPr>
                  <a:t>W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5D5D"/>
                    </a:solidFill>
                    <a:latin typeface="Bodoni MT Black" panose="02070A03080606020203" pitchFamily="18" charset="0"/>
                  </a:rPr>
                  <a:t>h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0E90C4"/>
                    </a:solidFill>
                    <a:latin typeface="Bodoni MT Black" panose="02070A03080606020203" pitchFamily="18" charset="0"/>
                  </a:rPr>
                  <a:t>i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92D050"/>
                    </a:solidFill>
                    <a:latin typeface="Bodoni MT Black" panose="02070A03080606020203" pitchFamily="18" charset="0"/>
                  </a:rPr>
                  <a:t>r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Bodoni MT Black" panose="02070A03080606020203" pitchFamily="18" charset="0"/>
                  </a:rPr>
                  <a:t>l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chemeClr val="accent2">
                        <a:lumMod val="60000"/>
                        <a:lumOff val="40000"/>
                      </a:schemeClr>
                    </a:solidFill>
                    <a:latin typeface="Bodoni MT Black" panose="02070A03080606020203" pitchFamily="18" charset="0"/>
                  </a:rPr>
                  <a:t>w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Bodoni MT Black" panose="02070A03080606020203" pitchFamily="18" charset="0"/>
                  </a:rPr>
                  <a:t>i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FF47"/>
                    </a:solidFill>
                    <a:latin typeface="Bodoni MT Black" panose="02070A03080606020203" pitchFamily="18" charset="0"/>
                  </a:rPr>
                  <a:t>n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5D5D"/>
                    </a:solidFill>
                    <a:latin typeface="Bodoni MT Black" panose="02070A03080606020203" pitchFamily="18" charset="0"/>
                  </a:rPr>
                  <a:t>d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Bodoni MT Black" panose="02070A03080606020203" pitchFamily="18" charset="0"/>
                  </a:rPr>
                  <a:t>i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chemeClr val="accent6">
                        <a:lumMod val="60000"/>
                        <a:lumOff val="40000"/>
                      </a:schemeClr>
                    </a:solidFill>
                    <a:latin typeface="Bodoni MT Black" panose="02070A03080606020203" pitchFamily="18" charset="0"/>
                  </a:rPr>
                  <a:t>n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rgbClr val="FFFF47"/>
                    </a:solidFill>
                    <a:latin typeface="Bodoni MT Black" panose="02070A03080606020203" pitchFamily="18" charset="0"/>
                  </a:rPr>
                  <a:t>g</a:t>
                </a:r>
                <a:r>
                  <a:rPr lang="en-US" sz="2800" dirty="0" err="1">
                    <a:ln w="3175">
                      <a:solidFill>
                        <a:sysClr val="windowText" lastClr="000000"/>
                      </a:solidFill>
                    </a:ln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Bodoni MT Black" panose="02070A03080606020203" pitchFamily="18" charset="0"/>
                  </a:rPr>
                  <a:t>s</a:t>
                </a:r>
                <a:endParaRPr kumimoji="0" lang="en-US" sz="2800" b="0" i="0" u="none" strike="noStrike" kern="1200" cap="none" spc="0" normalizeH="0" baseline="0" noProof="0" dirty="0">
                  <a:ln w="3175">
                    <a:solidFill>
                      <a:sysClr val="windowText" lastClr="000000"/>
                    </a:solidFill>
                  </a:ln>
                  <a:solidFill>
                    <a:schemeClr val="tx2">
                      <a:lumMod val="50000"/>
                      <a:lumOff val="50000"/>
                    </a:schemeClr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690FF75-F0E4-F1AB-320F-F7266815DFA8}"/>
              </a:ext>
            </a:extLst>
          </p:cNvPr>
          <p:cNvGrpSpPr/>
          <p:nvPr/>
        </p:nvGrpSpPr>
        <p:grpSpPr>
          <a:xfrm>
            <a:off x="7662601" y="3329757"/>
            <a:ext cx="3245908" cy="540255"/>
            <a:chOff x="1396656" y="2910487"/>
            <a:chExt cx="3245908" cy="54025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D69882D-4D2E-98A2-EAD9-70EAB87E7EAF}"/>
                </a:ext>
              </a:extLst>
            </p:cNvPr>
            <p:cNvSpPr/>
            <p:nvPr/>
          </p:nvSpPr>
          <p:spPr>
            <a:xfrm>
              <a:off x="1676068" y="3351373"/>
              <a:ext cx="2743200" cy="69702"/>
            </a:xfrm>
            <a:prstGeom prst="roundRect">
              <a:avLst>
                <a:gd name="adj" fmla="val 50000"/>
              </a:avLst>
            </a:pr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1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8BAB35-92E6-87E1-9675-804364B797E0}"/>
                </a:ext>
              </a:extLst>
            </p:cNvPr>
            <p:cNvSpPr/>
            <p:nvPr/>
          </p:nvSpPr>
          <p:spPr>
            <a:xfrm>
              <a:off x="1396656" y="2910487"/>
              <a:ext cx="3245908" cy="54025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800" b="0" i="0" u="none" strike="noStrike" kern="1200" cap="none" spc="0" normalizeH="0" baseline="0" noProof="0" dirty="0">
                  <a:ln w="3175">
                    <a:solidFill>
                      <a:sysClr val="windowText" lastClr="000000"/>
                    </a:solidFill>
                  </a:ln>
                  <a:solidFill>
                    <a:srgbClr val="FFFF47"/>
                  </a:solidFill>
                  <a:effectLst/>
                  <a:uLnTx/>
                  <a:uFillTx/>
                  <a:latin typeface="Bodoni MT Black" panose="02070A03080606020203" pitchFamily="18" charset="0"/>
                  <a:ea typeface="+mn-ea"/>
                  <a:cs typeface="+mn-cs"/>
                </a:rPr>
                <a:t>W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FF5D5D"/>
                  </a:solidFill>
                  <a:latin typeface="Bodoni MT Black" panose="02070A03080606020203" pitchFamily="18" charset="0"/>
                </a:rPr>
                <a:t>h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0E90C4"/>
                  </a:solidFill>
                  <a:latin typeface="Bodoni MT Black" panose="02070A03080606020203" pitchFamily="18" charset="0"/>
                </a:rPr>
                <a:t>i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92D050"/>
                  </a:solidFill>
                  <a:latin typeface="Bodoni MT Black" panose="02070A03080606020203" pitchFamily="18" charset="0"/>
                </a:rPr>
                <a:t>r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latin typeface="Bodoni MT Black" panose="02070A03080606020203" pitchFamily="18" charset="0"/>
                </a:rPr>
                <a:t>l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chemeClr val="accent2">
                      <a:lumMod val="60000"/>
                      <a:lumOff val="40000"/>
                    </a:schemeClr>
                  </a:solidFill>
                  <a:latin typeface="Bodoni MT Black" panose="02070A03080606020203" pitchFamily="18" charset="0"/>
                </a:rPr>
                <a:t>w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chemeClr val="tx2">
                      <a:lumMod val="50000"/>
                      <a:lumOff val="50000"/>
                    </a:schemeClr>
                  </a:solidFill>
                  <a:latin typeface="Bodoni MT Black" panose="02070A03080606020203" pitchFamily="18" charset="0"/>
                </a:rPr>
                <a:t>i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FFFF47"/>
                  </a:solidFill>
                  <a:latin typeface="Bodoni MT Black" panose="02070A03080606020203" pitchFamily="18" charset="0"/>
                </a:rPr>
                <a:t>n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FF5D5D"/>
                  </a:solidFill>
                  <a:latin typeface="Bodoni MT Black" panose="02070A03080606020203" pitchFamily="18" charset="0"/>
                </a:rPr>
                <a:t>d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chemeClr val="accent5">
                      <a:lumMod val="60000"/>
                      <a:lumOff val="40000"/>
                    </a:schemeClr>
                  </a:solidFill>
                  <a:latin typeface="Bodoni MT Black" panose="02070A03080606020203" pitchFamily="18" charset="0"/>
                </a:rPr>
                <a:t>i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chemeClr val="accent6">
                      <a:lumMod val="60000"/>
                      <a:lumOff val="40000"/>
                    </a:schemeClr>
                  </a:solidFill>
                  <a:latin typeface="Bodoni MT Black" panose="02070A03080606020203" pitchFamily="18" charset="0"/>
                </a:rPr>
                <a:t>n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rgbClr val="FFFF47"/>
                  </a:solidFill>
                  <a:latin typeface="Bodoni MT Black" panose="02070A03080606020203" pitchFamily="18" charset="0"/>
                </a:rPr>
                <a:t>g</a:t>
              </a:r>
              <a:r>
                <a:rPr lang="en-US" sz="2800" dirty="0" err="1">
                  <a:ln w="3175">
                    <a:solidFill>
                      <a:sysClr val="windowText" lastClr="000000"/>
                    </a:solidFill>
                  </a:ln>
                  <a:solidFill>
                    <a:schemeClr val="tx2">
                      <a:lumMod val="50000"/>
                      <a:lumOff val="50000"/>
                    </a:schemeClr>
                  </a:solidFill>
                  <a:latin typeface="Bodoni MT Black" panose="02070A03080606020203" pitchFamily="18" charset="0"/>
                </a:rPr>
                <a:t>s</a:t>
              </a:r>
              <a:endParaRPr kumimoji="0" lang="en-US" sz="2800" b="0" i="0" u="none" strike="noStrike" kern="1200" cap="none" spc="0" normalizeH="0" baseline="0" noProof="0" dirty="0">
                <a:ln w="3175">
                  <a:solidFill>
                    <a:sysClr val="windowText" lastClr="000000"/>
                  </a:solidFill>
                </a:ln>
                <a:solidFill>
                  <a:schemeClr val="tx2">
                    <a:lumMod val="50000"/>
                    <a:lumOff val="50000"/>
                  </a:schemeClr>
                </a:solidFill>
                <a:effectLst/>
                <a:uLnTx/>
                <a:uFillTx/>
                <a:latin typeface="Bodoni MT Black" panose="02070A03080606020203" pitchFamily="18" charset="0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081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84</TotalTime>
  <Words>6</Words>
  <Application>Microsoft Office PowerPoint</Application>
  <PresentationFormat>Custom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Bodoni MT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hellotuners1@outlook.com</dc:creator>
  <cp:lastModifiedBy>hellotuners1@outlook.com</cp:lastModifiedBy>
  <cp:revision>4</cp:revision>
  <dcterms:created xsi:type="dcterms:W3CDTF">2025-10-22T21:44:17Z</dcterms:created>
  <dcterms:modified xsi:type="dcterms:W3CDTF">2025-10-26T14:12:27Z</dcterms:modified>
</cp:coreProperties>
</file>