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80" r:id="rId4"/>
    <p:sldId id="259" r:id="rId5"/>
    <p:sldId id="257" r:id="rId6"/>
    <p:sldId id="281" r:id="rId7"/>
    <p:sldId id="282" r:id="rId8"/>
    <p:sldId id="260" r:id="rId9"/>
    <p:sldId id="262" r:id="rId10"/>
    <p:sldId id="283" r:id="rId11"/>
    <p:sldId id="272" r:id="rId12"/>
    <p:sldId id="264" r:id="rId13"/>
    <p:sldId id="266" r:id="rId14"/>
    <p:sldId id="267" r:id="rId15"/>
    <p:sldId id="269" r:id="rId16"/>
    <p:sldId id="270" r:id="rId17"/>
    <p:sldId id="273" r:id="rId18"/>
    <p:sldId id="279" r:id="rId19"/>
    <p:sldId id="276" r:id="rId20"/>
    <p:sldId id="274" r:id="rId21"/>
    <p:sldId id="275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DACCE2"/>
    <a:srgbClr val="BFA8CC"/>
    <a:srgbClr val="B195C0"/>
    <a:srgbClr val="FBD9E4"/>
    <a:srgbClr val="F7BBCF"/>
    <a:srgbClr val="F18BAD"/>
    <a:srgbClr val="73A97C"/>
    <a:srgbClr val="A6CAEC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CC28-2407-56F5-2FFC-72E89B7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CEAC-CCBD-4532-2C61-0833E9C6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725-1518-999B-3CA0-4F75E82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1AD2-802E-2297-DCFB-42904B98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DF1B-F0DD-FEAE-2209-FD25127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759-BD3D-8186-6490-5F9F7686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E8238-A9B2-5C31-C1B2-30760F5B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A0E5-1F2B-5019-8BC9-FEB65C7E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8FA0-70B2-6A8F-0A2A-BBC5CA7B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E585-DC2E-8F18-0C29-7B683610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E3ED-58FE-AFCC-06F2-17BA2404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9470-83E6-9396-31A0-E94D8C3B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6E5E-5AFC-4E36-9C05-624C267E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5B61-9256-DFA4-1520-64CDE8B8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3BA-4A62-28DD-4340-605F88EF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196C-E8EB-1751-1720-BE13447F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5D52-F0E7-280C-5758-9DC7D0EF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4249-E853-C48A-4E5C-2EF4127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355-43FF-032A-E209-91A0F21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ADCE-F77E-2D72-09FF-CF9CDF8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9F5-8172-FC14-10B0-50A556BD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001C-BFD3-EF93-73CE-7ADFA479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5AC8-DF17-FF06-8C27-5546BE1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65CD-258B-967C-EBB8-9C8D212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0ED1-1863-1F2D-AA38-B8BB4BD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8F1D-5291-9A43-FA0D-129FF3E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F7A2-E847-F896-A88F-7A2641D18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8C8E-5684-82AC-C831-9B4E6B85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DBB5-3D62-01EC-3194-16E06CA3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8BBB-97EB-B77A-EA37-39C75A3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3F7F-3CA7-2C98-FE94-9194BAE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22D-05E7-B223-4E20-ABFFA4E1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D604-2C8D-2206-9DC6-2F6B7A28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25318-A878-DEE9-64C0-962E822B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F1627-7E84-8AD3-2484-75D0D8DF0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D2BF2-4581-7C19-908F-84A4E8FA6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62A34-7973-43F9-D666-0705CC40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A46A-99AD-0E6C-1056-2F0740E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9CBD-4353-F2C7-76FC-7F80C070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FF95-7AEB-F041-82BC-81DF6EBA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F4A23-F709-429E-0E5B-A944AC7A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5D074-5AB7-CCDF-C6D0-BD86F2D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8D8CE-0132-5B0C-525F-63480C4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82D0-CA09-10CD-66EB-E5C50708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5A71E-1C62-A76E-F763-7B1A4EC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F1DB-44AD-D07E-70F9-932215F2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A568-21CD-3411-D6E1-5FB5674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48F7-718E-DC1A-1D20-D344CC60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A549-FE8D-8E2A-EC8F-C58C93F6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4FEC-5504-EC34-1E10-6583D926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16D1-F7AC-5E5F-6468-D498A16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08B7-0FD4-D677-D92F-A6268CE6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7E5-8EF4-6F0B-CF4D-FDCE6505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FF73F-F79D-EFCF-7F98-0F5B62E32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033B9-4843-38ED-902F-A54F0832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6191-B270-FB2B-3D02-205D5AD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A19E-65CC-E384-157E-9E0A3128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E4B5-7B69-9A71-54A3-EDFA650C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8E323-88FB-D82C-E714-B704C1B0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3E88-B996-D381-3726-593EA246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16E5-1DA3-8F44-9383-7CAE32E4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199D2-D08A-408E-AEED-E4162F75E45C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FF41-78E0-F58E-27DF-1BB646AE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1892-AE08-22C0-2B6F-00D791A68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5B33D5-6F35-4C23-8F94-E8D1A814039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DC05DA1-D33A-0F16-AB47-6E1A5DA81FF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7DB6C95-A459-B63A-EFA0-0473E5D4A86D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E895381E-4A2B-00E0-BEFE-1ED0012534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B120D26-19D5-562B-4523-A963031CE025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solidFill>
                    <a:schemeClr val="accent1">
                      <a:shade val="15000"/>
                    </a:schemeClr>
                  </a:solidFill>
                  <a:round/>
                </a:ln>
                <a:solidFill>
                  <a:srgbClr val="54895D"/>
                </a:solidFill>
              </a:rPr>
              <a:t>Save a Soul</a:t>
            </a:r>
          </a:p>
        </p:txBody>
      </p:sp>
    </p:spTree>
    <p:extLst>
      <p:ext uri="{BB962C8B-B14F-4D97-AF65-F5344CB8AC3E}">
        <p14:creationId xmlns:p14="http://schemas.microsoft.com/office/powerpoint/2010/main" val="330749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D934DA-5B51-7278-DE2E-3A489EA17FC8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D3A357-AEDA-E535-F0CE-376A4EA45EEF}"/>
              </a:ext>
            </a:extLst>
          </p:cNvPr>
          <p:cNvGrpSpPr/>
          <p:nvPr/>
        </p:nvGrpSpPr>
        <p:grpSpPr>
          <a:xfrm>
            <a:off x="4074939" y="167914"/>
            <a:ext cx="4042122" cy="4848914"/>
            <a:chOff x="4236922" y="2515230"/>
            <a:chExt cx="1405625" cy="16861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F01D4F5-A99D-260B-5ACF-AEFCA527D900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906BC36-2C32-0132-A41A-E8BE7B4D20D3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02AE15-C49F-B3B5-AF7A-3464C0E36C7E}"/>
              </a:ext>
            </a:extLst>
          </p:cNvPr>
          <p:cNvGrpSpPr/>
          <p:nvPr/>
        </p:nvGrpSpPr>
        <p:grpSpPr>
          <a:xfrm>
            <a:off x="3200399" y="4780223"/>
            <a:ext cx="6229351" cy="1408273"/>
            <a:chOff x="3001258" y="3467819"/>
            <a:chExt cx="4083763" cy="54972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8D9617-3F9E-02A7-9842-D5CD8DC57029}"/>
                </a:ext>
              </a:extLst>
            </p:cNvPr>
            <p:cNvSpPr/>
            <p:nvPr/>
          </p:nvSpPr>
          <p:spPr>
            <a:xfrm>
              <a:off x="3091175" y="3938868"/>
              <a:ext cx="3951384" cy="7867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E8E8">
                    <a:lumMod val="75000"/>
                  </a:srgb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164062-EB8E-B511-81A4-693BBD717779}"/>
                </a:ext>
              </a:extLst>
            </p:cNvPr>
            <p:cNvSpPr/>
            <p:nvPr/>
          </p:nvSpPr>
          <p:spPr>
            <a:xfrm>
              <a:off x="3001258" y="3477285"/>
              <a:ext cx="4083763" cy="54025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ave</a:t>
              </a: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a So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ul</a:t>
              </a:r>
              <a:endParaRPr kumimoji="0" lang="en-US" sz="8000" b="0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9168D1-A740-F93F-C29A-F1FBA7728288}"/>
                </a:ext>
              </a:extLst>
            </p:cNvPr>
            <p:cNvSpPr/>
            <p:nvPr/>
          </p:nvSpPr>
          <p:spPr>
            <a:xfrm>
              <a:off x="3001258" y="3467819"/>
              <a:ext cx="4083763" cy="54025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0E90C4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e</a:t>
              </a: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</a:t>
              </a: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A02B9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 </a:t>
              </a: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o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A02B9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u</a:t>
              </a:r>
              <a:r>
                <a:rPr kumimoji="0" lang="en-US" sz="8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4EA72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l</a:t>
              </a:r>
              <a:endParaRPr kumimoji="0" lang="en-US" sz="8000" b="0" i="0" u="none" strike="noStrike" kern="0" cap="none" spc="0" normalizeH="0" baseline="0" noProof="0" dirty="0">
                <a:ln w="3175"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29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D934DA-5B51-7278-DE2E-3A489EA17FC8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BD9E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875C2-D819-5EBA-5632-DF246674FB71}"/>
              </a:ext>
            </a:extLst>
          </p:cNvPr>
          <p:cNvSpPr txBox="1"/>
          <p:nvPr/>
        </p:nvSpPr>
        <p:spPr>
          <a:xfrm>
            <a:off x="4044286" y="4145105"/>
            <a:ext cx="4289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18BA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inspires you to give?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C90BD-E6D4-C52B-E048-16919ED56E80}"/>
              </a:ext>
            </a:extLst>
          </p:cNvPr>
          <p:cNvGrpSpPr/>
          <p:nvPr/>
        </p:nvGrpSpPr>
        <p:grpSpPr>
          <a:xfrm>
            <a:off x="4439590" y="144632"/>
            <a:ext cx="3499338" cy="4197793"/>
            <a:chOff x="4236922" y="2515230"/>
            <a:chExt cx="1405625" cy="168618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C3167F-1685-59DA-76E2-3447445215BA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0546744-8BF2-39FF-0CD2-9728CA0EAE5A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rgbClr val="F18BA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92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ED9B03-FB2C-877D-6A5F-966FA7929414}"/>
              </a:ext>
            </a:extLst>
          </p:cNvPr>
          <p:cNvSpPr/>
          <p:nvPr/>
        </p:nvSpPr>
        <p:spPr>
          <a:xfrm>
            <a:off x="4526322" y="597672"/>
            <a:ext cx="3131778" cy="1751048"/>
          </a:xfrm>
          <a:custGeom>
            <a:avLst/>
            <a:gdLst>
              <a:gd name="connsiteX0" fmla="*/ 1599609 w 3112790"/>
              <a:gd name="connsiteY0" fmla="*/ 0 h 1751048"/>
              <a:gd name="connsiteX1" fmla="*/ 3111154 w 3112790"/>
              <a:gd name="connsiteY1" fmla="*/ 1433284 h 1751048"/>
              <a:gd name="connsiteX2" fmla="*/ 3112790 w 3112790"/>
              <a:gd name="connsiteY2" fmla="*/ 1523221 h 1751048"/>
              <a:gd name="connsiteX3" fmla="*/ 2926774 w 3112790"/>
              <a:gd name="connsiteY3" fmla="*/ 1454874 h 1751048"/>
              <a:gd name="connsiteX4" fmla="*/ 2407952 w 3112790"/>
              <a:gd name="connsiteY4" fmla="*/ 1335242 h 1751048"/>
              <a:gd name="connsiteX5" fmla="*/ 2384160 w 3112790"/>
              <a:gd name="connsiteY5" fmla="*/ 1332386 h 1751048"/>
              <a:gd name="connsiteX6" fmla="*/ 2383536 w 3112790"/>
              <a:gd name="connsiteY6" fmla="*/ 1320501 h 1751048"/>
              <a:gd name="connsiteX7" fmla="*/ 1560412 w 3112790"/>
              <a:gd name="connsiteY7" fmla="*/ 939222 h 1751048"/>
              <a:gd name="connsiteX8" fmla="*/ 727603 w 3112790"/>
              <a:gd name="connsiteY8" fmla="*/ 1371138 h 1751048"/>
              <a:gd name="connsiteX9" fmla="*/ 732897 w 3112790"/>
              <a:gd name="connsiteY9" fmla="*/ 1419626 h 1751048"/>
              <a:gd name="connsiteX10" fmla="*/ 677564 w 3112790"/>
              <a:gd name="connsiteY10" fmla="*/ 1433867 h 1751048"/>
              <a:gd name="connsiteX11" fmla="*/ 64607 w 3112790"/>
              <a:gd name="connsiteY11" fmla="*/ 1707139 h 1751048"/>
              <a:gd name="connsiteX12" fmla="*/ 2224 w 3112790"/>
              <a:gd name="connsiteY12" fmla="*/ 1751048 h 1751048"/>
              <a:gd name="connsiteX13" fmla="*/ 449 w 3112790"/>
              <a:gd name="connsiteY13" fmla="*/ 1721035 h 1751048"/>
              <a:gd name="connsiteX14" fmla="*/ 1599609 w 3112790"/>
              <a:gd name="connsiteY14" fmla="*/ 0 h 175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2790" h="1751048">
                <a:moveTo>
                  <a:pt x="1599609" y="0"/>
                </a:moveTo>
                <a:cubicBezTo>
                  <a:pt x="2619720" y="42223"/>
                  <a:pt x="3068867" y="695888"/>
                  <a:pt x="3111154" y="1433284"/>
                </a:cubicBezTo>
                <a:lnTo>
                  <a:pt x="3112790" y="1523221"/>
                </a:lnTo>
                <a:lnTo>
                  <a:pt x="2926774" y="1454874"/>
                </a:lnTo>
                <a:cubicBezTo>
                  <a:pt x="2770611" y="1405083"/>
                  <a:pt x="2597917" y="1364693"/>
                  <a:pt x="2407952" y="1335242"/>
                </a:cubicBezTo>
                <a:lnTo>
                  <a:pt x="2384160" y="1332386"/>
                </a:lnTo>
                <a:lnTo>
                  <a:pt x="2383536" y="1320501"/>
                </a:lnTo>
                <a:cubicBezTo>
                  <a:pt x="2353914" y="1113409"/>
                  <a:pt x="2133896" y="956083"/>
                  <a:pt x="1560412" y="939222"/>
                </a:cubicBezTo>
                <a:cubicBezTo>
                  <a:pt x="924122" y="951220"/>
                  <a:pt x="720029" y="1135432"/>
                  <a:pt x="727603" y="1371138"/>
                </a:cubicBezTo>
                <a:lnTo>
                  <a:pt x="732897" y="1419626"/>
                </a:lnTo>
                <a:lnTo>
                  <a:pt x="677564" y="1433867"/>
                </a:lnTo>
                <a:cubicBezTo>
                  <a:pt x="442332" y="1504642"/>
                  <a:pt x="238185" y="1597510"/>
                  <a:pt x="64607" y="1707139"/>
                </a:cubicBezTo>
                <a:lnTo>
                  <a:pt x="2224" y="1751048"/>
                </a:lnTo>
                <a:lnTo>
                  <a:pt x="449" y="1721035"/>
                </a:lnTo>
                <a:cubicBezTo>
                  <a:pt x="-17421" y="856085"/>
                  <a:pt x="498720" y="12655"/>
                  <a:pt x="1599609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34555-CEC0-FD39-57D9-137458ED5D1E}"/>
              </a:ext>
            </a:extLst>
          </p:cNvPr>
          <p:cNvSpPr/>
          <p:nvPr/>
        </p:nvSpPr>
        <p:spPr>
          <a:xfrm>
            <a:off x="4481872" y="977266"/>
            <a:ext cx="4156438" cy="5503908"/>
          </a:xfrm>
          <a:custGeom>
            <a:avLst/>
            <a:gdLst>
              <a:gd name="connsiteX0" fmla="*/ 0 w 906780"/>
              <a:gd name="connsiteY0" fmla="*/ 0 h 1234440"/>
              <a:gd name="connsiteX1" fmla="*/ 906780 w 906780"/>
              <a:gd name="connsiteY1" fmla="*/ 0 h 1234440"/>
              <a:gd name="connsiteX2" fmla="*/ 906780 w 906780"/>
              <a:gd name="connsiteY2" fmla="*/ 1234440 h 1234440"/>
              <a:gd name="connsiteX3" fmla="*/ 0 w 906780"/>
              <a:gd name="connsiteY3" fmla="*/ 1234440 h 1234440"/>
              <a:gd name="connsiteX4" fmla="*/ 0 w 906780"/>
              <a:gd name="connsiteY4" fmla="*/ 0 h 1234440"/>
              <a:gd name="connsiteX0" fmla="*/ 190500 w 906780"/>
              <a:gd name="connsiteY0" fmla="*/ 0 h 2310765"/>
              <a:gd name="connsiteX1" fmla="*/ 906780 w 906780"/>
              <a:gd name="connsiteY1" fmla="*/ 1076325 h 2310765"/>
              <a:gd name="connsiteX2" fmla="*/ 906780 w 906780"/>
              <a:gd name="connsiteY2" fmla="*/ 2310765 h 2310765"/>
              <a:gd name="connsiteX3" fmla="*/ 0 w 906780"/>
              <a:gd name="connsiteY3" fmla="*/ 2310765 h 2310765"/>
              <a:gd name="connsiteX4" fmla="*/ 190500 w 906780"/>
              <a:gd name="connsiteY4" fmla="*/ 0 h 2310765"/>
              <a:gd name="connsiteX0" fmla="*/ 190500 w 1640205"/>
              <a:gd name="connsiteY0" fmla="*/ 0 h 2705100"/>
              <a:gd name="connsiteX1" fmla="*/ 1640205 w 1640205"/>
              <a:gd name="connsiteY1" fmla="*/ 2705100 h 2705100"/>
              <a:gd name="connsiteX2" fmla="*/ 906780 w 1640205"/>
              <a:gd name="connsiteY2" fmla="*/ 2310765 h 2705100"/>
              <a:gd name="connsiteX3" fmla="*/ 0 w 1640205"/>
              <a:gd name="connsiteY3" fmla="*/ 2310765 h 2705100"/>
              <a:gd name="connsiteX4" fmla="*/ 190500 w 1640205"/>
              <a:gd name="connsiteY4" fmla="*/ 0 h 2705100"/>
              <a:gd name="connsiteX0" fmla="*/ 190500 w 3173730"/>
              <a:gd name="connsiteY0" fmla="*/ 0 h 3920490"/>
              <a:gd name="connsiteX1" fmla="*/ 1640205 w 3173730"/>
              <a:gd name="connsiteY1" fmla="*/ 2705100 h 3920490"/>
              <a:gd name="connsiteX2" fmla="*/ 3173730 w 3173730"/>
              <a:gd name="connsiteY2" fmla="*/ 3920490 h 3920490"/>
              <a:gd name="connsiteX3" fmla="*/ 0 w 3173730"/>
              <a:gd name="connsiteY3" fmla="*/ 2310765 h 3920490"/>
              <a:gd name="connsiteX4" fmla="*/ 190500 w 3173730"/>
              <a:gd name="connsiteY4" fmla="*/ 0 h 3920490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10775"/>
              <a:gd name="connsiteX1" fmla="*/ 1640205 w 3754302"/>
              <a:gd name="connsiteY1" fmla="*/ 2705100 h 4210775"/>
              <a:gd name="connsiteX2" fmla="*/ 3754302 w 3754302"/>
              <a:gd name="connsiteY2" fmla="*/ 4210775 h 4210775"/>
              <a:gd name="connsiteX3" fmla="*/ 0 w 3754302"/>
              <a:gd name="connsiteY3" fmla="*/ 2310765 h 4210775"/>
              <a:gd name="connsiteX4" fmla="*/ 190500 w 3754302"/>
              <a:gd name="connsiteY4" fmla="*/ 0 h 4210775"/>
              <a:gd name="connsiteX0" fmla="*/ 190500 w 3754302"/>
              <a:gd name="connsiteY0" fmla="*/ 0 h 4613803"/>
              <a:gd name="connsiteX1" fmla="*/ 1640205 w 3754302"/>
              <a:gd name="connsiteY1" fmla="*/ 2705100 h 4613803"/>
              <a:gd name="connsiteX2" fmla="*/ 3754302 w 3754302"/>
              <a:gd name="connsiteY2" fmla="*/ 4210775 h 4613803"/>
              <a:gd name="connsiteX3" fmla="*/ 2994659 w 3754302"/>
              <a:gd name="connsiteY3" fmla="*/ 4560842 h 4613803"/>
              <a:gd name="connsiteX4" fmla="*/ 0 w 3754302"/>
              <a:gd name="connsiteY4" fmla="*/ 2310765 h 4613803"/>
              <a:gd name="connsiteX5" fmla="*/ 190500 w 3754302"/>
              <a:gd name="connsiteY5" fmla="*/ 0 h 4613803"/>
              <a:gd name="connsiteX0" fmla="*/ 0 w 3563802"/>
              <a:gd name="connsiteY0" fmla="*/ 0 h 5503908"/>
              <a:gd name="connsiteX1" fmla="*/ 1449705 w 3563802"/>
              <a:gd name="connsiteY1" fmla="*/ 2705100 h 5503908"/>
              <a:gd name="connsiteX2" fmla="*/ 3563802 w 3563802"/>
              <a:gd name="connsiteY2" fmla="*/ 4210775 h 5503908"/>
              <a:gd name="connsiteX3" fmla="*/ 2804159 w 3563802"/>
              <a:gd name="connsiteY3" fmla="*/ 4560842 h 5503908"/>
              <a:gd name="connsiteX4" fmla="*/ 2639785 w 3563802"/>
              <a:gd name="connsiteY4" fmla="*/ 5503908 h 5503908"/>
              <a:gd name="connsiteX5" fmla="*/ 0 w 356380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2636 w 4156438"/>
              <a:gd name="connsiteY0" fmla="*/ 0 h 5503908"/>
              <a:gd name="connsiteX1" fmla="*/ 2042341 w 4156438"/>
              <a:gd name="connsiteY1" fmla="*/ 2705100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0 h 5503908"/>
              <a:gd name="connsiteX1" fmla="*/ 2085883 w 4156438"/>
              <a:gd name="connsiteY1" fmla="*/ 2661557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438" h="5503908">
                <a:moveTo>
                  <a:pt x="592636" y="0"/>
                </a:moveTo>
                <a:cubicBezTo>
                  <a:pt x="843642" y="1932214"/>
                  <a:pt x="1980019" y="2427514"/>
                  <a:pt x="2085883" y="2661557"/>
                </a:cubicBezTo>
                <a:cubicBezTo>
                  <a:pt x="2776068" y="3303753"/>
                  <a:pt x="3451739" y="3684693"/>
                  <a:pt x="4156438" y="4210775"/>
                </a:cubicBezTo>
                <a:cubicBezTo>
                  <a:pt x="3999986" y="4371006"/>
                  <a:pt x="3712904" y="4487696"/>
                  <a:pt x="3396795" y="4560842"/>
                </a:cubicBezTo>
                <a:lnTo>
                  <a:pt x="3232421" y="5503908"/>
                </a:lnTo>
                <a:cubicBezTo>
                  <a:pt x="2410550" y="4801386"/>
                  <a:pt x="-1459321" y="2037836"/>
                  <a:pt x="592636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6222399-539C-D451-9B24-8DF32B1CD1AB}"/>
              </a:ext>
            </a:extLst>
          </p:cNvPr>
          <p:cNvSpPr/>
          <p:nvPr/>
        </p:nvSpPr>
        <p:spPr>
          <a:xfrm flipH="1">
            <a:off x="3603807" y="977266"/>
            <a:ext cx="4156438" cy="5503908"/>
          </a:xfrm>
          <a:custGeom>
            <a:avLst/>
            <a:gdLst>
              <a:gd name="connsiteX0" fmla="*/ 0 w 906780"/>
              <a:gd name="connsiteY0" fmla="*/ 0 h 1234440"/>
              <a:gd name="connsiteX1" fmla="*/ 906780 w 906780"/>
              <a:gd name="connsiteY1" fmla="*/ 0 h 1234440"/>
              <a:gd name="connsiteX2" fmla="*/ 906780 w 906780"/>
              <a:gd name="connsiteY2" fmla="*/ 1234440 h 1234440"/>
              <a:gd name="connsiteX3" fmla="*/ 0 w 906780"/>
              <a:gd name="connsiteY3" fmla="*/ 1234440 h 1234440"/>
              <a:gd name="connsiteX4" fmla="*/ 0 w 906780"/>
              <a:gd name="connsiteY4" fmla="*/ 0 h 1234440"/>
              <a:gd name="connsiteX0" fmla="*/ 190500 w 906780"/>
              <a:gd name="connsiteY0" fmla="*/ 0 h 2310765"/>
              <a:gd name="connsiteX1" fmla="*/ 906780 w 906780"/>
              <a:gd name="connsiteY1" fmla="*/ 1076325 h 2310765"/>
              <a:gd name="connsiteX2" fmla="*/ 906780 w 906780"/>
              <a:gd name="connsiteY2" fmla="*/ 2310765 h 2310765"/>
              <a:gd name="connsiteX3" fmla="*/ 0 w 906780"/>
              <a:gd name="connsiteY3" fmla="*/ 2310765 h 2310765"/>
              <a:gd name="connsiteX4" fmla="*/ 190500 w 906780"/>
              <a:gd name="connsiteY4" fmla="*/ 0 h 2310765"/>
              <a:gd name="connsiteX0" fmla="*/ 190500 w 1640205"/>
              <a:gd name="connsiteY0" fmla="*/ 0 h 2705100"/>
              <a:gd name="connsiteX1" fmla="*/ 1640205 w 1640205"/>
              <a:gd name="connsiteY1" fmla="*/ 2705100 h 2705100"/>
              <a:gd name="connsiteX2" fmla="*/ 906780 w 1640205"/>
              <a:gd name="connsiteY2" fmla="*/ 2310765 h 2705100"/>
              <a:gd name="connsiteX3" fmla="*/ 0 w 1640205"/>
              <a:gd name="connsiteY3" fmla="*/ 2310765 h 2705100"/>
              <a:gd name="connsiteX4" fmla="*/ 190500 w 1640205"/>
              <a:gd name="connsiteY4" fmla="*/ 0 h 2705100"/>
              <a:gd name="connsiteX0" fmla="*/ 190500 w 3173730"/>
              <a:gd name="connsiteY0" fmla="*/ 0 h 3920490"/>
              <a:gd name="connsiteX1" fmla="*/ 1640205 w 3173730"/>
              <a:gd name="connsiteY1" fmla="*/ 2705100 h 3920490"/>
              <a:gd name="connsiteX2" fmla="*/ 3173730 w 3173730"/>
              <a:gd name="connsiteY2" fmla="*/ 3920490 h 3920490"/>
              <a:gd name="connsiteX3" fmla="*/ 0 w 3173730"/>
              <a:gd name="connsiteY3" fmla="*/ 2310765 h 3920490"/>
              <a:gd name="connsiteX4" fmla="*/ 190500 w 3173730"/>
              <a:gd name="connsiteY4" fmla="*/ 0 h 3920490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10775"/>
              <a:gd name="connsiteX1" fmla="*/ 1640205 w 3754302"/>
              <a:gd name="connsiteY1" fmla="*/ 2705100 h 4210775"/>
              <a:gd name="connsiteX2" fmla="*/ 3754302 w 3754302"/>
              <a:gd name="connsiteY2" fmla="*/ 4210775 h 4210775"/>
              <a:gd name="connsiteX3" fmla="*/ 0 w 3754302"/>
              <a:gd name="connsiteY3" fmla="*/ 2310765 h 4210775"/>
              <a:gd name="connsiteX4" fmla="*/ 190500 w 3754302"/>
              <a:gd name="connsiteY4" fmla="*/ 0 h 4210775"/>
              <a:gd name="connsiteX0" fmla="*/ 190500 w 3754302"/>
              <a:gd name="connsiteY0" fmla="*/ 0 h 4613803"/>
              <a:gd name="connsiteX1" fmla="*/ 1640205 w 3754302"/>
              <a:gd name="connsiteY1" fmla="*/ 2705100 h 4613803"/>
              <a:gd name="connsiteX2" fmla="*/ 3754302 w 3754302"/>
              <a:gd name="connsiteY2" fmla="*/ 4210775 h 4613803"/>
              <a:gd name="connsiteX3" fmla="*/ 2994659 w 3754302"/>
              <a:gd name="connsiteY3" fmla="*/ 4560842 h 4613803"/>
              <a:gd name="connsiteX4" fmla="*/ 0 w 3754302"/>
              <a:gd name="connsiteY4" fmla="*/ 2310765 h 4613803"/>
              <a:gd name="connsiteX5" fmla="*/ 190500 w 3754302"/>
              <a:gd name="connsiteY5" fmla="*/ 0 h 4613803"/>
              <a:gd name="connsiteX0" fmla="*/ 0 w 3563802"/>
              <a:gd name="connsiteY0" fmla="*/ 0 h 5503908"/>
              <a:gd name="connsiteX1" fmla="*/ 1449705 w 3563802"/>
              <a:gd name="connsiteY1" fmla="*/ 2705100 h 5503908"/>
              <a:gd name="connsiteX2" fmla="*/ 3563802 w 3563802"/>
              <a:gd name="connsiteY2" fmla="*/ 4210775 h 5503908"/>
              <a:gd name="connsiteX3" fmla="*/ 2804159 w 3563802"/>
              <a:gd name="connsiteY3" fmla="*/ 4560842 h 5503908"/>
              <a:gd name="connsiteX4" fmla="*/ 2639785 w 3563802"/>
              <a:gd name="connsiteY4" fmla="*/ 5503908 h 5503908"/>
              <a:gd name="connsiteX5" fmla="*/ 0 w 356380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2636 w 4156438"/>
              <a:gd name="connsiteY0" fmla="*/ 0 h 5503908"/>
              <a:gd name="connsiteX1" fmla="*/ 2042341 w 4156438"/>
              <a:gd name="connsiteY1" fmla="*/ 2705100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0 h 5503908"/>
              <a:gd name="connsiteX1" fmla="*/ 2085883 w 4156438"/>
              <a:gd name="connsiteY1" fmla="*/ 2661557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9125 h 5513033"/>
              <a:gd name="connsiteX1" fmla="*/ 4156438 w 4156438"/>
              <a:gd name="connsiteY1" fmla="*/ 4219900 h 5513033"/>
              <a:gd name="connsiteX2" fmla="*/ 3396795 w 4156438"/>
              <a:gd name="connsiteY2" fmla="*/ 4569967 h 5513033"/>
              <a:gd name="connsiteX3" fmla="*/ 3232421 w 4156438"/>
              <a:gd name="connsiteY3" fmla="*/ 5513033 h 5513033"/>
              <a:gd name="connsiteX4" fmla="*/ 592636 w 4156438"/>
              <a:gd name="connsiteY4" fmla="*/ 9125 h 5513033"/>
              <a:gd name="connsiteX0" fmla="*/ 592636 w 4156438"/>
              <a:gd name="connsiteY0" fmla="*/ 0 h 5503908"/>
              <a:gd name="connsiteX1" fmla="*/ 4156438 w 4156438"/>
              <a:gd name="connsiteY1" fmla="*/ 4210775 h 5503908"/>
              <a:gd name="connsiteX2" fmla="*/ 3396795 w 4156438"/>
              <a:gd name="connsiteY2" fmla="*/ 4560842 h 5503908"/>
              <a:gd name="connsiteX3" fmla="*/ 3232421 w 4156438"/>
              <a:gd name="connsiteY3" fmla="*/ 5503908 h 5503908"/>
              <a:gd name="connsiteX4" fmla="*/ 592636 w 4156438"/>
              <a:gd name="connsiteY4" fmla="*/ 0 h 550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438" h="5503908">
                <a:moveTo>
                  <a:pt x="592636" y="0"/>
                </a:moveTo>
                <a:cubicBezTo>
                  <a:pt x="670439" y="2311778"/>
                  <a:pt x="3689078" y="3450635"/>
                  <a:pt x="4156438" y="4210775"/>
                </a:cubicBezTo>
                <a:cubicBezTo>
                  <a:pt x="3999986" y="4371006"/>
                  <a:pt x="3712904" y="4487696"/>
                  <a:pt x="3396795" y="4560842"/>
                </a:cubicBezTo>
                <a:lnTo>
                  <a:pt x="3232421" y="5503908"/>
                </a:lnTo>
                <a:cubicBezTo>
                  <a:pt x="2410550" y="4801386"/>
                  <a:pt x="-1459321" y="2037836"/>
                  <a:pt x="592636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F6067E-B6B9-8EF7-730E-D2A1C02726AE}"/>
              </a:ext>
            </a:extLst>
          </p:cNvPr>
          <p:cNvGrpSpPr/>
          <p:nvPr/>
        </p:nvGrpSpPr>
        <p:grpSpPr>
          <a:xfrm>
            <a:off x="7162982" y="597672"/>
            <a:ext cx="5073468" cy="6000926"/>
            <a:chOff x="7162982" y="597672"/>
            <a:chExt cx="5073468" cy="600092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D749DAD-103E-8E40-F6C3-E8FAFB80A86A}"/>
                </a:ext>
              </a:extLst>
            </p:cNvPr>
            <p:cNvSpPr/>
            <p:nvPr/>
          </p:nvSpPr>
          <p:spPr>
            <a:xfrm>
              <a:off x="8080012" y="625379"/>
              <a:ext cx="3131778" cy="1974078"/>
            </a:xfrm>
            <a:custGeom>
              <a:avLst/>
              <a:gdLst>
                <a:gd name="connsiteX0" fmla="*/ 1599609 w 3112790"/>
                <a:gd name="connsiteY0" fmla="*/ 0 h 1751048"/>
                <a:gd name="connsiteX1" fmla="*/ 3111154 w 3112790"/>
                <a:gd name="connsiteY1" fmla="*/ 1433284 h 1751048"/>
                <a:gd name="connsiteX2" fmla="*/ 3112790 w 3112790"/>
                <a:gd name="connsiteY2" fmla="*/ 1523221 h 1751048"/>
                <a:gd name="connsiteX3" fmla="*/ 2926774 w 3112790"/>
                <a:gd name="connsiteY3" fmla="*/ 1454874 h 1751048"/>
                <a:gd name="connsiteX4" fmla="*/ 2407952 w 3112790"/>
                <a:gd name="connsiteY4" fmla="*/ 1335242 h 1751048"/>
                <a:gd name="connsiteX5" fmla="*/ 2384160 w 3112790"/>
                <a:gd name="connsiteY5" fmla="*/ 1332386 h 1751048"/>
                <a:gd name="connsiteX6" fmla="*/ 2383536 w 3112790"/>
                <a:gd name="connsiteY6" fmla="*/ 1320501 h 1751048"/>
                <a:gd name="connsiteX7" fmla="*/ 1560412 w 3112790"/>
                <a:gd name="connsiteY7" fmla="*/ 939222 h 1751048"/>
                <a:gd name="connsiteX8" fmla="*/ 727603 w 3112790"/>
                <a:gd name="connsiteY8" fmla="*/ 1371138 h 1751048"/>
                <a:gd name="connsiteX9" fmla="*/ 732897 w 3112790"/>
                <a:gd name="connsiteY9" fmla="*/ 1419626 h 1751048"/>
                <a:gd name="connsiteX10" fmla="*/ 677564 w 3112790"/>
                <a:gd name="connsiteY10" fmla="*/ 1433867 h 1751048"/>
                <a:gd name="connsiteX11" fmla="*/ 64607 w 3112790"/>
                <a:gd name="connsiteY11" fmla="*/ 1707139 h 1751048"/>
                <a:gd name="connsiteX12" fmla="*/ 2224 w 3112790"/>
                <a:gd name="connsiteY12" fmla="*/ 1751048 h 1751048"/>
                <a:gd name="connsiteX13" fmla="*/ 449 w 3112790"/>
                <a:gd name="connsiteY13" fmla="*/ 1721035 h 1751048"/>
                <a:gd name="connsiteX14" fmla="*/ 1599609 w 3112790"/>
                <a:gd name="connsiteY14" fmla="*/ 0 h 175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2790" h="1751048">
                  <a:moveTo>
                    <a:pt x="1599609" y="0"/>
                  </a:moveTo>
                  <a:cubicBezTo>
                    <a:pt x="2619720" y="42223"/>
                    <a:pt x="3068867" y="695888"/>
                    <a:pt x="3111154" y="1433284"/>
                  </a:cubicBezTo>
                  <a:lnTo>
                    <a:pt x="3112790" y="1523221"/>
                  </a:lnTo>
                  <a:lnTo>
                    <a:pt x="2926774" y="1454874"/>
                  </a:lnTo>
                  <a:cubicBezTo>
                    <a:pt x="2770611" y="1405083"/>
                    <a:pt x="2597917" y="1364693"/>
                    <a:pt x="2407952" y="1335242"/>
                  </a:cubicBezTo>
                  <a:lnTo>
                    <a:pt x="2384160" y="1332386"/>
                  </a:lnTo>
                  <a:lnTo>
                    <a:pt x="2383536" y="1320501"/>
                  </a:lnTo>
                  <a:cubicBezTo>
                    <a:pt x="2353914" y="1113409"/>
                    <a:pt x="2133896" y="956083"/>
                    <a:pt x="1560412" y="939222"/>
                  </a:cubicBezTo>
                  <a:cubicBezTo>
                    <a:pt x="924122" y="951220"/>
                    <a:pt x="720029" y="1135432"/>
                    <a:pt x="727603" y="1371138"/>
                  </a:cubicBezTo>
                  <a:lnTo>
                    <a:pt x="732897" y="1419626"/>
                  </a:lnTo>
                  <a:lnTo>
                    <a:pt x="677564" y="1433867"/>
                  </a:lnTo>
                  <a:cubicBezTo>
                    <a:pt x="442332" y="1504642"/>
                    <a:pt x="238185" y="1597510"/>
                    <a:pt x="64607" y="1707139"/>
                  </a:cubicBezTo>
                  <a:lnTo>
                    <a:pt x="2224" y="1751048"/>
                  </a:lnTo>
                  <a:lnTo>
                    <a:pt x="449" y="1721035"/>
                  </a:lnTo>
                  <a:cubicBezTo>
                    <a:pt x="-17421" y="856085"/>
                    <a:pt x="498720" y="12655"/>
                    <a:pt x="1599609" y="0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E96744-92D4-536F-D2C5-6B8CDE0C7DD7}"/>
                </a:ext>
              </a:extLst>
            </p:cNvPr>
            <p:cNvSpPr/>
            <p:nvPr/>
          </p:nvSpPr>
          <p:spPr>
            <a:xfrm>
              <a:off x="8080012" y="597672"/>
              <a:ext cx="3131778" cy="1974078"/>
            </a:xfrm>
            <a:custGeom>
              <a:avLst/>
              <a:gdLst>
                <a:gd name="connsiteX0" fmla="*/ 1599609 w 3112790"/>
                <a:gd name="connsiteY0" fmla="*/ 0 h 1751048"/>
                <a:gd name="connsiteX1" fmla="*/ 3111154 w 3112790"/>
                <a:gd name="connsiteY1" fmla="*/ 1433284 h 1751048"/>
                <a:gd name="connsiteX2" fmla="*/ 3112790 w 3112790"/>
                <a:gd name="connsiteY2" fmla="*/ 1523221 h 1751048"/>
                <a:gd name="connsiteX3" fmla="*/ 2926774 w 3112790"/>
                <a:gd name="connsiteY3" fmla="*/ 1454874 h 1751048"/>
                <a:gd name="connsiteX4" fmla="*/ 2407952 w 3112790"/>
                <a:gd name="connsiteY4" fmla="*/ 1335242 h 1751048"/>
                <a:gd name="connsiteX5" fmla="*/ 2384160 w 3112790"/>
                <a:gd name="connsiteY5" fmla="*/ 1332386 h 1751048"/>
                <a:gd name="connsiteX6" fmla="*/ 2383536 w 3112790"/>
                <a:gd name="connsiteY6" fmla="*/ 1320501 h 1751048"/>
                <a:gd name="connsiteX7" fmla="*/ 1560412 w 3112790"/>
                <a:gd name="connsiteY7" fmla="*/ 939222 h 1751048"/>
                <a:gd name="connsiteX8" fmla="*/ 727603 w 3112790"/>
                <a:gd name="connsiteY8" fmla="*/ 1371138 h 1751048"/>
                <a:gd name="connsiteX9" fmla="*/ 732897 w 3112790"/>
                <a:gd name="connsiteY9" fmla="*/ 1419626 h 1751048"/>
                <a:gd name="connsiteX10" fmla="*/ 677564 w 3112790"/>
                <a:gd name="connsiteY10" fmla="*/ 1433867 h 1751048"/>
                <a:gd name="connsiteX11" fmla="*/ 64607 w 3112790"/>
                <a:gd name="connsiteY11" fmla="*/ 1707139 h 1751048"/>
                <a:gd name="connsiteX12" fmla="*/ 2224 w 3112790"/>
                <a:gd name="connsiteY12" fmla="*/ 1751048 h 1751048"/>
                <a:gd name="connsiteX13" fmla="*/ 449 w 3112790"/>
                <a:gd name="connsiteY13" fmla="*/ 1721035 h 1751048"/>
                <a:gd name="connsiteX14" fmla="*/ 1599609 w 3112790"/>
                <a:gd name="connsiteY14" fmla="*/ 0 h 175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2790" h="1751048">
                  <a:moveTo>
                    <a:pt x="1599609" y="0"/>
                  </a:moveTo>
                  <a:cubicBezTo>
                    <a:pt x="2619720" y="42223"/>
                    <a:pt x="3068867" y="695888"/>
                    <a:pt x="3111154" y="1433284"/>
                  </a:cubicBezTo>
                  <a:lnTo>
                    <a:pt x="3112790" y="1523221"/>
                  </a:lnTo>
                  <a:lnTo>
                    <a:pt x="2926774" y="1454874"/>
                  </a:lnTo>
                  <a:cubicBezTo>
                    <a:pt x="2770611" y="1405083"/>
                    <a:pt x="2597917" y="1364693"/>
                    <a:pt x="2407952" y="1335242"/>
                  </a:cubicBezTo>
                  <a:lnTo>
                    <a:pt x="2384160" y="1332386"/>
                  </a:lnTo>
                  <a:lnTo>
                    <a:pt x="2383536" y="1320501"/>
                  </a:lnTo>
                  <a:cubicBezTo>
                    <a:pt x="2353914" y="1113409"/>
                    <a:pt x="2133896" y="956083"/>
                    <a:pt x="1560412" y="939222"/>
                  </a:cubicBezTo>
                  <a:cubicBezTo>
                    <a:pt x="924122" y="951220"/>
                    <a:pt x="720029" y="1135432"/>
                    <a:pt x="727603" y="1371138"/>
                  </a:cubicBezTo>
                  <a:lnTo>
                    <a:pt x="732897" y="1419626"/>
                  </a:lnTo>
                  <a:lnTo>
                    <a:pt x="677564" y="1433867"/>
                  </a:lnTo>
                  <a:cubicBezTo>
                    <a:pt x="442332" y="1504642"/>
                    <a:pt x="238185" y="1597510"/>
                    <a:pt x="64607" y="1707139"/>
                  </a:cubicBezTo>
                  <a:lnTo>
                    <a:pt x="2224" y="1751048"/>
                  </a:lnTo>
                  <a:lnTo>
                    <a:pt x="449" y="1721035"/>
                  </a:lnTo>
                  <a:cubicBezTo>
                    <a:pt x="-17421" y="856085"/>
                    <a:pt x="498720" y="12655"/>
                    <a:pt x="1599609" y="0"/>
                  </a:cubicBezTo>
                  <a:close/>
                </a:path>
              </a:pathLst>
            </a:custGeom>
            <a:solidFill>
              <a:srgbClr val="EA4F83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2B103D-FE54-0A93-22C4-12E82125DB95}"/>
                </a:ext>
              </a:extLst>
            </p:cNvPr>
            <p:cNvGrpSpPr/>
            <p:nvPr/>
          </p:nvGrpSpPr>
          <p:grpSpPr>
            <a:xfrm>
              <a:off x="8000637" y="1053116"/>
              <a:ext cx="4235813" cy="5503908"/>
              <a:chOff x="8000637" y="1053116"/>
              <a:chExt cx="4235813" cy="5503908"/>
            </a:xfrm>
          </p:grpSpPr>
          <p:sp>
            <p:nvSpPr>
              <p:cNvPr id="3" name="Rectangle 11">
                <a:extLst>
                  <a:ext uri="{FF2B5EF4-FFF2-40B4-BE49-F238E27FC236}">
                    <a16:creationId xmlns:a16="http://schemas.microsoft.com/office/drawing/2014/main" id="{9F8AE61B-69C7-F2EF-E07A-5D0CC9B9DA4D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904392" y="1309914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11">
                <a:extLst>
                  <a:ext uri="{FF2B5EF4-FFF2-40B4-BE49-F238E27FC236}">
                    <a16:creationId xmlns:a16="http://schemas.microsoft.com/office/drawing/2014/main" id="{92E93B9F-8BC2-9941-4ABB-891F82736556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843642" y="1932214"/>
                      <a:pt x="1980019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C042F38C-02A7-28B9-351E-A648BD577D3C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843642" y="1932214"/>
                      <a:pt x="1980019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4729F5-5B77-509F-FE26-5DFF172C6962}"/>
                </a:ext>
              </a:extLst>
            </p:cNvPr>
            <p:cNvGrpSpPr/>
            <p:nvPr/>
          </p:nvGrpSpPr>
          <p:grpSpPr>
            <a:xfrm>
              <a:off x="7162982" y="1015191"/>
              <a:ext cx="4156539" cy="5583407"/>
              <a:chOff x="7162982" y="1015191"/>
              <a:chExt cx="4156539" cy="5583407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ABD3E995-4334-36F2-0256-F89FA88D0786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812950FC-D865-9CE4-6569-E8BAE56443E1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16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8B8FF6-0727-529E-B359-603EDB97CF4C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40F9C-F2DF-1E9C-F9B3-386F836DCC78}"/>
              </a:ext>
            </a:extLst>
          </p:cNvPr>
          <p:cNvGrpSpPr/>
          <p:nvPr/>
        </p:nvGrpSpPr>
        <p:grpSpPr>
          <a:xfrm>
            <a:off x="3553346" y="725113"/>
            <a:ext cx="5085305" cy="5798195"/>
            <a:chOff x="4577511" y="1932114"/>
            <a:chExt cx="3932162" cy="448339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A8FFCE-879A-B21E-8028-C6FDEF8D8C89}"/>
                </a:ext>
              </a:extLst>
            </p:cNvPr>
            <p:cNvSpPr/>
            <p:nvPr/>
          </p:nvSpPr>
          <p:spPr>
            <a:xfrm>
              <a:off x="7726573" y="5563029"/>
              <a:ext cx="447596" cy="797789"/>
            </a:xfrm>
            <a:custGeom>
              <a:avLst/>
              <a:gdLst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06584 w 712693"/>
                <a:gd name="connsiteY8" fmla="*/ 1151519 h 1302755"/>
                <a:gd name="connsiteX9" fmla="*/ 446272 w 712693"/>
                <a:gd name="connsiteY9" fmla="*/ 975306 h 1302755"/>
                <a:gd name="connsiteX10" fmla="*/ 460559 w 712693"/>
                <a:gd name="connsiteY10" fmla="*/ 103769 h 1302755"/>
                <a:gd name="connsiteX11" fmla="*/ 352609 w 712693"/>
                <a:gd name="connsiteY11" fmla="*/ 73610 h 1302755"/>
                <a:gd name="connsiteX12" fmla="*/ 314509 w 712693"/>
                <a:gd name="connsiteY12" fmla="*/ 964197 h 1302755"/>
                <a:gd name="connsiteX13" fmla="*/ 338322 w 712693"/>
                <a:gd name="connsiteY13" fmla="*/ 1140409 h 1302755"/>
                <a:gd name="connsiteX14" fmla="*/ 324035 w 712693"/>
                <a:gd name="connsiteY14" fmla="*/ 1283283 h 1302755"/>
                <a:gd name="connsiteX15" fmla="*/ 184 w 712693"/>
                <a:gd name="connsiteY15" fmla="*/ 1278521 h 1302755"/>
                <a:gd name="connsiteX16" fmla="*/ 195447 w 712693"/>
                <a:gd name="connsiteY16" fmla="*/ 1154697 h 1302755"/>
                <a:gd name="connsiteX17" fmla="*/ 209735 w 712693"/>
                <a:gd name="connsiteY17" fmla="*/ 983249 h 1302755"/>
                <a:gd name="connsiteX18" fmla="*/ 124009 w 712693"/>
                <a:gd name="connsiteY18" fmla="*/ 192673 h 1302755"/>
                <a:gd name="connsiteX19" fmla="*/ 116958 w 712693"/>
                <a:gd name="connsiteY19" fmla="*/ 27598 h 1302755"/>
                <a:gd name="connsiteX20" fmla="*/ 116472 w 712693"/>
                <a:gd name="connsiteY20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5"/>
                <a:gd name="connsiteY0" fmla="*/ 0 h 1302755"/>
                <a:gd name="connsiteX1" fmla="*/ 667083 w 712695"/>
                <a:gd name="connsiteY1" fmla="*/ 0 h 1302755"/>
                <a:gd name="connsiteX2" fmla="*/ 661614 w 712695"/>
                <a:gd name="connsiteY2" fmla="*/ 50905 h 1302755"/>
                <a:gd name="connsiteX3" fmla="*/ 647884 w 712695"/>
                <a:gd name="connsiteY3" fmla="*/ 119648 h 1302755"/>
                <a:gd name="connsiteX4" fmla="*/ 555809 w 712695"/>
                <a:gd name="connsiteY4" fmla="*/ 983244 h 1302755"/>
                <a:gd name="connsiteX5" fmla="*/ 711384 w 712695"/>
                <a:gd name="connsiteY5" fmla="*/ 1281694 h 1302755"/>
                <a:gd name="connsiteX6" fmla="*/ 451034 w 712695"/>
                <a:gd name="connsiteY6" fmla="*/ 1297569 h 1302755"/>
                <a:gd name="connsiteX7" fmla="*/ 446272 w 712695"/>
                <a:gd name="connsiteY7" fmla="*/ 975306 h 1302755"/>
                <a:gd name="connsiteX8" fmla="*/ 460559 w 712695"/>
                <a:gd name="connsiteY8" fmla="*/ 103769 h 1302755"/>
                <a:gd name="connsiteX9" fmla="*/ 352609 w 712695"/>
                <a:gd name="connsiteY9" fmla="*/ 73610 h 1302755"/>
                <a:gd name="connsiteX10" fmla="*/ 314509 w 712695"/>
                <a:gd name="connsiteY10" fmla="*/ 964197 h 1302755"/>
                <a:gd name="connsiteX11" fmla="*/ 338322 w 712695"/>
                <a:gd name="connsiteY11" fmla="*/ 1140409 h 1302755"/>
                <a:gd name="connsiteX12" fmla="*/ 324035 w 712695"/>
                <a:gd name="connsiteY12" fmla="*/ 1283283 h 1302755"/>
                <a:gd name="connsiteX13" fmla="*/ 184 w 712695"/>
                <a:gd name="connsiteY13" fmla="*/ 1278521 h 1302755"/>
                <a:gd name="connsiteX14" fmla="*/ 195447 w 712695"/>
                <a:gd name="connsiteY14" fmla="*/ 1154697 h 1302755"/>
                <a:gd name="connsiteX15" fmla="*/ 209735 w 712695"/>
                <a:gd name="connsiteY15" fmla="*/ 983249 h 1302755"/>
                <a:gd name="connsiteX16" fmla="*/ 124009 w 712695"/>
                <a:gd name="connsiteY16" fmla="*/ 192673 h 1302755"/>
                <a:gd name="connsiteX17" fmla="*/ 116958 w 712695"/>
                <a:gd name="connsiteY17" fmla="*/ 27598 h 1302755"/>
                <a:gd name="connsiteX18" fmla="*/ 116472 w 712695"/>
                <a:gd name="connsiteY18" fmla="*/ 0 h 130275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509412 w 713987"/>
                <a:gd name="connsiteY8" fmla="*/ 92913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599"/>
                <a:gd name="connsiteY0" fmla="*/ 0 h 1312495"/>
                <a:gd name="connsiteX1" fmla="*/ 667083 w 713599"/>
                <a:gd name="connsiteY1" fmla="*/ 0 h 1312495"/>
                <a:gd name="connsiteX2" fmla="*/ 661614 w 713599"/>
                <a:gd name="connsiteY2" fmla="*/ 50905 h 1312495"/>
                <a:gd name="connsiteX3" fmla="*/ 647884 w 713599"/>
                <a:gd name="connsiteY3" fmla="*/ 119648 h 1312495"/>
                <a:gd name="connsiteX4" fmla="*/ 588378 w 713599"/>
                <a:gd name="connsiteY4" fmla="*/ 999528 h 1312495"/>
                <a:gd name="connsiteX5" fmla="*/ 711384 w 713599"/>
                <a:gd name="connsiteY5" fmla="*/ 1281694 h 1312495"/>
                <a:gd name="connsiteX6" fmla="*/ 451034 w 713599"/>
                <a:gd name="connsiteY6" fmla="*/ 1297569 h 1312495"/>
                <a:gd name="connsiteX7" fmla="*/ 446272 w 713599"/>
                <a:gd name="connsiteY7" fmla="*/ 975306 h 1312495"/>
                <a:gd name="connsiteX8" fmla="*/ 509412 w 713599"/>
                <a:gd name="connsiteY8" fmla="*/ 92913 h 1312495"/>
                <a:gd name="connsiteX9" fmla="*/ 352609 w 713599"/>
                <a:gd name="connsiteY9" fmla="*/ 73610 h 1312495"/>
                <a:gd name="connsiteX10" fmla="*/ 314509 w 713599"/>
                <a:gd name="connsiteY10" fmla="*/ 964197 h 1312495"/>
                <a:gd name="connsiteX11" fmla="*/ 338322 w 713599"/>
                <a:gd name="connsiteY11" fmla="*/ 1140409 h 1312495"/>
                <a:gd name="connsiteX12" fmla="*/ 324035 w 713599"/>
                <a:gd name="connsiteY12" fmla="*/ 1283283 h 1312495"/>
                <a:gd name="connsiteX13" fmla="*/ 184 w 713599"/>
                <a:gd name="connsiteY13" fmla="*/ 1278521 h 1312495"/>
                <a:gd name="connsiteX14" fmla="*/ 195447 w 713599"/>
                <a:gd name="connsiteY14" fmla="*/ 1154697 h 1312495"/>
                <a:gd name="connsiteX15" fmla="*/ 209735 w 713599"/>
                <a:gd name="connsiteY15" fmla="*/ 983249 h 1312495"/>
                <a:gd name="connsiteX16" fmla="*/ 124009 w 713599"/>
                <a:gd name="connsiteY16" fmla="*/ 192673 h 1312495"/>
                <a:gd name="connsiteX17" fmla="*/ 116958 w 713599"/>
                <a:gd name="connsiteY17" fmla="*/ 27598 h 1312495"/>
                <a:gd name="connsiteX18" fmla="*/ 116472 w 713599"/>
                <a:gd name="connsiteY18" fmla="*/ 0 h 1312495"/>
                <a:gd name="connsiteX0" fmla="*/ 117518 w 714645"/>
                <a:gd name="connsiteY0" fmla="*/ 0 h 1312495"/>
                <a:gd name="connsiteX1" fmla="*/ 668129 w 714645"/>
                <a:gd name="connsiteY1" fmla="*/ 0 h 1312495"/>
                <a:gd name="connsiteX2" fmla="*/ 662660 w 714645"/>
                <a:gd name="connsiteY2" fmla="*/ 50905 h 1312495"/>
                <a:gd name="connsiteX3" fmla="*/ 648930 w 714645"/>
                <a:gd name="connsiteY3" fmla="*/ 119648 h 1312495"/>
                <a:gd name="connsiteX4" fmla="*/ 589424 w 714645"/>
                <a:gd name="connsiteY4" fmla="*/ 999528 h 1312495"/>
                <a:gd name="connsiteX5" fmla="*/ 712430 w 714645"/>
                <a:gd name="connsiteY5" fmla="*/ 1281694 h 1312495"/>
                <a:gd name="connsiteX6" fmla="*/ 452080 w 714645"/>
                <a:gd name="connsiteY6" fmla="*/ 1297569 h 1312495"/>
                <a:gd name="connsiteX7" fmla="*/ 447318 w 714645"/>
                <a:gd name="connsiteY7" fmla="*/ 975306 h 1312495"/>
                <a:gd name="connsiteX8" fmla="*/ 510458 w 714645"/>
                <a:gd name="connsiteY8" fmla="*/ 92913 h 1312495"/>
                <a:gd name="connsiteX9" fmla="*/ 353655 w 714645"/>
                <a:gd name="connsiteY9" fmla="*/ 73610 h 1312495"/>
                <a:gd name="connsiteX10" fmla="*/ 315555 w 714645"/>
                <a:gd name="connsiteY10" fmla="*/ 964197 h 1312495"/>
                <a:gd name="connsiteX11" fmla="*/ 339368 w 714645"/>
                <a:gd name="connsiteY11" fmla="*/ 1140409 h 1312495"/>
                <a:gd name="connsiteX12" fmla="*/ 325081 w 714645"/>
                <a:gd name="connsiteY12" fmla="*/ 1283283 h 1312495"/>
                <a:gd name="connsiteX13" fmla="*/ 1230 w 714645"/>
                <a:gd name="connsiteY13" fmla="*/ 1278521 h 1312495"/>
                <a:gd name="connsiteX14" fmla="*/ 210781 w 714645"/>
                <a:gd name="connsiteY14" fmla="*/ 983249 h 1312495"/>
                <a:gd name="connsiteX15" fmla="*/ 125055 w 714645"/>
                <a:gd name="connsiteY15" fmla="*/ 192673 h 1312495"/>
                <a:gd name="connsiteX16" fmla="*/ 118004 w 714645"/>
                <a:gd name="connsiteY16" fmla="*/ 27598 h 1312495"/>
                <a:gd name="connsiteX17" fmla="*/ 117518 w 714645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52426 w 713416"/>
                <a:gd name="connsiteY9" fmla="*/ 73610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23826 w 713416"/>
                <a:gd name="connsiteY15" fmla="*/ 192673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52424 w 713414"/>
                <a:gd name="connsiteY9" fmla="*/ 73610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57173 w 754300"/>
                <a:gd name="connsiteY0" fmla="*/ 0 h 1312495"/>
                <a:gd name="connsiteX1" fmla="*/ 707784 w 754300"/>
                <a:gd name="connsiteY1" fmla="*/ 0 h 1312495"/>
                <a:gd name="connsiteX2" fmla="*/ 702315 w 754300"/>
                <a:gd name="connsiteY2" fmla="*/ 50905 h 1312495"/>
                <a:gd name="connsiteX3" fmla="*/ 688585 w 754300"/>
                <a:gd name="connsiteY3" fmla="*/ 119648 h 1312495"/>
                <a:gd name="connsiteX4" fmla="*/ 629079 w 754300"/>
                <a:gd name="connsiteY4" fmla="*/ 999528 h 1312495"/>
                <a:gd name="connsiteX5" fmla="*/ 752085 w 754300"/>
                <a:gd name="connsiteY5" fmla="*/ 1281694 h 1312495"/>
                <a:gd name="connsiteX6" fmla="*/ 491735 w 754300"/>
                <a:gd name="connsiteY6" fmla="*/ 1297569 h 1312495"/>
                <a:gd name="connsiteX7" fmla="*/ 486973 w 754300"/>
                <a:gd name="connsiteY7" fmla="*/ 975306 h 1312495"/>
                <a:gd name="connsiteX8" fmla="*/ 550113 w 754300"/>
                <a:gd name="connsiteY8" fmla="*/ 92913 h 1312495"/>
                <a:gd name="connsiteX9" fmla="*/ 425878 w 754300"/>
                <a:gd name="connsiteY9" fmla="*/ 73611 h 1312495"/>
                <a:gd name="connsiteX10" fmla="*/ 355210 w 754300"/>
                <a:gd name="connsiteY10" fmla="*/ 964197 h 1312495"/>
                <a:gd name="connsiteX11" fmla="*/ 379023 w 754300"/>
                <a:gd name="connsiteY11" fmla="*/ 1140409 h 1312495"/>
                <a:gd name="connsiteX12" fmla="*/ 364736 w 754300"/>
                <a:gd name="connsiteY12" fmla="*/ 1283283 h 1312495"/>
                <a:gd name="connsiteX13" fmla="*/ 40885 w 754300"/>
                <a:gd name="connsiteY13" fmla="*/ 1278521 h 1312495"/>
                <a:gd name="connsiteX14" fmla="*/ 250436 w 754300"/>
                <a:gd name="connsiteY14" fmla="*/ 983249 h 1312495"/>
                <a:gd name="connsiteX15" fmla="*/ 23579 w 754300"/>
                <a:gd name="connsiteY15" fmla="*/ 453223 h 1312495"/>
                <a:gd name="connsiteX16" fmla="*/ 157659 w 754300"/>
                <a:gd name="connsiteY16" fmla="*/ 27598 h 1312495"/>
                <a:gd name="connsiteX17" fmla="*/ 157173 w 754300"/>
                <a:gd name="connsiteY17" fmla="*/ 0 h 1312495"/>
                <a:gd name="connsiteX0" fmla="*/ 164890 w 762017"/>
                <a:gd name="connsiteY0" fmla="*/ 0 h 1312495"/>
                <a:gd name="connsiteX1" fmla="*/ 715501 w 762017"/>
                <a:gd name="connsiteY1" fmla="*/ 0 h 1312495"/>
                <a:gd name="connsiteX2" fmla="*/ 710032 w 762017"/>
                <a:gd name="connsiteY2" fmla="*/ 50905 h 1312495"/>
                <a:gd name="connsiteX3" fmla="*/ 696302 w 762017"/>
                <a:gd name="connsiteY3" fmla="*/ 119648 h 1312495"/>
                <a:gd name="connsiteX4" fmla="*/ 636796 w 762017"/>
                <a:gd name="connsiteY4" fmla="*/ 999528 h 1312495"/>
                <a:gd name="connsiteX5" fmla="*/ 759802 w 762017"/>
                <a:gd name="connsiteY5" fmla="*/ 1281694 h 1312495"/>
                <a:gd name="connsiteX6" fmla="*/ 499452 w 762017"/>
                <a:gd name="connsiteY6" fmla="*/ 1297569 h 1312495"/>
                <a:gd name="connsiteX7" fmla="*/ 494690 w 762017"/>
                <a:gd name="connsiteY7" fmla="*/ 975306 h 1312495"/>
                <a:gd name="connsiteX8" fmla="*/ 557830 w 762017"/>
                <a:gd name="connsiteY8" fmla="*/ 92913 h 1312495"/>
                <a:gd name="connsiteX9" fmla="*/ 433595 w 762017"/>
                <a:gd name="connsiteY9" fmla="*/ 73611 h 1312495"/>
                <a:gd name="connsiteX10" fmla="*/ 362927 w 762017"/>
                <a:gd name="connsiteY10" fmla="*/ 964197 h 1312495"/>
                <a:gd name="connsiteX11" fmla="*/ 386740 w 762017"/>
                <a:gd name="connsiteY11" fmla="*/ 1140409 h 1312495"/>
                <a:gd name="connsiteX12" fmla="*/ 372453 w 762017"/>
                <a:gd name="connsiteY12" fmla="*/ 1283283 h 1312495"/>
                <a:gd name="connsiteX13" fmla="*/ 48602 w 762017"/>
                <a:gd name="connsiteY13" fmla="*/ 1278521 h 1312495"/>
                <a:gd name="connsiteX14" fmla="*/ 160447 w 762017"/>
                <a:gd name="connsiteY14" fmla="*/ 1222087 h 1312495"/>
                <a:gd name="connsiteX15" fmla="*/ 31296 w 762017"/>
                <a:gd name="connsiteY15" fmla="*/ 453223 h 1312495"/>
                <a:gd name="connsiteX16" fmla="*/ 165376 w 762017"/>
                <a:gd name="connsiteY16" fmla="*/ 27598 h 1312495"/>
                <a:gd name="connsiteX17" fmla="*/ 164890 w 762017"/>
                <a:gd name="connsiteY17" fmla="*/ 0 h 1312495"/>
                <a:gd name="connsiteX0" fmla="*/ 164892 w 762019"/>
                <a:gd name="connsiteY0" fmla="*/ 0 h 1356804"/>
                <a:gd name="connsiteX1" fmla="*/ 715503 w 762019"/>
                <a:gd name="connsiteY1" fmla="*/ 0 h 1356804"/>
                <a:gd name="connsiteX2" fmla="*/ 710034 w 762019"/>
                <a:gd name="connsiteY2" fmla="*/ 50905 h 1356804"/>
                <a:gd name="connsiteX3" fmla="*/ 696304 w 762019"/>
                <a:gd name="connsiteY3" fmla="*/ 119648 h 1356804"/>
                <a:gd name="connsiteX4" fmla="*/ 636798 w 762019"/>
                <a:gd name="connsiteY4" fmla="*/ 999528 h 1356804"/>
                <a:gd name="connsiteX5" fmla="*/ 759804 w 762019"/>
                <a:gd name="connsiteY5" fmla="*/ 1281694 h 1356804"/>
                <a:gd name="connsiteX6" fmla="*/ 499454 w 762019"/>
                <a:gd name="connsiteY6" fmla="*/ 1297569 h 1356804"/>
                <a:gd name="connsiteX7" fmla="*/ 494692 w 762019"/>
                <a:gd name="connsiteY7" fmla="*/ 975306 h 1356804"/>
                <a:gd name="connsiteX8" fmla="*/ 557832 w 762019"/>
                <a:gd name="connsiteY8" fmla="*/ 92913 h 1356804"/>
                <a:gd name="connsiteX9" fmla="*/ 433597 w 762019"/>
                <a:gd name="connsiteY9" fmla="*/ 73611 h 1356804"/>
                <a:gd name="connsiteX10" fmla="*/ 362929 w 762019"/>
                <a:gd name="connsiteY10" fmla="*/ 964197 h 1356804"/>
                <a:gd name="connsiteX11" fmla="*/ 386742 w 762019"/>
                <a:gd name="connsiteY11" fmla="*/ 1140409 h 1356804"/>
                <a:gd name="connsiteX12" fmla="*/ 372455 w 762019"/>
                <a:gd name="connsiteY12" fmla="*/ 1283283 h 1356804"/>
                <a:gd name="connsiteX13" fmla="*/ 26891 w 762019"/>
                <a:gd name="connsiteY13" fmla="*/ 1354515 h 1356804"/>
                <a:gd name="connsiteX14" fmla="*/ 160449 w 762019"/>
                <a:gd name="connsiteY14" fmla="*/ 1222087 h 1356804"/>
                <a:gd name="connsiteX15" fmla="*/ 31298 w 762019"/>
                <a:gd name="connsiteY15" fmla="*/ 453223 h 1356804"/>
                <a:gd name="connsiteX16" fmla="*/ 165378 w 762019"/>
                <a:gd name="connsiteY16" fmla="*/ 27598 h 1356804"/>
                <a:gd name="connsiteX17" fmla="*/ 164892 w 762019"/>
                <a:gd name="connsiteY17" fmla="*/ 0 h 1356804"/>
                <a:gd name="connsiteX0" fmla="*/ 164892 w 762019"/>
                <a:gd name="connsiteY0" fmla="*/ 0 h 1358538"/>
                <a:gd name="connsiteX1" fmla="*/ 715503 w 762019"/>
                <a:gd name="connsiteY1" fmla="*/ 0 h 1358538"/>
                <a:gd name="connsiteX2" fmla="*/ 710034 w 762019"/>
                <a:gd name="connsiteY2" fmla="*/ 50905 h 1358538"/>
                <a:gd name="connsiteX3" fmla="*/ 696304 w 762019"/>
                <a:gd name="connsiteY3" fmla="*/ 119648 h 1358538"/>
                <a:gd name="connsiteX4" fmla="*/ 636798 w 762019"/>
                <a:gd name="connsiteY4" fmla="*/ 999528 h 1358538"/>
                <a:gd name="connsiteX5" fmla="*/ 759804 w 762019"/>
                <a:gd name="connsiteY5" fmla="*/ 1281694 h 1358538"/>
                <a:gd name="connsiteX6" fmla="*/ 499454 w 762019"/>
                <a:gd name="connsiteY6" fmla="*/ 1297569 h 1358538"/>
                <a:gd name="connsiteX7" fmla="*/ 494692 w 762019"/>
                <a:gd name="connsiteY7" fmla="*/ 975306 h 1358538"/>
                <a:gd name="connsiteX8" fmla="*/ 557832 w 762019"/>
                <a:gd name="connsiteY8" fmla="*/ 92913 h 1358538"/>
                <a:gd name="connsiteX9" fmla="*/ 433597 w 762019"/>
                <a:gd name="connsiteY9" fmla="*/ 73611 h 1358538"/>
                <a:gd name="connsiteX10" fmla="*/ 362929 w 762019"/>
                <a:gd name="connsiteY10" fmla="*/ 964197 h 1358538"/>
                <a:gd name="connsiteX11" fmla="*/ 386742 w 762019"/>
                <a:gd name="connsiteY11" fmla="*/ 1140409 h 1358538"/>
                <a:gd name="connsiteX12" fmla="*/ 301890 w 762019"/>
                <a:gd name="connsiteY12" fmla="*/ 1310423 h 1358538"/>
                <a:gd name="connsiteX13" fmla="*/ 26891 w 762019"/>
                <a:gd name="connsiteY13" fmla="*/ 1354515 h 1358538"/>
                <a:gd name="connsiteX14" fmla="*/ 160449 w 762019"/>
                <a:gd name="connsiteY14" fmla="*/ 1222087 h 1358538"/>
                <a:gd name="connsiteX15" fmla="*/ 31298 w 762019"/>
                <a:gd name="connsiteY15" fmla="*/ 453223 h 1358538"/>
                <a:gd name="connsiteX16" fmla="*/ 165378 w 762019"/>
                <a:gd name="connsiteY16" fmla="*/ 27598 h 1358538"/>
                <a:gd name="connsiteX17" fmla="*/ 164892 w 762019"/>
                <a:gd name="connsiteY17" fmla="*/ 0 h 1358538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362929 w 762019"/>
                <a:gd name="connsiteY10" fmla="*/ 964197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259795 w 762019"/>
                <a:gd name="connsiteY10" fmla="*/ 546230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259795 w 762019"/>
                <a:gd name="connsiteY10" fmla="*/ 546230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0798"/>
                <a:gd name="connsiteY0" fmla="*/ 0 h 1359246"/>
                <a:gd name="connsiteX1" fmla="*/ 715503 w 760798"/>
                <a:gd name="connsiteY1" fmla="*/ 0 h 1359246"/>
                <a:gd name="connsiteX2" fmla="*/ 710034 w 760798"/>
                <a:gd name="connsiteY2" fmla="*/ 50905 h 1359246"/>
                <a:gd name="connsiteX3" fmla="*/ 696304 w 760798"/>
                <a:gd name="connsiteY3" fmla="*/ 119648 h 1359246"/>
                <a:gd name="connsiteX4" fmla="*/ 636798 w 760798"/>
                <a:gd name="connsiteY4" fmla="*/ 999528 h 1359246"/>
                <a:gd name="connsiteX5" fmla="*/ 759804 w 760798"/>
                <a:gd name="connsiteY5" fmla="*/ 1281694 h 1359246"/>
                <a:gd name="connsiteX6" fmla="*/ 548308 w 760798"/>
                <a:gd name="connsiteY6" fmla="*/ 1319281 h 1359246"/>
                <a:gd name="connsiteX7" fmla="*/ 494692 w 760798"/>
                <a:gd name="connsiteY7" fmla="*/ 975306 h 1359246"/>
                <a:gd name="connsiteX8" fmla="*/ 557832 w 760798"/>
                <a:gd name="connsiteY8" fmla="*/ 92913 h 1359246"/>
                <a:gd name="connsiteX9" fmla="*/ 433597 w 760798"/>
                <a:gd name="connsiteY9" fmla="*/ 73611 h 1359246"/>
                <a:gd name="connsiteX10" fmla="*/ 259795 w 760798"/>
                <a:gd name="connsiteY10" fmla="*/ 546230 h 1359246"/>
                <a:gd name="connsiteX11" fmla="*/ 256468 w 760798"/>
                <a:gd name="connsiteY11" fmla="*/ 1102412 h 1359246"/>
                <a:gd name="connsiteX12" fmla="*/ 301890 w 760798"/>
                <a:gd name="connsiteY12" fmla="*/ 1310423 h 1359246"/>
                <a:gd name="connsiteX13" fmla="*/ 26891 w 760798"/>
                <a:gd name="connsiteY13" fmla="*/ 1354515 h 1359246"/>
                <a:gd name="connsiteX14" fmla="*/ 160449 w 760798"/>
                <a:gd name="connsiteY14" fmla="*/ 1222087 h 1359246"/>
                <a:gd name="connsiteX15" fmla="*/ 31298 w 760798"/>
                <a:gd name="connsiteY15" fmla="*/ 453223 h 1359246"/>
                <a:gd name="connsiteX16" fmla="*/ 165378 w 760798"/>
                <a:gd name="connsiteY16" fmla="*/ 27598 h 1359246"/>
                <a:gd name="connsiteX17" fmla="*/ 164892 w 760798"/>
                <a:gd name="connsiteY17" fmla="*/ 0 h 1359246"/>
                <a:gd name="connsiteX0" fmla="*/ 164892 w 760800"/>
                <a:gd name="connsiteY0" fmla="*/ 0 h 1359246"/>
                <a:gd name="connsiteX1" fmla="*/ 715503 w 760800"/>
                <a:gd name="connsiteY1" fmla="*/ 0 h 1359246"/>
                <a:gd name="connsiteX2" fmla="*/ 710034 w 760800"/>
                <a:gd name="connsiteY2" fmla="*/ 50905 h 1359246"/>
                <a:gd name="connsiteX3" fmla="*/ 696304 w 760800"/>
                <a:gd name="connsiteY3" fmla="*/ 119648 h 1359246"/>
                <a:gd name="connsiteX4" fmla="*/ 636798 w 760800"/>
                <a:gd name="connsiteY4" fmla="*/ 999528 h 1359246"/>
                <a:gd name="connsiteX5" fmla="*/ 759804 w 760800"/>
                <a:gd name="connsiteY5" fmla="*/ 1281694 h 1359246"/>
                <a:gd name="connsiteX6" fmla="*/ 548308 w 760800"/>
                <a:gd name="connsiteY6" fmla="*/ 1319281 h 1359246"/>
                <a:gd name="connsiteX7" fmla="*/ 565257 w 760800"/>
                <a:gd name="connsiteY7" fmla="*/ 579052 h 1359246"/>
                <a:gd name="connsiteX8" fmla="*/ 557832 w 760800"/>
                <a:gd name="connsiteY8" fmla="*/ 92913 h 1359246"/>
                <a:gd name="connsiteX9" fmla="*/ 433597 w 760800"/>
                <a:gd name="connsiteY9" fmla="*/ 73611 h 1359246"/>
                <a:gd name="connsiteX10" fmla="*/ 259795 w 760800"/>
                <a:gd name="connsiteY10" fmla="*/ 546230 h 1359246"/>
                <a:gd name="connsiteX11" fmla="*/ 256468 w 760800"/>
                <a:gd name="connsiteY11" fmla="*/ 1102412 h 1359246"/>
                <a:gd name="connsiteX12" fmla="*/ 301890 w 760800"/>
                <a:gd name="connsiteY12" fmla="*/ 1310423 h 1359246"/>
                <a:gd name="connsiteX13" fmla="*/ 26891 w 760800"/>
                <a:gd name="connsiteY13" fmla="*/ 1354515 h 1359246"/>
                <a:gd name="connsiteX14" fmla="*/ 160449 w 760800"/>
                <a:gd name="connsiteY14" fmla="*/ 1222087 h 1359246"/>
                <a:gd name="connsiteX15" fmla="*/ 31298 w 760800"/>
                <a:gd name="connsiteY15" fmla="*/ 453223 h 1359246"/>
                <a:gd name="connsiteX16" fmla="*/ 165378 w 760800"/>
                <a:gd name="connsiteY16" fmla="*/ 27598 h 1359246"/>
                <a:gd name="connsiteX17" fmla="*/ 164892 w 760800"/>
                <a:gd name="connsiteY17" fmla="*/ 0 h 1359246"/>
                <a:gd name="connsiteX0" fmla="*/ 164892 w 761292"/>
                <a:gd name="connsiteY0" fmla="*/ 0 h 1359246"/>
                <a:gd name="connsiteX1" fmla="*/ 715503 w 761292"/>
                <a:gd name="connsiteY1" fmla="*/ 0 h 1359246"/>
                <a:gd name="connsiteX2" fmla="*/ 710034 w 761292"/>
                <a:gd name="connsiteY2" fmla="*/ 50905 h 1359246"/>
                <a:gd name="connsiteX3" fmla="*/ 696304 w 761292"/>
                <a:gd name="connsiteY3" fmla="*/ 119648 h 1359246"/>
                <a:gd name="connsiteX4" fmla="*/ 636798 w 761292"/>
                <a:gd name="connsiteY4" fmla="*/ 999528 h 1359246"/>
                <a:gd name="connsiteX5" fmla="*/ 759804 w 761292"/>
                <a:gd name="connsiteY5" fmla="*/ 1281694 h 1359246"/>
                <a:gd name="connsiteX6" fmla="*/ 526595 w 761292"/>
                <a:gd name="connsiteY6" fmla="*/ 1319281 h 1359246"/>
                <a:gd name="connsiteX7" fmla="*/ 565257 w 761292"/>
                <a:gd name="connsiteY7" fmla="*/ 579052 h 1359246"/>
                <a:gd name="connsiteX8" fmla="*/ 557832 w 761292"/>
                <a:gd name="connsiteY8" fmla="*/ 92913 h 1359246"/>
                <a:gd name="connsiteX9" fmla="*/ 433597 w 761292"/>
                <a:gd name="connsiteY9" fmla="*/ 73611 h 1359246"/>
                <a:gd name="connsiteX10" fmla="*/ 259795 w 761292"/>
                <a:gd name="connsiteY10" fmla="*/ 546230 h 1359246"/>
                <a:gd name="connsiteX11" fmla="*/ 256468 w 761292"/>
                <a:gd name="connsiteY11" fmla="*/ 1102412 h 1359246"/>
                <a:gd name="connsiteX12" fmla="*/ 301890 w 761292"/>
                <a:gd name="connsiteY12" fmla="*/ 1310423 h 1359246"/>
                <a:gd name="connsiteX13" fmla="*/ 26891 w 761292"/>
                <a:gd name="connsiteY13" fmla="*/ 1354515 h 1359246"/>
                <a:gd name="connsiteX14" fmla="*/ 160449 w 761292"/>
                <a:gd name="connsiteY14" fmla="*/ 1222087 h 1359246"/>
                <a:gd name="connsiteX15" fmla="*/ 31298 w 761292"/>
                <a:gd name="connsiteY15" fmla="*/ 453223 h 1359246"/>
                <a:gd name="connsiteX16" fmla="*/ 165378 w 761292"/>
                <a:gd name="connsiteY16" fmla="*/ 27598 h 1359246"/>
                <a:gd name="connsiteX17" fmla="*/ 164892 w 761292"/>
                <a:gd name="connsiteY17" fmla="*/ 0 h 1359246"/>
                <a:gd name="connsiteX0" fmla="*/ 164892 w 761294"/>
                <a:gd name="connsiteY0" fmla="*/ 0 h 1359246"/>
                <a:gd name="connsiteX1" fmla="*/ 715503 w 761294"/>
                <a:gd name="connsiteY1" fmla="*/ 0 h 1359246"/>
                <a:gd name="connsiteX2" fmla="*/ 710034 w 761294"/>
                <a:gd name="connsiteY2" fmla="*/ 50905 h 1359246"/>
                <a:gd name="connsiteX3" fmla="*/ 696304 w 761294"/>
                <a:gd name="connsiteY3" fmla="*/ 119648 h 1359246"/>
                <a:gd name="connsiteX4" fmla="*/ 636798 w 761294"/>
                <a:gd name="connsiteY4" fmla="*/ 999528 h 1359246"/>
                <a:gd name="connsiteX5" fmla="*/ 759804 w 761294"/>
                <a:gd name="connsiteY5" fmla="*/ 1281694 h 1359246"/>
                <a:gd name="connsiteX6" fmla="*/ 526595 w 761294"/>
                <a:gd name="connsiteY6" fmla="*/ 1319281 h 1359246"/>
                <a:gd name="connsiteX7" fmla="*/ 568673 w 761294"/>
                <a:gd name="connsiteY7" fmla="*/ 1085628 h 1359246"/>
                <a:gd name="connsiteX8" fmla="*/ 565257 w 761294"/>
                <a:gd name="connsiteY8" fmla="*/ 579052 h 1359246"/>
                <a:gd name="connsiteX9" fmla="*/ 557832 w 761294"/>
                <a:gd name="connsiteY9" fmla="*/ 92913 h 1359246"/>
                <a:gd name="connsiteX10" fmla="*/ 433597 w 761294"/>
                <a:gd name="connsiteY10" fmla="*/ 73611 h 1359246"/>
                <a:gd name="connsiteX11" fmla="*/ 259795 w 761294"/>
                <a:gd name="connsiteY11" fmla="*/ 546230 h 1359246"/>
                <a:gd name="connsiteX12" fmla="*/ 256468 w 761294"/>
                <a:gd name="connsiteY12" fmla="*/ 1102412 h 1359246"/>
                <a:gd name="connsiteX13" fmla="*/ 301890 w 761294"/>
                <a:gd name="connsiteY13" fmla="*/ 1310423 h 1359246"/>
                <a:gd name="connsiteX14" fmla="*/ 26891 w 761294"/>
                <a:gd name="connsiteY14" fmla="*/ 1354515 h 1359246"/>
                <a:gd name="connsiteX15" fmla="*/ 160449 w 761294"/>
                <a:gd name="connsiteY15" fmla="*/ 1222087 h 1359246"/>
                <a:gd name="connsiteX16" fmla="*/ 31298 w 761294"/>
                <a:gd name="connsiteY16" fmla="*/ 453223 h 1359246"/>
                <a:gd name="connsiteX17" fmla="*/ 165378 w 761294"/>
                <a:gd name="connsiteY17" fmla="*/ 27598 h 1359246"/>
                <a:gd name="connsiteX18" fmla="*/ 164892 w 761294"/>
                <a:gd name="connsiteY18" fmla="*/ 0 h 1359246"/>
                <a:gd name="connsiteX0" fmla="*/ 164892 w 788228"/>
                <a:gd name="connsiteY0" fmla="*/ 0 h 1359246"/>
                <a:gd name="connsiteX1" fmla="*/ 715503 w 788228"/>
                <a:gd name="connsiteY1" fmla="*/ 0 h 1359246"/>
                <a:gd name="connsiteX2" fmla="*/ 710034 w 788228"/>
                <a:gd name="connsiteY2" fmla="*/ 50905 h 1359246"/>
                <a:gd name="connsiteX3" fmla="*/ 696304 w 788228"/>
                <a:gd name="connsiteY3" fmla="*/ 119648 h 1359246"/>
                <a:gd name="connsiteX4" fmla="*/ 636798 w 788228"/>
                <a:gd name="connsiteY4" fmla="*/ 999528 h 1359246"/>
                <a:gd name="connsiteX5" fmla="*/ 786944 w 788228"/>
                <a:gd name="connsiteY5" fmla="*/ 1314263 h 1359246"/>
                <a:gd name="connsiteX6" fmla="*/ 526595 w 788228"/>
                <a:gd name="connsiteY6" fmla="*/ 1319281 h 1359246"/>
                <a:gd name="connsiteX7" fmla="*/ 568673 w 788228"/>
                <a:gd name="connsiteY7" fmla="*/ 1085628 h 1359246"/>
                <a:gd name="connsiteX8" fmla="*/ 565257 w 788228"/>
                <a:gd name="connsiteY8" fmla="*/ 579052 h 1359246"/>
                <a:gd name="connsiteX9" fmla="*/ 557832 w 788228"/>
                <a:gd name="connsiteY9" fmla="*/ 92913 h 1359246"/>
                <a:gd name="connsiteX10" fmla="*/ 433597 w 788228"/>
                <a:gd name="connsiteY10" fmla="*/ 73611 h 1359246"/>
                <a:gd name="connsiteX11" fmla="*/ 259795 w 788228"/>
                <a:gd name="connsiteY11" fmla="*/ 546230 h 1359246"/>
                <a:gd name="connsiteX12" fmla="*/ 256468 w 788228"/>
                <a:gd name="connsiteY12" fmla="*/ 1102412 h 1359246"/>
                <a:gd name="connsiteX13" fmla="*/ 301890 w 788228"/>
                <a:gd name="connsiteY13" fmla="*/ 1310423 h 1359246"/>
                <a:gd name="connsiteX14" fmla="*/ 26891 w 788228"/>
                <a:gd name="connsiteY14" fmla="*/ 1354515 h 1359246"/>
                <a:gd name="connsiteX15" fmla="*/ 160449 w 788228"/>
                <a:gd name="connsiteY15" fmla="*/ 1222087 h 1359246"/>
                <a:gd name="connsiteX16" fmla="*/ 31298 w 788228"/>
                <a:gd name="connsiteY16" fmla="*/ 453223 h 1359246"/>
                <a:gd name="connsiteX17" fmla="*/ 165378 w 788228"/>
                <a:gd name="connsiteY17" fmla="*/ 27598 h 1359246"/>
                <a:gd name="connsiteX18" fmla="*/ 164892 w 788228"/>
                <a:gd name="connsiteY18" fmla="*/ 0 h 1359246"/>
                <a:gd name="connsiteX0" fmla="*/ 164892 w 790517"/>
                <a:gd name="connsiteY0" fmla="*/ 0 h 1359246"/>
                <a:gd name="connsiteX1" fmla="*/ 715503 w 790517"/>
                <a:gd name="connsiteY1" fmla="*/ 0 h 1359246"/>
                <a:gd name="connsiteX2" fmla="*/ 710034 w 790517"/>
                <a:gd name="connsiteY2" fmla="*/ 50905 h 1359246"/>
                <a:gd name="connsiteX3" fmla="*/ 696304 w 790517"/>
                <a:gd name="connsiteY3" fmla="*/ 119648 h 1359246"/>
                <a:gd name="connsiteX4" fmla="*/ 691079 w 790517"/>
                <a:gd name="connsiteY4" fmla="*/ 1194942 h 1359246"/>
                <a:gd name="connsiteX5" fmla="*/ 786944 w 790517"/>
                <a:gd name="connsiteY5" fmla="*/ 1314263 h 1359246"/>
                <a:gd name="connsiteX6" fmla="*/ 526595 w 790517"/>
                <a:gd name="connsiteY6" fmla="*/ 1319281 h 1359246"/>
                <a:gd name="connsiteX7" fmla="*/ 568673 w 790517"/>
                <a:gd name="connsiteY7" fmla="*/ 1085628 h 1359246"/>
                <a:gd name="connsiteX8" fmla="*/ 565257 w 790517"/>
                <a:gd name="connsiteY8" fmla="*/ 579052 h 1359246"/>
                <a:gd name="connsiteX9" fmla="*/ 557832 w 790517"/>
                <a:gd name="connsiteY9" fmla="*/ 92913 h 1359246"/>
                <a:gd name="connsiteX10" fmla="*/ 433597 w 790517"/>
                <a:gd name="connsiteY10" fmla="*/ 73611 h 1359246"/>
                <a:gd name="connsiteX11" fmla="*/ 259795 w 790517"/>
                <a:gd name="connsiteY11" fmla="*/ 546230 h 1359246"/>
                <a:gd name="connsiteX12" fmla="*/ 256468 w 790517"/>
                <a:gd name="connsiteY12" fmla="*/ 1102412 h 1359246"/>
                <a:gd name="connsiteX13" fmla="*/ 301890 w 790517"/>
                <a:gd name="connsiteY13" fmla="*/ 1310423 h 1359246"/>
                <a:gd name="connsiteX14" fmla="*/ 26891 w 790517"/>
                <a:gd name="connsiteY14" fmla="*/ 1354515 h 1359246"/>
                <a:gd name="connsiteX15" fmla="*/ 160449 w 790517"/>
                <a:gd name="connsiteY15" fmla="*/ 1222087 h 1359246"/>
                <a:gd name="connsiteX16" fmla="*/ 31298 w 790517"/>
                <a:gd name="connsiteY16" fmla="*/ 453223 h 1359246"/>
                <a:gd name="connsiteX17" fmla="*/ 165378 w 790517"/>
                <a:gd name="connsiteY17" fmla="*/ 27598 h 1359246"/>
                <a:gd name="connsiteX18" fmla="*/ 164892 w 790517"/>
                <a:gd name="connsiteY18" fmla="*/ 0 h 1359246"/>
                <a:gd name="connsiteX0" fmla="*/ 164892 w 790914"/>
                <a:gd name="connsiteY0" fmla="*/ 0 h 1359246"/>
                <a:gd name="connsiteX1" fmla="*/ 715503 w 790914"/>
                <a:gd name="connsiteY1" fmla="*/ 0 h 1359246"/>
                <a:gd name="connsiteX2" fmla="*/ 710034 w 790914"/>
                <a:gd name="connsiteY2" fmla="*/ 50905 h 1359246"/>
                <a:gd name="connsiteX3" fmla="*/ 696304 w 790914"/>
                <a:gd name="connsiteY3" fmla="*/ 119648 h 1359246"/>
                <a:gd name="connsiteX4" fmla="*/ 691079 w 790914"/>
                <a:gd name="connsiteY4" fmla="*/ 1194942 h 1359246"/>
                <a:gd name="connsiteX5" fmla="*/ 786944 w 790914"/>
                <a:gd name="connsiteY5" fmla="*/ 1314263 h 1359246"/>
                <a:gd name="connsiteX6" fmla="*/ 526595 w 790914"/>
                <a:gd name="connsiteY6" fmla="*/ 1319281 h 1359246"/>
                <a:gd name="connsiteX7" fmla="*/ 568673 w 790914"/>
                <a:gd name="connsiteY7" fmla="*/ 1085628 h 1359246"/>
                <a:gd name="connsiteX8" fmla="*/ 565257 w 790914"/>
                <a:gd name="connsiteY8" fmla="*/ 579052 h 1359246"/>
                <a:gd name="connsiteX9" fmla="*/ 557832 w 790914"/>
                <a:gd name="connsiteY9" fmla="*/ 92913 h 1359246"/>
                <a:gd name="connsiteX10" fmla="*/ 433597 w 790914"/>
                <a:gd name="connsiteY10" fmla="*/ 73611 h 1359246"/>
                <a:gd name="connsiteX11" fmla="*/ 259795 w 790914"/>
                <a:gd name="connsiteY11" fmla="*/ 546230 h 1359246"/>
                <a:gd name="connsiteX12" fmla="*/ 256468 w 790914"/>
                <a:gd name="connsiteY12" fmla="*/ 1102412 h 1359246"/>
                <a:gd name="connsiteX13" fmla="*/ 301890 w 790914"/>
                <a:gd name="connsiteY13" fmla="*/ 1310423 h 1359246"/>
                <a:gd name="connsiteX14" fmla="*/ 26891 w 790914"/>
                <a:gd name="connsiteY14" fmla="*/ 1354515 h 1359246"/>
                <a:gd name="connsiteX15" fmla="*/ 160449 w 790914"/>
                <a:gd name="connsiteY15" fmla="*/ 1222087 h 1359246"/>
                <a:gd name="connsiteX16" fmla="*/ 31298 w 790914"/>
                <a:gd name="connsiteY16" fmla="*/ 453223 h 1359246"/>
                <a:gd name="connsiteX17" fmla="*/ 165378 w 790914"/>
                <a:gd name="connsiteY17" fmla="*/ 27598 h 1359246"/>
                <a:gd name="connsiteX18" fmla="*/ 164892 w 790914"/>
                <a:gd name="connsiteY18" fmla="*/ 0 h 1359246"/>
                <a:gd name="connsiteX0" fmla="*/ 164892 w 789673"/>
                <a:gd name="connsiteY0" fmla="*/ 0 h 1359246"/>
                <a:gd name="connsiteX1" fmla="*/ 715503 w 789673"/>
                <a:gd name="connsiteY1" fmla="*/ 0 h 1359246"/>
                <a:gd name="connsiteX2" fmla="*/ 710034 w 789673"/>
                <a:gd name="connsiteY2" fmla="*/ 50905 h 1359246"/>
                <a:gd name="connsiteX3" fmla="*/ 696304 w 789673"/>
                <a:gd name="connsiteY3" fmla="*/ 119648 h 1359246"/>
                <a:gd name="connsiteX4" fmla="*/ 691079 w 789673"/>
                <a:gd name="connsiteY4" fmla="*/ 1194942 h 1359246"/>
                <a:gd name="connsiteX5" fmla="*/ 786944 w 789673"/>
                <a:gd name="connsiteY5" fmla="*/ 1314263 h 1359246"/>
                <a:gd name="connsiteX6" fmla="*/ 559164 w 789673"/>
                <a:gd name="connsiteY6" fmla="*/ 1327423 h 1359246"/>
                <a:gd name="connsiteX7" fmla="*/ 568673 w 789673"/>
                <a:gd name="connsiteY7" fmla="*/ 1085628 h 1359246"/>
                <a:gd name="connsiteX8" fmla="*/ 565257 w 789673"/>
                <a:gd name="connsiteY8" fmla="*/ 579052 h 1359246"/>
                <a:gd name="connsiteX9" fmla="*/ 557832 w 789673"/>
                <a:gd name="connsiteY9" fmla="*/ 92913 h 1359246"/>
                <a:gd name="connsiteX10" fmla="*/ 433597 w 789673"/>
                <a:gd name="connsiteY10" fmla="*/ 73611 h 1359246"/>
                <a:gd name="connsiteX11" fmla="*/ 259795 w 789673"/>
                <a:gd name="connsiteY11" fmla="*/ 546230 h 1359246"/>
                <a:gd name="connsiteX12" fmla="*/ 256468 w 789673"/>
                <a:gd name="connsiteY12" fmla="*/ 1102412 h 1359246"/>
                <a:gd name="connsiteX13" fmla="*/ 301890 w 789673"/>
                <a:gd name="connsiteY13" fmla="*/ 1310423 h 1359246"/>
                <a:gd name="connsiteX14" fmla="*/ 26891 w 789673"/>
                <a:gd name="connsiteY14" fmla="*/ 1354515 h 1359246"/>
                <a:gd name="connsiteX15" fmla="*/ 160449 w 789673"/>
                <a:gd name="connsiteY15" fmla="*/ 1222087 h 1359246"/>
                <a:gd name="connsiteX16" fmla="*/ 31298 w 789673"/>
                <a:gd name="connsiteY16" fmla="*/ 453223 h 1359246"/>
                <a:gd name="connsiteX17" fmla="*/ 165378 w 789673"/>
                <a:gd name="connsiteY17" fmla="*/ 27598 h 1359246"/>
                <a:gd name="connsiteX18" fmla="*/ 164892 w 789673"/>
                <a:gd name="connsiteY18" fmla="*/ 0 h 1359246"/>
                <a:gd name="connsiteX0" fmla="*/ 164892 w 773768"/>
                <a:gd name="connsiteY0" fmla="*/ 0 h 1359246"/>
                <a:gd name="connsiteX1" fmla="*/ 715503 w 773768"/>
                <a:gd name="connsiteY1" fmla="*/ 0 h 1359246"/>
                <a:gd name="connsiteX2" fmla="*/ 710034 w 773768"/>
                <a:gd name="connsiteY2" fmla="*/ 50905 h 1359246"/>
                <a:gd name="connsiteX3" fmla="*/ 696304 w 773768"/>
                <a:gd name="connsiteY3" fmla="*/ 119648 h 1359246"/>
                <a:gd name="connsiteX4" fmla="*/ 691079 w 773768"/>
                <a:gd name="connsiteY4" fmla="*/ 1194942 h 1359246"/>
                <a:gd name="connsiteX5" fmla="*/ 770660 w 773768"/>
                <a:gd name="connsiteY5" fmla="*/ 1318334 h 1359246"/>
                <a:gd name="connsiteX6" fmla="*/ 559164 w 773768"/>
                <a:gd name="connsiteY6" fmla="*/ 1327423 h 1359246"/>
                <a:gd name="connsiteX7" fmla="*/ 568673 w 773768"/>
                <a:gd name="connsiteY7" fmla="*/ 1085628 h 1359246"/>
                <a:gd name="connsiteX8" fmla="*/ 565257 w 773768"/>
                <a:gd name="connsiteY8" fmla="*/ 579052 h 1359246"/>
                <a:gd name="connsiteX9" fmla="*/ 557832 w 773768"/>
                <a:gd name="connsiteY9" fmla="*/ 92913 h 1359246"/>
                <a:gd name="connsiteX10" fmla="*/ 433597 w 773768"/>
                <a:gd name="connsiteY10" fmla="*/ 73611 h 1359246"/>
                <a:gd name="connsiteX11" fmla="*/ 259795 w 773768"/>
                <a:gd name="connsiteY11" fmla="*/ 546230 h 1359246"/>
                <a:gd name="connsiteX12" fmla="*/ 256468 w 773768"/>
                <a:gd name="connsiteY12" fmla="*/ 1102412 h 1359246"/>
                <a:gd name="connsiteX13" fmla="*/ 301890 w 773768"/>
                <a:gd name="connsiteY13" fmla="*/ 1310423 h 1359246"/>
                <a:gd name="connsiteX14" fmla="*/ 26891 w 773768"/>
                <a:gd name="connsiteY14" fmla="*/ 1354515 h 1359246"/>
                <a:gd name="connsiteX15" fmla="*/ 160449 w 773768"/>
                <a:gd name="connsiteY15" fmla="*/ 1222087 h 1359246"/>
                <a:gd name="connsiteX16" fmla="*/ 31298 w 773768"/>
                <a:gd name="connsiteY16" fmla="*/ 453223 h 1359246"/>
                <a:gd name="connsiteX17" fmla="*/ 165378 w 773768"/>
                <a:gd name="connsiteY17" fmla="*/ 27598 h 1359246"/>
                <a:gd name="connsiteX18" fmla="*/ 164892 w 773768"/>
                <a:gd name="connsiteY18" fmla="*/ 0 h 1359246"/>
                <a:gd name="connsiteX0" fmla="*/ 164892 w 773768"/>
                <a:gd name="connsiteY0" fmla="*/ 0 h 1359246"/>
                <a:gd name="connsiteX1" fmla="*/ 715503 w 773768"/>
                <a:gd name="connsiteY1" fmla="*/ 0 h 1359246"/>
                <a:gd name="connsiteX2" fmla="*/ 710034 w 773768"/>
                <a:gd name="connsiteY2" fmla="*/ 50905 h 1359246"/>
                <a:gd name="connsiteX3" fmla="*/ 696304 w 773768"/>
                <a:gd name="connsiteY3" fmla="*/ 119648 h 1359246"/>
                <a:gd name="connsiteX4" fmla="*/ 691079 w 773768"/>
                <a:gd name="connsiteY4" fmla="*/ 1194942 h 1359246"/>
                <a:gd name="connsiteX5" fmla="*/ 770660 w 773768"/>
                <a:gd name="connsiteY5" fmla="*/ 1318334 h 1359246"/>
                <a:gd name="connsiteX6" fmla="*/ 559164 w 773768"/>
                <a:gd name="connsiteY6" fmla="*/ 1327423 h 1359246"/>
                <a:gd name="connsiteX7" fmla="*/ 568673 w 773768"/>
                <a:gd name="connsiteY7" fmla="*/ 1085628 h 1359246"/>
                <a:gd name="connsiteX8" fmla="*/ 565257 w 773768"/>
                <a:gd name="connsiteY8" fmla="*/ 579052 h 1359246"/>
                <a:gd name="connsiteX9" fmla="*/ 557832 w 773768"/>
                <a:gd name="connsiteY9" fmla="*/ 92913 h 1359246"/>
                <a:gd name="connsiteX10" fmla="*/ 433597 w 773768"/>
                <a:gd name="connsiteY10" fmla="*/ 73611 h 1359246"/>
                <a:gd name="connsiteX11" fmla="*/ 259795 w 773768"/>
                <a:gd name="connsiteY11" fmla="*/ 546230 h 1359246"/>
                <a:gd name="connsiteX12" fmla="*/ 256468 w 773768"/>
                <a:gd name="connsiteY12" fmla="*/ 1102412 h 1359246"/>
                <a:gd name="connsiteX13" fmla="*/ 301890 w 773768"/>
                <a:gd name="connsiteY13" fmla="*/ 1310423 h 1359246"/>
                <a:gd name="connsiteX14" fmla="*/ 26891 w 773768"/>
                <a:gd name="connsiteY14" fmla="*/ 1354515 h 1359246"/>
                <a:gd name="connsiteX15" fmla="*/ 160449 w 773768"/>
                <a:gd name="connsiteY15" fmla="*/ 1222087 h 1359246"/>
                <a:gd name="connsiteX16" fmla="*/ 31298 w 773768"/>
                <a:gd name="connsiteY16" fmla="*/ 453223 h 1359246"/>
                <a:gd name="connsiteX17" fmla="*/ 165378 w 773768"/>
                <a:gd name="connsiteY17" fmla="*/ 27598 h 1359246"/>
                <a:gd name="connsiteX18" fmla="*/ 164892 w 773768"/>
                <a:gd name="connsiteY18" fmla="*/ 0 h 1359246"/>
                <a:gd name="connsiteX0" fmla="*/ 146816 w 755692"/>
                <a:gd name="connsiteY0" fmla="*/ 0 h 1359246"/>
                <a:gd name="connsiteX1" fmla="*/ 697427 w 755692"/>
                <a:gd name="connsiteY1" fmla="*/ 0 h 1359246"/>
                <a:gd name="connsiteX2" fmla="*/ 691958 w 755692"/>
                <a:gd name="connsiteY2" fmla="*/ 50905 h 1359246"/>
                <a:gd name="connsiteX3" fmla="*/ 678228 w 755692"/>
                <a:gd name="connsiteY3" fmla="*/ 119648 h 1359246"/>
                <a:gd name="connsiteX4" fmla="*/ 673003 w 755692"/>
                <a:gd name="connsiteY4" fmla="*/ 1194942 h 1359246"/>
                <a:gd name="connsiteX5" fmla="*/ 752584 w 755692"/>
                <a:gd name="connsiteY5" fmla="*/ 1318334 h 1359246"/>
                <a:gd name="connsiteX6" fmla="*/ 541088 w 755692"/>
                <a:gd name="connsiteY6" fmla="*/ 1327423 h 1359246"/>
                <a:gd name="connsiteX7" fmla="*/ 550597 w 755692"/>
                <a:gd name="connsiteY7" fmla="*/ 1085628 h 1359246"/>
                <a:gd name="connsiteX8" fmla="*/ 547181 w 755692"/>
                <a:gd name="connsiteY8" fmla="*/ 579052 h 1359246"/>
                <a:gd name="connsiteX9" fmla="*/ 539756 w 755692"/>
                <a:gd name="connsiteY9" fmla="*/ 92913 h 1359246"/>
                <a:gd name="connsiteX10" fmla="*/ 415521 w 755692"/>
                <a:gd name="connsiteY10" fmla="*/ 73611 h 1359246"/>
                <a:gd name="connsiteX11" fmla="*/ 241719 w 755692"/>
                <a:gd name="connsiteY11" fmla="*/ 546230 h 1359246"/>
                <a:gd name="connsiteX12" fmla="*/ 238392 w 755692"/>
                <a:gd name="connsiteY12" fmla="*/ 1102412 h 1359246"/>
                <a:gd name="connsiteX13" fmla="*/ 283814 w 755692"/>
                <a:gd name="connsiteY13" fmla="*/ 1310423 h 1359246"/>
                <a:gd name="connsiteX14" fmla="*/ 8815 w 755692"/>
                <a:gd name="connsiteY14" fmla="*/ 1354515 h 1359246"/>
                <a:gd name="connsiteX15" fmla="*/ 142373 w 755692"/>
                <a:gd name="connsiteY15" fmla="*/ 1222087 h 1359246"/>
                <a:gd name="connsiteX16" fmla="*/ 33578 w 755692"/>
                <a:gd name="connsiteY16" fmla="*/ 453223 h 1359246"/>
                <a:gd name="connsiteX17" fmla="*/ 147302 w 755692"/>
                <a:gd name="connsiteY17" fmla="*/ 27598 h 1359246"/>
                <a:gd name="connsiteX18" fmla="*/ 146816 w 755692"/>
                <a:gd name="connsiteY18" fmla="*/ 0 h 1359246"/>
                <a:gd name="connsiteX0" fmla="*/ 146816 w 765232"/>
                <a:gd name="connsiteY0" fmla="*/ 0 h 1359246"/>
                <a:gd name="connsiteX1" fmla="*/ 697427 w 765232"/>
                <a:gd name="connsiteY1" fmla="*/ 0 h 1359246"/>
                <a:gd name="connsiteX2" fmla="*/ 691958 w 765232"/>
                <a:gd name="connsiteY2" fmla="*/ 50905 h 1359246"/>
                <a:gd name="connsiteX3" fmla="*/ 702654 w 765232"/>
                <a:gd name="connsiteY3" fmla="*/ 449409 h 1359246"/>
                <a:gd name="connsiteX4" fmla="*/ 673003 w 765232"/>
                <a:gd name="connsiteY4" fmla="*/ 1194942 h 1359246"/>
                <a:gd name="connsiteX5" fmla="*/ 752584 w 765232"/>
                <a:gd name="connsiteY5" fmla="*/ 1318334 h 1359246"/>
                <a:gd name="connsiteX6" fmla="*/ 541088 w 765232"/>
                <a:gd name="connsiteY6" fmla="*/ 1327423 h 1359246"/>
                <a:gd name="connsiteX7" fmla="*/ 550597 w 765232"/>
                <a:gd name="connsiteY7" fmla="*/ 1085628 h 1359246"/>
                <a:gd name="connsiteX8" fmla="*/ 547181 w 765232"/>
                <a:gd name="connsiteY8" fmla="*/ 579052 h 1359246"/>
                <a:gd name="connsiteX9" fmla="*/ 539756 w 765232"/>
                <a:gd name="connsiteY9" fmla="*/ 92913 h 1359246"/>
                <a:gd name="connsiteX10" fmla="*/ 415521 w 765232"/>
                <a:gd name="connsiteY10" fmla="*/ 73611 h 1359246"/>
                <a:gd name="connsiteX11" fmla="*/ 241719 w 765232"/>
                <a:gd name="connsiteY11" fmla="*/ 546230 h 1359246"/>
                <a:gd name="connsiteX12" fmla="*/ 238392 w 765232"/>
                <a:gd name="connsiteY12" fmla="*/ 1102412 h 1359246"/>
                <a:gd name="connsiteX13" fmla="*/ 283814 w 765232"/>
                <a:gd name="connsiteY13" fmla="*/ 1310423 h 1359246"/>
                <a:gd name="connsiteX14" fmla="*/ 8815 w 765232"/>
                <a:gd name="connsiteY14" fmla="*/ 1354515 h 1359246"/>
                <a:gd name="connsiteX15" fmla="*/ 142373 w 765232"/>
                <a:gd name="connsiteY15" fmla="*/ 1222087 h 1359246"/>
                <a:gd name="connsiteX16" fmla="*/ 33578 w 765232"/>
                <a:gd name="connsiteY16" fmla="*/ 453223 h 1359246"/>
                <a:gd name="connsiteX17" fmla="*/ 147302 w 765232"/>
                <a:gd name="connsiteY17" fmla="*/ 27598 h 1359246"/>
                <a:gd name="connsiteX18" fmla="*/ 146816 w 765232"/>
                <a:gd name="connsiteY18" fmla="*/ 0 h 1359246"/>
                <a:gd name="connsiteX0" fmla="*/ 146816 w 765230"/>
                <a:gd name="connsiteY0" fmla="*/ 4695 h 1363941"/>
                <a:gd name="connsiteX1" fmla="*/ 697427 w 765230"/>
                <a:gd name="connsiteY1" fmla="*/ 4695 h 1363941"/>
                <a:gd name="connsiteX2" fmla="*/ 691958 w 765230"/>
                <a:gd name="connsiteY2" fmla="*/ 55600 h 1363941"/>
                <a:gd name="connsiteX3" fmla="*/ 702654 w 765230"/>
                <a:gd name="connsiteY3" fmla="*/ 454104 h 1363941"/>
                <a:gd name="connsiteX4" fmla="*/ 673003 w 765230"/>
                <a:gd name="connsiteY4" fmla="*/ 1199637 h 1363941"/>
                <a:gd name="connsiteX5" fmla="*/ 752584 w 765230"/>
                <a:gd name="connsiteY5" fmla="*/ 1323029 h 1363941"/>
                <a:gd name="connsiteX6" fmla="*/ 541088 w 765230"/>
                <a:gd name="connsiteY6" fmla="*/ 1332118 h 1363941"/>
                <a:gd name="connsiteX7" fmla="*/ 550597 w 765230"/>
                <a:gd name="connsiteY7" fmla="*/ 1090323 h 1363941"/>
                <a:gd name="connsiteX8" fmla="*/ 547181 w 765230"/>
                <a:gd name="connsiteY8" fmla="*/ 583747 h 1363941"/>
                <a:gd name="connsiteX9" fmla="*/ 539756 w 765230"/>
                <a:gd name="connsiteY9" fmla="*/ 97608 h 1363941"/>
                <a:gd name="connsiteX10" fmla="*/ 346313 w 765230"/>
                <a:gd name="connsiteY10" fmla="*/ 53878 h 1363941"/>
                <a:gd name="connsiteX11" fmla="*/ 241719 w 765230"/>
                <a:gd name="connsiteY11" fmla="*/ 550925 h 1363941"/>
                <a:gd name="connsiteX12" fmla="*/ 238392 w 765230"/>
                <a:gd name="connsiteY12" fmla="*/ 1107107 h 1363941"/>
                <a:gd name="connsiteX13" fmla="*/ 283814 w 765230"/>
                <a:gd name="connsiteY13" fmla="*/ 1315118 h 1363941"/>
                <a:gd name="connsiteX14" fmla="*/ 8815 w 765230"/>
                <a:gd name="connsiteY14" fmla="*/ 1359210 h 1363941"/>
                <a:gd name="connsiteX15" fmla="*/ 142373 w 765230"/>
                <a:gd name="connsiteY15" fmla="*/ 1226782 h 1363941"/>
                <a:gd name="connsiteX16" fmla="*/ 33578 w 765230"/>
                <a:gd name="connsiteY16" fmla="*/ 457918 h 1363941"/>
                <a:gd name="connsiteX17" fmla="*/ 147302 w 765230"/>
                <a:gd name="connsiteY17" fmla="*/ 32293 h 1363941"/>
                <a:gd name="connsiteX18" fmla="*/ 146816 w 765230"/>
                <a:gd name="connsiteY18" fmla="*/ 4695 h 1363941"/>
                <a:gd name="connsiteX0" fmla="*/ 146816 w 765232"/>
                <a:gd name="connsiteY0" fmla="*/ 4695 h 1363941"/>
                <a:gd name="connsiteX1" fmla="*/ 697427 w 765232"/>
                <a:gd name="connsiteY1" fmla="*/ 4695 h 1363941"/>
                <a:gd name="connsiteX2" fmla="*/ 691958 w 765232"/>
                <a:gd name="connsiteY2" fmla="*/ 55600 h 1363941"/>
                <a:gd name="connsiteX3" fmla="*/ 702654 w 765232"/>
                <a:gd name="connsiteY3" fmla="*/ 454104 h 1363941"/>
                <a:gd name="connsiteX4" fmla="*/ 673003 w 765232"/>
                <a:gd name="connsiteY4" fmla="*/ 1199637 h 1363941"/>
                <a:gd name="connsiteX5" fmla="*/ 752584 w 765232"/>
                <a:gd name="connsiteY5" fmla="*/ 1323029 h 1363941"/>
                <a:gd name="connsiteX6" fmla="*/ 541088 w 765232"/>
                <a:gd name="connsiteY6" fmla="*/ 1332118 h 1363941"/>
                <a:gd name="connsiteX7" fmla="*/ 550597 w 765232"/>
                <a:gd name="connsiteY7" fmla="*/ 1090323 h 1363941"/>
                <a:gd name="connsiteX8" fmla="*/ 547181 w 765232"/>
                <a:gd name="connsiteY8" fmla="*/ 583747 h 1363941"/>
                <a:gd name="connsiteX9" fmla="*/ 539756 w 765232"/>
                <a:gd name="connsiteY9" fmla="*/ 97608 h 1363941"/>
                <a:gd name="connsiteX10" fmla="*/ 305601 w 765232"/>
                <a:gd name="connsiteY10" fmla="*/ 53878 h 1363941"/>
                <a:gd name="connsiteX11" fmla="*/ 241719 w 765232"/>
                <a:gd name="connsiteY11" fmla="*/ 550925 h 1363941"/>
                <a:gd name="connsiteX12" fmla="*/ 238392 w 765232"/>
                <a:gd name="connsiteY12" fmla="*/ 1107107 h 1363941"/>
                <a:gd name="connsiteX13" fmla="*/ 283814 w 765232"/>
                <a:gd name="connsiteY13" fmla="*/ 1315118 h 1363941"/>
                <a:gd name="connsiteX14" fmla="*/ 8815 w 765232"/>
                <a:gd name="connsiteY14" fmla="*/ 1359210 h 1363941"/>
                <a:gd name="connsiteX15" fmla="*/ 142373 w 765232"/>
                <a:gd name="connsiteY15" fmla="*/ 1226782 h 1363941"/>
                <a:gd name="connsiteX16" fmla="*/ 33578 w 765232"/>
                <a:gd name="connsiteY16" fmla="*/ 457918 h 1363941"/>
                <a:gd name="connsiteX17" fmla="*/ 147302 w 765232"/>
                <a:gd name="connsiteY17" fmla="*/ 32293 h 1363941"/>
                <a:gd name="connsiteX18" fmla="*/ 146816 w 765232"/>
                <a:gd name="connsiteY18" fmla="*/ 4695 h 136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5232" h="1363941">
                  <a:moveTo>
                    <a:pt x="146816" y="4695"/>
                  </a:moveTo>
                  <a:lnTo>
                    <a:pt x="697427" y="4695"/>
                  </a:lnTo>
                  <a:lnTo>
                    <a:pt x="691958" y="55600"/>
                  </a:lnTo>
                  <a:cubicBezTo>
                    <a:pt x="688110" y="82013"/>
                    <a:pt x="707987" y="434864"/>
                    <a:pt x="702654" y="454104"/>
                  </a:cubicBezTo>
                  <a:cubicBezTo>
                    <a:pt x="845055" y="687217"/>
                    <a:pt x="704224" y="1051471"/>
                    <a:pt x="673003" y="1199637"/>
                  </a:cubicBezTo>
                  <a:cubicBezTo>
                    <a:pt x="672731" y="1273892"/>
                    <a:pt x="774570" y="1300949"/>
                    <a:pt x="752584" y="1323029"/>
                  </a:cubicBezTo>
                  <a:cubicBezTo>
                    <a:pt x="730598" y="1345109"/>
                    <a:pt x="582895" y="1369319"/>
                    <a:pt x="541088" y="1332118"/>
                  </a:cubicBezTo>
                  <a:cubicBezTo>
                    <a:pt x="499281" y="1294917"/>
                    <a:pt x="544153" y="1213694"/>
                    <a:pt x="550597" y="1090323"/>
                  </a:cubicBezTo>
                  <a:cubicBezTo>
                    <a:pt x="524472" y="918098"/>
                    <a:pt x="539036" y="744676"/>
                    <a:pt x="547181" y="583747"/>
                  </a:cubicBezTo>
                  <a:cubicBezTo>
                    <a:pt x="544535" y="422351"/>
                    <a:pt x="459323" y="268793"/>
                    <a:pt x="539756" y="97608"/>
                  </a:cubicBezTo>
                  <a:cubicBezTo>
                    <a:pt x="509064" y="78823"/>
                    <a:pt x="335234" y="-81589"/>
                    <a:pt x="305601" y="53878"/>
                  </a:cubicBezTo>
                  <a:cubicBezTo>
                    <a:pt x="290520" y="200986"/>
                    <a:pt x="281432" y="389563"/>
                    <a:pt x="241719" y="550925"/>
                  </a:cubicBezTo>
                  <a:cubicBezTo>
                    <a:pt x="251244" y="651731"/>
                    <a:pt x="260617" y="1065833"/>
                    <a:pt x="238392" y="1107107"/>
                  </a:cubicBezTo>
                  <a:cubicBezTo>
                    <a:pt x="232836" y="1142826"/>
                    <a:pt x="322077" y="1273101"/>
                    <a:pt x="283814" y="1315118"/>
                  </a:cubicBezTo>
                  <a:cubicBezTo>
                    <a:pt x="245551" y="1357135"/>
                    <a:pt x="8815" y="1372703"/>
                    <a:pt x="8815" y="1359210"/>
                  </a:cubicBezTo>
                  <a:cubicBezTo>
                    <a:pt x="109184" y="1260351"/>
                    <a:pt x="45742" y="1310051"/>
                    <a:pt x="142373" y="1226782"/>
                  </a:cubicBezTo>
                  <a:cubicBezTo>
                    <a:pt x="120942" y="1092109"/>
                    <a:pt x="-77547" y="711918"/>
                    <a:pt x="33578" y="457918"/>
                  </a:cubicBezTo>
                  <a:cubicBezTo>
                    <a:pt x="30403" y="418628"/>
                    <a:pt x="148921" y="101432"/>
                    <a:pt x="147302" y="32293"/>
                  </a:cubicBezTo>
                  <a:lnTo>
                    <a:pt x="146816" y="469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E0C1B8CF-6AB9-94F4-E48E-61EF9EE60DDA}"/>
                </a:ext>
              </a:extLst>
            </p:cNvPr>
            <p:cNvSpPr/>
            <p:nvPr/>
          </p:nvSpPr>
          <p:spPr>
            <a:xfrm>
              <a:off x="7788740" y="4001986"/>
              <a:ext cx="453107" cy="601897"/>
            </a:xfrm>
            <a:custGeom>
              <a:avLst/>
              <a:gdLst>
                <a:gd name="connsiteX0" fmla="*/ 0 w 357421"/>
                <a:gd name="connsiteY0" fmla="*/ 0 h 266700"/>
                <a:gd name="connsiteX1" fmla="*/ 357421 w 357421"/>
                <a:gd name="connsiteY1" fmla="*/ 0 h 266700"/>
                <a:gd name="connsiteX2" fmla="*/ 357421 w 357421"/>
                <a:gd name="connsiteY2" fmla="*/ 266700 h 266700"/>
                <a:gd name="connsiteX3" fmla="*/ 0 w 357421"/>
                <a:gd name="connsiteY3" fmla="*/ 266700 h 266700"/>
                <a:gd name="connsiteX4" fmla="*/ 0 w 357421"/>
                <a:gd name="connsiteY4" fmla="*/ 0 h 266700"/>
                <a:gd name="connsiteX0" fmla="*/ 28575 w 357421"/>
                <a:gd name="connsiteY0" fmla="*/ 0 h 292894"/>
                <a:gd name="connsiteX1" fmla="*/ 357421 w 357421"/>
                <a:gd name="connsiteY1" fmla="*/ 26194 h 292894"/>
                <a:gd name="connsiteX2" fmla="*/ 357421 w 357421"/>
                <a:gd name="connsiteY2" fmla="*/ 292894 h 292894"/>
                <a:gd name="connsiteX3" fmla="*/ 0 w 357421"/>
                <a:gd name="connsiteY3" fmla="*/ 292894 h 292894"/>
                <a:gd name="connsiteX4" fmla="*/ 28575 w 357421"/>
                <a:gd name="connsiteY4" fmla="*/ 0 h 292894"/>
                <a:gd name="connsiteX0" fmla="*/ 28575 w 357421"/>
                <a:gd name="connsiteY0" fmla="*/ 35730 h 328624"/>
                <a:gd name="connsiteX1" fmla="*/ 31189 w 357421"/>
                <a:gd name="connsiteY1" fmla="*/ 12 h 328624"/>
                <a:gd name="connsiteX2" fmla="*/ 357421 w 357421"/>
                <a:gd name="connsiteY2" fmla="*/ 61924 h 328624"/>
                <a:gd name="connsiteX3" fmla="*/ 357421 w 357421"/>
                <a:gd name="connsiteY3" fmla="*/ 328624 h 328624"/>
                <a:gd name="connsiteX4" fmla="*/ 0 w 357421"/>
                <a:gd name="connsiteY4" fmla="*/ 328624 h 328624"/>
                <a:gd name="connsiteX5" fmla="*/ 28575 w 357421"/>
                <a:gd name="connsiteY5" fmla="*/ 35730 h 328624"/>
                <a:gd name="connsiteX0" fmla="*/ 28575 w 385996"/>
                <a:gd name="connsiteY0" fmla="*/ 35730 h 328624"/>
                <a:gd name="connsiteX1" fmla="*/ 31189 w 385996"/>
                <a:gd name="connsiteY1" fmla="*/ 12 h 328624"/>
                <a:gd name="connsiteX2" fmla="*/ 385996 w 385996"/>
                <a:gd name="connsiteY2" fmla="*/ 71449 h 328624"/>
                <a:gd name="connsiteX3" fmla="*/ 357421 w 385996"/>
                <a:gd name="connsiteY3" fmla="*/ 328624 h 328624"/>
                <a:gd name="connsiteX4" fmla="*/ 0 w 385996"/>
                <a:gd name="connsiteY4" fmla="*/ 328624 h 328624"/>
                <a:gd name="connsiteX5" fmla="*/ 28575 w 385996"/>
                <a:gd name="connsiteY5" fmla="*/ 35730 h 328624"/>
                <a:gd name="connsiteX0" fmla="*/ 28575 w 385996"/>
                <a:gd name="connsiteY0" fmla="*/ 35730 h 328624"/>
                <a:gd name="connsiteX1" fmla="*/ 31189 w 385996"/>
                <a:gd name="connsiteY1" fmla="*/ 12 h 328624"/>
                <a:gd name="connsiteX2" fmla="*/ 385996 w 385996"/>
                <a:gd name="connsiteY2" fmla="*/ 71449 h 328624"/>
                <a:gd name="connsiteX3" fmla="*/ 352657 w 385996"/>
                <a:gd name="connsiteY3" fmla="*/ 245280 h 328624"/>
                <a:gd name="connsiteX4" fmla="*/ 357421 w 385996"/>
                <a:gd name="connsiteY4" fmla="*/ 328624 h 328624"/>
                <a:gd name="connsiteX5" fmla="*/ 0 w 385996"/>
                <a:gd name="connsiteY5" fmla="*/ 328624 h 328624"/>
                <a:gd name="connsiteX6" fmla="*/ 28575 w 385996"/>
                <a:gd name="connsiteY6" fmla="*/ 35730 h 328624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302652 w 385996"/>
                <a:gd name="connsiteY4" fmla="*/ 511980 h 511980"/>
                <a:gd name="connsiteX5" fmla="*/ 0 w 385996"/>
                <a:gd name="connsiteY5" fmla="*/ 328624 h 511980"/>
                <a:gd name="connsiteX6" fmla="*/ 28575 w 385996"/>
                <a:gd name="connsiteY6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255026 w 385996"/>
                <a:gd name="connsiteY4" fmla="*/ 397680 h 511980"/>
                <a:gd name="connsiteX5" fmla="*/ 302652 w 385996"/>
                <a:gd name="connsiteY5" fmla="*/ 511980 h 511980"/>
                <a:gd name="connsiteX6" fmla="*/ 0 w 385996"/>
                <a:gd name="connsiteY6" fmla="*/ 328624 h 511980"/>
                <a:gd name="connsiteX7" fmla="*/ 28575 w 385996"/>
                <a:gd name="connsiteY7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255026 w 385996"/>
                <a:gd name="connsiteY4" fmla="*/ 397680 h 511980"/>
                <a:gd name="connsiteX5" fmla="*/ 302652 w 385996"/>
                <a:gd name="connsiteY5" fmla="*/ 511980 h 511980"/>
                <a:gd name="connsiteX6" fmla="*/ 0 w 385996"/>
                <a:gd name="connsiteY6" fmla="*/ 328624 h 511980"/>
                <a:gd name="connsiteX7" fmla="*/ 28575 w 385996"/>
                <a:gd name="connsiteY7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345513 w 385996"/>
                <a:gd name="connsiteY4" fmla="*/ 304812 h 511980"/>
                <a:gd name="connsiteX5" fmla="*/ 255026 w 385996"/>
                <a:gd name="connsiteY5" fmla="*/ 397680 h 511980"/>
                <a:gd name="connsiteX6" fmla="*/ 302652 w 385996"/>
                <a:gd name="connsiteY6" fmla="*/ 511980 h 511980"/>
                <a:gd name="connsiteX7" fmla="*/ 0 w 385996"/>
                <a:gd name="connsiteY7" fmla="*/ 328624 h 511980"/>
                <a:gd name="connsiteX8" fmla="*/ 28575 w 385996"/>
                <a:gd name="connsiteY8" fmla="*/ 35730 h 511980"/>
                <a:gd name="connsiteX0" fmla="*/ 28575 w 393480"/>
                <a:gd name="connsiteY0" fmla="*/ 35730 h 511980"/>
                <a:gd name="connsiteX1" fmla="*/ 31189 w 393480"/>
                <a:gd name="connsiteY1" fmla="*/ 12 h 511980"/>
                <a:gd name="connsiteX2" fmla="*/ 385996 w 393480"/>
                <a:gd name="connsiteY2" fmla="*/ 71449 h 511980"/>
                <a:gd name="connsiteX3" fmla="*/ 352657 w 393480"/>
                <a:gd name="connsiteY3" fmla="*/ 245280 h 511980"/>
                <a:gd name="connsiteX4" fmla="*/ 345513 w 393480"/>
                <a:gd name="connsiteY4" fmla="*/ 304812 h 511980"/>
                <a:gd name="connsiteX5" fmla="*/ 255026 w 393480"/>
                <a:gd name="connsiteY5" fmla="*/ 397680 h 511980"/>
                <a:gd name="connsiteX6" fmla="*/ 302652 w 393480"/>
                <a:gd name="connsiteY6" fmla="*/ 511980 h 511980"/>
                <a:gd name="connsiteX7" fmla="*/ 0 w 393480"/>
                <a:gd name="connsiteY7" fmla="*/ 328624 h 511980"/>
                <a:gd name="connsiteX8" fmla="*/ 28575 w 393480"/>
                <a:gd name="connsiteY8" fmla="*/ 35730 h 511980"/>
                <a:gd name="connsiteX0" fmla="*/ 28575 w 393480"/>
                <a:gd name="connsiteY0" fmla="*/ 79266 h 555516"/>
                <a:gd name="connsiteX1" fmla="*/ 31189 w 393480"/>
                <a:gd name="connsiteY1" fmla="*/ 43548 h 555516"/>
                <a:gd name="connsiteX2" fmla="*/ 385996 w 393480"/>
                <a:gd name="connsiteY2" fmla="*/ 114985 h 555516"/>
                <a:gd name="connsiteX3" fmla="*/ 352657 w 393480"/>
                <a:gd name="connsiteY3" fmla="*/ 288816 h 555516"/>
                <a:gd name="connsiteX4" fmla="*/ 345513 w 393480"/>
                <a:gd name="connsiteY4" fmla="*/ 348348 h 555516"/>
                <a:gd name="connsiteX5" fmla="*/ 255026 w 393480"/>
                <a:gd name="connsiteY5" fmla="*/ 441216 h 555516"/>
                <a:gd name="connsiteX6" fmla="*/ 302652 w 393480"/>
                <a:gd name="connsiteY6" fmla="*/ 555516 h 555516"/>
                <a:gd name="connsiteX7" fmla="*/ 0 w 393480"/>
                <a:gd name="connsiteY7" fmla="*/ 372160 h 555516"/>
                <a:gd name="connsiteX8" fmla="*/ 28575 w 393480"/>
                <a:gd name="connsiteY8" fmla="*/ 79266 h 555516"/>
                <a:gd name="connsiteX0" fmla="*/ 28575 w 393480"/>
                <a:gd name="connsiteY0" fmla="*/ 100505 h 576755"/>
                <a:gd name="connsiteX1" fmla="*/ 31189 w 393480"/>
                <a:gd name="connsiteY1" fmla="*/ 64787 h 576755"/>
                <a:gd name="connsiteX2" fmla="*/ 385996 w 393480"/>
                <a:gd name="connsiteY2" fmla="*/ 136224 h 576755"/>
                <a:gd name="connsiteX3" fmla="*/ 352657 w 393480"/>
                <a:gd name="connsiteY3" fmla="*/ 310055 h 576755"/>
                <a:gd name="connsiteX4" fmla="*/ 345513 w 393480"/>
                <a:gd name="connsiteY4" fmla="*/ 369587 h 576755"/>
                <a:gd name="connsiteX5" fmla="*/ 255026 w 393480"/>
                <a:gd name="connsiteY5" fmla="*/ 462455 h 576755"/>
                <a:gd name="connsiteX6" fmla="*/ 302652 w 393480"/>
                <a:gd name="connsiteY6" fmla="*/ 576755 h 576755"/>
                <a:gd name="connsiteX7" fmla="*/ 0 w 393480"/>
                <a:gd name="connsiteY7" fmla="*/ 393399 h 576755"/>
                <a:gd name="connsiteX8" fmla="*/ 28575 w 393480"/>
                <a:gd name="connsiteY8" fmla="*/ 100505 h 576755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5513 w 393480"/>
                <a:gd name="connsiteY4" fmla="*/ 355702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28575 w 393480"/>
                <a:gd name="connsiteY8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255026 w 393480"/>
                <a:gd name="connsiteY4" fmla="*/ 448570 h 562870"/>
                <a:gd name="connsiteX5" fmla="*/ 302652 w 393480"/>
                <a:gd name="connsiteY5" fmla="*/ 562870 h 562870"/>
                <a:gd name="connsiteX6" fmla="*/ 0 w 393480"/>
                <a:gd name="connsiteY6" fmla="*/ 379514 h 562870"/>
                <a:gd name="connsiteX7" fmla="*/ 28575 w 393480"/>
                <a:gd name="connsiteY7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7895 w 393480"/>
                <a:gd name="connsiteY4" fmla="*/ 350939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28575 w 393480"/>
                <a:gd name="connsiteY8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7895 w 393480"/>
                <a:gd name="connsiteY4" fmla="*/ 350939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9757 w 393480"/>
                <a:gd name="connsiteY8" fmla="*/ 236639 h 562870"/>
                <a:gd name="connsiteX9" fmla="*/ 28575 w 393480"/>
                <a:gd name="connsiteY9" fmla="*/ 86620 h 562870"/>
                <a:gd name="connsiteX0" fmla="*/ 36362 w 401267"/>
                <a:gd name="connsiteY0" fmla="*/ 86620 h 562870"/>
                <a:gd name="connsiteX1" fmla="*/ 38976 w 401267"/>
                <a:gd name="connsiteY1" fmla="*/ 50902 h 562870"/>
                <a:gd name="connsiteX2" fmla="*/ 393783 w 401267"/>
                <a:gd name="connsiteY2" fmla="*/ 122339 h 562870"/>
                <a:gd name="connsiteX3" fmla="*/ 360444 w 401267"/>
                <a:gd name="connsiteY3" fmla="*/ 296170 h 562870"/>
                <a:gd name="connsiteX4" fmla="*/ 355682 w 401267"/>
                <a:gd name="connsiteY4" fmla="*/ 350939 h 562870"/>
                <a:gd name="connsiteX5" fmla="*/ 262813 w 401267"/>
                <a:gd name="connsiteY5" fmla="*/ 448570 h 562870"/>
                <a:gd name="connsiteX6" fmla="*/ 310439 w 401267"/>
                <a:gd name="connsiteY6" fmla="*/ 562870 h 562870"/>
                <a:gd name="connsiteX7" fmla="*/ 7787 w 401267"/>
                <a:gd name="connsiteY7" fmla="*/ 379514 h 562870"/>
                <a:gd name="connsiteX8" fmla="*/ 17544 w 401267"/>
                <a:gd name="connsiteY8" fmla="*/ 236639 h 562870"/>
                <a:gd name="connsiteX9" fmla="*/ 36362 w 401267"/>
                <a:gd name="connsiteY9" fmla="*/ 86620 h 562870"/>
                <a:gd name="connsiteX0" fmla="*/ 57703 w 422608"/>
                <a:gd name="connsiteY0" fmla="*/ 86620 h 562870"/>
                <a:gd name="connsiteX1" fmla="*/ 60317 w 422608"/>
                <a:gd name="connsiteY1" fmla="*/ 50902 h 562870"/>
                <a:gd name="connsiteX2" fmla="*/ 415124 w 422608"/>
                <a:gd name="connsiteY2" fmla="*/ 122339 h 562870"/>
                <a:gd name="connsiteX3" fmla="*/ 381785 w 422608"/>
                <a:gd name="connsiteY3" fmla="*/ 296170 h 562870"/>
                <a:gd name="connsiteX4" fmla="*/ 377023 w 422608"/>
                <a:gd name="connsiteY4" fmla="*/ 350939 h 562870"/>
                <a:gd name="connsiteX5" fmla="*/ 284154 w 422608"/>
                <a:gd name="connsiteY5" fmla="*/ 448570 h 562870"/>
                <a:gd name="connsiteX6" fmla="*/ 331780 w 422608"/>
                <a:gd name="connsiteY6" fmla="*/ 562870 h 562870"/>
                <a:gd name="connsiteX7" fmla="*/ 29128 w 422608"/>
                <a:gd name="connsiteY7" fmla="*/ 379514 h 562870"/>
                <a:gd name="connsiteX8" fmla="*/ 10311 w 422608"/>
                <a:gd name="connsiteY8" fmla="*/ 305695 h 562870"/>
                <a:gd name="connsiteX9" fmla="*/ 38885 w 422608"/>
                <a:gd name="connsiteY9" fmla="*/ 236639 h 562870"/>
                <a:gd name="connsiteX10" fmla="*/ 57703 w 422608"/>
                <a:gd name="connsiteY10" fmla="*/ 86620 h 562870"/>
                <a:gd name="connsiteX0" fmla="*/ 53306 w 418211"/>
                <a:gd name="connsiteY0" fmla="*/ 86620 h 562870"/>
                <a:gd name="connsiteX1" fmla="*/ 55920 w 418211"/>
                <a:gd name="connsiteY1" fmla="*/ 50902 h 562870"/>
                <a:gd name="connsiteX2" fmla="*/ 410727 w 418211"/>
                <a:gd name="connsiteY2" fmla="*/ 122339 h 562870"/>
                <a:gd name="connsiteX3" fmla="*/ 377388 w 418211"/>
                <a:gd name="connsiteY3" fmla="*/ 296170 h 562870"/>
                <a:gd name="connsiteX4" fmla="*/ 372626 w 418211"/>
                <a:gd name="connsiteY4" fmla="*/ 350939 h 562870"/>
                <a:gd name="connsiteX5" fmla="*/ 279757 w 418211"/>
                <a:gd name="connsiteY5" fmla="*/ 448570 h 562870"/>
                <a:gd name="connsiteX6" fmla="*/ 327383 w 418211"/>
                <a:gd name="connsiteY6" fmla="*/ 562870 h 562870"/>
                <a:gd name="connsiteX7" fmla="*/ 24731 w 418211"/>
                <a:gd name="connsiteY7" fmla="*/ 379514 h 562870"/>
                <a:gd name="connsiteX8" fmla="*/ 22583 w 418211"/>
                <a:gd name="connsiteY8" fmla="*/ 343795 h 562870"/>
                <a:gd name="connsiteX9" fmla="*/ 5914 w 418211"/>
                <a:gd name="connsiteY9" fmla="*/ 305695 h 562870"/>
                <a:gd name="connsiteX10" fmla="*/ 34488 w 418211"/>
                <a:gd name="connsiteY10" fmla="*/ 236639 h 562870"/>
                <a:gd name="connsiteX11" fmla="*/ 53306 w 418211"/>
                <a:gd name="connsiteY11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20309 w 413789"/>
                <a:gd name="connsiteY7" fmla="*/ 379514 h 562870"/>
                <a:gd name="connsiteX8" fmla="*/ 18161 w 413789"/>
                <a:gd name="connsiteY8" fmla="*/ 343795 h 562870"/>
                <a:gd name="connsiteX9" fmla="*/ 1492 w 413789"/>
                <a:gd name="connsiteY9" fmla="*/ 305695 h 562870"/>
                <a:gd name="connsiteX10" fmla="*/ 30066 w 413789"/>
                <a:gd name="connsiteY10" fmla="*/ 236639 h 562870"/>
                <a:gd name="connsiteX11" fmla="*/ 48884 w 413789"/>
                <a:gd name="connsiteY11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94361 w 413789"/>
                <a:gd name="connsiteY7" fmla="*/ 453333 h 562870"/>
                <a:gd name="connsiteX8" fmla="*/ 20309 w 413789"/>
                <a:gd name="connsiteY8" fmla="*/ 379514 h 562870"/>
                <a:gd name="connsiteX9" fmla="*/ 18161 w 413789"/>
                <a:gd name="connsiteY9" fmla="*/ 343795 h 562870"/>
                <a:gd name="connsiteX10" fmla="*/ 1492 w 413789"/>
                <a:gd name="connsiteY10" fmla="*/ 305695 h 562870"/>
                <a:gd name="connsiteX11" fmla="*/ 30066 w 413789"/>
                <a:gd name="connsiteY11" fmla="*/ 236639 h 562870"/>
                <a:gd name="connsiteX12" fmla="*/ 48884 w 413789"/>
                <a:gd name="connsiteY12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94361 w 413789"/>
                <a:gd name="connsiteY7" fmla="*/ 453333 h 562870"/>
                <a:gd name="connsiteX8" fmla="*/ 20309 w 413789"/>
                <a:gd name="connsiteY8" fmla="*/ 379514 h 562870"/>
                <a:gd name="connsiteX9" fmla="*/ 18161 w 413789"/>
                <a:gd name="connsiteY9" fmla="*/ 343795 h 562870"/>
                <a:gd name="connsiteX10" fmla="*/ 1492 w 413789"/>
                <a:gd name="connsiteY10" fmla="*/ 305695 h 562870"/>
                <a:gd name="connsiteX11" fmla="*/ 30066 w 413789"/>
                <a:gd name="connsiteY11" fmla="*/ 236639 h 562870"/>
                <a:gd name="connsiteX12" fmla="*/ 48884 w 413789"/>
                <a:gd name="connsiteY12" fmla="*/ 86620 h 562870"/>
                <a:gd name="connsiteX0" fmla="*/ 88202 w 453107"/>
                <a:gd name="connsiteY0" fmla="*/ 86620 h 600518"/>
                <a:gd name="connsiteX1" fmla="*/ 90816 w 453107"/>
                <a:gd name="connsiteY1" fmla="*/ 50902 h 600518"/>
                <a:gd name="connsiteX2" fmla="*/ 445623 w 453107"/>
                <a:gd name="connsiteY2" fmla="*/ 122339 h 600518"/>
                <a:gd name="connsiteX3" fmla="*/ 412284 w 453107"/>
                <a:gd name="connsiteY3" fmla="*/ 296170 h 600518"/>
                <a:gd name="connsiteX4" fmla="*/ 407522 w 453107"/>
                <a:gd name="connsiteY4" fmla="*/ 350939 h 600518"/>
                <a:gd name="connsiteX5" fmla="*/ 314653 w 453107"/>
                <a:gd name="connsiteY5" fmla="*/ 448570 h 600518"/>
                <a:gd name="connsiteX6" fmla="*/ 362279 w 453107"/>
                <a:gd name="connsiteY6" fmla="*/ 562870 h 600518"/>
                <a:gd name="connsiteX7" fmla="*/ 5091 w 453107"/>
                <a:gd name="connsiteY7" fmla="*/ 596208 h 600518"/>
                <a:gd name="connsiteX8" fmla="*/ 133679 w 453107"/>
                <a:gd name="connsiteY8" fmla="*/ 453333 h 600518"/>
                <a:gd name="connsiteX9" fmla="*/ 59627 w 453107"/>
                <a:gd name="connsiteY9" fmla="*/ 379514 h 600518"/>
                <a:gd name="connsiteX10" fmla="*/ 57479 w 453107"/>
                <a:gd name="connsiteY10" fmla="*/ 343795 h 600518"/>
                <a:gd name="connsiteX11" fmla="*/ 40810 w 453107"/>
                <a:gd name="connsiteY11" fmla="*/ 305695 h 600518"/>
                <a:gd name="connsiteX12" fmla="*/ 69384 w 453107"/>
                <a:gd name="connsiteY12" fmla="*/ 236639 h 600518"/>
                <a:gd name="connsiteX13" fmla="*/ 88202 w 453107"/>
                <a:gd name="connsiteY13" fmla="*/ 86620 h 600518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107" h="601897">
                  <a:moveTo>
                    <a:pt x="88202" y="86620"/>
                  </a:moveTo>
                  <a:cubicBezTo>
                    <a:pt x="102567" y="87414"/>
                    <a:pt x="85976" y="64396"/>
                    <a:pt x="90816" y="50902"/>
                  </a:cubicBezTo>
                  <a:cubicBezTo>
                    <a:pt x="123360" y="8039"/>
                    <a:pt x="336880" y="-65779"/>
                    <a:pt x="445623" y="122339"/>
                  </a:cubicBezTo>
                  <a:cubicBezTo>
                    <a:pt x="441654" y="166789"/>
                    <a:pt x="480547" y="218382"/>
                    <a:pt x="412284" y="296170"/>
                  </a:cubicBezTo>
                  <a:cubicBezTo>
                    <a:pt x="403156" y="331492"/>
                    <a:pt x="423794" y="325539"/>
                    <a:pt x="407522" y="350939"/>
                  </a:cubicBezTo>
                  <a:cubicBezTo>
                    <a:pt x="391250" y="376339"/>
                    <a:pt x="312271" y="381895"/>
                    <a:pt x="314653" y="448570"/>
                  </a:cubicBezTo>
                  <a:cubicBezTo>
                    <a:pt x="297190" y="531914"/>
                    <a:pt x="353548" y="539057"/>
                    <a:pt x="369423" y="577157"/>
                  </a:cubicBezTo>
                  <a:cubicBezTo>
                    <a:pt x="349183" y="583507"/>
                    <a:pt x="43191" y="614464"/>
                    <a:pt x="5091" y="596208"/>
                  </a:cubicBezTo>
                  <a:cubicBezTo>
                    <a:pt x="-33009" y="577952"/>
                    <a:pt x="155943" y="471192"/>
                    <a:pt x="133679" y="453333"/>
                  </a:cubicBezTo>
                  <a:cubicBezTo>
                    <a:pt x="170907" y="393008"/>
                    <a:pt x="84311" y="404120"/>
                    <a:pt x="59627" y="379514"/>
                  </a:cubicBezTo>
                  <a:cubicBezTo>
                    <a:pt x="46531" y="378324"/>
                    <a:pt x="60615" y="356098"/>
                    <a:pt x="57479" y="343795"/>
                  </a:cubicBezTo>
                  <a:cubicBezTo>
                    <a:pt x="54343" y="331492"/>
                    <a:pt x="33666" y="323158"/>
                    <a:pt x="40810" y="305695"/>
                  </a:cubicBezTo>
                  <a:cubicBezTo>
                    <a:pt x="47954" y="288232"/>
                    <a:pt x="64660" y="275136"/>
                    <a:pt x="69384" y="236639"/>
                  </a:cubicBezTo>
                  <a:cubicBezTo>
                    <a:pt x="23269" y="184252"/>
                    <a:pt x="81929" y="136626"/>
                    <a:pt x="88202" y="866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5C149C-EC40-DB83-5CB7-0D6F9306E3A0}"/>
                </a:ext>
              </a:extLst>
            </p:cNvPr>
            <p:cNvSpPr/>
            <p:nvPr/>
          </p:nvSpPr>
          <p:spPr>
            <a:xfrm rot="277664" flipH="1">
              <a:off x="8201335" y="4784362"/>
              <a:ext cx="308338" cy="714528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315034 w 519994"/>
                <a:gd name="connsiteY13" fmla="*/ 535847 h 1523214"/>
                <a:gd name="connsiteX14" fmla="*/ 303678 w 519994"/>
                <a:gd name="connsiteY14" fmla="*/ 0 h 1523214"/>
                <a:gd name="connsiteX0" fmla="*/ 315034 w 519994"/>
                <a:gd name="connsiteY0" fmla="*/ 530336 h 1517703"/>
                <a:gd name="connsiteX1" fmla="*/ 519994 w 519994"/>
                <a:gd name="connsiteY1" fmla="*/ 1 h 1517703"/>
                <a:gd name="connsiteX2" fmla="*/ 519994 w 519994"/>
                <a:gd name="connsiteY2" fmla="*/ 175008 h 1517703"/>
                <a:gd name="connsiteX3" fmla="*/ 516318 w 519994"/>
                <a:gd name="connsiteY3" fmla="*/ 174062 h 1517703"/>
                <a:gd name="connsiteX4" fmla="*/ 488823 w 519994"/>
                <a:gd name="connsiteY4" fmla="*/ 169085 h 1517703"/>
                <a:gd name="connsiteX5" fmla="*/ 456661 w 519994"/>
                <a:gd name="connsiteY5" fmla="*/ 523475 h 1517703"/>
                <a:gd name="connsiteX6" fmla="*/ 138997 w 519994"/>
                <a:gd name="connsiteY6" fmla="*/ 1133481 h 1517703"/>
                <a:gd name="connsiteX7" fmla="*/ 143627 w 519994"/>
                <a:gd name="connsiteY7" fmla="*/ 1389050 h 1517703"/>
                <a:gd name="connsiteX8" fmla="*/ 73878 w 519994"/>
                <a:gd name="connsiteY8" fmla="*/ 1321024 h 1517703"/>
                <a:gd name="connsiteX9" fmla="*/ 103032 w 519994"/>
                <a:gd name="connsiteY9" fmla="*/ 1451912 h 1517703"/>
                <a:gd name="connsiteX10" fmla="*/ 91933 w 519994"/>
                <a:gd name="connsiteY10" fmla="*/ 1517703 h 1517703"/>
                <a:gd name="connsiteX11" fmla="*/ 0 w 519994"/>
                <a:gd name="connsiteY11" fmla="*/ 1296978 h 1517703"/>
                <a:gd name="connsiteX12" fmla="*/ 51684 w 519994"/>
                <a:gd name="connsiteY12" fmla="*/ 1189043 h 1517703"/>
                <a:gd name="connsiteX13" fmla="*/ 315034 w 519994"/>
                <a:gd name="connsiteY13" fmla="*/ 530336 h 1517703"/>
                <a:gd name="connsiteX0" fmla="*/ 315034 w 519994"/>
                <a:gd name="connsiteY0" fmla="*/ 385781 h 1373148"/>
                <a:gd name="connsiteX1" fmla="*/ 519994 w 519994"/>
                <a:gd name="connsiteY1" fmla="*/ 30453 h 1373148"/>
                <a:gd name="connsiteX2" fmla="*/ 516318 w 519994"/>
                <a:gd name="connsiteY2" fmla="*/ 29507 h 1373148"/>
                <a:gd name="connsiteX3" fmla="*/ 488823 w 519994"/>
                <a:gd name="connsiteY3" fmla="*/ 24530 h 1373148"/>
                <a:gd name="connsiteX4" fmla="*/ 456661 w 519994"/>
                <a:gd name="connsiteY4" fmla="*/ 378920 h 1373148"/>
                <a:gd name="connsiteX5" fmla="*/ 138997 w 519994"/>
                <a:gd name="connsiteY5" fmla="*/ 988926 h 1373148"/>
                <a:gd name="connsiteX6" fmla="*/ 143627 w 519994"/>
                <a:gd name="connsiteY6" fmla="*/ 1244495 h 1373148"/>
                <a:gd name="connsiteX7" fmla="*/ 73878 w 519994"/>
                <a:gd name="connsiteY7" fmla="*/ 1176469 h 1373148"/>
                <a:gd name="connsiteX8" fmla="*/ 103032 w 519994"/>
                <a:gd name="connsiteY8" fmla="*/ 1307357 h 1373148"/>
                <a:gd name="connsiteX9" fmla="*/ 91933 w 519994"/>
                <a:gd name="connsiteY9" fmla="*/ 1373148 h 1373148"/>
                <a:gd name="connsiteX10" fmla="*/ 0 w 519994"/>
                <a:gd name="connsiteY10" fmla="*/ 1152423 h 1373148"/>
                <a:gd name="connsiteX11" fmla="*/ 51684 w 519994"/>
                <a:gd name="connsiteY11" fmla="*/ 1044488 h 1373148"/>
                <a:gd name="connsiteX12" fmla="*/ 315034 w 519994"/>
                <a:gd name="connsiteY12" fmla="*/ 385781 h 1373148"/>
                <a:gd name="connsiteX0" fmla="*/ 315034 w 519994"/>
                <a:gd name="connsiteY0" fmla="*/ 356275 h 1343642"/>
                <a:gd name="connsiteX1" fmla="*/ 519994 w 519994"/>
                <a:gd name="connsiteY1" fmla="*/ 947 h 1343642"/>
                <a:gd name="connsiteX2" fmla="*/ 516318 w 519994"/>
                <a:gd name="connsiteY2" fmla="*/ 1 h 1343642"/>
                <a:gd name="connsiteX3" fmla="*/ 456661 w 519994"/>
                <a:gd name="connsiteY3" fmla="*/ 349414 h 1343642"/>
                <a:gd name="connsiteX4" fmla="*/ 138997 w 519994"/>
                <a:gd name="connsiteY4" fmla="*/ 959420 h 1343642"/>
                <a:gd name="connsiteX5" fmla="*/ 143627 w 519994"/>
                <a:gd name="connsiteY5" fmla="*/ 1214989 h 1343642"/>
                <a:gd name="connsiteX6" fmla="*/ 73878 w 519994"/>
                <a:gd name="connsiteY6" fmla="*/ 1146963 h 1343642"/>
                <a:gd name="connsiteX7" fmla="*/ 103032 w 519994"/>
                <a:gd name="connsiteY7" fmla="*/ 1277851 h 1343642"/>
                <a:gd name="connsiteX8" fmla="*/ 91933 w 519994"/>
                <a:gd name="connsiteY8" fmla="*/ 1343642 h 1343642"/>
                <a:gd name="connsiteX9" fmla="*/ 0 w 519994"/>
                <a:gd name="connsiteY9" fmla="*/ 1122917 h 1343642"/>
                <a:gd name="connsiteX10" fmla="*/ 51684 w 519994"/>
                <a:gd name="connsiteY10" fmla="*/ 1014982 h 1343642"/>
                <a:gd name="connsiteX11" fmla="*/ 315034 w 519994"/>
                <a:gd name="connsiteY11" fmla="*/ 356275 h 1343642"/>
                <a:gd name="connsiteX0" fmla="*/ 315034 w 519994"/>
                <a:gd name="connsiteY0" fmla="*/ 355328 h 1342695"/>
                <a:gd name="connsiteX1" fmla="*/ 519994 w 519994"/>
                <a:gd name="connsiteY1" fmla="*/ 0 h 1342695"/>
                <a:gd name="connsiteX2" fmla="*/ 456661 w 519994"/>
                <a:gd name="connsiteY2" fmla="*/ 348467 h 1342695"/>
                <a:gd name="connsiteX3" fmla="*/ 138997 w 519994"/>
                <a:gd name="connsiteY3" fmla="*/ 958473 h 1342695"/>
                <a:gd name="connsiteX4" fmla="*/ 143627 w 519994"/>
                <a:gd name="connsiteY4" fmla="*/ 1214042 h 1342695"/>
                <a:gd name="connsiteX5" fmla="*/ 73878 w 519994"/>
                <a:gd name="connsiteY5" fmla="*/ 1146016 h 1342695"/>
                <a:gd name="connsiteX6" fmla="*/ 103032 w 519994"/>
                <a:gd name="connsiteY6" fmla="*/ 1276904 h 1342695"/>
                <a:gd name="connsiteX7" fmla="*/ 91933 w 519994"/>
                <a:gd name="connsiteY7" fmla="*/ 1342695 h 1342695"/>
                <a:gd name="connsiteX8" fmla="*/ 0 w 519994"/>
                <a:gd name="connsiteY8" fmla="*/ 1121970 h 1342695"/>
                <a:gd name="connsiteX9" fmla="*/ 51684 w 519994"/>
                <a:gd name="connsiteY9" fmla="*/ 1014035 h 1342695"/>
                <a:gd name="connsiteX10" fmla="*/ 315034 w 519994"/>
                <a:gd name="connsiteY10" fmla="*/ 355328 h 1342695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77" h="1070097">
                  <a:moveTo>
                    <a:pt x="315034" y="82730"/>
                  </a:moveTo>
                  <a:cubicBezTo>
                    <a:pt x="382530" y="-28198"/>
                    <a:pt x="486000" y="-24655"/>
                    <a:pt x="456661" y="75869"/>
                  </a:cubicBezTo>
                  <a:cubicBezTo>
                    <a:pt x="412442" y="280857"/>
                    <a:pt x="214525" y="523457"/>
                    <a:pt x="144954" y="700668"/>
                  </a:cubicBezTo>
                  <a:cubicBezTo>
                    <a:pt x="202166" y="790060"/>
                    <a:pt x="154480" y="910187"/>
                    <a:pt x="143627" y="941444"/>
                  </a:cubicBezTo>
                  <a:cubicBezTo>
                    <a:pt x="109188" y="961849"/>
                    <a:pt x="127468" y="861049"/>
                    <a:pt x="98472" y="878988"/>
                  </a:cubicBezTo>
                  <a:cubicBezTo>
                    <a:pt x="72759" y="931525"/>
                    <a:pt x="102101" y="973651"/>
                    <a:pt x="103032" y="1004306"/>
                  </a:cubicBezTo>
                  <a:cubicBezTo>
                    <a:pt x="99063" y="1022166"/>
                    <a:pt x="128049" y="1063746"/>
                    <a:pt x="91933" y="1070097"/>
                  </a:cubicBezTo>
                  <a:cubicBezTo>
                    <a:pt x="72486" y="1045491"/>
                    <a:pt x="4631" y="986955"/>
                    <a:pt x="0" y="849372"/>
                  </a:cubicBezTo>
                  <a:cubicBezTo>
                    <a:pt x="132" y="811802"/>
                    <a:pt x="-822" y="869211"/>
                    <a:pt x="51684" y="741437"/>
                  </a:cubicBezTo>
                  <a:cubicBezTo>
                    <a:pt x="104190" y="613663"/>
                    <a:pt x="122675" y="334615"/>
                    <a:pt x="315034" y="827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6FF68F-D487-2D96-6BF9-F1337AB135E8}"/>
                </a:ext>
              </a:extLst>
            </p:cNvPr>
            <p:cNvSpPr/>
            <p:nvPr/>
          </p:nvSpPr>
          <p:spPr>
            <a:xfrm rot="7964358" flipH="1">
              <a:off x="7400438" y="4327999"/>
              <a:ext cx="326024" cy="460933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315034 w 519994"/>
                <a:gd name="connsiteY13" fmla="*/ 535847 h 1523214"/>
                <a:gd name="connsiteX14" fmla="*/ 303678 w 519994"/>
                <a:gd name="connsiteY14" fmla="*/ 0 h 1523214"/>
                <a:gd name="connsiteX0" fmla="*/ 315034 w 519994"/>
                <a:gd name="connsiteY0" fmla="*/ 530336 h 1517703"/>
                <a:gd name="connsiteX1" fmla="*/ 519994 w 519994"/>
                <a:gd name="connsiteY1" fmla="*/ 1 h 1517703"/>
                <a:gd name="connsiteX2" fmla="*/ 519994 w 519994"/>
                <a:gd name="connsiteY2" fmla="*/ 175008 h 1517703"/>
                <a:gd name="connsiteX3" fmla="*/ 516318 w 519994"/>
                <a:gd name="connsiteY3" fmla="*/ 174062 h 1517703"/>
                <a:gd name="connsiteX4" fmla="*/ 488823 w 519994"/>
                <a:gd name="connsiteY4" fmla="*/ 169085 h 1517703"/>
                <a:gd name="connsiteX5" fmla="*/ 456661 w 519994"/>
                <a:gd name="connsiteY5" fmla="*/ 523475 h 1517703"/>
                <a:gd name="connsiteX6" fmla="*/ 138997 w 519994"/>
                <a:gd name="connsiteY6" fmla="*/ 1133481 h 1517703"/>
                <a:gd name="connsiteX7" fmla="*/ 143627 w 519994"/>
                <a:gd name="connsiteY7" fmla="*/ 1389050 h 1517703"/>
                <a:gd name="connsiteX8" fmla="*/ 73878 w 519994"/>
                <a:gd name="connsiteY8" fmla="*/ 1321024 h 1517703"/>
                <a:gd name="connsiteX9" fmla="*/ 103032 w 519994"/>
                <a:gd name="connsiteY9" fmla="*/ 1451912 h 1517703"/>
                <a:gd name="connsiteX10" fmla="*/ 91933 w 519994"/>
                <a:gd name="connsiteY10" fmla="*/ 1517703 h 1517703"/>
                <a:gd name="connsiteX11" fmla="*/ 0 w 519994"/>
                <a:gd name="connsiteY11" fmla="*/ 1296978 h 1517703"/>
                <a:gd name="connsiteX12" fmla="*/ 51684 w 519994"/>
                <a:gd name="connsiteY12" fmla="*/ 1189043 h 1517703"/>
                <a:gd name="connsiteX13" fmla="*/ 315034 w 519994"/>
                <a:gd name="connsiteY13" fmla="*/ 530336 h 1517703"/>
                <a:gd name="connsiteX0" fmla="*/ 315034 w 519994"/>
                <a:gd name="connsiteY0" fmla="*/ 385781 h 1373148"/>
                <a:gd name="connsiteX1" fmla="*/ 519994 w 519994"/>
                <a:gd name="connsiteY1" fmla="*/ 30453 h 1373148"/>
                <a:gd name="connsiteX2" fmla="*/ 516318 w 519994"/>
                <a:gd name="connsiteY2" fmla="*/ 29507 h 1373148"/>
                <a:gd name="connsiteX3" fmla="*/ 488823 w 519994"/>
                <a:gd name="connsiteY3" fmla="*/ 24530 h 1373148"/>
                <a:gd name="connsiteX4" fmla="*/ 456661 w 519994"/>
                <a:gd name="connsiteY4" fmla="*/ 378920 h 1373148"/>
                <a:gd name="connsiteX5" fmla="*/ 138997 w 519994"/>
                <a:gd name="connsiteY5" fmla="*/ 988926 h 1373148"/>
                <a:gd name="connsiteX6" fmla="*/ 143627 w 519994"/>
                <a:gd name="connsiteY6" fmla="*/ 1244495 h 1373148"/>
                <a:gd name="connsiteX7" fmla="*/ 73878 w 519994"/>
                <a:gd name="connsiteY7" fmla="*/ 1176469 h 1373148"/>
                <a:gd name="connsiteX8" fmla="*/ 103032 w 519994"/>
                <a:gd name="connsiteY8" fmla="*/ 1307357 h 1373148"/>
                <a:gd name="connsiteX9" fmla="*/ 91933 w 519994"/>
                <a:gd name="connsiteY9" fmla="*/ 1373148 h 1373148"/>
                <a:gd name="connsiteX10" fmla="*/ 0 w 519994"/>
                <a:gd name="connsiteY10" fmla="*/ 1152423 h 1373148"/>
                <a:gd name="connsiteX11" fmla="*/ 51684 w 519994"/>
                <a:gd name="connsiteY11" fmla="*/ 1044488 h 1373148"/>
                <a:gd name="connsiteX12" fmla="*/ 315034 w 519994"/>
                <a:gd name="connsiteY12" fmla="*/ 385781 h 1373148"/>
                <a:gd name="connsiteX0" fmla="*/ 315034 w 519994"/>
                <a:gd name="connsiteY0" fmla="*/ 356275 h 1343642"/>
                <a:gd name="connsiteX1" fmla="*/ 519994 w 519994"/>
                <a:gd name="connsiteY1" fmla="*/ 947 h 1343642"/>
                <a:gd name="connsiteX2" fmla="*/ 516318 w 519994"/>
                <a:gd name="connsiteY2" fmla="*/ 1 h 1343642"/>
                <a:gd name="connsiteX3" fmla="*/ 456661 w 519994"/>
                <a:gd name="connsiteY3" fmla="*/ 349414 h 1343642"/>
                <a:gd name="connsiteX4" fmla="*/ 138997 w 519994"/>
                <a:gd name="connsiteY4" fmla="*/ 959420 h 1343642"/>
                <a:gd name="connsiteX5" fmla="*/ 143627 w 519994"/>
                <a:gd name="connsiteY5" fmla="*/ 1214989 h 1343642"/>
                <a:gd name="connsiteX6" fmla="*/ 73878 w 519994"/>
                <a:gd name="connsiteY6" fmla="*/ 1146963 h 1343642"/>
                <a:gd name="connsiteX7" fmla="*/ 103032 w 519994"/>
                <a:gd name="connsiteY7" fmla="*/ 1277851 h 1343642"/>
                <a:gd name="connsiteX8" fmla="*/ 91933 w 519994"/>
                <a:gd name="connsiteY8" fmla="*/ 1343642 h 1343642"/>
                <a:gd name="connsiteX9" fmla="*/ 0 w 519994"/>
                <a:gd name="connsiteY9" fmla="*/ 1122917 h 1343642"/>
                <a:gd name="connsiteX10" fmla="*/ 51684 w 519994"/>
                <a:gd name="connsiteY10" fmla="*/ 1014982 h 1343642"/>
                <a:gd name="connsiteX11" fmla="*/ 315034 w 519994"/>
                <a:gd name="connsiteY11" fmla="*/ 356275 h 1343642"/>
                <a:gd name="connsiteX0" fmla="*/ 315034 w 519994"/>
                <a:gd name="connsiteY0" fmla="*/ 355328 h 1342695"/>
                <a:gd name="connsiteX1" fmla="*/ 519994 w 519994"/>
                <a:gd name="connsiteY1" fmla="*/ 0 h 1342695"/>
                <a:gd name="connsiteX2" fmla="*/ 456661 w 519994"/>
                <a:gd name="connsiteY2" fmla="*/ 348467 h 1342695"/>
                <a:gd name="connsiteX3" fmla="*/ 138997 w 519994"/>
                <a:gd name="connsiteY3" fmla="*/ 958473 h 1342695"/>
                <a:gd name="connsiteX4" fmla="*/ 143627 w 519994"/>
                <a:gd name="connsiteY4" fmla="*/ 1214042 h 1342695"/>
                <a:gd name="connsiteX5" fmla="*/ 73878 w 519994"/>
                <a:gd name="connsiteY5" fmla="*/ 1146016 h 1342695"/>
                <a:gd name="connsiteX6" fmla="*/ 103032 w 519994"/>
                <a:gd name="connsiteY6" fmla="*/ 1276904 h 1342695"/>
                <a:gd name="connsiteX7" fmla="*/ 91933 w 519994"/>
                <a:gd name="connsiteY7" fmla="*/ 1342695 h 1342695"/>
                <a:gd name="connsiteX8" fmla="*/ 0 w 519994"/>
                <a:gd name="connsiteY8" fmla="*/ 1121970 h 1342695"/>
                <a:gd name="connsiteX9" fmla="*/ 51684 w 519994"/>
                <a:gd name="connsiteY9" fmla="*/ 1014035 h 1342695"/>
                <a:gd name="connsiteX10" fmla="*/ 315034 w 519994"/>
                <a:gd name="connsiteY10" fmla="*/ 355328 h 1342695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315034 w 461777"/>
                <a:gd name="connsiteY8" fmla="*/ 82730 h 1070097"/>
                <a:gd name="connsiteX0" fmla="*/ 316273 w 463016"/>
                <a:gd name="connsiteY0" fmla="*/ 82730 h 1070097"/>
                <a:gd name="connsiteX1" fmla="*/ 457900 w 463016"/>
                <a:gd name="connsiteY1" fmla="*/ 75869 h 1070097"/>
                <a:gd name="connsiteX2" fmla="*/ 146193 w 463016"/>
                <a:gd name="connsiteY2" fmla="*/ 700668 h 1070097"/>
                <a:gd name="connsiteX3" fmla="*/ 144866 w 463016"/>
                <a:gd name="connsiteY3" fmla="*/ 941444 h 1070097"/>
                <a:gd name="connsiteX4" fmla="*/ 99711 w 463016"/>
                <a:gd name="connsiteY4" fmla="*/ 878988 h 1070097"/>
                <a:gd name="connsiteX5" fmla="*/ 104271 w 463016"/>
                <a:gd name="connsiteY5" fmla="*/ 1004306 h 1070097"/>
                <a:gd name="connsiteX6" fmla="*/ 93172 w 463016"/>
                <a:gd name="connsiteY6" fmla="*/ 1070097 h 1070097"/>
                <a:gd name="connsiteX7" fmla="*/ 0 w 463016"/>
                <a:gd name="connsiteY7" fmla="*/ 647528 h 1070097"/>
                <a:gd name="connsiteX8" fmla="*/ 316273 w 463016"/>
                <a:gd name="connsiteY8" fmla="*/ 82730 h 1070097"/>
                <a:gd name="connsiteX0" fmla="*/ 316273 w 463016"/>
                <a:gd name="connsiteY0" fmla="*/ 82730 h 1070097"/>
                <a:gd name="connsiteX1" fmla="*/ 457900 w 463016"/>
                <a:gd name="connsiteY1" fmla="*/ 75869 h 1070097"/>
                <a:gd name="connsiteX2" fmla="*/ 146193 w 463016"/>
                <a:gd name="connsiteY2" fmla="*/ 700668 h 1070097"/>
                <a:gd name="connsiteX3" fmla="*/ 99711 w 463016"/>
                <a:gd name="connsiteY3" fmla="*/ 878988 h 1070097"/>
                <a:gd name="connsiteX4" fmla="*/ 104271 w 463016"/>
                <a:gd name="connsiteY4" fmla="*/ 1004306 h 1070097"/>
                <a:gd name="connsiteX5" fmla="*/ 93172 w 463016"/>
                <a:gd name="connsiteY5" fmla="*/ 1070097 h 1070097"/>
                <a:gd name="connsiteX6" fmla="*/ 0 w 463016"/>
                <a:gd name="connsiteY6" fmla="*/ 647528 h 1070097"/>
                <a:gd name="connsiteX7" fmla="*/ 316273 w 463016"/>
                <a:gd name="connsiteY7" fmla="*/ 82730 h 1070097"/>
                <a:gd name="connsiteX0" fmla="*/ 322618 w 469361"/>
                <a:gd name="connsiteY0" fmla="*/ 82730 h 1004306"/>
                <a:gd name="connsiteX1" fmla="*/ 464245 w 469361"/>
                <a:gd name="connsiteY1" fmla="*/ 75869 h 1004306"/>
                <a:gd name="connsiteX2" fmla="*/ 152538 w 469361"/>
                <a:gd name="connsiteY2" fmla="*/ 700668 h 1004306"/>
                <a:gd name="connsiteX3" fmla="*/ 106056 w 469361"/>
                <a:gd name="connsiteY3" fmla="*/ 878988 h 1004306"/>
                <a:gd name="connsiteX4" fmla="*/ 110616 w 469361"/>
                <a:gd name="connsiteY4" fmla="*/ 1004306 h 1004306"/>
                <a:gd name="connsiteX5" fmla="*/ 6345 w 469361"/>
                <a:gd name="connsiteY5" fmla="*/ 647528 h 1004306"/>
                <a:gd name="connsiteX6" fmla="*/ 322618 w 469361"/>
                <a:gd name="connsiteY6" fmla="*/ 82730 h 1004306"/>
                <a:gd name="connsiteX0" fmla="*/ 322618 w 469361"/>
                <a:gd name="connsiteY0" fmla="*/ 82730 h 1004306"/>
                <a:gd name="connsiteX1" fmla="*/ 464245 w 469361"/>
                <a:gd name="connsiteY1" fmla="*/ 75869 h 1004306"/>
                <a:gd name="connsiteX2" fmla="*/ 152538 w 469361"/>
                <a:gd name="connsiteY2" fmla="*/ 700668 h 1004306"/>
                <a:gd name="connsiteX3" fmla="*/ 193895 w 469361"/>
                <a:gd name="connsiteY3" fmla="*/ 973101 h 1004306"/>
                <a:gd name="connsiteX4" fmla="*/ 110616 w 469361"/>
                <a:gd name="connsiteY4" fmla="*/ 1004306 h 1004306"/>
                <a:gd name="connsiteX5" fmla="*/ 6345 w 469361"/>
                <a:gd name="connsiteY5" fmla="*/ 647528 h 1004306"/>
                <a:gd name="connsiteX6" fmla="*/ 322618 w 469361"/>
                <a:gd name="connsiteY6" fmla="*/ 82730 h 1004306"/>
                <a:gd name="connsiteX0" fmla="*/ 322618 w 482148"/>
                <a:gd name="connsiteY0" fmla="*/ 22003 h 943579"/>
                <a:gd name="connsiteX1" fmla="*/ 477508 w 482148"/>
                <a:gd name="connsiteY1" fmla="*/ 351106 h 943579"/>
                <a:gd name="connsiteX2" fmla="*/ 152538 w 482148"/>
                <a:gd name="connsiteY2" fmla="*/ 639941 h 943579"/>
                <a:gd name="connsiteX3" fmla="*/ 193895 w 482148"/>
                <a:gd name="connsiteY3" fmla="*/ 912374 h 943579"/>
                <a:gd name="connsiteX4" fmla="*/ 110616 w 482148"/>
                <a:gd name="connsiteY4" fmla="*/ 943579 h 943579"/>
                <a:gd name="connsiteX5" fmla="*/ 6345 w 482148"/>
                <a:gd name="connsiteY5" fmla="*/ 586801 h 943579"/>
                <a:gd name="connsiteX6" fmla="*/ 322618 w 482148"/>
                <a:gd name="connsiteY6" fmla="*/ 22003 h 943579"/>
                <a:gd name="connsiteX0" fmla="*/ 373280 w 484661"/>
                <a:gd name="connsiteY0" fmla="*/ 53895 h 715010"/>
                <a:gd name="connsiteX1" fmla="*/ 477508 w 484661"/>
                <a:gd name="connsiteY1" fmla="*/ 122537 h 715010"/>
                <a:gd name="connsiteX2" fmla="*/ 152538 w 484661"/>
                <a:gd name="connsiteY2" fmla="*/ 411372 h 715010"/>
                <a:gd name="connsiteX3" fmla="*/ 193895 w 484661"/>
                <a:gd name="connsiteY3" fmla="*/ 683805 h 715010"/>
                <a:gd name="connsiteX4" fmla="*/ 110616 w 484661"/>
                <a:gd name="connsiteY4" fmla="*/ 715010 h 715010"/>
                <a:gd name="connsiteX5" fmla="*/ 6345 w 484661"/>
                <a:gd name="connsiteY5" fmla="*/ 358232 h 715010"/>
                <a:gd name="connsiteX6" fmla="*/ 373280 w 484661"/>
                <a:gd name="connsiteY6" fmla="*/ 53895 h 715010"/>
                <a:gd name="connsiteX0" fmla="*/ 374495 w 485876"/>
                <a:gd name="connsiteY0" fmla="*/ 53895 h 706063"/>
                <a:gd name="connsiteX1" fmla="*/ 478723 w 485876"/>
                <a:gd name="connsiteY1" fmla="*/ 122537 h 706063"/>
                <a:gd name="connsiteX2" fmla="*/ 153753 w 485876"/>
                <a:gd name="connsiteY2" fmla="*/ 411372 h 706063"/>
                <a:gd name="connsiteX3" fmla="*/ 195110 w 485876"/>
                <a:gd name="connsiteY3" fmla="*/ 683805 h 706063"/>
                <a:gd name="connsiteX4" fmla="*/ 87917 w 485876"/>
                <a:gd name="connsiteY4" fmla="*/ 705860 h 706063"/>
                <a:gd name="connsiteX5" fmla="*/ 7560 w 485876"/>
                <a:gd name="connsiteY5" fmla="*/ 358232 h 706063"/>
                <a:gd name="connsiteX6" fmla="*/ 374495 w 485876"/>
                <a:gd name="connsiteY6" fmla="*/ 53895 h 706063"/>
                <a:gd name="connsiteX0" fmla="*/ 398943 w 488265"/>
                <a:gd name="connsiteY0" fmla="*/ 60728 h 690306"/>
                <a:gd name="connsiteX1" fmla="*/ 478723 w 488265"/>
                <a:gd name="connsiteY1" fmla="*/ 106780 h 690306"/>
                <a:gd name="connsiteX2" fmla="*/ 153753 w 488265"/>
                <a:gd name="connsiteY2" fmla="*/ 395615 h 690306"/>
                <a:gd name="connsiteX3" fmla="*/ 195110 w 488265"/>
                <a:gd name="connsiteY3" fmla="*/ 668048 h 690306"/>
                <a:gd name="connsiteX4" fmla="*/ 87917 w 488265"/>
                <a:gd name="connsiteY4" fmla="*/ 690103 h 690306"/>
                <a:gd name="connsiteX5" fmla="*/ 7560 w 488265"/>
                <a:gd name="connsiteY5" fmla="*/ 342475 h 690306"/>
                <a:gd name="connsiteX6" fmla="*/ 398943 w 488265"/>
                <a:gd name="connsiteY6" fmla="*/ 60728 h 69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265" h="690306">
                  <a:moveTo>
                    <a:pt x="398943" y="60728"/>
                  </a:moveTo>
                  <a:cubicBezTo>
                    <a:pt x="466439" y="-50200"/>
                    <a:pt x="508062" y="6256"/>
                    <a:pt x="478723" y="106780"/>
                  </a:cubicBezTo>
                  <a:cubicBezTo>
                    <a:pt x="434504" y="311768"/>
                    <a:pt x="223324" y="218404"/>
                    <a:pt x="153753" y="395615"/>
                  </a:cubicBezTo>
                  <a:cubicBezTo>
                    <a:pt x="94055" y="529468"/>
                    <a:pt x="202097" y="617442"/>
                    <a:pt x="195110" y="668048"/>
                  </a:cubicBezTo>
                  <a:cubicBezTo>
                    <a:pt x="169397" y="720585"/>
                    <a:pt x="86986" y="659448"/>
                    <a:pt x="87917" y="690103"/>
                  </a:cubicBezTo>
                  <a:cubicBezTo>
                    <a:pt x="71299" y="651526"/>
                    <a:pt x="-27774" y="496071"/>
                    <a:pt x="7560" y="342475"/>
                  </a:cubicBezTo>
                  <a:cubicBezTo>
                    <a:pt x="44743" y="177914"/>
                    <a:pt x="322833" y="189645"/>
                    <a:pt x="398943" y="607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E78A71-59FB-B0CD-99A5-40857588F1A2}"/>
                </a:ext>
              </a:extLst>
            </p:cNvPr>
            <p:cNvSpPr/>
            <p:nvPr/>
          </p:nvSpPr>
          <p:spPr>
            <a:xfrm rot="21074393">
              <a:off x="4577511" y="4153029"/>
              <a:ext cx="347211" cy="1017085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994" h="1523214">
                  <a:moveTo>
                    <a:pt x="303678" y="0"/>
                  </a:moveTo>
                  <a:lnTo>
                    <a:pt x="519994" y="5512"/>
                  </a:lnTo>
                  <a:lnTo>
                    <a:pt x="519994" y="180519"/>
                  </a:lnTo>
                  <a:lnTo>
                    <a:pt x="516318" y="179573"/>
                  </a:lnTo>
                  <a:cubicBezTo>
                    <a:pt x="514174" y="180179"/>
                    <a:pt x="508454" y="121915"/>
                    <a:pt x="488823" y="174596"/>
                  </a:cubicBezTo>
                  <a:cubicBezTo>
                    <a:pt x="469192" y="227277"/>
                    <a:pt x="474733" y="327382"/>
                    <a:pt x="398533" y="495657"/>
                  </a:cubicBezTo>
                  <a:cubicBezTo>
                    <a:pt x="354314" y="700645"/>
                    <a:pt x="208568" y="961781"/>
                    <a:pt x="138997" y="1138992"/>
                  </a:cubicBezTo>
                  <a:cubicBezTo>
                    <a:pt x="191976" y="1192262"/>
                    <a:pt x="154480" y="1363304"/>
                    <a:pt x="143627" y="1394561"/>
                  </a:cubicBezTo>
                  <a:cubicBezTo>
                    <a:pt x="109188" y="1414966"/>
                    <a:pt x="79430" y="1288809"/>
                    <a:pt x="73878" y="1326535"/>
                  </a:cubicBezTo>
                  <a:cubicBezTo>
                    <a:pt x="65941" y="1380510"/>
                    <a:pt x="102101" y="1426768"/>
                    <a:pt x="103032" y="1457423"/>
                  </a:cubicBezTo>
                  <a:cubicBezTo>
                    <a:pt x="99063" y="1475283"/>
                    <a:pt x="128049" y="1516863"/>
                    <a:pt x="91933" y="1523214"/>
                  </a:cubicBezTo>
                  <a:cubicBezTo>
                    <a:pt x="72486" y="1498608"/>
                    <a:pt x="4631" y="1440072"/>
                    <a:pt x="0" y="1302489"/>
                  </a:cubicBezTo>
                  <a:cubicBezTo>
                    <a:pt x="132" y="1264919"/>
                    <a:pt x="32035" y="1256448"/>
                    <a:pt x="51684" y="1194554"/>
                  </a:cubicBezTo>
                  <a:cubicBezTo>
                    <a:pt x="92333" y="1066508"/>
                    <a:pt x="125637" y="662746"/>
                    <a:pt x="281874" y="415094"/>
                  </a:cubicBezTo>
                  <a:cubicBezTo>
                    <a:pt x="313955" y="272880"/>
                    <a:pt x="300318" y="117784"/>
                    <a:pt x="3036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CE20268-5842-F889-5DE0-F4E8EF3F47B7}"/>
                </a:ext>
              </a:extLst>
            </p:cNvPr>
            <p:cNvSpPr/>
            <p:nvPr/>
          </p:nvSpPr>
          <p:spPr>
            <a:xfrm rot="14787248">
              <a:off x="5313383" y="4010041"/>
              <a:ext cx="638201" cy="631264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66385 w 519994"/>
                <a:gd name="connsiteY5" fmla="*/ 855100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66385 w 519994"/>
                <a:gd name="connsiteY5" fmla="*/ 855100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7607 w 519994"/>
                <a:gd name="connsiteY13" fmla="*/ 705462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366385 w 519994"/>
                <a:gd name="connsiteY4" fmla="*/ 855100 h 1523214"/>
                <a:gd name="connsiteX5" fmla="*/ 138997 w 519994"/>
                <a:gd name="connsiteY5" fmla="*/ 1138992 h 1523214"/>
                <a:gd name="connsiteX6" fmla="*/ 143627 w 519994"/>
                <a:gd name="connsiteY6" fmla="*/ 1394561 h 1523214"/>
                <a:gd name="connsiteX7" fmla="*/ 73878 w 519994"/>
                <a:gd name="connsiteY7" fmla="*/ 1326535 h 1523214"/>
                <a:gd name="connsiteX8" fmla="*/ 103032 w 519994"/>
                <a:gd name="connsiteY8" fmla="*/ 1457423 h 1523214"/>
                <a:gd name="connsiteX9" fmla="*/ 91933 w 519994"/>
                <a:gd name="connsiteY9" fmla="*/ 1523214 h 1523214"/>
                <a:gd name="connsiteX10" fmla="*/ 0 w 519994"/>
                <a:gd name="connsiteY10" fmla="*/ 1302489 h 1523214"/>
                <a:gd name="connsiteX11" fmla="*/ 51684 w 519994"/>
                <a:gd name="connsiteY11" fmla="*/ 1194554 h 1523214"/>
                <a:gd name="connsiteX12" fmla="*/ 287607 w 519994"/>
                <a:gd name="connsiteY12" fmla="*/ 705462 h 1523214"/>
                <a:gd name="connsiteX13" fmla="*/ 303678 w 519994"/>
                <a:gd name="connsiteY13" fmla="*/ 0 h 1523214"/>
                <a:gd name="connsiteX0" fmla="*/ 303678 w 955790"/>
                <a:gd name="connsiteY0" fmla="*/ 0 h 1523214"/>
                <a:gd name="connsiteX1" fmla="*/ 519994 w 955790"/>
                <a:gd name="connsiteY1" fmla="*/ 5512 h 1523214"/>
                <a:gd name="connsiteX2" fmla="*/ 519994 w 955790"/>
                <a:gd name="connsiteY2" fmla="*/ 180519 h 1523214"/>
                <a:gd name="connsiteX3" fmla="*/ 955790 w 955790"/>
                <a:gd name="connsiteY3" fmla="*/ 760091 h 1523214"/>
                <a:gd name="connsiteX4" fmla="*/ 366385 w 955790"/>
                <a:gd name="connsiteY4" fmla="*/ 855100 h 1523214"/>
                <a:gd name="connsiteX5" fmla="*/ 138997 w 955790"/>
                <a:gd name="connsiteY5" fmla="*/ 1138992 h 1523214"/>
                <a:gd name="connsiteX6" fmla="*/ 143627 w 955790"/>
                <a:gd name="connsiteY6" fmla="*/ 1394561 h 1523214"/>
                <a:gd name="connsiteX7" fmla="*/ 73878 w 955790"/>
                <a:gd name="connsiteY7" fmla="*/ 1326535 h 1523214"/>
                <a:gd name="connsiteX8" fmla="*/ 103032 w 955790"/>
                <a:gd name="connsiteY8" fmla="*/ 1457423 h 1523214"/>
                <a:gd name="connsiteX9" fmla="*/ 91933 w 955790"/>
                <a:gd name="connsiteY9" fmla="*/ 1523214 h 1523214"/>
                <a:gd name="connsiteX10" fmla="*/ 0 w 955790"/>
                <a:gd name="connsiteY10" fmla="*/ 1302489 h 1523214"/>
                <a:gd name="connsiteX11" fmla="*/ 51684 w 955790"/>
                <a:gd name="connsiteY11" fmla="*/ 1194554 h 1523214"/>
                <a:gd name="connsiteX12" fmla="*/ 287607 w 955790"/>
                <a:gd name="connsiteY12" fmla="*/ 705462 h 1523214"/>
                <a:gd name="connsiteX13" fmla="*/ 303678 w 955790"/>
                <a:gd name="connsiteY13" fmla="*/ 0 h 1523214"/>
                <a:gd name="connsiteX0" fmla="*/ 303678 w 955790"/>
                <a:gd name="connsiteY0" fmla="*/ 0 h 1523214"/>
                <a:gd name="connsiteX1" fmla="*/ 519994 w 955790"/>
                <a:gd name="connsiteY1" fmla="*/ 5512 h 1523214"/>
                <a:gd name="connsiteX2" fmla="*/ 955790 w 955790"/>
                <a:gd name="connsiteY2" fmla="*/ 760091 h 1523214"/>
                <a:gd name="connsiteX3" fmla="*/ 366385 w 955790"/>
                <a:gd name="connsiteY3" fmla="*/ 855100 h 1523214"/>
                <a:gd name="connsiteX4" fmla="*/ 138997 w 955790"/>
                <a:gd name="connsiteY4" fmla="*/ 1138992 h 1523214"/>
                <a:gd name="connsiteX5" fmla="*/ 143627 w 955790"/>
                <a:gd name="connsiteY5" fmla="*/ 1394561 h 1523214"/>
                <a:gd name="connsiteX6" fmla="*/ 73878 w 955790"/>
                <a:gd name="connsiteY6" fmla="*/ 1326535 h 1523214"/>
                <a:gd name="connsiteX7" fmla="*/ 103032 w 955790"/>
                <a:gd name="connsiteY7" fmla="*/ 1457423 h 1523214"/>
                <a:gd name="connsiteX8" fmla="*/ 91933 w 955790"/>
                <a:gd name="connsiteY8" fmla="*/ 1523214 h 1523214"/>
                <a:gd name="connsiteX9" fmla="*/ 0 w 955790"/>
                <a:gd name="connsiteY9" fmla="*/ 1302489 h 1523214"/>
                <a:gd name="connsiteX10" fmla="*/ 51684 w 955790"/>
                <a:gd name="connsiteY10" fmla="*/ 1194554 h 1523214"/>
                <a:gd name="connsiteX11" fmla="*/ 287607 w 955790"/>
                <a:gd name="connsiteY11" fmla="*/ 705462 h 1523214"/>
                <a:gd name="connsiteX12" fmla="*/ 303678 w 955790"/>
                <a:gd name="connsiteY12" fmla="*/ 0 h 1523214"/>
                <a:gd name="connsiteX0" fmla="*/ 303678 w 955790"/>
                <a:gd name="connsiteY0" fmla="*/ 0 h 1523214"/>
                <a:gd name="connsiteX1" fmla="*/ 955790 w 955790"/>
                <a:gd name="connsiteY1" fmla="*/ 760091 h 1523214"/>
                <a:gd name="connsiteX2" fmla="*/ 366385 w 955790"/>
                <a:gd name="connsiteY2" fmla="*/ 855100 h 1523214"/>
                <a:gd name="connsiteX3" fmla="*/ 138997 w 955790"/>
                <a:gd name="connsiteY3" fmla="*/ 1138992 h 1523214"/>
                <a:gd name="connsiteX4" fmla="*/ 143627 w 955790"/>
                <a:gd name="connsiteY4" fmla="*/ 1394561 h 1523214"/>
                <a:gd name="connsiteX5" fmla="*/ 73878 w 955790"/>
                <a:gd name="connsiteY5" fmla="*/ 1326535 h 1523214"/>
                <a:gd name="connsiteX6" fmla="*/ 103032 w 955790"/>
                <a:gd name="connsiteY6" fmla="*/ 1457423 h 1523214"/>
                <a:gd name="connsiteX7" fmla="*/ 91933 w 955790"/>
                <a:gd name="connsiteY7" fmla="*/ 1523214 h 1523214"/>
                <a:gd name="connsiteX8" fmla="*/ 0 w 955790"/>
                <a:gd name="connsiteY8" fmla="*/ 1302489 h 1523214"/>
                <a:gd name="connsiteX9" fmla="*/ 51684 w 955790"/>
                <a:gd name="connsiteY9" fmla="*/ 1194554 h 1523214"/>
                <a:gd name="connsiteX10" fmla="*/ 287607 w 955790"/>
                <a:gd name="connsiteY10" fmla="*/ 705462 h 1523214"/>
                <a:gd name="connsiteX11" fmla="*/ 303678 w 955790"/>
                <a:gd name="connsiteY11" fmla="*/ 0 h 1523214"/>
                <a:gd name="connsiteX0" fmla="*/ 915493 w 955790"/>
                <a:gd name="connsiteY0" fmla="*/ 1 h 945400"/>
                <a:gd name="connsiteX1" fmla="*/ 955790 w 955790"/>
                <a:gd name="connsiteY1" fmla="*/ 182277 h 945400"/>
                <a:gd name="connsiteX2" fmla="*/ 366385 w 955790"/>
                <a:gd name="connsiteY2" fmla="*/ 277286 h 945400"/>
                <a:gd name="connsiteX3" fmla="*/ 138997 w 955790"/>
                <a:gd name="connsiteY3" fmla="*/ 561178 h 945400"/>
                <a:gd name="connsiteX4" fmla="*/ 143627 w 955790"/>
                <a:gd name="connsiteY4" fmla="*/ 816747 h 945400"/>
                <a:gd name="connsiteX5" fmla="*/ 73878 w 955790"/>
                <a:gd name="connsiteY5" fmla="*/ 748721 h 945400"/>
                <a:gd name="connsiteX6" fmla="*/ 103032 w 955790"/>
                <a:gd name="connsiteY6" fmla="*/ 879609 h 945400"/>
                <a:gd name="connsiteX7" fmla="*/ 91933 w 955790"/>
                <a:gd name="connsiteY7" fmla="*/ 945400 h 945400"/>
                <a:gd name="connsiteX8" fmla="*/ 0 w 955790"/>
                <a:gd name="connsiteY8" fmla="*/ 724675 h 945400"/>
                <a:gd name="connsiteX9" fmla="*/ 51684 w 955790"/>
                <a:gd name="connsiteY9" fmla="*/ 616740 h 945400"/>
                <a:gd name="connsiteX10" fmla="*/ 287607 w 955790"/>
                <a:gd name="connsiteY10" fmla="*/ 127648 h 945400"/>
                <a:gd name="connsiteX11" fmla="*/ 915493 w 955790"/>
                <a:gd name="connsiteY11" fmla="*/ 1 h 945400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287607 w 955790"/>
                <a:gd name="connsiteY10" fmla="*/ 127647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43627 w 955790"/>
                <a:gd name="connsiteY3" fmla="*/ 816746 h 945399"/>
                <a:gd name="connsiteX4" fmla="*/ 73878 w 955790"/>
                <a:gd name="connsiteY4" fmla="*/ 748720 h 945399"/>
                <a:gd name="connsiteX5" fmla="*/ 103032 w 955790"/>
                <a:gd name="connsiteY5" fmla="*/ 879608 h 945399"/>
                <a:gd name="connsiteX6" fmla="*/ 91933 w 955790"/>
                <a:gd name="connsiteY6" fmla="*/ 945399 h 945399"/>
                <a:gd name="connsiteX7" fmla="*/ 0 w 955790"/>
                <a:gd name="connsiteY7" fmla="*/ 724674 h 945399"/>
                <a:gd name="connsiteX8" fmla="*/ 51684 w 955790"/>
                <a:gd name="connsiteY8" fmla="*/ 616739 h 945399"/>
                <a:gd name="connsiteX9" fmla="*/ 307223 w 955790"/>
                <a:gd name="connsiteY9" fmla="*/ 136196 h 945399"/>
                <a:gd name="connsiteX10" fmla="*/ 915493 w 955790"/>
                <a:gd name="connsiteY10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43627 w 955790"/>
                <a:gd name="connsiteY3" fmla="*/ 816746 h 945399"/>
                <a:gd name="connsiteX4" fmla="*/ 73878 w 955790"/>
                <a:gd name="connsiteY4" fmla="*/ 748720 h 945399"/>
                <a:gd name="connsiteX5" fmla="*/ 103032 w 955790"/>
                <a:gd name="connsiteY5" fmla="*/ 879608 h 945399"/>
                <a:gd name="connsiteX6" fmla="*/ 91933 w 955790"/>
                <a:gd name="connsiteY6" fmla="*/ 945399 h 945399"/>
                <a:gd name="connsiteX7" fmla="*/ 0 w 955790"/>
                <a:gd name="connsiteY7" fmla="*/ 724674 h 945399"/>
                <a:gd name="connsiteX8" fmla="*/ 51684 w 955790"/>
                <a:gd name="connsiteY8" fmla="*/ 616739 h 945399"/>
                <a:gd name="connsiteX9" fmla="*/ 307223 w 955790"/>
                <a:gd name="connsiteY9" fmla="*/ 136196 h 945399"/>
                <a:gd name="connsiteX10" fmla="*/ 915493 w 955790"/>
                <a:gd name="connsiteY10" fmla="*/ 0 h 94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5790" h="945399">
                  <a:moveTo>
                    <a:pt x="915493" y="0"/>
                  </a:moveTo>
                  <a:lnTo>
                    <a:pt x="955790" y="182276"/>
                  </a:lnTo>
                  <a:cubicBezTo>
                    <a:pt x="930189" y="294706"/>
                    <a:pt x="614363" y="174697"/>
                    <a:pt x="392540" y="288682"/>
                  </a:cubicBezTo>
                  <a:cubicBezTo>
                    <a:pt x="257180" y="394427"/>
                    <a:pt x="106875" y="732035"/>
                    <a:pt x="143627" y="816746"/>
                  </a:cubicBezTo>
                  <a:cubicBezTo>
                    <a:pt x="109188" y="837151"/>
                    <a:pt x="79430" y="710994"/>
                    <a:pt x="73878" y="748720"/>
                  </a:cubicBezTo>
                  <a:cubicBezTo>
                    <a:pt x="65941" y="802695"/>
                    <a:pt x="102101" y="848953"/>
                    <a:pt x="103032" y="879608"/>
                  </a:cubicBezTo>
                  <a:cubicBezTo>
                    <a:pt x="99063" y="897468"/>
                    <a:pt x="128049" y="939048"/>
                    <a:pt x="91933" y="945399"/>
                  </a:cubicBezTo>
                  <a:cubicBezTo>
                    <a:pt x="72486" y="920793"/>
                    <a:pt x="4631" y="862257"/>
                    <a:pt x="0" y="724674"/>
                  </a:cubicBezTo>
                  <a:cubicBezTo>
                    <a:pt x="132" y="687104"/>
                    <a:pt x="480" y="714819"/>
                    <a:pt x="51684" y="616739"/>
                  </a:cubicBezTo>
                  <a:cubicBezTo>
                    <a:pt x="102888" y="518659"/>
                    <a:pt x="150986" y="383848"/>
                    <a:pt x="307223" y="136196"/>
                  </a:cubicBezTo>
                  <a:cubicBezTo>
                    <a:pt x="486334" y="-4191"/>
                    <a:pt x="912133" y="117784"/>
                    <a:pt x="9154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F62FC27-8D5E-6AEC-C964-7A6F292EE3BD}"/>
                </a:ext>
              </a:extLst>
            </p:cNvPr>
            <p:cNvSpPr/>
            <p:nvPr/>
          </p:nvSpPr>
          <p:spPr>
            <a:xfrm>
              <a:off x="4798028" y="5572125"/>
              <a:ext cx="417288" cy="767698"/>
            </a:xfrm>
            <a:custGeom>
              <a:avLst/>
              <a:gdLst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06584 w 712693"/>
                <a:gd name="connsiteY8" fmla="*/ 1151519 h 1302755"/>
                <a:gd name="connsiteX9" fmla="*/ 446272 w 712693"/>
                <a:gd name="connsiteY9" fmla="*/ 975306 h 1302755"/>
                <a:gd name="connsiteX10" fmla="*/ 460559 w 712693"/>
                <a:gd name="connsiteY10" fmla="*/ 103769 h 1302755"/>
                <a:gd name="connsiteX11" fmla="*/ 352609 w 712693"/>
                <a:gd name="connsiteY11" fmla="*/ 73610 h 1302755"/>
                <a:gd name="connsiteX12" fmla="*/ 314509 w 712693"/>
                <a:gd name="connsiteY12" fmla="*/ 964197 h 1302755"/>
                <a:gd name="connsiteX13" fmla="*/ 338322 w 712693"/>
                <a:gd name="connsiteY13" fmla="*/ 1140409 h 1302755"/>
                <a:gd name="connsiteX14" fmla="*/ 324035 w 712693"/>
                <a:gd name="connsiteY14" fmla="*/ 1283283 h 1302755"/>
                <a:gd name="connsiteX15" fmla="*/ 184 w 712693"/>
                <a:gd name="connsiteY15" fmla="*/ 1278521 h 1302755"/>
                <a:gd name="connsiteX16" fmla="*/ 195447 w 712693"/>
                <a:gd name="connsiteY16" fmla="*/ 1154697 h 1302755"/>
                <a:gd name="connsiteX17" fmla="*/ 209735 w 712693"/>
                <a:gd name="connsiteY17" fmla="*/ 983249 h 1302755"/>
                <a:gd name="connsiteX18" fmla="*/ 124009 w 712693"/>
                <a:gd name="connsiteY18" fmla="*/ 192673 h 1302755"/>
                <a:gd name="connsiteX19" fmla="*/ 116958 w 712693"/>
                <a:gd name="connsiteY19" fmla="*/ 27598 h 1302755"/>
                <a:gd name="connsiteX20" fmla="*/ 116472 w 712693"/>
                <a:gd name="connsiteY20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5"/>
                <a:gd name="connsiteY0" fmla="*/ 0 h 1302755"/>
                <a:gd name="connsiteX1" fmla="*/ 667083 w 712695"/>
                <a:gd name="connsiteY1" fmla="*/ 0 h 1302755"/>
                <a:gd name="connsiteX2" fmla="*/ 661614 w 712695"/>
                <a:gd name="connsiteY2" fmla="*/ 50905 h 1302755"/>
                <a:gd name="connsiteX3" fmla="*/ 647884 w 712695"/>
                <a:gd name="connsiteY3" fmla="*/ 119648 h 1302755"/>
                <a:gd name="connsiteX4" fmla="*/ 555809 w 712695"/>
                <a:gd name="connsiteY4" fmla="*/ 983244 h 1302755"/>
                <a:gd name="connsiteX5" fmla="*/ 711384 w 712695"/>
                <a:gd name="connsiteY5" fmla="*/ 1281694 h 1302755"/>
                <a:gd name="connsiteX6" fmla="*/ 451034 w 712695"/>
                <a:gd name="connsiteY6" fmla="*/ 1297569 h 1302755"/>
                <a:gd name="connsiteX7" fmla="*/ 446272 w 712695"/>
                <a:gd name="connsiteY7" fmla="*/ 975306 h 1302755"/>
                <a:gd name="connsiteX8" fmla="*/ 460559 w 712695"/>
                <a:gd name="connsiteY8" fmla="*/ 103769 h 1302755"/>
                <a:gd name="connsiteX9" fmla="*/ 352609 w 712695"/>
                <a:gd name="connsiteY9" fmla="*/ 73610 h 1302755"/>
                <a:gd name="connsiteX10" fmla="*/ 314509 w 712695"/>
                <a:gd name="connsiteY10" fmla="*/ 964197 h 1302755"/>
                <a:gd name="connsiteX11" fmla="*/ 338322 w 712695"/>
                <a:gd name="connsiteY11" fmla="*/ 1140409 h 1302755"/>
                <a:gd name="connsiteX12" fmla="*/ 324035 w 712695"/>
                <a:gd name="connsiteY12" fmla="*/ 1283283 h 1302755"/>
                <a:gd name="connsiteX13" fmla="*/ 184 w 712695"/>
                <a:gd name="connsiteY13" fmla="*/ 1278521 h 1302755"/>
                <a:gd name="connsiteX14" fmla="*/ 195447 w 712695"/>
                <a:gd name="connsiteY14" fmla="*/ 1154697 h 1302755"/>
                <a:gd name="connsiteX15" fmla="*/ 209735 w 712695"/>
                <a:gd name="connsiteY15" fmla="*/ 983249 h 1302755"/>
                <a:gd name="connsiteX16" fmla="*/ 124009 w 712695"/>
                <a:gd name="connsiteY16" fmla="*/ 192673 h 1302755"/>
                <a:gd name="connsiteX17" fmla="*/ 116958 w 712695"/>
                <a:gd name="connsiteY17" fmla="*/ 27598 h 1302755"/>
                <a:gd name="connsiteX18" fmla="*/ 116472 w 712695"/>
                <a:gd name="connsiteY18" fmla="*/ 0 h 130275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509412 w 713987"/>
                <a:gd name="connsiteY8" fmla="*/ 92913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599"/>
                <a:gd name="connsiteY0" fmla="*/ 0 h 1312495"/>
                <a:gd name="connsiteX1" fmla="*/ 667083 w 713599"/>
                <a:gd name="connsiteY1" fmla="*/ 0 h 1312495"/>
                <a:gd name="connsiteX2" fmla="*/ 661614 w 713599"/>
                <a:gd name="connsiteY2" fmla="*/ 50905 h 1312495"/>
                <a:gd name="connsiteX3" fmla="*/ 647884 w 713599"/>
                <a:gd name="connsiteY3" fmla="*/ 119648 h 1312495"/>
                <a:gd name="connsiteX4" fmla="*/ 588378 w 713599"/>
                <a:gd name="connsiteY4" fmla="*/ 999528 h 1312495"/>
                <a:gd name="connsiteX5" fmla="*/ 711384 w 713599"/>
                <a:gd name="connsiteY5" fmla="*/ 1281694 h 1312495"/>
                <a:gd name="connsiteX6" fmla="*/ 451034 w 713599"/>
                <a:gd name="connsiteY6" fmla="*/ 1297569 h 1312495"/>
                <a:gd name="connsiteX7" fmla="*/ 446272 w 713599"/>
                <a:gd name="connsiteY7" fmla="*/ 975306 h 1312495"/>
                <a:gd name="connsiteX8" fmla="*/ 509412 w 713599"/>
                <a:gd name="connsiteY8" fmla="*/ 92913 h 1312495"/>
                <a:gd name="connsiteX9" fmla="*/ 352609 w 713599"/>
                <a:gd name="connsiteY9" fmla="*/ 73610 h 1312495"/>
                <a:gd name="connsiteX10" fmla="*/ 314509 w 713599"/>
                <a:gd name="connsiteY10" fmla="*/ 964197 h 1312495"/>
                <a:gd name="connsiteX11" fmla="*/ 338322 w 713599"/>
                <a:gd name="connsiteY11" fmla="*/ 1140409 h 1312495"/>
                <a:gd name="connsiteX12" fmla="*/ 324035 w 713599"/>
                <a:gd name="connsiteY12" fmla="*/ 1283283 h 1312495"/>
                <a:gd name="connsiteX13" fmla="*/ 184 w 713599"/>
                <a:gd name="connsiteY13" fmla="*/ 1278521 h 1312495"/>
                <a:gd name="connsiteX14" fmla="*/ 195447 w 713599"/>
                <a:gd name="connsiteY14" fmla="*/ 1154697 h 1312495"/>
                <a:gd name="connsiteX15" fmla="*/ 209735 w 713599"/>
                <a:gd name="connsiteY15" fmla="*/ 983249 h 1312495"/>
                <a:gd name="connsiteX16" fmla="*/ 124009 w 713599"/>
                <a:gd name="connsiteY16" fmla="*/ 192673 h 1312495"/>
                <a:gd name="connsiteX17" fmla="*/ 116958 w 713599"/>
                <a:gd name="connsiteY17" fmla="*/ 27598 h 1312495"/>
                <a:gd name="connsiteX18" fmla="*/ 116472 w 713599"/>
                <a:gd name="connsiteY18" fmla="*/ 0 h 1312495"/>
                <a:gd name="connsiteX0" fmla="*/ 117518 w 714645"/>
                <a:gd name="connsiteY0" fmla="*/ 0 h 1312495"/>
                <a:gd name="connsiteX1" fmla="*/ 668129 w 714645"/>
                <a:gd name="connsiteY1" fmla="*/ 0 h 1312495"/>
                <a:gd name="connsiteX2" fmla="*/ 662660 w 714645"/>
                <a:gd name="connsiteY2" fmla="*/ 50905 h 1312495"/>
                <a:gd name="connsiteX3" fmla="*/ 648930 w 714645"/>
                <a:gd name="connsiteY3" fmla="*/ 119648 h 1312495"/>
                <a:gd name="connsiteX4" fmla="*/ 589424 w 714645"/>
                <a:gd name="connsiteY4" fmla="*/ 999528 h 1312495"/>
                <a:gd name="connsiteX5" fmla="*/ 712430 w 714645"/>
                <a:gd name="connsiteY5" fmla="*/ 1281694 h 1312495"/>
                <a:gd name="connsiteX6" fmla="*/ 452080 w 714645"/>
                <a:gd name="connsiteY6" fmla="*/ 1297569 h 1312495"/>
                <a:gd name="connsiteX7" fmla="*/ 447318 w 714645"/>
                <a:gd name="connsiteY7" fmla="*/ 975306 h 1312495"/>
                <a:gd name="connsiteX8" fmla="*/ 510458 w 714645"/>
                <a:gd name="connsiteY8" fmla="*/ 92913 h 1312495"/>
                <a:gd name="connsiteX9" fmla="*/ 353655 w 714645"/>
                <a:gd name="connsiteY9" fmla="*/ 73610 h 1312495"/>
                <a:gd name="connsiteX10" fmla="*/ 315555 w 714645"/>
                <a:gd name="connsiteY10" fmla="*/ 964197 h 1312495"/>
                <a:gd name="connsiteX11" fmla="*/ 339368 w 714645"/>
                <a:gd name="connsiteY11" fmla="*/ 1140409 h 1312495"/>
                <a:gd name="connsiteX12" fmla="*/ 325081 w 714645"/>
                <a:gd name="connsiteY12" fmla="*/ 1283283 h 1312495"/>
                <a:gd name="connsiteX13" fmla="*/ 1230 w 714645"/>
                <a:gd name="connsiteY13" fmla="*/ 1278521 h 1312495"/>
                <a:gd name="connsiteX14" fmla="*/ 210781 w 714645"/>
                <a:gd name="connsiteY14" fmla="*/ 983249 h 1312495"/>
                <a:gd name="connsiteX15" fmla="*/ 125055 w 714645"/>
                <a:gd name="connsiteY15" fmla="*/ 192673 h 1312495"/>
                <a:gd name="connsiteX16" fmla="*/ 118004 w 714645"/>
                <a:gd name="connsiteY16" fmla="*/ 27598 h 1312495"/>
                <a:gd name="connsiteX17" fmla="*/ 117518 w 714645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52426 w 713416"/>
                <a:gd name="connsiteY9" fmla="*/ 73610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23826 w 713416"/>
                <a:gd name="connsiteY15" fmla="*/ 192673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52424 w 713414"/>
                <a:gd name="connsiteY9" fmla="*/ 73610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23852 w 713416"/>
                <a:gd name="connsiteY11" fmla="*/ 1283283 h 1312495"/>
                <a:gd name="connsiteX12" fmla="*/ 1 w 713416"/>
                <a:gd name="connsiteY12" fmla="*/ 1278521 h 1312495"/>
                <a:gd name="connsiteX13" fmla="*/ 209552 w 713416"/>
                <a:gd name="connsiteY13" fmla="*/ 983249 h 1312495"/>
                <a:gd name="connsiteX14" fmla="*/ 150967 w 713416"/>
                <a:gd name="connsiteY14" fmla="*/ 176388 h 1312495"/>
                <a:gd name="connsiteX15" fmla="*/ 116775 w 713416"/>
                <a:gd name="connsiteY15" fmla="*/ 27598 h 1312495"/>
                <a:gd name="connsiteX16" fmla="*/ 116289 w 713416"/>
                <a:gd name="connsiteY16" fmla="*/ 0 h 13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3416" h="1312495">
                  <a:moveTo>
                    <a:pt x="116289" y="0"/>
                  </a:moveTo>
                  <a:lnTo>
                    <a:pt x="666900" y="0"/>
                  </a:lnTo>
                  <a:lnTo>
                    <a:pt x="661431" y="50905"/>
                  </a:lnTo>
                  <a:cubicBezTo>
                    <a:pt x="657583" y="77318"/>
                    <a:pt x="653034" y="100408"/>
                    <a:pt x="647701" y="119648"/>
                  </a:cubicBezTo>
                  <a:cubicBezTo>
                    <a:pt x="790102" y="352761"/>
                    <a:pt x="619416" y="851362"/>
                    <a:pt x="588195" y="999528"/>
                  </a:cubicBezTo>
                  <a:cubicBezTo>
                    <a:pt x="571638" y="1231199"/>
                    <a:pt x="734092" y="1232021"/>
                    <a:pt x="711201" y="1281694"/>
                  </a:cubicBezTo>
                  <a:cubicBezTo>
                    <a:pt x="688310" y="1331367"/>
                    <a:pt x="468842" y="1308681"/>
                    <a:pt x="450851" y="1297569"/>
                  </a:cubicBezTo>
                  <a:cubicBezTo>
                    <a:pt x="363241" y="1284501"/>
                    <a:pt x="444502" y="1174273"/>
                    <a:pt x="446089" y="975306"/>
                  </a:cubicBezTo>
                  <a:cubicBezTo>
                    <a:pt x="443443" y="813910"/>
                    <a:pt x="428796" y="264098"/>
                    <a:pt x="509229" y="92913"/>
                  </a:cubicBezTo>
                  <a:cubicBezTo>
                    <a:pt x="478537" y="74128"/>
                    <a:pt x="414627" y="-61856"/>
                    <a:pt x="384994" y="73611"/>
                  </a:cubicBezTo>
                  <a:cubicBezTo>
                    <a:pt x="369913" y="220719"/>
                    <a:pt x="354039" y="802835"/>
                    <a:pt x="314326" y="964197"/>
                  </a:cubicBezTo>
                  <a:cubicBezTo>
                    <a:pt x="304136" y="1165809"/>
                    <a:pt x="376239" y="1230896"/>
                    <a:pt x="323852" y="1283283"/>
                  </a:cubicBezTo>
                  <a:cubicBezTo>
                    <a:pt x="267496" y="1306302"/>
                    <a:pt x="1" y="1292014"/>
                    <a:pt x="1" y="1278521"/>
                  </a:cubicBezTo>
                  <a:cubicBezTo>
                    <a:pt x="100370" y="1179662"/>
                    <a:pt x="188915" y="1164224"/>
                    <a:pt x="209552" y="983249"/>
                  </a:cubicBezTo>
                  <a:cubicBezTo>
                    <a:pt x="188121" y="848576"/>
                    <a:pt x="39842" y="430388"/>
                    <a:pt x="150967" y="176388"/>
                  </a:cubicBezTo>
                  <a:cubicBezTo>
                    <a:pt x="147792" y="137098"/>
                    <a:pt x="118394" y="96737"/>
                    <a:pt x="116775" y="27598"/>
                  </a:cubicBezTo>
                  <a:lnTo>
                    <a:pt x="11628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247D78F-8BA6-FA51-953E-C3D9CE6025F2}"/>
                </a:ext>
              </a:extLst>
            </p:cNvPr>
            <p:cNvSpPr/>
            <p:nvPr/>
          </p:nvSpPr>
          <p:spPr>
            <a:xfrm>
              <a:off x="4792947" y="3406711"/>
              <a:ext cx="635072" cy="784468"/>
            </a:xfrm>
            <a:custGeom>
              <a:avLst/>
              <a:gdLst>
                <a:gd name="connsiteX0" fmla="*/ 0 w 158750"/>
                <a:gd name="connsiteY0" fmla="*/ 0 h 508000"/>
                <a:gd name="connsiteX1" fmla="*/ 158750 w 158750"/>
                <a:gd name="connsiteY1" fmla="*/ 0 h 508000"/>
                <a:gd name="connsiteX2" fmla="*/ 158750 w 158750"/>
                <a:gd name="connsiteY2" fmla="*/ 508000 h 508000"/>
                <a:gd name="connsiteX3" fmla="*/ 0 w 158750"/>
                <a:gd name="connsiteY3" fmla="*/ 508000 h 508000"/>
                <a:gd name="connsiteX4" fmla="*/ 0 w 158750"/>
                <a:gd name="connsiteY4" fmla="*/ 0 h 508000"/>
                <a:gd name="connsiteX0" fmla="*/ 0 w 273050"/>
                <a:gd name="connsiteY0" fmla="*/ 133350 h 508000"/>
                <a:gd name="connsiteX1" fmla="*/ 273050 w 273050"/>
                <a:gd name="connsiteY1" fmla="*/ 0 h 508000"/>
                <a:gd name="connsiteX2" fmla="*/ 273050 w 273050"/>
                <a:gd name="connsiteY2" fmla="*/ 508000 h 508000"/>
                <a:gd name="connsiteX3" fmla="*/ 114300 w 273050"/>
                <a:gd name="connsiteY3" fmla="*/ 508000 h 508000"/>
                <a:gd name="connsiteX4" fmla="*/ 0 w 273050"/>
                <a:gd name="connsiteY4" fmla="*/ 133350 h 508000"/>
                <a:gd name="connsiteX0" fmla="*/ 0 w 381000"/>
                <a:gd name="connsiteY0" fmla="*/ 0 h 374650"/>
                <a:gd name="connsiteX1" fmla="*/ 381000 w 381000"/>
                <a:gd name="connsiteY1" fmla="*/ 25400 h 374650"/>
                <a:gd name="connsiteX2" fmla="*/ 273050 w 381000"/>
                <a:gd name="connsiteY2" fmla="*/ 374650 h 374650"/>
                <a:gd name="connsiteX3" fmla="*/ 114300 w 381000"/>
                <a:gd name="connsiteY3" fmla="*/ 374650 h 374650"/>
                <a:gd name="connsiteX4" fmla="*/ 0 w 381000"/>
                <a:gd name="connsiteY4" fmla="*/ 0 h 374650"/>
                <a:gd name="connsiteX0" fmla="*/ 0 w 381000"/>
                <a:gd name="connsiteY0" fmla="*/ 197670 h 572320"/>
                <a:gd name="connsiteX1" fmla="*/ 381000 w 381000"/>
                <a:gd name="connsiteY1" fmla="*/ 223070 h 572320"/>
                <a:gd name="connsiteX2" fmla="*/ 273050 w 381000"/>
                <a:gd name="connsiteY2" fmla="*/ 572320 h 572320"/>
                <a:gd name="connsiteX3" fmla="*/ 114300 w 381000"/>
                <a:gd name="connsiteY3" fmla="*/ 572320 h 572320"/>
                <a:gd name="connsiteX4" fmla="*/ 0 w 381000"/>
                <a:gd name="connsiteY4" fmla="*/ 197670 h 572320"/>
                <a:gd name="connsiteX0" fmla="*/ 0 w 381095"/>
                <a:gd name="connsiteY0" fmla="*/ 256079 h 630729"/>
                <a:gd name="connsiteX1" fmla="*/ 381000 w 381095"/>
                <a:gd name="connsiteY1" fmla="*/ 281479 h 630729"/>
                <a:gd name="connsiteX2" fmla="*/ 273050 w 381095"/>
                <a:gd name="connsiteY2" fmla="*/ 630729 h 630729"/>
                <a:gd name="connsiteX3" fmla="*/ 114300 w 381095"/>
                <a:gd name="connsiteY3" fmla="*/ 630729 h 630729"/>
                <a:gd name="connsiteX4" fmla="*/ 0 w 381095"/>
                <a:gd name="connsiteY4" fmla="*/ 256079 h 630729"/>
                <a:gd name="connsiteX0" fmla="*/ 0 w 402520"/>
                <a:gd name="connsiteY0" fmla="*/ 256958 h 629227"/>
                <a:gd name="connsiteX1" fmla="*/ 402431 w 402520"/>
                <a:gd name="connsiteY1" fmla="*/ 279977 h 629227"/>
                <a:gd name="connsiteX2" fmla="*/ 294481 w 402520"/>
                <a:gd name="connsiteY2" fmla="*/ 629227 h 629227"/>
                <a:gd name="connsiteX3" fmla="*/ 135731 w 402520"/>
                <a:gd name="connsiteY3" fmla="*/ 629227 h 629227"/>
                <a:gd name="connsiteX4" fmla="*/ 0 w 402520"/>
                <a:gd name="connsiteY4" fmla="*/ 256958 h 629227"/>
                <a:gd name="connsiteX0" fmla="*/ 0 w 412043"/>
                <a:gd name="connsiteY0" fmla="*/ 259621 h 631890"/>
                <a:gd name="connsiteX1" fmla="*/ 411956 w 412043"/>
                <a:gd name="connsiteY1" fmla="*/ 275497 h 631890"/>
                <a:gd name="connsiteX2" fmla="*/ 294481 w 412043"/>
                <a:gd name="connsiteY2" fmla="*/ 631890 h 631890"/>
                <a:gd name="connsiteX3" fmla="*/ 135731 w 412043"/>
                <a:gd name="connsiteY3" fmla="*/ 631890 h 631890"/>
                <a:gd name="connsiteX4" fmla="*/ 0 w 412043"/>
                <a:gd name="connsiteY4" fmla="*/ 259621 h 631890"/>
                <a:gd name="connsiteX0" fmla="*/ 0 w 412043"/>
                <a:gd name="connsiteY0" fmla="*/ 259621 h 631890"/>
                <a:gd name="connsiteX1" fmla="*/ 411956 w 412043"/>
                <a:gd name="connsiteY1" fmla="*/ 275497 h 631890"/>
                <a:gd name="connsiteX2" fmla="*/ 406400 w 412043"/>
                <a:gd name="connsiteY2" fmla="*/ 386622 h 631890"/>
                <a:gd name="connsiteX3" fmla="*/ 294481 w 412043"/>
                <a:gd name="connsiteY3" fmla="*/ 631890 h 631890"/>
                <a:gd name="connsiteX4" fmla="*/ 135731 w 412043"/>
                <a:gd name="connsiteY4" fmla="*/ 631890 h 631890"/>
                <a:gd name="connsiteX5" fmla="*/ 0 w 412043"/>
                <a:gd name="connsiteY5" fmla="*/ 259621 h 631890"/>
                <a:gd name="connsiteX0" fmla="*/ 0 w 472472"/>
                <a:gd name="connsiteY0" fmla="*/ 259621 h 631890"/>
                <a:gd name="connsiteX1" fmla="*/ 411956 w 472472"/>
                <a:gd name="connsiteY1" fmla="*/ 275497 h 631890"/>
                <a:gd name="connsiteX2" fmla="*/ 406400 w 472472"/>
                <a:gd name="connsiteY2" fmla="*/ 386622 h 631890"/>
                <a:gd name="connsiteX3" fmla="*/ 470694 w 472472"/>
                <a:gd name="connsiteY3" fmla="*/ 458060 h 631890"/>
                <a:gd name="connsiteX4" fmla="*/ 294481 w 472472"/>
                <a:gd name="connsiteY4" fmla="*/ 631890 h 631890"/>
                <a:gd name="connsiteX5" fmla="*/ 135731 w 472472"/>
                <a:gd name="connsiteY5" fmla="*/ 631890 h 631890"/>
                <a:gd name="connsiteX6" fmla="*/ 0 w 472472"/>
                <a:gd name="connsiteY6" fmla="*/ 259621 h 631890"/>
                <a:gd name="connsiteX0" fmla="*/ 0 w 526693"/>
                <a:gd name="connsiteY0" fmla="*/ 259621 h 631890"/>
                <a:gd name="connsiteX1" fmla="*/ 411956 w 526693"/>
                <a:gd name="connsiteY1" fmla="*/ 275497 h 631890"/>
                <a:gd name="connsiteX2" fmla="*/ 406400 w 526693"/>
                <a:gd name="connsiteY2" fmla="*/ 386622 h 631890"/>
                <a:gd name="connsiteX3" fmla="*/ 470694 w 526693"/>
                <a:gd name="connsiteY3" fmla="*/ 458060 h 631890"/>
                <a:gd name="connsiteX4" fmla="*/ 525461 w 526693"/>
                <a:gd name="connsiteY4" fmla="*/ 539022 h 631890"/>
                <a:gd name="connsiteX5" fmla="*/ 294481 w 526693"/>
                <a:gd name="connsiteY5" fmla="*/ 631890 h 631890"/>
                <a:gd name="connsiteX6" fmla="*/ 135731 w 526693"/>
                <a:gd name="connsiteY6" fmla="*/ 631890 h 631890"/>
                <a:gd name="connsiteX7" fmla="*/ 0 w 526693"/>
                <a:gd name="connsiteY7" fmla="*/ 259621 h 631890"/>
                <a:gd name="connsiteX0" fmla="*/ 0 w 537555"/>
                <a:gd name="connsiteY0" fmla="*/ 259621 h 631890"/>
                <a:gd name="connsiteX1" fmla="*/ 411956 w 537555"/>
                <a:gd name="connsiteY1" fmla="*/ 275497 h 631890"/>
                <a:gd name="connsiteX2" fmla="*/ 406400 w 537555"/>
                <a:gd name="connsiteY2" fmla="*/ 386622 h 631890"/>
                <a:gd name="connsiteX3" fmla="*/ 470694 w 537555"/>
                <a:gd name="connsiteY3" fmla="*/ 458060 h 631890"/>
                <a:gd name="connsiteX4" fmla="*/ 499268 w 537555"/>
                <a:gd name="connsiteY4" fmla="*/ 505685 h 631890"/>
                <a:gd name="connsiteX5" fmla="*/ 525461 w 537555"/>
                <a:gd name="connsiteY5" fmla="*/ 539022 h 631890"/>
                <a:gd name="connsiteX6" fmla="*/ 294481 w 537555"/>
                <a:gd name="connsiteY6" fmla="*/ 631890 h 631890"/>
                <a:gd name="connsiteX7" fmla="*/ 135731 w 537555"/>
                <a:gd name="connsiteY7" fmla="*/ 631890 h 631890"/>
                <a:gd name="connsiteX8" fmla="*/ 0 w 537555"/>
                <a:gd name="connsiteY8" fmla="*/ 259621 h 631890"/>
                <a:gd name="connsiteX0" fmla="*/ 0 w 525556"/>
                <a:gd name="connsiteY0" fmla="*/ 259621 h 631890"/>
                <a:gd name="connsiteX1" fmla="*/ 411956 w 525556"/>
                <a:gd name="connsiteY1" fmla="*/ 275497 h 631890"/>
                <a:gd name="connsiteX2" fmla="*/ 406400 w 525556"/>
                <a:gd name="connsiteY2" fmla="*/ 386622 h 631890"/>
                <a:gd name="connsiteX3" fmla="*/ 470694 w 525556"/>
                <a:gd name="connsiteY3" fmla="*/ 458060 h 631890"/>
                <a:gd name="connsiteX4" fmla="*/ 499268 w 525556"/>
                <a:gd name="connsiteY4" fmla="*/ 505685 h 631890"/>
                <a:gd name="connsiteX5" fmla="*/ 525461 w 525556"/>
                <a:gd name="connsiteY5" fmla="*/ 539022 h 631890"/>
                <a:gd name="connsiteX6" fmla="*/ 506411 w 525556"/>
                <a:gd name="connsiteY6" fmla="*/ 569979 h 631890"/>
                <a:gd name="connsiteX7" fmla="*/ 294481 w 525556"/>
                <a:gd name="connsiteY7" fmla="*/ 631890 h 631890"/>
                <a:gd name="connsiteX8" fmla="*/ 135731 w 525556"/>
                <a:gd name="connsiteY8" fmla="*/ 631890 h 631890"/>
                <a:gd name="connsiteX9" fmla="*/ 0 w 525556"/>
                <a:gd name="connsiteY9" fmla="*/ 259621 h 631890"/>
                <a:gd name="connsiteX0" fmla="*/ 0 w 579000"/>
                <a:gd name="connsiteY0" fmla="*/ 259621 h 631890"/>
                <a:gd name="connsiteX1" fmla="*/ 411956 w 579000"/>
                <a:gd name="connsiteY1" fmla="*/ 275497 h 631890"/>
                <a:gd name="connsiteX2" fmla="*/ 406400 w 579000"/>
                <a:gd name="connsiteY2" fmla="*/ 386622 h 631890"/>
                <a:gd name="connsiteX3" fmla="*/ 470694 w 579000"/>
                <a:gd name="connsiteY3" fmla="*/ 458060 h 631890"/>
                <a:gd name="connsiteX4" fmla="*/ 499268 w 579000"/>
                <a:gd name="connsiteY4" fmla="*/ 505685 h 631890"/>
                <a:gd name="connsiteX5" fmla="*/ 525461 w 579000"/>
                <a:gd name="connsiteY5" fmla="*/ 539022 h 631890"/>
                <a:gd name="connsiteX6" fmla="*/ 506411 w 579000"/>
                <a:gd name="connsiteY6" fmla="*/ 569979 h 631890"/>
                <a:gd name="connsiteX7" fmla="*/ 577849 w 579000"/>
                <a:gd name="connsiteY7" fmla="*/ 584266 h 631890"/>
                <a:gd name="connsiteX8" fmla="*/ 294481 w 579000"/>
                <a:gd name="connsiteY8" fmla="*/ 631890 h 631890"/>
                <a:gd name="connsiteX9" fmla="*/ 135731 w 579000"/>
                <a:gd name="connsiteY9" fmla="*/ 631890 h 631890"/>
                <a:gd name="connsiteX10" fmla="*/ 0 w 579000"/>
                <a:gd name="connsiteY10" fmla="*/ 259621 h 631890"/>
                <a:gd name="connsiteX0" fmla="*/ 0 w 579000"/>
                <a:gd name="connsiteY0" fmla="*/ 259621 h 631890"/>
                <a:gd name="connsiteX1" fmla="*/ 411956 w 579000"/>
                <a:gd name="connsiteY1" fmla="*/ 275497 h 631890"/>
                <a:gd name="connsiteX2" fmla="*/ 406400 w 579000"/>
                <a:gd name="connsiteY2" fmla="*/ 386622 h 631890"/>
                <a:gd name="connsiteX3" fmla="*/ 470694 w 579000"/>
                <a:gd name="connsiteY3" fmla="*/ 458060 h 631890"/>
                <a:gd name="connsiteX4" fmla="*/ 499268 w 579000"/>
                <a:gd name="connsiteY4" fmla="*/ 505685 h 631890"/>
                <a:gd name="connsiteX5" fmla="*/ 525461 w 579000"/>
                <a:gd name="connsiteY5" fmla="*/ 539022 h 631890"/>
                <a:gd name="connsiteX6" fmla="*/ 506411 w 579000"/>
                <a:gd name="connsiteY6" fmla="*/ 569979 h 631890"/>
                <a:gd name="connsiteX7" fmla="*/ 577849 w 579000"/>
                <a:gd name="connsiteY7" fmla="*/ 584266 h 631890"/>
                <a:gd name="connsiteX8" fmla="*/ 496886 w 579000"/>
                <a:gd name="connsiteY8" fmla="*/ 603316 h 631890"/>
                <a:gd name="connsiteX9" fmla="*/ 294481 w 579000"/>
                <a:gd name="connsiteY9" fmla="*/ 631890 h 631890"/>
                <a:gd name="connsiteX10" fmla="*/ 135731 w 579000"/>
                <a:gd name="connsiteY10" fmla="*/ 631890 h 631890"/>
                <a:gd name="connsiteX11" fmla="*/ 0 w 579000"/>
                <a:gd name="connsiteY11" fmla="*/ 259621 h 631890"/>
                <a:gd name="connsiteX0" fmla="*/ 0 w 579000"/>
                <a:gd name="connsiteY0" fmla="*/ 259621 h 634272"/>
                <a:gd name="connsiteX1" fmla="*/ 411956 w 579000"/>
                <a:gd name="connsiteY1" fmla="*/ 275497 h 634272"/>
                <a:gd name="connsiteX2" fmla="*/ 406400 w 579000"/>
                <a:gd name="connsiteY2" fmla="*/ 386622 h 634272"/>
                <a:gd name="connsiteX3" fmla="*/ 470694 w 579000"/>
                <a:gd name="connsiteY3" fmla="*/ 458060 h 634272"/>
                <a:gd name="connsiteX4" fmla="*/ 499268 w 579000"/>
                <a:gd name="connsiteY4" fmla="*/ 505685 h 634272"/>
                <a:gd name="connsiteX5" fmla="*/ 525461 w 579000"/>
                <a:gd name="connsiteY5" fmla="*/ 539022 h 634272"/>
                <a:gd name="connsiteX6" fmla="*/ 506411 w 579000"/>
                <a:gd name="connsiteY6" fmla="*/ 569979 h 634272"/>
                <a:gd name="connsiteX7" fmla="*/ 577849 w 579000"/>
                <a:gd name="connsiteY7" fmla="*/ 584266 h 634272"/>
                <a:gd name="connsiteX8" fmla="*/ 496886 w 579000"/>
                <a:gd name="connsiteY8" fmla="*/ 603316 h 634272"/>
                <a:gd name="connsiteX9" fmla="*/ 532605 w 579000"/>
                <a:gd name="connsiteY9" fmla="*/ 634272 h 634272"/>
                <a:gd name="connsiteX10" fmla="*/ 294481 w 579000"/>
                <a:gd name="connsiteY10" fmla="*/ 631890 h 634272"/>
                <a:gd name="connsiteX11" fmla="*/ 135731 w 579000"/>
                <a:gd name="connsiteY11" fmla="*/ 631890 h 634272"/>
                <a:gd name="connsiteX12" fmla="*/ 0 w 579000"/>
                <a:gd name="connsiteY12" fmla="*/ 259621 h 634272"/>
                <a:gd name="connsiteX0" fmla="*/ 0 w 579000"/>
                <a:gd name="connsiteY0" fmla="*/ 259621 h 634272"/>
                <a:gd name="connsiteX1" fmla="*/ 411956 w 579000"/>
                <a:gd name="connsiteY1" fmla="*/ 275497 h 634272"/>
                <a:gd name="connsiteX2" fmla="*/ 406400 w 579000"/>
                <a:gd name="connsiteY2" fmla="*/ 386622 h 634272"/>
                <a:gd name="connsiteX3" fmla="*/ 470694 w 579000"/>
                <a:gd name="connsiteY3" fmla="*/ 458060 h 634272"/>
                <a:gd name="connsiteX4" fmla="*/ 499268 w 579000"/>
                <a:gd name="connsiteY4" fmla="*/ 505685 h 634272"/>
                <a:gd name="connsiteX5" fmla="*/ 525461 w 579000"/>
                <a:gd name="connsiteY5" fmla="*/ 539022 h 634272"/>
                <a:gd name="connsiteX6" fmla="*/ 506411 w 579000"/>
                <a:gd name="connsiteY6" fmla="*/ 569979 h 634272"/>
                <a:gd name="connsiteX7" fmla="*/ 577849 w 579000"/>
                <a:gd name="connsiteY7" fmla="*/ 584266 h 634272"/>
                <a:gd name="connsiteX8" fmla="*/ 496886 w 579000"/>
                <a:gd name="connsiteY8" fmla="*/ 603316 h 634272"/>
                <a:gd name="connsiteX9" fmla="*/ 532605 w 579000"/>
                <a:gd name="connsiteY9" fmla="*/ 634272 h 634272"/>
                <a:gd name="connsiteX10" fmla="*/ 434974 w 579000"/>
                <a:gd name="connsiteY10" fmla="*/ 550929 h 634272"/>
                <a:gd name="connsiteX11" fmla="*/ 294481 w 579000"/>
                <a:gd name="connsiteY11" fmla="*/ 631890 h 634272"/>
                <a:gd name="connsiteX12" fmla="*/ 135731 w 579000"/>
                <a:gd name="connsiteY12" fmla="*/ 631890 h 634272"/>
                <a:gd name="connsiteX13" fmla="*/ 0 w 579000"/>
                <a:gd name="connsiteY13" fmla="*/ 259621 h 634272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406399 w 579000"/>
                <a:gd name="connsiteY12" fmla="*/ 631891 h 665229"/>
                <a:gd name="connsiteX13" fmla="*/ 294481 w 579000"/>
                <a:gd name="connsiteY13" fmla="*/ 631890 h 665229"/>
                <a:gd name="connsiteX14" fmla="*/ 135731 w 579000"/>
                <a:gd name="connsiteY14" fmla="*/ 631890 h 665229"/>
                <a:gd name="connsiteX15" fmla="*/ 0 w 579000"/>
                <a:gd name="connsiteY15" fmla="*/ 259621 h 665229"/>
                <a:gd name="connsiteX0" fmla="*/ 0 w 579000"/>
                <a:gd name="connsiteY0" fmla="*/ 259621 h 734289"/>
                <a:gd name="connsiteX1" fmla="*/ 411956 w 579000"/>
                <a:gd name="connsiteY1" fmla="*/ 275497 h 734289"/>
                <a:gd name="connsiteX2" fmla="*/ 406400 w 579000"/>
                <a:gd name="connsiteY2" fmla="*/ 386622 h 734289"/>
                <a:gd name="connsiteX3" fmla="*/ 470694 w 579000"/>
                <a:gd name="connsiteY3" fmla="*/ 458060 h 734289"/>
                <a:gd name="connsiteX4" fmla="*/ 499268 w 579000"/>
                <a:gd name="connsiteY4" fmla="*/ 505685 h 734289"/>
                <a:gd name="connsiteX5" fmla="*/ 525461 w 579000"/>
                <a:gd name="connsiteY5" fmla="*/ 539022 h 734289"/>
                <a:gd name="connsiteX6" fmla="*/ 506411 w 579000"/>
                <a:gd name="connsiteY6" fmla="*/ 569979 h 734289"/>
                <a:gd name="connsiteX7" fmla="*/ 577849 w 579000"/>
                <a:gd name="connsiteY7" fmla="*/ 584266 h 734289"/>
                <a:gd name="connsiteX8" fmla="*/ 496886 w 579000"/>
                <a:gd name="connsiteY8" fmla="*/ 603316 h 734289"/>
                <a:gd name="connsiteX9" fmla="*/ 532605 w 579000"/>
                <a:gd name="connsiteY9" fmla="*/ 634272 h 734289"/>
                <a:gd name="connsiteX10" fmla="*/ 434974 w 579000"/>
                <a:gd name="connsiteY10" fmla="*/ 550929 h 734289"/>
                <a:gd name="connsiteX11" fmla="*/ 511174 w 579000"/>
                <a:gd name="connsiteY11" fmla="*/ 665229 h 734289"/>
                <a:gd name="connsiteX12" fmla="*/ 406399 w 579000"/>
                <a:gd name="connsiteY12" fmla="*/ 631891 h 734289"/>
                <a:gd name="connsiteX13" fmla="*/ 387349 w 579000"/>
                <a:gd name="connsiteY13" fmla="*/ 734285 h 734289"/>
                <a:gd name="connsiteX14" fmla="*/ 294481 w 579000"/>
                <a:gd name="connsiteY14" fmla="*/ 631890 h 734289"/>
                <a:gd name="connsiteX15" fmla="*/ 135731 w 579000"/>
                <a:gd name="connsiteY15" fmla="*/ 631890 h 734289"/>
                <a:gd name="connsiteX16" fmla="*/ 0 w 579000"/>
                <a:gd name="connsiteY16" fmla="*/ 259621 h 734289"/>
                <a:gd name="connsiteX0" fmla="*/ 0 w 579000"/>
                <a:gd name="connsiteY0" fmla="*/ 259621 h 734289"/>
                <a:gd name="connsiteX1" fmla="*/ 411956 w 579000"/>
                <a:gd name="connsiteY1" fmla="*/ 275497 h 734289"/>
                <a:gd name="connsiteX2" fmla="*/ 406400 w 579000"/>
                <a:gd name="connsiteY2" fmla="*/ 386622 h 734289"/>
                <a:gd name="connsiteX3" fmla="*/ 470694 w 579000"/>
                <a:gd name="connsiteY3" fmla="*/ 458060 h 734289"/>
                <a:gd name="connsiteX4" fmla="*/ 499268 w 579000"/>
                <a:gd name="connsiteY4" fmla="*/ 505685 h 734289"/>
                <a:gd name="connsiteX5" fmla="*/ 525461 w 579000"/>
                <a:gd name="connsiteY5" fmla="*/ 539022 h 734289"/>
                <a:gd name="connsiteX6" fmla="*/ 506411 w 579000"/>
                <a:gd name="connsiteY6" fmla="*/ 569979 h 734289"/>
                <a:gd name="connsiteX7" fmla="*/ 577849 w 579000"/>
                <a:gd name="connsiteY7" fmla="*/ 584266 h 734289"/>
                <a:gd name="connsiteX8" fmla="*/ 496886 w 579000"/>
                <a:gd name="connsiteY8" fmla="*/ 603316 h 734289"/>
                <a:gd name="connsiteX9" fmla="*/ 532605 w 579000"/>
                <a:gd name="connsiteY9" fmla="*/ 634272 h 734289"/>
                <a:gd name="connsiteX10" fmla="*/ 434974 w 579000"/>
                <a:gd name="connsiteY10" fmla="*/ 550929 h 734289"/>
                <a:gd name="connsiteX11" fmla="*/ 511174 w 579000"/>
                <a:gd name="connsiteY11" fmla="*/ 665229 h 734289"/>
                <a:gd name="connsiteX12" fmla="*/ 406399 w 579000"/>
                <a:gd name="connsiteY12" fmla="*/ 631891 h 734289"/>
                <a:gd name="connsiteX13" fmla="*/ 387349 w 579000"/>
                <a:gd name="connsiteY13" fmla="*/ 734285 h 734289"/>
                <a:gd name="connsiteX14" fmla="*/ 330199 w 579000"/>
                <a:gd name="connsiteY14" fmla="*/ 719997 h 734289"/>
                <a:gd name="connsiteX15" fmla="*/ 294481 w 579000"/>
                <a:gd name="connsiteY15" fmla="*/ 631890 h 734289"/>
                <a:gd name="connsiteX16" fmla="*/ 135731 w 579000"/>
                <a:gd name="connsiteY16" fmla="*/ 631890 h 734289"/>
                <a:gd name="connsiteX17" fmla="*/ 0 w 579000"/>
                <a:gd name="connsiteY17" fmla="*/ 259621 h 734289"/>
                <a:gd name="connsiteX0" fmla="*/ 0 w 579000"/>
                <a:gd name="connsiteY0" fmla="*/ 259621 h 765240"/>
                <a:gd name="connsiteX1" fmla="*/ 411956 w 579000"/>
                <a:gd name="connsiteY1" fmla="*/ 275497 h 765240"/>
                <a:gd name="connsiteX2" fmla="*/ 406400 w 579000"/>
                <a:gd name="connsiteY2" fmla="*/ 386622 h 765240"/>
                <a:gd name="connsiteX3" fmla="*/ 470694 w 579000"/>
                <a:gd name="connsiteY3" fmla="*/ 458060 h 765240"/>
                <a:gd name="connsiteX4" fmla="*/ 499268 w 579000"/>
                <a:gd name="connsiteY4" fmla="*/ 505685 h 765240"/>
                <a:gd name="connsiteX5" fmla="*/ 525461 w 579000"/>
                <a:gd name="connsiteY5" fmla="*/ 539022 h 765240"/>
                <a:gd name="connsiteX6" fmla="*/ 506411 w 579000"/>
                <a:gd name="connsiteY6" fmla="*/ 569979 h 765240"/>
                <a:gd name="connsiteX7" fmla="*/ 577849 w 579000"/>
                <a:gd name="connsiteY7" fmla="*/ 584266 h 765240"/>
                <a:gd name="connsiteX8" fmla="*/ 496886 w 579000"/>
                <a:gd name="connsiteY8" fmla="*/ 603316 h 765240"/>
                <a:gd name="connsiteX9" fmla="*/ 532605 w 579000"/>
                <a:gd name="connsiteY9" fmla="*/ 634272 h 765240"/>
                <a:gd name="connsiteX10" fmla="*/ 434974 w 579000"/>
                <a:gd name="connsiteY10" fmla="*/ 550929 h 765240"/>
                <a:gd name="connsiteX11" fmla="*/ 511174 w 579000"/>
                <a:gd name="connsiteY11" fmla="*/ 665229 h 765240"/>
                <a:gd name="connsiteX12" fmla="*/ 406399 w 579000"/>
                <a:gd name="connsiteY12" fmla="*/ 631891 h 765240"/>
                <a:gd name="connsiteX13" fmla="*/ 387349 w 579000"/>
                <a:gd name="connsiteY13" fmla="*/ 734285 h 765240"/>
                <a:gd name="connsiteX14" fmla="*/ 330199 w 579000"/>
                <a:gd name="connsiteY14" fmla="*/ 719997 h 765240"/>
                <a:gd name="connsiteX15" fmla="*/ 292100 w 579000"/>
                <a:gd name="connsiteY15" fmla="*/ 765240 h 765240"/>
                <a:gd name="connsiteX16" fmla="*/ 135731 w 579000"/>
                <a:gd name="connsiteY16" fmla="*/ 631890 h 765240"/>
                <a:gd name="connsiteX17" fmla="*/ 0 w 579000"/>
                <a:gd name="connsiteY17" fmla="*/ 259621 h 765240"/>
                <a:gd name="connsiteX0" fmla="*/ 0 w 579000"/>
                <a:gd name="connsiteY0" fmla="*/ 259621 h 779433"/>
                <a:gd name="connsiteX1" fmla="*/ 411956 w 579000"/>
                <a:gd name="connsiteY1" fmla="*/ 275497 h 779433"/>
                <a:gd name="connsiteX2" fmla="*/ 406400 w 579000"/>
                <a:gd name="connsiteY2" fmla="*/ 386622 h 779433"/>
                <a:gd name="connsiteX3" fmla="*/ 470694 w 579000"/>
                <a:gd name="connsiteY3" fmla="*/ 458060 h 779433"/>
                <a:gd name="connsiteX4" fmla="*/ 499268 w 579000"/>
                <a:gd name="connsiteY4" fmla="*/ 505685 h 779433"/>
                <a:gd name="connsiteX5" fmla="*/ 525461 w 579000"/>
                <a:gd name="connsiteY5" fmla="*/ 539022 h 779433"/>
                <a:gd name="connsiteX6" fmla="*/ 506411 w 579000"/>
                <a:gd name="connsiteY6" fmla="*/ 569979 h 779433"/>
                <a:gd name="connsiteX7" fmla="*/ 577849 w 579000"/>
                <a:gd name="connsiteY7" fmla="*/ 584266 h 779433"/>
                <a:gd name="connsiteX8" fmla="*/ 496886 w 579000"/>
                <a:gd name="connsiteY8" fmla="*/ 603316 h 779433"/>
                <a:gd name="connsiteX9" fmla="*/ 532605 w 579000"/>
                <a:gd name="connsiteY9" fmla="*/ 634272 h 779433"/>
                <a:gd name="connsiteX10" fmla="*/ 434974 w 579000"/>
                <a:gd name="connsiteY10" fmla="*/ 550929 h 779433"/>
                <a:gd name="connsiteX11" fmla="*/ 511174 w 579000"/>
                <a:gd name="connsiteY11" fmla="*/ 665229 h 779433"/>
                <a:gd name="connsiteX12" fmla="*/ 406399 w 579000"/>
                <a:gd name="connsiteY12" fmla="*/ 631891 h 779433"/>
                <a:gd name="connsiteX13" fmla="*/ 387349 w 579000"/>
                <a:gd name="connsiteY13" fmla="*/ 734285 h 779433"/>
                <a:gd name="connsiteX14" fmla="*/ 330199 w 579000"/>
                <a:gd name="connsiteY14" fmla="*/ 719997 h 779433"/>
                <a:gd name="connsiteX15" fmla="*/ 292100 w 579000"/>
                <a:gd name="connsiteY15" fmla="*/ 765240 h 779433"/>
                <a:gd name="connsiteX16" fmla="*/ 196849 w 579000"/>
                <a:gd name="connsiteY16" fmla="*/ 772384 h 779433"/>
                <a:gd name="connsiteX17" fmla="*/ 135731 w 579000"/>
                <a:gd name="connsiteY17" fmla="*/ 631890 h 779433"/>
                <a:gd name="connsiteX18" fmla="*/ 0 w 579000"/>
                <a:gd name="connsiteY18" fmla="*/ 259621 h 779433"/>
                <a:gd name="connsiteX0" fmla="*/ 0 w 579000"/>
                <a:gd name="connsiteY0" fmla="*/ 259621 h 779433"/>
                <a:gd name="connsiteX1" fmla="*/ 411956 w 579000"/>
                <a:gd name="connsiteY1" fmla="*/ 275497 h 779433"/>
                <a:gd name="connsiteX2" fmla="*/ 406400 w 579000"/>
                <a:gd name="connsiteY2" fmla="*/ 386622 h 779433"/>
                <a:gd name="connsiteX3" fmla="*/ 470694 w 579000"/>
                <a:gd name="connsiteY3" fmla="*/ 458060 h 779433"/>
                <a:gd name="connsiteX4" fmla="*/ 499268 w 579000"/>
                <a:gd name="connsiteY4" fmla="*/ 505685 h 779433"/>
                <a:gd name="connsiteX5" fmla="*/ 525461 w 579000"/>
                <a:gd name="connsiteY5" fmla="*/ 539022 h 779433"/>
                <a:gd name="connsiteX6" fmla="*/ 506411 w 579000"/>
                <a:gd name="connsiteY6" fmla="*/ 569979 h 779433"/>
                <a:gd name="connsiteX7" fmla="*/ 577849 w 579000"/>
                <a:gd name="connsiteY7" fmla="*/ 584266 h 779433"/>
                <a:gd name="connsiteX8" fmla="*/ 496886 w 579000"/>
                <a:gd name="connsiteY8" fmla="*/ 603316 h 779433"/>
                <a:gd name="connsiteX9" fmla="*/ 532605 w 579000"/>
                <a:gd name="connsiteY9" fmla="*/ 634272 h 779433"/>
                <a:gd name="connsiteX10" fmla="*/ 434974 w 579000"/>
                <a:gd name="connsiteY10" fmla="*/ 550929 h 779433"/>
                <a:gd name="connsiteX11" fmla="*/ 511174 w 579000"/>
                <a:gd name="connsiteY11" fmla="*/ 665229 h 779433"/>
                <a:gd name="connsiteX12" fmla="*/ 406399 w 579000"/>
                <a:gd name="connsiteY12" fmla="*/ 631891 h 779433"/>
                <a:gd name="connsiteX13" fmla="*/ 387349 w 579000"/>
                <a:gd name="connsiteY13" fmla="*/ 734285 h 779433"/>
                <a:gd name="connsiteX14" fmla="*/ 330199 w 579000"/>
                <a:gd name="connsiteY14" fmla="*/ 719997 h 779433"/>
                <a:gd name="connsiteX15" fmla="*/ 292100 w 579000"/>
                <a:gd name="connsiteY15" fmla="*/ 765240 h 779433"/>
                <a:gd name="connsiteX16" fmla="*/ 196849 w 579000"/>
                <a:gd name="connsiteY16" fmla="*/ 772384 h 779433"/>
                <a:gd name="connsiteX17" fmla="*/ 107156 w 579000"/>
                <a:gd name="connsiteY17" fmla="*/ 750953 h 779433"/>
                <a:gd name="connsiteX18" fmla="*/ 0 w 579000"/>
                <a:gd name="connsiteY18" fmla="*/ 259621 h 779433"/>
                <a:gd name="connsiteX0" fmla="*/ 53182 w 632182"/>
                <a:gd name="connsiteY0" fmla="*/ 259621 h 779433"/>
                <a:gd name="connsiteX1" fmla="*/ 465138 w 632182"/>
                <a:gd name="connsiteY1" fmla="*/ 275497 h 779433"/>
                <a:gd name="connsiteX2" fmla="*/ 459582 w 632182"/>
                <a:gd name="connsiteY2" fmla="*/ 386622 h 779433"/>
                <a:gd name="connsiteX3" fmla="*/ 523876 w 632182"/>
                <a:gd name="connsiteY3" fmla="*/ 458060 h 779433"/>
                <a:gd name="connsiteX4" fmla="*/ 552450 w 632182"/>
                <a:gd name="connsiteY4" fmla="*/ 505685 h 779433"/>
                <a:gd name="connsiteX5" fmla="*/ 578643 w 632182"/>
                <a:gd name="connsiteY5" fmla="*/ 539022 h 779433"/>
                <a:gd name="connsiteX6" fmla="*/ 559593 w 632182"/>
                <a:gd name="connsiteY6" fmla="*/ 569979 h 779433"/>
                <a:gd name="connsiteX7" fmla="*/ 631031 w 632182"/>
                <a:gd name="connsiteY7" fmla="*/ 584266 h 779433"/>
                <a:gd name="connsiteX8" fmla="*/ 550068 w 632182"/>
                <a:gd name="connsiteY8" fmla="*/ 603316 h 779433"/>
                <a:gd name="connsiteX9" fmla="*/ 585787 w 632182"/>
                <a:gd name="connsiteY9" fmla="*/ 634272 h 779433"/>
                <a:gd name="connsiteX10" fmla="*/ 488156 w 632182"/>
                <a:gd name="connsiteY10" fmla="*/ 550929 h 779433"/>
                <a:gd name="connsiteX11" fmla="*/ 564356 w 632182"/>
                <a:gd name="connsiteY11" fmla="*/ 665229 h 779433"/>
                <a:gd name="connsiteX12" fmla="*/ 459581 w 632182"/>
                <a:gd name="connsiteY12" fmla="*/ 631891 h 779433"/>
                <a:gd name="connsiteX13" fmla="*/ 440531 w 632182"/>
                <a:gd name="connsiteY13" fmla="*/ 734285 h 779433"/>
                <a:gd name="connsiteX14" fmla="*/ 383381 w 632182"/>
                <a:gd name="connsiteY14" fmla="*/ 719997 h 779433"/>
                <a:gd name="connsiteX15" fmla="*/ 345282 w 632182"/>
                <a:gd name="connsiteY15" fmla="*/ 765240 h 779433"/>
                <a:gd name="connsiteX16" fmla="*/ 250031 w 632182"/>
                <a:gd name="connsiteY16" fmla="*/ 772384 h 779433"/>
                <a:gd name="connsiteX17" fmla="*/ 160338 w 632182"/>
                <a:gd name="connsiteY17" fmla="*/ 750953 h 779433"/>
                <a:gd name="connsiteX18" fmla="*/ 0 w 632182"/>
                <a:gd name="connsiteY18" fmla="*/ 455678 h 779433"/>
                <a:gd name="connsiteX19" fmla="*/ 53182 w 632182"/>
                <a:gd name="connsiteY19" fmla="*/ 259621 h 779433"/>
                <a:gd name="connsiteX0" fmla="*/ 55091 w 634091"/>
                <a:gd name="connsiteY0" fmla="*/ 259621 h 779433"/>
                <a:gd name="connsiteX1" fmla="*/ 467047 w 634091"/>
                <a:gd name="connsiteY1" fmla="*/ 275497 h 779433"/>
                <a:gd name="connsiteX2" fmla="*/ 461491 w 634091"/>
                <a:gd name="connsiteY2" fmla="*/ 386622 h 779433"/>
                <a:gd name="connsiteX3" fmla="*/ 525785 w 634091"/>
                <a:gd name="connsiteY3" fmla="*/ 458060 h 779433"/>
                <a:gd name="connsiteX4" fmla="*/ 554359 w 634091"/>
                <a:gd name="connsiteY4" fmla="*/ 505685 h 779433"/>
                <a:gd name="connsiteX5" fmla="*/ 580552 w 634091"/>
                <a:gd name="connsiteY5" fmla="*/ 539022 h 779433"/>
                <a:gd name="connsiteX6" fmla="*/ 561502 w 634091"/>
                <a:gd name="connsiteY6" fmla="*/ 569979 h 779433"/>
                <a:gd name="connsiteX7" fmla="*/ 632940 w 634091"/>
                <a:gd name="connsiteY7" fmla="*/ 584266 h 779433"/>
                <a:gd name="connsiteX8" fmla="*/ 551977 w 634091"/>
                <a:gd name="connsiteY8" fmla="*/ 603316 h 779433"/>
                <a:gd name="connsiteX9" fmla="*/ 587696 w 634091"/>
                <a:gd name="connsiteY9" fmla="*/ 634272 h 779433"/>
                <a:gd name="connsiteX10" fmla="*/ 490065 w 634091"/>
                <a:gd name="connsiteY10" fmla="*/ 550929 h 779433"/>
                <a:gd name="connsiteX11" fmla="*/ 566265 w 634091"/>
                <a:gd name="connsiteY11" fmla="*/ 665229 h 779433"/>
                <a:gd name="connsiteX12" fmla="*/ 461490 w 634091"/>
                <a:gd name="connsiteY12" fmla="*/ 631891 h 779433"/>
                <a:gd name="connsiteX13" fmla="*/ 442440 w 634091"/>
                <a:gd name="connsiteY13" fmla="*/ 734285 h 779433"/>
                <a:gd name="connsiteX14" fmla="*/ 385290 w 634091"/>
                <a:gd name="connsiteY14" fmla="*/ 719997 h 779433"/>
                <a:gd name="connsiteX15" fmla="*/ 347191 w 634091"/>
                <a:gd name="connsiteY15" fmla="*/ 765240 h 779433"/>
                <a:gd name="connsiteX16" fmla="*/ 251940 w 634091"/>
                <a:gd name="connsiteY16" fmla="*/ 772384 h 779433"/>
                <a:gd name="connsiteX17" fmla="*/ 162247 w 634091"/>
                <a:gd name="connsiteY17" fmla="*/ 750953 h 779433"/>
                <a:gd name="connsiteX18" fmla="*/ 18577 w 634091"/>
                <a:gd name="connsiteY18" fmla="*/ 565215 h 779433"/>
                <a:gd name="connsiteX19" fmla="*/ 1909 w 634091"/>
                <a:gd name="connsiteY19" fmla="*/ 455678 h 779433"/>
                <a:gd name="connsiteX20" fmla="*/ 55091 w 634091"/>
                <a:gd name="connsiteY20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19558 w 635072"/>
                <a:gd name="connsiteY18" fmla="*/ 565215 h 779433"/>
                <a:gd name="connsiteX19" fmla="*/ 14797 w 635072"/>
                <a:gd name="connsiteY19" fmla="*/ 519971 h 779433"/>
                <a:gd name="connsiteX20" fmla="*/ 2890 w 635072"/>
                <a:gd name="connsiteY20" fmla="*/ 455678 h 779433"/>
                <a:gd name="connsiteX21" fmla="*/ 56072 w 635072"/>
                <a:gd name="connsiteY21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84468"/>
                <a:gd name="connsiteX1" fmla="*/ 468028 w 635072"/>
                <a:gd name="connsiteY1" fmla="*/ 275497 h 784468"/>
                <a:gd name="connsiteX2" fmla="*/ 462472 w 635072"/>
                <a:gd name="connsiteY2" fmla="*/ 386622 h 784468"/>
                <a:gd name="connsiteX3" fmla="*/ 526766 w 635072"/>
                <a:gd name="connsiteY3" fmla="*/ 458060 h 784468"/>
                <a:gd name="connsiteX4" fmla="*/ 555340 w 635072"/>
                <a:gd name="connsiteY4" fmla="*/ 505685 h 784468"/>
                <a:gd name="connsiteX5" fmla="*/ 581533 w 635072"/>
                <a:gd name="connsiteY5" fmla="*/ 539022 h 784468"/>
                <a:gd name="connsiteX6" fmla="*/ 562483 w 635072"/>
                <a:gd name="connsiteY6" fmla="*/ 569979 h 784468"/>
                <a:gd name="connsiteX7" fmla="*/ 633921 w 635072"/>
                <a:gd name="connsiteY7" fmla="*/ 584266 h 784468"/>
                <a:gd name="connsiteX8" fmla="*/ 552958 w 635072"/>
                <a:gd name="connsiteY8" fmla="*/ 603316 h 784468"/>
                <a:gd name="connsiteX9" fmla="*/ 588677 w 635072"/>
                <a:gd name="connsiteY9" fmla="*/ 634272 h 784468"/>
                <a:gd name="connsiteX10" fmla="*/ 491046 w 635072"/>
                <a:gd name="connsiteY10" fmla="*/ 550929 h 784468"/>
                <a:gd name="connsiteX11" fmla="*/ 567246 w 635072"/>
                <a:gd name="connsiteY11" fmla="*/ 665229 h 784468"/>
                <a:gd name="connsiteX12" fmla="*/ 462471 w 635072"/>
                <a:gd name="connsiteY12" fmla="*/ 631891 h 784468"/>
                <a:gd name="connsiteX13" fmla="*/ 443421 w 635072"/>
                <a:gd name="connsiteY13" fmla="*/ 734285 h 784468"/>
                <a:gd name="connsiteX14" fmla="*/ 386271 w 635072"/>
                <a:gd name="connsiteY14" fmla="*/ 719997 h 784468"/>
                <a:gd name="connsiteX15" fmla="*/ 348172 w 635072"/>
                <a:gd name="connsiteY15" fmla="*/ 765240 h 784468"/>
                <a:gd name="connsiteX16" fmla="*/ 252921 w 635072"/>
                <a:gd name="connsiteY16" fmla="*/ 772384 h 784468"/>
                <a:gd name="connsiteX17" fmla="*/ 163228 w 635072"/>
                <a:gd name="connsiteY17" fmla="*/ 750953 h 784468"/>
                <a:gd name="connsiteX18" fmla="*/ 55278 w 635072"/>
                <a:gd name="connsiteY18" fmla="*/ 627128 h 784468"/>
                <a:gd name="connsiteX19" fmla="*/ 19558 w 635072"/>
                <a:gd name="connsiteY19" fmla="*/ 565215 h 784468"/>
                <a:gd name="connsiteX20" fmla="*/ 14797 w 635072"/>
                <a:gd name="connsiteY20" fmla="*/ 519971 h 784468"/>
                <a:gd name="connsiteX21" fmla="*/ 2890 w 635072"/>
                <a:gd name="connsiteY21" fmla="*/ 455678 h 784468"/>
                <a:gd name="connsiteX22" fmla="*/ 56072 w 635072"/>
                <a:gd name="connsiteY22" fmla="*/ 259621 h 78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072" h="784468">
                  <a:moveTo>
                    <a:pt x="56072" y="259621"/>
                  </a:moveTo>
                  <a:cubicBezTo>
                    <a:pt x="132272" y="-195462"/>
                    <a:pt x="474378" y="38430"/>
                    <a:pt x="468028" y="275497"/>
                  </a:cubicBezTo>
                  <a:cubicBezTo>
                    <a:pt x="460620" y="300633"/>
                    <a:pt x="469880" y="361486"/>
                    <a:pt x="462472" y="386622"/>
                  </a:cubicBezTo>
                  <a:cubicBezTo>
                    <a:pt x="446597" y="420753"/>
                    <a:pt x="542641" y="423929"/>
                    <a:pt x="526766" y="458060"/>
                  </a:cubicBezTo>
                  <a:cubicBezTo>
                    <a:pt x="543434" y="477110"/>
                    <a:pt x="546212" y="492191"/>
                    <a:pt x="555340" y="505685"/>
                  </a:cubicBezTo>
                  <a:cubicBezTo>
                    <a:pt x="564468" y="519179"/>
                    <a:pt x="583121" y="531481"/>
                    <a:pt x="581533" y="539022"/>
                  </a:cubicBezTo>
                  <a:cubicBezTo>
                    <a:pt x="569627" y="542991"/>
                    <a:pt x="574389" y="566010"/>
                    <a:pt x="562483" y="569979"/>
                  </a:cubicBezTo>
                  <a:cubicBezTo>
                    <a:pt x="549783" y="574741"/>
                    <a:pt x="646621" y="579504"/>
                    <a:pt x="633921" y="584266"/>
                  </a:cubicBezTo>
                  <a:cubicBezTo>
                    <a:pt x="613283" y="602522"/>
                    <a:pt x="592646" y="596966"/>
                    <a:pt x="552958" y="603316"/>
                  </a:cubicBezTo>
                  <a:cubicBezTo>
                    <a:pt x="540258" y="606491"/>
                    <a:pt x="601377" y="631097"/>
                    <a:pt x="588677" y="634272"/>
                  </a:cubicBezTo>
                  <a:cubicBezTo>
                    <a:pt x="544227" y="634272"/>
                    <a:pt x="518827" y="565216"/>
                    <a:pt x="491046" y="550929"/>
                  </a:cubicBezTo>
                  <a:cubicBezTo>
                    <a:pt x="466440" y="610460"/>
                    <a:pt x="589471" y="653323"/>
                    <a:pt x="567246" y="665229"/>
                  </a:cubicBezTo>
                  <a:cubicBezTo>
                    <a:pt x="528352" y="658085"/>
                    <a:pt x="501365" y="627128"/>
                    <a:pt x="462471" y="631891"/>
                  </a:cubicBezTo>
                  <a:cubicBezTo>
                    <a:pt x="425958" y="662053"/>
                    <a:pt x="470409" y="716029"/>
                    <a:pt x="443421" y="734285"/>
                  </a:cubicBezTo>
                  <a:cubicBezTo>
                    <a:pt x="421990" y="748572"/>
                    <a:pt x="405321" y="739047"/>
                    <a:pt x="386271" y="719997"/>
                  </a:cubicBezTo>
                  <a:cubicBezTo>
                    <a:pt x="375953" y="746984"/>
                    <a:pt x="360872" y="750159"/>
                    <a:pt x="348172" y="765240"/>
                  </a:cubicBezTo>
                  <a:cubicBezTo>
                    <a:pt x="317215" y="773972"/>
                    <a:pt x="283878" y="799371"/>
                    <a:pt x="252921" y="772384"/>
                  </a:cubicBezTo>
                  <a:lnTo>
                    <a:pt x="163228" y="750953"/>
                  </a:lnTo>
                  <a:cubicBezTo>
                    <a:pt x="133066" y="728728"/>
                    <a:pt x="79223" y="658084"/>
                    <a:pt x="55278" y="627128"/>
                  </a:cubicBezTo>
                  <a:cubicBezTo>
                    <a:pt x="31333" y="596172"/>
                    <a:pt x="29083" y="585059"/>
                    <a:pt x="19558" y="565215"/>
                  </a:cubicBezTo>
                  <a:cubicBezTo>
                    <a:pt x="-8356" y="521955"/>
                    <a:pt x="17575" y="538227"/>
                    <a:pt x="14797" y="519971"/>
                  </a:cubicBezTo>
                  <a:cubicBezTo>
                    <a:pt x="12019" y="501715"/>
                    <a:pt x="-7164" y="494307"/>
                    <a:pt x="2890" y="455678"/>
                  </a:cubicBezTo>
                  <a:lnTo>
                    <a:pt x="56072" y="25962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43B71E3E-B389-325E-959C-D71D98DB5AC1}"/>
                </a:ext>
              </a:extLst>
            </p:cNvPr>
            <p:cNvSpPr/>
            <p:nvPr/>
          </p:nvSpPr>
          <p:spPr>
            <a:xfrm>
              <a:off x="5829303" y="1932114"/>
              <a:ext cx="1617780" cy="4483397"/>
            </a:xfrm>
            <a:custGeom>
              <a:avLst/>
              <a:gdLst>
                <a:gd name="connsiteX0" fmla="*/ 0 w 271462"/>
                <a:gd name="connsiteY0" fmla="*/ 0 h 342900"/>
                <a:gd name="connsiteX1" fmla="*/ 271462 w 271462"/>
                <a:gd name="connsiteY1" fmla="*/ 0 h 342900"/>
                <a:gd name="connsiteX2" fmla="*/ 271462 w 271462"/>
                <a:gd name="connsiteY2" fmla="*/ 342900 h 342900"/>
                <a:gd name="connsiteX3" fmla="*/ 0 w 271462"/>
                <a:gd name="connsiteY3" fmla="*/ 342900 h 342900"/>
                <a:gd name="connsiteX4" fmla="*/ 0 w 271462"/>
                <a:gd name="connsiteY4" fmla="*/ 0 h 342900"/>
                <a:gd name="connsiteX0" fmla="*/ 0 w 350837"/>
                <a:gd name="connsiteY0" fmla="*/ 0 h 342900"/>
                <a:gd name="connsiteX1" fmla="*/ 350837 w 350837"/>
                <a:gd name="connsiteY1" fmla="*/ 76200 h 342900"/>
                <a:gd name="connsiteX2" fmla="*/ 271462 w 350837"/>
                <a:gd name="connsiteY2" fmla="*/ 342900 h 342900"/>
                <a:gd name="connsiteX3" fmla="*/ 0 w 350837"/>
                <a:gd name="connsiteY3" fmla="*/ 342900 h 342900"/>
                <a:gd name="connsiteX4" fmla="*/ 0 w 350837"/>
                <a:gd name="connsiteY4" fmla="*/ 0 h 342900"/>
                <a:gd name="connsiteX0" fmla="*/ 0 w 350837"/>
                <a:gd name="connsiteY0" fmla="*/ 0 h 342900"/>
                <a:gd name="connsiteX1" fmla="*/ 350837 w 350837"/>
                <a:gd name="connsiteY1" fmla="*/ 76200 h 342900"/>
                <a:gd name="connsiteX2" fmla="*/ 325437 w 350837"/>
                <a:gd name="connsiteY2" fmla="*/ 103187 h 342900"/>
                <a:gd name="connsiteX3" fmla="*/ 271462 w 350837"/>
                <a:gd name="connsiteY3" fmla="*/ 342900 h 342900"/>
                <a:gd name="connsiteX4" fmla="*/ 0 w 350837"/>
                <a:gd name="connsiteY4" fmla="*/ 342900 h 342900"/>
                <a:gd name="connsiteX5" fmla="*/ 0 w 350837"/>
                <a:gd name="connsiteY5" fmla="*/ 0 h 342900"/>
                <a:gd name="connsiteX0" fmla="*/ 0 w 367924"/>
                <a:gd name="connsiteY0" fmla="*/ 0 h 342900"/>
                <a:gd name="connsiteX1" fmla="*/ 350837 w 367924"/>
                <a:gd name="connsiteY1" fmla="*/ 76200 h 342900"/>
                <a:gd name="connsiteX2" fmla="*/ 325437 w 367924"/>
                <a:gd name="connsiteY2" fmla="*/ 103187 h 342900"/>
                <a:gd name="connsiteX3" fmla="*/ 366712 w 367924"/>
                <a:gd name="connsiteY3" fmla="*/ 223837 h 342900"/>
                <a:gd name="connsiteX4" fmla="*/ 271462 w 367924"/>
                <a:gd name="connsiteY4" fmla="*/ 342900 h 342900"/>
                <a:gd name="connsiteX5" fmla="*/ 0 w 367924"/>
                <a:gd name="connsiteY5" fmla="*/ 342900 h 342900"/>
                <a:gd name="connsiteX6" fmla="*/ 0 w 367924"/>
                <a:gd name="connsiteY6" fmla="*/ 0 h 342900"/>
                <a:gd name="connsiteX0" fmla="*/ 0 w 398485"/>
                <a:gd name="connsiteY0" fmla="*/ 0 h 350837"/>
                <a:gd name="connsiteX1" fmla="*/ 350837 w 398485"/>
                <a:gd name="connsiteY1" fmla="*/ 76200 h 350837"/>
                <a:gd name="connsiteX2" fmla="*/ 325437 w 398485"/>
                <a:gd name="connsiteY2" fmla="*/ 103187 h 350837"/>
                <a:gd name="connsiteX3" fmla="*/ 366712 w 398485"/>
                <a:gd name="connsiteY3" fmla="*/ 223837 h 350837"/>
                <a:gd name="connsiteX4" fmla="*/ 395286 w 398485"/>
                <a:gd name="connsiteY4" fmla="*/ 350837 h 350837"/>
                <a:gd name="connsiteX5" fmla="*/ 271462 w 398485"/>
                <a:gd name="connsiteY5" fmla="*/ 342900 h 350837"/>
                <a:gd name="connsiteX6" fmla="*/ 0 w 398485"/>
                <a:gd name="connsiteY6" fmla="*/ 342900 h 350837"/>
                <a:gd name="connsiteX7" fmla="*/ 0 w 398485"/>
                <a:gd name="connsiteY7" fmla="*/ 0 h 350837"/>
                <a:gd name="connsiteX0" fmla="*/ 0 w 398485"/>
                <a:gd name="connsiteY0" fmla="*/ 0 h 400050"/>
                <a:gd name="connsiteX1" fmla="*/ 350837 w 398485"/>
                <a:gd name="connsiteY1" fmla="*/ 76200 h 400050"/>
                <a:gd name="connsiteX2" fmla="*/ 325437 w 398485"/>
                <a:gd name="connsiteY2" fmla="*/ 103187 h 400050"/>
                <a:gd name="connsiteX3" fmla="*/ 366712 w 398485"/>
                <a:gd name="connsiteY3" fmla="*/ 223837 h 400050"/>
                <a:gd name="connsiteX4" fmla="*/ 395286 w 398485"/>
                <a:gd name="connsiteY4" fmla="*/ 350837 h 400050"/>
                <a:gd name="connsiteX5" fmla="*/ 369887 w 398485"/>
                <a:gd name="connsiteY5" fmla="*/ 400050 h 400050"/>
                <a:gd name="connsiteX6" fmla="*/ 0 w 398485"/>
                <a:gd name="connsiteY6" fmla="*/ 342900 h 400050"/>
                <a:gd name="connsiteX7" fmla="*/ 0 w 398485"/>
                <a:gd name="connsiteY7" fmla="*/ 0 h 400050"/>
                <a:gd name="connsiteX0" fmla="*/ 0 w 398485"/>
                <a:gd name="connsiteY0" fmla="*/ 0 h 446090"/>
                <a:gd name="connsiteX1" fmla="*/ 350837 w 398485"/>
                <a:gd name="connsiteY1" fmla="*/ 76200 h 446090"/>
                <a:gd name="connsiteX2" fmla="*/ 325437 w 398485"/>
                <a:gd name="connsiteY2" fmla="*/ 103187 h 446090"/>
                <a:gd name="connsiteX3" fmla="*/ 366712 w 398485"/>
                <a:gd name="connsiteY3" fmla="*/ 223837 h 446090"/>
                <a:gd name="connsiteX4" fmla="*/ 395286 w 398485"/>
                <a:gd name="connsiteY4" fmla="*/ 350837 h 446090"/>
                <a:gd name="connsiteX5" fmla="*/ 369887 w 398485"/>
                <a:gd name="connsiteY5" fmla="*/ 400050 h 446090"/>
                <a:gd name="connsiteX6" fmla="*/ 354011 w 398485"/>
                <a:gd name="connsiteY6" fmla="*/ 446086 h 446090"/>
                <a:gd name="connsiteX7" fmla="*/ 0 w 398485"/>
                <a:gd name="connsiteY7" fmla="*/ 342900 h 446090"/>
                <a:gd name="connsiteX8" fmla="*/ 0 w 398485"/>
                <a:gd name="connsiteY8" fmla="*/ 0 h 446090"/>
                <a:gd name="connsiteX0" fmla="*/ 0 w 398485"/>
                <a:gd name="connsiteY0" fmla="*/ 0 h 518200"/>
                <a:gd name="connsiteX1" fmla="*/ 350837 w 398485"/>
                <a:gd name="connsiteY1" fmla="*/ 76200 h 518200"/>
                <a:gd name="connsiteX2" fmla="*/ 325437 w 398485"/>
                <a:gd name="connsiteY2" fmla="*/ 103187 h 518200"/>
                <a:gd name="connsiteX3" fmla="*/ 366712 w 398485"/>
                <a:gd name="connsiteY3" fmla="*/ 223837 h 518200"/>
                <a:gd name="connsiteX4" fmla="*/ 395286 w 398485"/>
                <a:gd name="connsiteY4" fmla="*/ 350837 h 518200"/>
                <a:gd name="connsiteX5" fmla="*/ 369887 w 398485"/>
                <a:gd name="connsiteY5" fmla="*/ 400050 h 518200"/>
                <a:gd name="connsiteX6" fmla="*/ 354011 w 398485"/>
                <a:gd name="connsiteY6" fmla="*/ 446086 h 518200"/>
                <a:gd name="connsiteX7" fmla="*/ 204786 w 398485"/>
                <a:gd name="connsiteY7" fmla="*/ 515936 h 518200"/>
                <a:gd name="connsiteX8" fmla="*/ 0 w 398485"/>
                <a:gd name="connsiteY8" fmla="*/ 342900 h 518200"/>
                <a:gd name="connsiteX9" fmla="*/ 0 w 398485"/>
                <a:gd name="connsiteY9" fmla="*/ 0 h 518200"/>
                <a:gd name="connsiteX0" fmla="*/ 0 w 747735"/>
                <a:gd name="connsiteY0" fmla="*/ 479425 h 479425"/>
                <a:gd name="connsiteX1" fmla="*/ 700087 w 747735"/>
                <a:gd name="connsiteY1" fmla="*/ 0 h 479425"/>
                <a:gd name="connsiteX2" fmla="*/ 674687 w 747735"/>
                <a:gd name="connsiteY2" fmla="*/ 26987 h 479425"/>
                <a:gd name="connsiteX3" fmla="*/ 715962 w 747735"/>
                <a:gd name="connsiteY3" fmla="*/ 147637 h 479425"/>
                <a:gd name="connsiteX4" fmla="*/ 744536 w 747735"/>
                <a:gd name="connsiteY4" fmla="*/ 274637 h 479425"/>
                <a:gd name="connsiteX5" fmla="*/ 719137 w 747735"/>
                <a:gd name="connsiteY5" fmla="*/ 323850 h 479425"/>
                <a:gd name="connsiteX6" fmla="*/ 703261 w 747735"/>
                <a:gd name="connsiteY6" fmla="*/ 369886 h 479425"/>
                <a:gd name="connsiteX7" fmla="*/ 554036 w 747735"/>
                <a:gd name="connsiteY7" fmla="*/ 439736 h 479425"/>
                <a:gd name="connsiteX8" fmla="*/ 349250 w 747735"/>
                <a:gd name="connsiteY8" fmla="*/ 266700 h 479425"/>
                <a:gd name="connsiteX9" fmla="*/ 0 w 747735"/>
                <a:gd name="connsiteY9" fmla="*/ 479425 h 479425"/>
                <a:gd name="connsiteX0" fmla="*/ 0 w 747735"/>
                <a:gd name="connsiteY0" fmla="*/ 529732 h 529732"/>
                <a:gd name="connsiteX1" fmla="*/ 700087 w 747735"/>
                <a:gd name="connsiteY1" fmla="*/ 50307 h 529732"/>
                <a:gd name="connsiteX2" fmla="*/ 674687 w 747735"/>
                <a:gd name="connsiteY2" fmla="*/ 77294 h 529732"/>
                <a:gd name="connsiteX3" fmla="*/ 715962 w 747735"/>
                <a:gd name="connsiteY3" fmla="*/ 197944 h 529732"/>
                <a:gd name="connsiteX4" fmla="*/ 744536 w 747735"/>
                <a:gd name="connsiteY4" fmla="*/ 324944 h 529732"/>
                <a:gd name="connsiteX5" fmla="*/ 719137 w 747735"/>
                <a:gd name="connsiteY5" fmla="*/ 374157 h 529732"/>
                <a:gd name="connsiteX6" fmla="*/ 703261 w 747735"/>
                <a:gd name="connsiteY6" fmla="*/ 420193 h 529732"/>
                <a:gd name="connsiteX7" fmla="*/ 554036 w 747735"/>
                <a:gd name="connsiteY7" fmla="*/ 490043 h 529732"/>
                <a:gd name="connsiteX8" fmla="*/ 349250 w 747735"/>
                <a:gd name="connsiteY8" fmla="*/ 317007 h 529732"/>
                <a:gd name="connsiteX9" fmla="*/ 0 w 747735"/>
                <a:gd name="connsiteY9" fmla="*/ 529732 h 529732"/>
                <a:gd name="connsiteX0" fmla="*/ 0 w 747735"/>
                <a:gd name="connsiteY0" fmla="*/ 610785 h 610785"/>
                <a:gd name="connsiteX1" fmla="*/ 700087 w 747735"/>
                <a:gd name="connsiteY1" fmla="*/ 131360 h 610785"/>
                <a:gd name="connsiteX2" fmla="*/ 674687 w 747735"/>
                <a:gd name="connsiteY2" fmla="*/ 158347 h 610785"/>
                <a:gd name="connsiteX3" fmla="*/ 715962 w 747735"/>
                <a:gd name="connsiteY3" fmla="*/ 278997 h 610785"/>
                <a:gd name="connsiteX4" fmla="*/ 744536 w 747735"/>
                <a:gd name="connsiteY4" fmla="*/ 405997 h 610785"/>
                <a:gd name="connsiteX5" fmla="*/ 719137 w 747735"/>
                <a:gd name="connsiteY5" fmla="*/ 455210 h 610785"/>
                <a:gd name="connsiteX6" fmla="*/ 703261 w 747735"/>
                <a:gd name="connsiteY6" fmla="*/ 501246 h 610785"/>
                <a:gd name="connsiteX7" fmla="*/ 554036 w 747735"/>
                <a:gd name="connsiteY7" fmla="*/ 571096 h 610785"/>
                <a:gd name="connsiteX8" fmla="*/ 349250 w 747735"/>
                <a:gd name="connsiteY8" fmla="*/ 398060 h 610785"/>
                <a:gd name="connsiteX9" fmla="*/ 0 w 747735"/>
                <a:gd name="connsiteY9" fmla="*/ 610785 h 610785"/>
                <a:gd name="connsiteX0" fmla="*/ 0 w 747735"/>
                <a:gd name="connsiteY0" fmla="*/ 604586 h 604586"/>
                <a:gd name="connsiteX1" fmla="*/ 700087 w 747735"/>
                <a:gd name="connsiteY1" fmla="*/ 125161 h 604586"/>
                <a:gd name="connsiteX2" fmla="*/ 674687 w 747735"/>
                <a:gd name="connsiteY2" fmla="*/ 152148 h 604586"/>
                <a:gd name="connsiteX3" fmla="*/ 715962 w 747735"/>
                <a:gd name="connsiteY3" fmla="*/ 272798 h 604586"/>
                <a:gd name="connsiteX4" fmla="*/ 744536 w 747735"/>
                <a:gd name="connsiteY4" fmla="*/ 399798 h 604586"/>
                <a:gd name="connsiteX5" fmla="*/ 719137 w 747735"/>
                <a:gd name="connsiteY5" fmla="*/ 449011 h 604586"/>
                <a:gd name="connsiteX6" fmla="*/ 703261 w 747735"/>
                <a:gd name="connsiteY6" fmla="*/ 495047 h 604586"/>
                <a:gd name="connsiteX7" fmla="*/ 554036 w 747735"/>
                <a:gd name="connsiteY7" fmla="*/ 564897 h 604586"/>
                <a:gd name="connsiteX8" fmla="*/ 349250 w 747735"/>
                <a:gd name="connsiteY8" fmla="*/ 391861 h 604586"/>
                <a:gd name="connsiteX9" fmla="*/ 0 w 747735"/>
                <a:gd name="connsiteY9" fmla="*/ 604586 h 604586"/>
                <a:gd name="connsiteX0" fmla="*/ 0 w 747735"/>
                <a:gd name="connsiteY0" fmla="*/ 595980 h 595980"/>
                <a:gd name="connsiteX1" fmla="*/ 700087 w 747735"/>
                <a:gd name="connsiteY1" fmla="*/ 116555 h 595980"/>
                <a:gd name="connsiteX2" fmla="*/ 674687 w 747735"/>
                <a:gd name="connsiteY2" fmla="*/ 143542 h 595980"/>
                <a:gd name="connsiteX3" fmla="*/ 715962 w 747735"/>
                <a:gd name="connsiteY3" fmla="*/ 264192 h 595980"/>
                <a:gd name="connsiteX4" fmla="*/ 744536 w 747735"/>
                <a:gd name="connsiteY4" fmla="*/ 391192 h 595980"/>
                <a:gd name="connsiteX5" fmla="*/ 719137 w 747735"/>
                <a:gd name="connsiteY5" fmla="*/ 440405 h 595980"/>
                <a:gd name="connsiteX6" fmla="*/ 703261 w 747735"/>
                <a:gd name="connsiteY6" fmla="*/ 486441 h 595980"/>
                <a:gd name="connsiteX7" fmla="*/ 554036 w 747735"/>
                <a:gd name="connsiteY7" fmla="*/ 556291 h 595980"/>
                <a:gd name="connsiteX8" fmla="*/ 349250 w 747735"/>
                <a:gd name="connsiteY8" fmla="*/ 383255 h 595980"/>
                <a:gd name="connsiteX9" fmla="*/ 0 w 747735"/>
                <a:gd name="connsiteY9" fmla="*/ 595980 h 595980"/>
                <a:gd name="connsiteX0" fmla="*/ 6682 w 754417"/>
                <a:gd name="connsiteY0" fmla="*/ 479425 h 479425"/>
                <a:gd name="connsiteX1" fmla="*/ 208293 w 754417"/>
                <a:gd name="connsiteY1" fmla="*/ 207961 h 479425"/>
                <a:gd name="connsiteX2" fmla="*/ 706769 w 754417"/>
                <a:gd name="connsiteY2" fmla="*/ 0 h 479425"/>
                <a:gd name="connsiteX3" fmla="*/ 681369 w 754417"/>
                <a:gd name="connsiteY3" fmla="*/ 26987 h 479425"/>
                <a:gd name="connsiteX4" fmla="*/ 722644 w 754417"/>
                <a:gd name="connsiteY4" fmla="*/ 147637 h 479425"/>
                <a:gd name="connsiteX5" fmla="*/ 751218 w 754417"/>
                <a:gd name="connsiteY5" fmla="*/ 274637 h 479425"/>
                <a:gd name="connsiteX6" fmla="*/ 725819 w 754417"/>
                <a:gd name="connsiteY6" fmla="*/ 323850 h 479425"/>
                <a:gd name="connsiteX7" fmla="*/ 709943 w 754417"/>
                <a:gd name="connsiteY7" fmla="*/ 369886 h 479425"/>
                <a:gd name="connsiteX8" fmla="*/ 560718 w 754417"/>
                <a:gd name="connsiteY8" fmla="*/ 439736 h 479425"/>
                <a:gd name="connsiteX9" fmla="*/ 355932 w 754417"/>
                <a:gd name="connsiteY9" fmla="*/ 266700 h 479425"/>
                <a:gd name="connsiteX10" fmla="*/ 6682 w 754417"/>
                <a:gd name="connsiteY10" fmla="*/ 479425 h 479425"/>
                <a:gd name="connsiteX0" fmla="*/ 6682 w 754417"/>
                <a:gd name="connsiteY0" fmla="*/ 566720 h 566720"/>
                <a:gd name="connsiteX1" fmla="*/ 208293 w 754417"/>
                <a:gd name="connsiteY1" fmla="*/ 295256 h 566720"/>
                <a:gd name="connsiteX2" fmla="*/ 706769 w 754417"/>
                <a:gd name="connsiteY2" fmla="*/ 87295 h 566720"/>
                <a:gd name="connsiteX3" fmla="*/ 681369 w 754417"/>
                <a:gd name="connsiteY3" fmla="*/ 114282 h 566720"/>
                <a:gd name="connsiteX4" fmla="*/ 722644 w 754417"/>
                <a:gd name="connsiteY4" fmla="*/ 234932 h 566720"/>
                <a:gd name="connsiteX5" fmla="*/ 751218 w 754417"/>
                <a:gd name="connsiteY5" fmla="*/ 361932 h 566720"/>
                <a:gd name="connsiteX6" fmla="*/ 725819 w 754417"/>
                <a:gd name="connsiteY6" fmla="*/ 411145 h 566720"/>
                <a:gd name="connsiteX7" fmla="*/ 709943 w 754417"/>
                <a:gd name="connsiteY7" fmla="*/ 457181 h 566720"/>
                <a:gd name="connsiteX8" fmla="*/ 560718 w 754417"/>
                <a:gd name="connsiteY8" fmla="*/ 527031 h 566720"/>
                <a:gd name="connsiteX9" fmla="*/ 355932 w 754417"/>
                <a:gd name="connsiteY9" fmla="*/ 353995 h 566720"/>
                <a:gd name="connsiteX10" fmla="*/ 6682 w 754417"/>
                <a:gd name="connsiteY10" fmla="*/ 566720 h 566720"/>
                <a:gd name="connsiteX0" fmla="*/ 6682 w 754417"/>
                <a:gd name="connsiteY0" fmla="*/ 593606 h 593606"/>
                <a:gd name="connsiteX1" fmla="*/ 208293 w 754417"/>
                <a:gd name="connsiteY1" fmla="*/ 322142 h 593606"/>
                <a:gd name="connsiteX2" fmla="*/ 706769 w 754417"/>
                <a:gd name="connsiteY2" fmla="*/ 114181 h 593606"/>
                <a:gd name="connsiteX3" fmla="*/ 681369 w 754417"/>
                <a:gd name="connsiteY3" fmla="*/ 141168 h 593606"/>
                <a:gd name="connsiteX4" fmla="*/ 722644 w 754417"/>
                <a:gd name="connsiteY4" fmla="*/ 261818 h 593606"/>
                <a:gd name="connsiteX5" fmla="*/ 751218 w 754417"/>
                <a:gd name="connsiteY5" fmla="*/ 388818 h 593606"/>
                <a:gd name="connsiteX6" fmla="*/ 725819 w 754417"/>
                <a:gd name="connsiteY6" fmla="*/ 438031 h 593606"/>
                <a:gd name="connsiteX7" fmla="*/ 709943 w 754417"/>
                <a:gd name="connsiteY7" fmla="*/ 484067 h 593606"/>
                <a:gd name="connsiteX8" fmla="*/ 560718 w 754417"/>
                <a:gd name="connsiteY8" fmla="*/ 553917 h 593606"/>
                <a:gd name="connsiteX9" fmla="*/ 355932 w 754417"/>
                <a:gd name="connsiteY9" fmla="*/ 380881 h 593606"/>
                <a:gd name="connsiteX10" fmla="*/ 6682 w 754417"/>
                <a:gd name="connsiteY10" fmla="*/ 593606 h 593606"/>
                <a:gd name="connsiteX0" fmla="*/ 0 w 747735"/>
                <a:gd name="connsiteY0" fmla="*/ 593606 h 593606"/>
                <a:gd name="connsiteX1" fmla="*/ 201611 w 747735"/>
                <a:gd name="connsiteY1" fmla="*/ 322142 h 593606"/>
                <a:gd name="connsiteX2" fmla="*/ 700087 w 747735"/>
                <a:gd name="connsiteY2" fmla="*/ 114181 h 593606"/>
                <a:gd name="connsiteX3" fmla="*/ 674687 w 747735"/>
                <a:gd name="connsiteY3" fmla="*/ 141168 h 593606"/>
                <a:gd name="connsiteX4" fmla="*/ 715962 w 747735"/>
                <a:gd name="connsiteY4" fmla="*/ 261818 h 593606"/>
                <a:gd name="connsiteX5" fmla="*/ 744536 w 747735"/>
                <a:gd name="connsiteY5" fmla="*/ 388818 h 593606"/>
                <a:gd name="connsiteX6" fmla="*/ 719137 w 747735"/>
                <a:gd name="connsiteY6" fmla="*/ 438031 h 593606"/>
                <a:gd name="connsiteX7" fmla="*/ 703261 w 747735"/>
                <a:gd name="connsiteY7" fmla="*/ 484067 h 593606"/>
                <a:gd name="connsiteX8" fmla="*/ 554036 w 747735"/>
                <a:gd name="connsiteY8" fmla="*/ 553917 h 593606"/>
                <a:gd name="connsiteX9" fmla="*/ 349250 w 747735"/>
                <a:gd name="connsiteY9" fmla="*/ 380881 h 593606"/>
                <a:gd name="connsiteX10" fmla="*/ 0 w 747735"/>
                <a:gd name="connsiteY10" fmla="*/ 593606 h 593606"/>
                <a:gd name="connsiteX0" fmla="*/ 131764 w 879499"/>
                <a:gd name="connsiteY0" fmla="*/ 593606 h 753942"/>
                <a:gd name="connsiteX1" fmla="*/ 333375 w 879499"/>
                <a:gd name="connsiteY1" fmla="*/ 322142 h 753942"/>
                <a:gd name="connsiteX2" fmla="*/ 831851 w 879499"/>
                <a:gd name="connsiteY2" fmla="*/ 114181 h 753942"/>
                <a:gd name="connsiteX3" fmla="*/ 806451 w 879499"/>
                <a:gd name="connsiteY3" fmla="*/ 141168 h 753942"/>
                <a:gd name="connsiteX4" fmla="*/ 847726 w 879499"/>
                <a:gd name="connsiteY4" fmla="*/ 261818 h 753942"/>
                <a:gd name="connsiteX5" fmla="*/ 876300 w 879499"/>
                <a:gd name="connsiteY5" fmla="*/ 388818 h 753942"/>
                <a:gd name="connsiteX6" fmla="*/ 850901 w 879499"/>
                <a:gd name="connsiteY6" fmla="*/ 438031 h 753942"/>
                <a:gd name="connsiteX7" fmla="*/ 835025 w 879499"/>
                <a:gd name="connsiteY7" fmla="*/ 484067 h 753942"/>
                <a:gd name="connsiteX8" fmla="*/ 685800 w 879499"/>
                <a:gd name="connsiteY8" fmla="*/ 553917 h 753942"/>
                <a:gd name="connsiteX9" fmla="*/ 481014 w 879499"/>
                <a:gd name="connsiteY9" fmla="*/ 380881 h 753942"/>
                <a:gd name="connsiteX10" fmla="*/ 0 w 879499"/>
                <a:gd name="connsiteY10" fmla="*/ 753942 h 753942"/>
                <a:gd name="connsiteX11" fmla="*/ 131764 w 879499"/>
                <a:gd name="connsiteY11" fmla="*/ 593606 h 753942"/>
                <a:gd name="connsiteX0" fmla="*/ 0 w 747735"/>
                <a:gd name="connsiteY0" fmla="*/ 593606 h 617417"/>
                <a:gd name="connsiteX1" fmla="*/ 201611 w 747735"/>
                <a:gd name="connsiteY1" fmla="*/ 322142 h 617417"/>
                <a:gd name="connsiteX2" fmla="*/ 700087 w 747735"/>
                <a:gd name="connsiteY2" fmla="*/ 114181 h 617417"/>
                <a:gd name="connsiteX3" fmla="*/ 674687 w 747735"/>
                <a:gd name="connsiteY3" fmla="*/ 141168 h 617417"/>
                <a:gd name="connsiteX4" fmla="*/ 715962 w 747735"/>
                <a:gd name="connsiteY4" fmla="*/ 261818 h 617417"/>
                <a:gd name="connsiteX5" fmla="*/ 744536 w 747735"/>
                <a:gd name="connsiteY5" fmla="*/ 388818 h 617417"/>
                <a:gd name="connsiteX6" fmla="*/ 719137 w 747735"/>
                <a:gd name="connsiteY6" fmla="*/ 438031 h 617417"/>
                <a:gd name="connsiteX7" fmla="*/ 703261 w 747735"/>
                <a:gd name="connsiteY7" fmla="*/ 484067 h 617417"/>
                <a:gd name="connsiteX8" fmla="*/ 554036 w 747735"/>
                <a:gd name="connsiteY8" fmla="*/ 553917 h 617417"/>
                <a:gd name="connsiteX9" fmla="*/ 349250 w 747735"/>
                <a:gd name="connsiteY9" fmla="*/ 380881 h 617417"/>
                <a:gd name="connsiteX10" fmla="*/ 77786 w 747735"/>
                <a:gd name="connsiteY10" fmla="*/ 617417 h 617417"/>
                <a:gd name="connsiteX11" fmla="*/ 0 w 747735"/>
                <a:gd name="connsiteY11" fmla="*/ 593606 h 617417"/>
                <a:gd name="connsiteX0" fmla="*/ 130358 w 878093"/>
                <a:gd name="connsiteY0" fmla="*/ 593606 h 768648"/>
                <a:gd name="connsiteX1" fmla="*/ 331969 w 878093"/>
                <a:gd name="connsiteY1" fmla="*/ 322142 h 768648"/>
                <a:gd name="connsiteX2" fmla="*/ 830445 w 878093"/>
                <a:gd name="connsiteY2" fmla="*/ 114181 h 768648"/>
                <a:gd name="connsiteX3" fmla="*/ 805045 w 878093"/>
                <a:gd name="connsiteY3" fmla="*/ 141168 h 768648"/>
                <a:gd name="connsiteX4" fmla="*/ 846320 w 878093"/>
                <a:gd name="connsiteY4" fmla="*/ 261818 h 768648"/>
                <a:gd name="connsiteX5" fmla="*/ 874894 w 878093"/>
                <a:gd name="connsiteY5" fmla="*/ 388818 h 768648"/>
                <a:gd name="connsiteX6" fmla="*/ 849495 w 878093"/>
                <a:gd name="connsiteY6" fmla="*/ 438031 h 768648"/>
                <a:gd name="connsiteX7" fmla="*/ 833619 w 878093"/>
                <a:gd name="connsiteY7" fmla="*/ 484067 h 768648"/>
                <a:gd name="connsiteX8" fmla="*/ 684394 w 878093"/>
                <a:gd name="connsiteY8" fmla="*/ 553917 h 768648"/>
                <a:gd name="connsiteX9" fmla="*/ 479608 w 878093"/>
                <a:gd name="connsiteY9" fmla="*/ 380881 h 768648"/>
                <a:gd name="connsiteX10" fmla="*/ 4944 w 878093"/>
                <a:gd name="connsiteY10" fmla="*/ 763468 h 768648"/>
                <a:gd name="connsiteX11" fmla="*/ 208144 w 878093"/>
                <a:gd name="connsiteY11" fmla="*/ 617417 h 768648"/>
                <a:gd name="connsiteX12" fmla="*/ 130358 w 878093"/>
                <a:gd name="connsiteY12" fmla="*/ 593606 h 768648"/>
                <a:gd name="connsiteX0" fmla="*/ 130358 w 878093"/>
                <a:gd name="connsiteY0" fmla="*/ 593606 h 768648"/>
                <a:gd name="connsiteX1" fmla="*/ 331969 w 878093"/>
                <a:gd name="connsiteY1" fmla="*/ 322142 h 768648"/>
                <a:gd name="connsiteX2" fmla="*/ 830445 w 878093"/>
                <a:gd name="connsiteY2" fmla="*/ 114181 h 768648"/>
                <a:gd name="connsiteX3" fmla="*/ 805045 w 878093"/>
                <a:gd name="connsiteY3" fmla="*/ 141168 h 768648"/>
                <a:gd name="connsiteX4" fmla="*/ 846320 w 878093"/>
                <a:gd name="connsiteY4" fmla="*/ 261818 h 768648"/>
                <a:gd name="connsiteX5" fmla="*/ 874894 w 878093"/>
                <a:gd name="connsiteY5" fmla="*/ 388818 h 768648"/>
                <a:gd name="connsiteX6" fmla="*/ 849495 w 878093"/>
                <a:gd name="connsiteY6" fmla="*/ 438031 h 768648"/>
                <a:gd name="connsiteX7" fmla="*/ 833619 w 878093"/>
                <a:gd name="connsiteY7" fmla="*/ 484067 h 768648"/>
                <a:gd name="connsiteX8" fmla="*/ 684394 w 878093"/>
                <a:gd name="connsiteY8" fmla="*/ 553917 h 768648"/>
                <a:gd name="connsiteX9" fmla="*/ 479608 w 878093"/>
                <a:gd name="connsiteY9" fmla="*/ 380881 h 768648"/>
                <a:gd name="connsiteX10" fmla="*/ 4944 w 878093"/>
                <a:gd name="connsiteY10" fmla="*/ 763468 h 768648"/>
                <a:gd name="connsiteX11" fmla="*/ 208144 w 878093"/>
                <a:gd name="connsiteY11" fmla="*/ 617417 h 768648"/>
                <a:gd name="connsiteX12" fmla="*/ 130358 w 878093"/>
                <a:gd name="connsiteY12" fmla="*/ 593606 h 768648"/>
                <a:gd name="connsiteX0" fmla="*/ 129244 w 876979"/>
                <a:gd name="connsiteY0" fmla="*/ 593606 h 767280"/>
                <a:gd name="connsiteX1" fmla="*/ 330855 w 876979"/>
                <a:gd name="connsiteY1" fmla="*/ 322142 h 767280"/>
                <a:gd name="connsiteX2" fmla="*/ 829331 w 876979"/>
                <a:gd name="connsiteY2" fmla="*/ 114181 h 767280"/>
                <a:gd name="connsiteX3" fmla="*/ 803931 w 876979"/>
                <a:gd name="connsiteY3" fmla="*/ 141168 h 767280"/>
                <a:gd name="connsiteX4" fmla="*/ 845206 w 876979"/>
                <a:gd name="connsiteY4" fmla="*/ 261818 h 767280"/>
                <a:gd name="connsiteX5" fmla="*/ 873780 w 876979"/>
                <a:gd name="connsiteY5" fmla="*/ 388818 h 767280"/>
                <a:gd name="connsiteX6" fmla="*/ 848381 w 876979"/>
                <a:gd name="connsiteY6" fmla="*/ 438031 h 767280"/>
                <a:gd name="connsiteX7" fmla="*/ 832505 w 876979"/>
                <a:gd name="connsiteY7" fmla="*/ 484067 h 767280"/>
                <a:gd name="connsiteX8" fmla="*/ 683280 w 876979"/>
                <a:gd name="connsiteY8" fmla="*/ 553917 h 767280"/>
                <a:gd name="connsiteX9" fmla="*/ 478494 w 876979"/>
                <a:gd name="connsiteY9" fmla="*/ 380881 h 767280"/>
                <a:gd name="connsiteX10" fmla="*/ 3830 w 876979"/>
                <a:gd name="connsiteY10" fmla="*/ 763468 h 767280"/>
                <a:gd name="connsiteX11" fmla="*/ 207030 w 876979"/>
                <a:gd name="connsiteY11" fmla="*/ 617417 h 767280"/>
                <a:gd name="connsiteX12" fmla="*/ 129244 w 876979"/>
                <a:gd name="connsiteY12" fmla="*/ 593606 h 767280"/>
                <a:gd name="connsiteX0" fmla="*/ 129244 w 876979"/>
                <a:gd name="connsiteY0" fmla="*/ 593606 h 767280"/>
                <a:gd name="connsiteX1" fmla="*/ 330855 w 876979"/>
                <a:gd name="connsiteY1" fmla="*/ 322142 h 767280"/>
                <a:gd name="connsiteX2" fmla="*/ 829331 w 876979"/>
                <a:gd name="connsiteY2" fmla="*/ 114181 h 767280"/>
                <a:gd name="connsiteX3" fmla="*/ 803931 w 876979"/>
                <a:gd name="connsiteY3" fmla="*/ 141168 h 767280"/>
                <a:gd name="connsiteX4" fmla="*/ 845206 w 876979"/>
                <a:gd name="connsiteY4" fmla="*/ 261818 h 767280"/>
                <a:gd name="connsiteX5" fmla="*/ 873780 w 876979"/>
                <a:gd name="connsiteY5" fmla="*/ 388818 h 767280"/>
                <a:gd name="connsiteX6" fmla="*/ 848381 w 876979"/>
                <a:gd name="connsiteY6" fmla="*/ 438031 h 767280"/>
                <a:gd name="connsiteX7" fmla="*/ 832505 w 876979"/>
                <a:gd name="connsiteY7" fmla="*/ 484067 h 767280"/>
                <a:gd name="connsiteX8" fmla="*/ 683280 w 876979"/>
                <a:gd name="connsiteY8" fmla="*/ 553917 h 767280"/>
                <a:gd name="connsiteX9" fmla="*/ 478494 w 876979"/>
                <a:gd name="connsiteY9" fmla="*/ 380881 h 767280"/>
                <a:gd name="connsiteX10" fmla="*/ 3830 w 876979"/>
                <a:gd name="connsiteY10" fmla="*/ 763468 h 767280"/>
                <a:gd name="connsiteX11" fmla="*/ 207030 w 876979"/>
                <a:gd name="connsiteY11" fmla="*/ 617417 h 767280"/>
                <a:gd name="connsiteX12" fmla="*/ 129244 w 876979"/>
                <a:gd name="connsiteY12" fmla="*/ 593606 h 767280"/>
                <a:gd name="connsiteX0" fmla="*/ 131092 w 878827"/>
                <a:gd name="connsiteY0" fmla="*/ 593606 h 771581"/>
                <a:gd name="connsiteX1" fmla="*/ 332703 w 878827"/>
                <a:gd name="connsiteY1" fmla="*/ 322142 h 771581"/>
                <a:gd name="connsiteX2" fmla="*/ 831179 w 878827"/>
                <a:gd name="connsiteY2" fmla="*/ 114181 h 771581"/>
                <a:gd name="connsiteX3" fmla="*/ 805779 w 878827"/>
                <a:gd name="connsiteY3" fmla="*/ 141168 h 771581"/>
                <a:gd name="connsiteX4" fmla="*/ 847054 w 878827"/>
                <a:gd name="connsiteY4" fmla="*/ 261818 h 771581"/>
                <a:gd name="connsiteX5" fmla="*/ 875628 w 878827"/>
                <a:gd name="connsiteY5" fmla="*/ 388818 h 771581"/>
                <a:gd name="connsiteX6" fmla="*/ 850229 w 878827"/>
                <a:gd name="connsiteY6" fmla="*/ 438031 h 771581"/>
                <a:gd name="connsiteX7" fmla="*/ 834353 w 878827"/>
                <a:gd name="connsiteY7" fmla="*/ 484067 h 771581"/>
                <a:gd name="connsiteX8" fmla="*/ 685128 w 878827"/>
                <a:gd name="connsiteY8" fmla="*/ 553917 h 771581"/>
                <a:gd name="connsiteX9" fmla="*/ 480342 w 878827"/>
                <a:gd name="connsiteY9" fmla="*/ 380881 h 771581"/>
                <a:gd name="connsiteX10" fmla="*/ 5678 w 878827"/>
                <a:gd name="connsiteY10" fmla="*/ 763468 h 771581"/>
                <a:gd name="connsiteX11" fmla="*/ 208878 w 878827"/>
                <a:gd name="connsiteY11" fmla="*/ 617417 h 771581"/>
                <a:gd name="connsiteX12" fmla="*/ 131092 w 878827"/>
                <a:gd name="connsiteY12" fmla="*/ 593606 h 771581"/>
                <a:gd name="connsiteX0" fmla="*/ 126217 w 873952"/>
                <a:gd name="connsiteY0" fmla="*/ 593606 h 908601"/>
                <a:gd name="connsiteX1" fmla="*/ 327828 w 873952"/>
                <a:gd name="connsiteY1" fmla="*/ 322142 h 908601"/>
                <a:gd name="connsiteX2" fmla="*/ 826304 w 873952"/>
                <a:gd name="connsiteY2" fmla="*/ 114181 h 908601"/>
                <a:gd name="connsiteX3" fmla="*/ 800904 w 873952"/>
                <a:gd name="connsiteY3" fmla="*/ 141168 h 908601"/>
                <a:gd name="connsiteX4" fmla="*/ 842179 w 873952"/>
                <a:gd name="connsiteY4" fmla="*/ 261818 h 908601"/>
                <a:gd name="connsiteX5" fmla="*/ 870753 w 873952"/>
                <a:gd name="connsiteY5" fmla="*/ 388818 h 908601"/>
                <a:gd name="connsiteX6" fmla="*/ 845354 w 873952"/>
                <a:gd name="connsiteY6" fmla="*/ 438031 h 908601"/>
                <a:gd name="connsiteX7" fmla="*/ 829478 w 873952"/>
                <a:gd name="connsiteY7" fmla="*/ 484067 h 908601"/>
                <a:gd name="connsiteX8" fmla="*/ 680253 w 873952"/>
                <a:gd name="connsiteY8" fmla="*/ 553917 h 908601"/>
                <a:gd name="connsiteX9" fmla="*/ 475467 w 873952"/>
                <a:gd name="connsiteY9" fmla="*/ 380881 h 908601"/>
                <a:gd name="connsiteX10" fmla="*/ 54778 w 873952"/>
                <a:gd name="connsiteY10" fmla="*/ 896817 h 908601"/>
                <a:gd name="connsiteX11" fmla="*/ 803 w 873952"/>
                <a:gd name="connsiteY11" fmla="*/ 763468 h 908601"/>
                <a:gd name="connsiteX12" fmla="*/ 204003 w 873952"/>
                <a:gd name="connsiteY12" fmla="*/ 617417 h 908601"/>
                <a:gd name="connsiteX13" fmla="*/ 126217 w 873952"/>
                <a:gd name="connsiteY13" fmla="*/ 593606 h 908601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479007 w 877492"/>
                <a:gd name="connsiteY9" fmla="*/ 380881 h 913739"/>
                <a:gd name="connsiteX10" fmla="*/ 58318 w 877492"/>
                <a:gd name="connsiteY10" fmla="*/ 896817 h 913739"/>
                <a:gd name="connsiteX11" fmla="*/ 144042 w 877492"/>
                <a:gd name="connsiteY11" fmla="*/ 747592 h 913739"/>
                <a:gd name="connsiteX12" fmla="*/ 4343 w 877492"/>
                <a:gd name="connsiteY12" fmla="*/ 763468 h 913739"/>
                <a:gd name="connsiteX13" fmla="*/ 207543 w 877492"/>
                <a:gd name="connsiteY13" fmla="*/ 617417 h 913739"/>
                <a:gd name="connsiteX14" fmla="*/ 129757 w 877492"/>
                <a:gd name="connsiteY14" fmla="*/ 593606 h 913739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450432 w 877492"/>
                <a:gd name="connsiteY9" fmla="*/ 876181 h 913739"/>
                <a:gd name="connsiteX10" fmla="*/ 58318 w 877492"/>
                <a:gd name="connsiteY10" fmla="*/ 896817 h 913739"/>
                <a:gd name="connsiteX11" fmla="*/ 144042 w 877492"/>
                <a:gd name="connsiteY11" fmla="*/ 747592 h 913739"/>
                <a:gd name="connsiteX12" fmla="*/ 4343 w 877492"/>
                <a:gd name="connsiteY12" fmla="*/ 763468 h 913739"/>
                <a:gd name="connsiteX13" fmla="*/ 207543 w 877492"/>
                <a:gd name="connsiteY13" fmla="*/ 617417 h 913739"/>
                <a:gd name="connsiteX14" fmla="*/ 129757 w 877492"/>
                <a:gd name="connsiteY14" fmla="*/ 593606 h 913739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658392 w 877492"/>
                <a:gd name="connsiteY9" fmla="*/ 687267 h 913739"/>
                <a:gd name="connsiteX10" fmla="*/ 450432 w 877492"/>
                <a:gd name="connsiteY10" fmla="*/ 876181 h 913739"/>
                <a:gd name="connsiteX11" fmla="*/ 58318 w 877492"/>
                <a:gd name="connsiteY11" fmla="*/ 896817 h 913739"/>
                <a:gd name="connsiteX12" fmla="*/ 144042 w 877492"/>
                <a:gd name="connsiteY12" fmla="*/ 747592 h 913739"/>
                <a:gd name="connsiteX13" fmla="*/ 4343 w 877492"/>
                <a:gd name="connsiteY13" fmla="*/ 763468 h 913739"/>
                <a:gd name="connsiteX14" fmla="*/ 207543 w 877492"/>
                <a:gd name="connsiteY14" fmla="*/ 617417 h 913739"/>
                <a:gd name="connsiteX15" fmla="*/ 129757 w 877492"/>
                <a:gd name="connsiteY15" fmla="*/ 593606 h 913739"/>
                <a:gd name="connsiteX0" fmla="*/ 129757 w 976005"/>
                <a:gd name="connsiteY0" fmla="*/ 593606 h 913739"/>
                <a:gd name="connsiteX1" fmla="*/ 331368 w 976005"/>
                <a:gd name="connsiteY1" fmla="*/ 322142 h 913739"/>
                <a:gd name="connsiteX2" fmla="*/ 829844 w 976005"/>
                <a:gd name="connsiteY2" fmla="*/ 114181 h 913739"/>
                <a:gd name="connsiteX3" fmla="*/ 804444 w 976005"/>
                <a:gd name="connsiteY3" fmla="*/ 141168 h 913739"/>
                <a:gd name="connsiteX4" fmla="*/ 845719 w 976005"/>
                <a:gd name="connsiteY4" fmla="*/ 261818 h 913739"/>
                <a:gd name="connsiteX5" fmla="*/ 874293 w 976005"/>
                <a:gd name="connsiteY5" fmla="*/ 388818 h 913739"/>
                <a:gd name="connsiteX6" fmla="*/ 848894 w 976005"/>
                <a:gd name="connsiteY6" fmla="*/ 438031 h 913739"/>
                <a:gd name="connsiteX7" fmla="*/ 833018 w 976005"/>
                <a:gd name="connsiteY7" fmla="*/ 484067 h 913739"/>
                <a:gd name="connsiteX8" fmla="*/ 683793 w 976005"/>
                <a:gd name="connsiteY8" fmla="*/ 553917 h 913739"/>
                <a:gd name="connsiteX9" fmla="*/ 658392 w 976005"/>
                <a:gd name="connsiteY9" fmla="*/ 687267 h 913739"/>
                <a:gd name="connsiteX10" fmla="*/ 972717 w 976005"/>
                <a:gd name="connsiteY10" fmla="*/ 833317 h 913739"/>
                <a:gd name="connsiteX11" fmla="*/ 450432 w 976005"/>
                <a:gd name="connsiteY11" fmla="*/ 876181 h 913739"/>
                <a:gd name="connsiteX12" fmla="*/ 58318 w 976005"/>
                <a:gd name="connsiteY12" fmla="*/ 896817 h 913739"/>
                <a:gd name="connsiteX13" fmla="*/ 144042 w 976005"/>
                <a:gd name="connsiteY13" fmla="*/ 747592 h 913739"/>
                <a:gd name="connsiteX14" fmla="*/ 4343 w 976005"/>
                <a:gd name="connsiteY14" fmla="*/ 763468 h 913739"/>
                <a:gd name="connsiteX15" fmla="*/ 207543 w 976005"/>
                <a:gd name="connsiteY15" fmla="*/ 617417 h 913739"/>
                <a:gd name="connsiteX16" fmla="*/ 129757 w 976005"/>
                <a:gd name="connsiteY16" fmla="*/ 593606 h 913739"/>
                <a:gd name="connsiteX0" fmla="*/ 129757 w 976005"/>
                <a:gd name="connsiteY0" fmla="*/ 593606 h 1096842"/>
                <a:gd name="connsiteX1" fmla="*/ 331368 w 976005"/>
                <a:gd name="connsiteY1" fmla="*/ 322142 h 1096842"/>
                <a:gd name="connsiteX2" fmla="*/ 829844 w 976005"/>
                <a:gd name="connsiteY2" fmla="*/ 114181 h 1096842"/>
                <a:gd name="connsiteX3" fmla="*/ 804444 w 976005"/>
                <a:gd name="connsiteY3" fmla="*/ 141168 h 1096842"/>
                <a:gd name="connsiteX4" fmla="*/ 845719 w 976005"/>
                <a:gd name="connsiteY4" fmla="*/ 261818 h 1096842"/>
                <a:gd name="connsiteX5" fmla="*/ 874293 w 976005"/>
                <a:gd name="connsiteY5" fmla="*/ 388818 h 1096842"/>
                <a:gd name="connsiteX6" fmla="*/ 848894 w 976005"/>
                <a:gd name="connsiteY6" fmla="*/ 438031 h 1096842"/>
                <a:gd name="connsiteX7" fmla="*/ 833018 w 976005"/>
                <a:gd name="connsiteY7" fmla="*/ 484067 h 1096842"/>
                <a:gd name="connsiteX8" fmla="*/ 683793 w 976005"/>
                <a:gd name="connsiteY8" fmla="*/ 553917 h 1096842"/>
                <a:gd name="connsiteX9" fmla="*/ 658392 w 976005"/>
                <a:gd name="connsiteY9" fmla="*/ 687267 h 1096842"/>
                <a:gd name="connsiteX10" fmla="*/ 972717 w 976005"/>
                <a:gd name="connsiteY10" fmla="*/ 833317 h 1096842"/>
                <a:gd name="connsiteX11" fmla="*/ 861592 w 976005"/>
                <a:gd name="connsiteY11" fmla="*/ 1096842 h 1096842"/>
                <a:gd name="connsiteX12" fmla="*/ 450432 w 976005"/>
                <a:gd name="connsiteY12" fmla="*/ 876181 h 1096842"/>
                <a:gd name="connsiteX13" fmla="*/ 58318 w 976005"/>
                <a:gd name="connsiteY13" fmla="*/ 896817 h 1096842"/>
                <a:gd name="connsiteX14" fmla="*/ 144042 w 976005"/>
                <a:gd name="connsiteY14" fmla="*/ 747592 h 1096842"/>
                <a:gd name="connsiteX15" fmla="*/ 4343 w 976005"/>
                <a:gd name="connsiteY15" fmla="*/ 763468 h 1096842"/>
                <a:gd name="connsiteX16" fmla="*/ 207543 w 976005"/>
                <a:gd name="connsiteY16" fmla="*/ 617417 h 1096842"/>
                <a:gd name="connsiteX17" fmla="*/ 129757 w 976005"/>
                <a:gd name="connsiteY17" fmla="*/ 593606 h 1096842"/>
                <a:gd name="connsiteX0" fmla="*/ 148949 w 995197"/>
                <a:gd name="connsiteY0" fmla="*/ 593606 h 1549281"/>
                <a:gd name="connsiteX1" fmla="*/ 350560 w 995197"/>
                <a:gd name="connsiteY1" fmla="*/ 322142 h 1549281"/>
                <a:gd name="connsiteX2" fmla="*/ 849036 w 995197"/>
                <a:gd name="connsiteY2" fmla="*/ 114181 h 1549281"/>
                <a:gd name="connsiteX3" fmla="*/ 823636 w 995197"/>
                <a:gd name="connsiteY3" fmla="*/ 141168 h 1549281"/>
                <a:gd name="connsiteX4" fmla="*/ 864911 w 995197"/>
                <a:gd name="connsiteY4" fmla="*/ 261818 h 1549281"/>
                <a:gd name="connsiteX5" fmla="*/ 893485 w 995197"/>
                <a:gd name="connsiteY5" fmla="*/ 388818 h 1549281"/>
                <a:gd name="connsiteX6" fmla="*/ 868086 w 995197"/>
                <a:gd name="connsiteY6" fmla="*/ 438031 h 1549281"/>
                <a:gd name="connsiteX7" fmla="*/ 852210 w 995197"/>
                <a:gd name="connsiteY7" fmla="*/ 484067 h 1549281"/>
                <a:gd name="connsiteX8" fmla="*/ 702985 w 995197"/>
                <a:gd name="connsiteY8" fmla="*/ 553917 h 1549281"/>
                <a:gd name="connsiteX9" fmla="*/ 677584 w 995197"/>
                <a:gd name="connsiteY9" fmla="*/ 687267 h 1549281"/>
                <a:gd name="connsiteX10" fmla="*/ 991909 w 995197"/>
                <a:gd name="connsiteY10" fmla="*/ 833317 h 1549281"/>
                <a:gd name="connsiteX11" fmla="*/ 880784 w 995197"/>
                <a:gd name="connsiteY11" fmla="*/ 1096842 h 1549281"/>
                <a:gd name="connsiteX12" fmla="*/ 12424 w 995197"/>
                <a:gd name="connsiteY12" fmla="*/ 1549281 h 1549281"/>
                <a:gd name="connsiteX13" fmla="*/ 77510 w 995197"/>
                <a:gd name="connsiteY13" fmla="*/ 896817 h 1549281"/>
                <a:gd name="connsiteX14" fmla="*/ 163234 w 995197"/>
                <a:gd name="connsiteY14" fmla="*/ 747592 h 1549281"/>
                <a:gd name="connsiteX15" fmla="*/ 23535 w 995197"/>
                <a:gd name="connsiteY15" fmla="*/ 763468 h 1549281"/>
                <a:gd name="connsiteX16" fmla="*/ 226735 w 995197"/>
                <a:gd name="connsiteY16" fmla="*/ 617417 h 1549281"/>
                <a:gd name="connsiteX17" fmla="*/ 148949 w 995197"/>
                <a:gd name="connsiteY17" fmla="*/ 593606 h 1549281"/>
                <a:gd name="connsiteX0" fmla="*/ 148949 w 995197"/>
                <a:gd name="connsiteY0" fmla="*/ 593606 h 1549281"/>
                <a:gd name="connsiteX1" fmla="*/ 350560 w 995197"/>
                <a:gd name="connsiteY1" fmla="*/ 322142 h 1549281"/>
                <a:gd name="connsiteX2" fmla="*/ 849036 w 995197"/>
                <a:gd name="connsiteY2" fmla="*/ 114181 h 1549281"/>
                <a:gd name="connsiteX3" fmla="*/ 823636 w 995197"/>
                <a:gd name="connsiteY3" fmla="*/ 141168 h 1549281"/>
                <a:gd name="connsiteX4" fmla="*/ 864911 w 995197"/>
                <a:gd name="connsiteY4" fmla="*/ 261818 h 1549281"/>
                <a:gd name="connsiteX5" fmla="*/ 893485 w 995197"/>
                <a:gd name="connsiteY5" fmla="*/ 388818 h 1549281"/>
                <a:gd name="connsiteX6" fmla="*/ 868086 w 995197"/>
                <a:gd name="connsiteY6" fmla="*/ 438031 h 1549281"/>
                <a:gd name="connsiteX7" fmla="*/ 852210 w 995197"/>
                <a:gd name="connsiteY7" fmla="*/ 484067 h 1549281"/>
                <a:gd name="connsiteX8" fmla="*/ 702985 w 995197"/>
                <a:gd name="connsiteY8" fmla="*/ 553917 h 1549281"/>
                <a:gd name="connsiteX9" fmla="*/ 677584 w 995197"/>
                <a:gd name="connsiteY9" fmla="*/ 687267 h 1549281"/>
                <a:gd name="connsiteX10" fmla="*/ 991909 w 995197"/>
                <a:gd name="connsiteY10" fmla="*/ 833317 h 1549281"/>
                <a:gd name="connsiteX11" fmla="*/ 880784 w 995197"/>
                <a:gd name="connsiteY11" fmla="*/ 1096842 h 1549281"/>
                <a:gd name="connsiteX12" fmla="*/ 239434 w 995197"/>
                <a:gd name="connsiteY12" fmla="*/ 1319091 h 1549281"/>
                <a:gd name="connsiteX13" fmla="*/ 12424 w 995197"/>
                <a:gd name="connsiteY13" fmla="*/ 1549281 h 1549281"/>
                <a:gd name="connsiteX14" fmla="*/ 77510 w 995197"/>
                <a:gd name="connsiteY14" fmla="*/ 896817 h 1549281"/>
                <a:gd name="connsiteX15" fmla="*/ 163234 w 995197"/>
                <a:gd name="connsiteY15" fmla="*/ 747592 h 1549281"/>
                <a:gd name="connsiteX16" fmla="*/ 23535 w 995197"/>
                <a:gd name="connsiteY16" fmla="*/ 763468 h 1549281"/>
                <a:gd name="connsiteX17" fmla="*/ 226735 w 995197"/>
                <a:gd name="connsiteY17" fmla="*/ 617417 h 1549281"/>
                <a:gd name="connsiteX18" fmla="*/ 148949 w 995197"/>
                <a:gd name="connsiteY18" fmla="*/ 593606 h 1549281"/>
                <a:gd name="connsiteX0" fmla="*/ 252415 w 1098663"/>
                <a:gd name="connsiteY0" fmla="*/ 593606 h 1985841"/>
                <a:gd name="connsiteX1" fmla="*/ 454026 w 1098663"/>
                <a:gd name="connsiteY1" fmla="*/ 322142 h 1985841"/>
                <a:gd name="connsiteX2" fmla="*/ 952502 w 1098663"/>
                <a:gd name="connsiteY2" fmla="*/ 114181 h 1985841"/>
                <a:gd name="connsiteX3" fmla="*/ 927102 w 1098663"/>
                <a:gd name="connsiteY3" fmla="*/ 141168 h 1985841"/>
                <a:gd name="connsiteX4" fmla="*/ 968377 w 1098663"/>
                <a:gd name="connsiteY4" fmla="*/ 261818 h 1985841"/>
                <a:gd name="connsiteX5" fmla="*/ 996951 w 1098663"/>
                <a:gd name="connsiteY5" fmla="*/ 388818 h 1985841"/>
                <a:gd name="connsiteX6" fmla="*/ 971552 w 1098663"/>
                <a:gd name="connsiteY6" fmla="*/ 438031 h 1985841"/>
                <a:gd name="connsiteX7" fmla="*/ 955676 w 1098663"/>
                <a:gd name="connsiteY7" fmla="*/ 484067 h 1985841"/>
                <a:gd name="connsiteX8" fmla="*/ 806451 w 1098663"/>
                <a:gd name="connsiteY8" fmla="*/ 553917 h 1985841"/>
                <a:gd name="connsiteX9" fmla="*/ 781050 w 1098663"/>
                <a:gd name="connsiteY9" fmla="*/ 687267 h 1985841"/>
                <a:gd name="connsiteX10" fmla="*/ 1095375 w 1098663"/>
                <a:gd name="connsiteY10" fmla="*/ 833317 h 1985841"/>
                <a:gd name="connsiteX11" fmla="*/ 984250 w 1098663"/>
                <a:gd name="connsiteY11" fmla="*/ 1096842 h 1985841"/>
                <a:gd name="connsiteX12" fmla="*/ 342900 w 1098663"/>
                <a:gd name="connsiteY12" fmla="*/ 1319091 h 1985841"/>
                <a:gd name="connsiteX13" fmla="*/ 0 w 1098663"/>
                <a:gd name="connsiteY13" fmla="*/ 1985841 h 1985841"/>
                <a:gd name="connsiteX14" fmla="*/ 115890 w 1098663"/>
                <a:gd name="connsiteY14" fmla="*/ 1549281 h 1985841"/>
                <a:gd name="connsiteX15" fmla="*/ 180976 w 1098663"/>
                <a:gd name="connsiteY15" fmla="*/ 896817 h 1985841"/>
                <a:gd name="connsiteX16" fmla="*/ 266700 w 1098663"/>
                <a:gd name="connsiteY16" fmla="*/ 747592 h 1985841"/>
                <a:gd name="connsiteX17" fmla="*/ 127001 w 1098663"/>
                <a:gd name="connsiteY17" fmla="*/ 763468 h 1985841"/>
                <a:gd name="connsiteX18" fmla="*/ 330201 w 1098663"/>
                <a:gd name="connsiteY18" fmla="*/ 617417 h 1985841"/>
                <a:gd name="connsiteX19" fmla="*/ 252415 w 1098663"/>
                <a:gd name="connsiteY19" fmla="*/ 593606 h 1985841"/>
                <a:gd name="connsiteX0" fmla="*/ 366715 w 1212963"/>
                <a:gd name="connsiteY0" fmla="*/ 593606 h 2328741"/>
                <a:gd name="connsiteX1" fmla="*/ 568326 w 1212963"/>
                <a:gd name="connsiteY1" fmla="*/ 322142 h 2328741"/>
                <a:gd name="connsiteX2" fmla="*/ 1066802 w 1212963"/>
                <a:gd name="connsiteY2" fmla="*/ 114181 h 2328741"/>
                <a:gd name="connsiteX3" fmla="*/ 1041402 w 1212963"/>
                <a:gd name="connsiteY3" fmla="*/ 141168 h 2328741"/>
                <a:gd name="connsiteX4" fmla="*/ 1082677 w 1212963"/>
                <a:gd name="connsiteY4" fmla="*/ 261818 h 2328741"/>
                <a:gd name="connsiteX5" fmla="*/ 1111251 w 1212963"/>
                <a:gd name="connsiteY5" fmla="*/ 388818 h 2328741"/>
                <a:gd name="connsiteX6" fmla="*/ 1085852 w 1212963"/>
                <a:gd name="connsiteY6" fmla="*/ 438031 h 2328741"/>
                <a:gd name="connsiteX7" fmla="*/ 1069976 w 1212963"/>
                <a:gd name="connsiteY7" fmla="*/ 484067 h 2328741"/>
                <a:gd name="connsiteX8" fmla="*/ 920751 w 1212963"/>
                <a:gd name="connsiteY8" fmla="*/ 553917 h 2328741"/>
                <a:gd name="connsiteX9" fmla="*/ 895350 w 1212963"/>
                <a:gd name="connsiteY9" fmla="*/ 687267 h 2328741"/>
                <a:gd name="connsiteX10" fmla="*/ 1209675 w 1212963"/>
                <a:gd name="connsiteY10" fmla="*/ 833317 h 2328741"/>
                <a:gd name="connsiteX11" fmla="*/ 1098550 w 1212963"/>
                <a:gd name="connsiteY11" fmla="*/ 1096842 h 2328741"/>
                <a:gd name="connsiteX12" fmla="*/ 457200 w 1212963"/>
                <a:gd name="connsiteY12" fmla="*/ 1319091 h 2328741"/>
                <a:gd name="connsiteX13" fmla="*/ 0 w 1212963"/>
                <a:gd name="connsiteY13" fmla="*/ 2328741 h 2328741"/>
                <a:gd name="connsiteX14" fmla="*/ 230190 w 1212963"/>
                <a:gd name="connsiteY14" fmla="*/ 1549281 h 2328741"/>
                <a:gd name="connsiteX15" fmla="*/ 295276 w 1212963"/>
                <a:gd name="connsiteY15" fmla="*/ 896817 h 2328741"/>
                <a:gd name="connsiteX16" fmla="*/ 381000 w 1212963"/>
                <a:gd name="connsiteY16" fmla="*/ 747592 h 2328741"/>
                <a:gd name="connsiteX17" fmla="*/ 241301 w 1212963"/>
                <a:gd name="connsiteY17" fmla="*/ 763468 h 2328741"/>
                <a:gd name="connsiteX18" fmla="*/ 444501 w 1212963"/>
                <a:gd name="connsiteY18" fmla="*/ 617417 h 2328741"/>
                <a:gd name="connsiteX19" fmla="*/ 366715 w 1212963"/>
                <a:gd name="connsiteY19" fmla="*/ 593606 h 2328741"/>
                <a:gd name="connsiteX0" fmla="*/ 366715 w 1212963"/>
                <a:gd name="connsiteY0" fmla="*/ 593606 h 2329005"/>
                <a:gd name="connsiteX1" fmla="*/ 568326 w 1212963"/>
                <a:gd name="connsiteY1" fmla="*/ 322142 h 2329005"/>
                <a:gd name="connsiteX2" fmla="*/ 1066802 w 1212963"/>
                <a:gd name="connsiteY2" fmla="*/ 114181 h 2329005"/>
                <a:gd name="connsiteX3" fmla="*/ 1041402 w 1212963"/>
                <a:gd name="connsiteY3" fmla="*/ 141168 h 2329005"/>
                <a:gd name="connsiteX4" fmla="*/ 1082677 w 1212963"/>
                <a:gd name="connsiteY4" fmla="*/ 261818 h 2329005"/>
                <a:gd name="connsiteX5" fmla="*/ 1111251 w 1212963"/>
                <a:gd name="connsiteY5" fmla="*/ 388818 h 2329005"/>
                <a:gd name="connsiteX6" fmla="*/ 1085852 w 1212963"/>
                <a:gd name="connsiteY6" fmla="*/ 438031 h 2329005"/>
                <a:gd name="connsiteX7" fmla="*/ 1069976 w 1212963"/>
                <a:gd name="connsiteY7" fmla="*/ 484067 h 2329005"/>
                <a:gd name="connsiteX8" fmla="*/ 920751 w 1212963"/>
                <a:gd name="connsiteY8" fmla="*/ 553917 h 2329005"/>
                <a:gd name="connsiteX9" fmla="*/ 895350 w 1212963"/>
                <a:gd name="connsiteY9" fmla="*/ 687267 h 2329005"/>
                <a:gd name="connsiteX10" fmla="*/ 1209675 w 1212963"/>
                <a:gd name="connsiteY10" fmla="*/ 833317 h 2329005"/>
                <a:gd name="connsiteX11" fmla="*/ 1098550 w 1212963"/>
                <a:gd name="connsiteY11" fmla="*/ 1096842 h 2329005"/>
                <a:gd name="connsiteX12" fmla="*/ 457200 w 1212963"/>
                <a:gd name="connsiteY12" fmla="*/ 1319091 h 2329005"/>
                <a:gd name="connsiteX13" fmla="*/ 349250 w 1212963"/>
                <a:gd name="connsiteY13" fmla="*/ 1668341 h 2329005"/>
                <a:gd name="connsiteX14" fmla="*/ 0 w 1212963"/>
                <a:gd name="connsiteY14" fmla="*/ 2328741 h 2329005"/>
                <a:gd name="connsiteX15" fmla="*/ 230190 w 1212963"/>
                <a:gd name="connsiteY15" fmla="*/ 1549281 h 2329005"/>
                <a:gd name="connsiteX16" fmla="*/ 295276 w 1212963"/>
                <a:gd name="connsiteY16" fmla="*/ 896817 h 2329005"/>
                <a:gd name="connsiteX17" fmla="*/ 381000 w 1212963"/>
                <a:gd name="connsiteY17" fmla="*/ 747592 h 2329005"/>
                <a:gd name="connsiteX18" fmla="*/ 241301 w 1212963"/>
                <a:gd name="connsiteY18" fmla="*/ 763468 h 2329005"/>
                <a:gd name="connsiteX19" fmla="*/ 444501 w 1212963"/>
                <a:gd name="connsiteY19" fmla="*/ 617417 h 2329005"/>
                <a:gd name="connsiteX20" fmla="*/ 366715 w 1212963"/>
                <a:gd name="connsiteY20" fmla="*/ 593606 h 232900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79400 w 1212963"/>
                <a:gd name="connsiteY16" fmla="*/ 969841 h 2328995"/>
                <a:gd name="connsiteX17" fmla="*/ 295276 w 1212963"/>
                <a:gd name="connsiteY17" fmla="*/ 896817 h 2328995"/>
                <a:gd name="connsiteX18" fmla="*/ 381000 w 1212963"/>
                <a:gd name="connsiteY18" fmla="*/ 747592 h 2328995"/>
                <a:gd name="connsiteX19" fmla="*/ 241301 w 1212963"/>
                <a:gd name="connsiteY19" fmla="*/ 763468 h 2328995"/>
                <a:gd name="connsiteX20" fmla="*/ 444501 w 1212963"/>
                <a:gd name="connsiteY20" fmla="*/ 617417 h 2328995"/>
                <a:gd name="connsiteX21" fmla="*/ 366715 w 1212963"/>
                <a:gd name="connsiteY21" fmla="*/ 593606 h 2328995"/>
                <a:gd name="connsiteX0" fmla="*/ 370265 w 1216513"/>
                <a:gd name="connsiteY0" fmla="*/ 593606 h 2382081"/>
                <a:gd name="connsiteX1" fmla="*/ 571876 w 1216513"/>
                <a:gd name="connsiteY1" fmla="*/ 322142 h 2382081"/>
                <a:gd name="connsiteX2" fmla="*/ 1070352 w 1216513"/>
                <a:gd name="connsiteY2" fmla="*/ 114181 h 2382081"/>
                <a:gd name="connsiteX3" fmla="*/ 1044952 w 1216513"/>
                <a:gd name="connsiteY3" fmla="*/ 141168 h 2382081"/>
                <a:gd name="connsiteX4" fmla="*/ 1086227 w 1216513"/>
                <a:gd name="connsiteY4" fmla="*/ 261818 h 2382081"/>
                <a:gd name="connsiteX5" fmla="*/ 1114801 w 1216513"/>
                <a:gd name="connsiteY5" fmla="*/ 388818 h 2382081"/>
                <a:gd name="connsiteX6" fmla="*/ 1089402 w 1216513"/>
                <a:gd name="connsiteY6" fmla="*/ 438031 h 2382081"/>
                <a:gd name="connsiteX7" fmla="*/ 1073526 w 1216513"/>
                <a:gd name="connsiteY7" fmla="*/ 484067 h 2382081"/>
                <a:gd name="connsiteX8" fmla="*/ 924301 w 1216513"/>
                <a:gd name="connsiteY8" fmla="*/ 553917 h 2382081"/>
                <a:gd name="connsiteX9" fmla="*/ 898900 w 1216513"/>
                <a:gd name="connsiteY9" fmla="*/ 687267 h 2382081"/>
                <a:gd name="connsiteX10" fmla="*/ 1213225 w 1216513"/>
                <a:gd name="connsiteY10" fmla="*/ 833317 h 2382081"/>
                <a:gd name="connsiteX11" fmla="*/ 1102100 w 1216513"/>
                <a:gd name="connsiteY11" fmla="*/ 1096842 h 2382081"/>
                <a:gd name="connsiteX12" fmla="*/ 460750 w 1216513"/>
                <a:gd name="connsiteY12" fmla="*/ 1319091 h 2382081"/>
                <a:gd name="connsiteX13" fmla="*/ 362325 w 1216513"/>
                <a:gd name="connsiteY13" fmla="*/ 1646116 h 2382081"/>
                <a:gd name="connsiteX14" fmla="*/ 90863 w 1216513"/>
                <a:gd name="connsiteY14" fmla="*/ 2273179 h 2382081"/>
                <a:gd name="connsiteX15" fmla="*/ 3550 w 1216513"/>
                <a:gd name="connsiteY15" fmla="*/ 2328741 h 2382081"/>
                <a:gd name="connsiteX16" fmla="*/ 233740 w 1216513"/>
                <a:gd name="connsiteY16" fmla="*/ 1549281 h 2382081"/>
                <a:gd name="connsiteX17" fmla="*/ 282950 w 1216513"/>
                <a:gd name="connsiteY17" fmla="*/ 969841 h 2382081"/>
                <a:gd name="connsiteX18" fmla="*/ 298826 w 1216513"/>
                <a:gd name="connsiteY18" fmla="*/ 896817 h 2382081"/>
                <a:gd name="connsiteX19" fmla="*/ 384550 w 1216513"/>
                <a:gd name="connsiteY19" fmla="*/ 747592 h 2382081"/>
                <a:gd name="connsiteX20" fmla="*/ 244851 w 1216513"/>
                <a:gd name="connsiteY20" fmla="*/ 763468 h 2382081"/>
                <a:gd name="connsiteX21" fmla="*/ 448051 w 1216513"/>
                <a:gd name="connsiteY21" fmla="*/ 617417 h 2382081"/>
                <a:gd name="connsiteX22" fmla="*/ 370265 w 1216513"/>
                <a:gd name="connsiteY22" fmla="*/ 593606 h 2382081"/>
                <a:gd name="connsiteX0" fmla="*/ 439068 w 1285316"/>
                <a:gd name="connsiteY0" fmla="*/ 593606 h 2443443"/>
                <a:gd name="connsiteX1" fmla="*/ 640679 w 1285316"/>
                <a:gd name="connsiteY1" fmla="*/ 322142 h 2443443"/>
                <a:gd name="connsiteX2" fmla="*/ 1139155 w 1285316"/>
                <a:gd name="connsiteY2" fmla="*/ 114181 h 2443443"/>
                <a:gd name="connsiteX3" fmla="*/ 1113755 w 1285316"/>
                <a:gd name="connsiteY3" fmla="*/ 141168 h 2443443"/>
                <a:gd name="connsiteX4" fmla="*/ 1155030 w 1285316"/>
                <a:gd name="connsiteY4" fmla="*/ 261818 h 2443443"/>
                <a:gd name="connsiteX5" fmla="*/ 1183604 w 1285316"/>
                <a:gd name="connsiteY5" fmla="*/ 388818 h 2443443"/>
                <a:gd name="connsiteX6" fmla="*/ 1158205 w 1285316"/>
                <a:gd name="connsiteY6" fmla="*/ 438031 h 2443443"/>
                <a:gd name="connsiteX7" fmla="*/ 1142329 w 1285316"/>
                <a:gd name="connsiteY7" fmla="*/ 484067 h 2443443"/>
                <a:gd name="connsiteX8" fmla="*/ 993104 w 1285316"/>
                <a:gd name="connsiteY8" fmla="*/ 553917 h 2443443"/>
                <a:gd name="connsiteX9" fmla="*/ 967703 w 1285316"/>
                <a:gd name="connsiteY9" fmla="*/ 687267 h 2443443"/>
                <a:gd name="connsiteX10" fmla="*/ 1282028 w 1285316"/>
                <a:gd name="connsiteY10" fmla="*/ 833317 h 2443443"/>
                <a:gd name="connsiteX11" fmla="*/ 1170903 w 1285316"/>
                <a:gd name="connsiteY11" fmla="*/ 1096842 h 2443443"/>
                <a:gd name="connsiteX12" fmla="*/ 529553 w 1285316"/>
                <a:gd name="connsiteY12" fmla="*/ 1319091 h 2443443"/>
                <a:gd name="connsiteX13" fmla="*/ 431128 w 1285316"/>
                <a:gd name="connsiteY13" fmla="*/ 1646116 h 2443443"/>
                <a:gd name="connsiteX14" fmla="*/ 159666 w 1285316"/>
                <a:gd name="connsiteY14" fmla="*/ 2273179 h 2443443"/>
                <a:gd name="connsiteX15" fmla="*/ 2503 w 1285316"/>
                <a:gd name="connsiteY15" fmla="*/ 2437485 h 2443443"/>
                <a:gd name="connsiteX16" fmla="*/ 72353 w 1285316"/>
                <a:gd name="connsiteY16" fmla="*/ 2328741 h 2443443"/>
                <a:gd name="connsiteX17" fmla="*/ 302543 w 1285316"/>
                <a:gd name="connsiteY17" fmla="*/ 1549281 h 2443443"/>
                <a:gd name="connsiteX18" fmla="*/ 351753 w 1285316"/>
                <a:gd name="connsiteY18" fmla="*/ 969841 h 2443443"/>
                <a:gd name="connsiteX19" fmla="*/ 367629 w 1285316"/>
                <a:gd name="connsiteY19" fmla="*/ 896817 h 2443443"/>
                <a:gd name="connsiteX20" fmla="*/ 453353 w 1285316"/>
                <a:gd name="connsiteY20" fmla="*/ 747592 h 2443443"/>
                <a:gd name="connsiteX21" fmla="*/ 313654 w 1285316"/>
                <a:gd name="connsiteY21" fmla="*/ 763468 h 2443443"/>
                <a:gd name="connsiteX22" fmla="*/ 516854 w 1285316"/>
                <a:gd name="connsiteY22" fmla="*/ 617417 h 2443443"/>
                <a:gd name="connsiteX23" fmla="*/ 439068 w 1285316"/>
                <a:gd name="connsiteY23" fmla="*/ 593606 h 2443443"/>
                <a:gd name="connsiteX0" fmla="*/ 437094 w 1283342"/>
                <a:gd name="connsiteY0" fmla="*/ 593606 h 2480473"/>
                <a:gd name="connsiteX1" fmla="*/ 638705 w 1283342"/>
                <a:gd name="connsiteY1" fmla="*/ 322142 h 2480473"/>
                <a:gd name="connsiteX2" fmla="*/ 1137181 w 1283342"/>
                <a:gd name="connsiteY2" fmla="*/ 114181 h 2480473"/>
                <a:gd name="connsiteX3" fmla="*/ 1111781 w 1283342"/>
                <a:gd name="connsiteY3" fmla="*/ 141168 h 2480473"/>
                <a:gd name="connsiteX4" fmla="*/ 1153056 w 1283342"/>
                <a:gd name="connsiteY4" fmla="*/ 261818 h 2480473"/>
                <a:gd name="connsiteX5" fmla="*/ 1181630 w 1283342"/>
                <a:gd name="connsiteY5" fmla="*/ 388818 h 2480473"/>
                <a:gd name="connsiteX6" fmla="*/ 1156231 w 1283342"/>
                <a:gd name="connsiteY6" fmla="*/ 438031 h 2480473"/>
                <a:gd name="connsiteX7" fmla="*/ 1140355 w 1283342"/>
                <a:gd name="connsiteY7" fmla="*/ 484067 h 2480473"/>
                <a:gd name="connsiteX8" fmla="*/ 991130 w 1283342"/>
                <a:gd name="connsiteY8" fmla="*/ 553917 h 2480473"/>
                <a:gd name="connsiteX9" fmla="*/ 965729 w 1283342"/>
                <a:gd name="connsiteY9" fmla="*/ 687267 h 2480473"/>
                <a:gd name="connsiteX10" fmla="*/ 1280054 w 1283342"/>
                <a:gd name="connsiteY10" fmla="*/ 833317 h 2480473"/>
                <a:gd name="connsiteX11" fmla="*/ 1168929 w 1283342"/>
                <a:gd name="connsiteY11" fmla="*/ 1096842 h 2480473"/>
                <a:gd name="connsiteX12" fmla="*/ 527579 w 1283342"/>
                <a:gd name="connsiteY12" fmla="*/ 1319091 h 2480473"/>
                <a:gd name="connsiteX13" fmla="*/ 429154 w 1283342"/>
                <a:gd name="connsiteY13" fmla="*/ 1646116 h 2480473"/>
                <a:gd name="connsiteX14" fmla="*/ 157692 w 1283342"/>
                <a:gd name="connsiteY14" fmla="*/ 2273179 h 2480473"/>
                <a:gd name="connsiteX15" fmla="*/ 126735 w 1283342"/>
                <a:gd name="connsiteY15" fmla="*/ 2473204 h 2480473"/>
                <a:gd name="connsiteX16" fmla="*/ 529 w 1283342"/>
                <a:gd name="connsiteY16" fmla="*/ 2437485 h 2480473"/>
                <a:gd name="connsiteX17" fmla="*/ 70379 w 1283342"/>
                <a:gd name="connsiteY17" fmla="*/ 2328741 h 2480473"/>
                <a:gd name="connsiteX18" fmla="*/ 300569 w 1283342"/>
                <a:gd name="connsiteY18" fmla="*/ 1549281 h 2480473"/>
                <a:gd name="connsiteX19" fmla="*/ 349779 w 1283342"/>
                <a:gd name="connsiteY19" fmla="*/ 969841 h 2480473"/>
                <a:gd name="connsiteX20" fmla="*/ 365655 w 1283342"/>
                <a:gd name="connsiteY20" fmla="*/ 896817 h 2480473"/>
                <a:gd name="connsiteX21" fmla="*/ 451379 w 1283342"/>
                <a:gd name="connsiteY21" fmla="*/ 747592 h 2480473"/>
                <a:gd name="connsiteX22" fmla="*/ 311680 w 1283342"/>
                <a:gd name="connsiteY22" fmla="*/ 763468 h 2480473"/>
                <a:gd name="connsiteX23" fmla="*/ 514880 w 1283342"/>
                <a:gd name="connsiteY23" fmla="*/ 617417 h 2480473"/>
                <a:gd name="connsiteX24" fmla="*/ 437094 w 1283342"/>
                <a:gd name="connsiteY24" fmla="*/ 593606 h 2480473"/>
                <a:gd name="connsiteX0" fmla="*/ 436566 w 1282814"/>
                <a:gd name="connsiteY0" fmla="*/ 593606 h 2644832"/>
                <a:gd name="connsiteX1" fmla="*/ 638177 w 1282814"/>
                <a:gd name="connsiteY1" fmla="*/ 322142 h 2644832"/>
                <a:gd name="connsiteX2" fmla="*/ 1136653 w 1282814"/>
                <a:gd name="connsiteY2" fmla="*/ 114181 h 2644832"/>
                <a:gd name="connsiteX3" fmla="*/ 1111253 w 1282814"/>
                <a:gd name="connsiteY3" fmla="*/ 141168 h 2644832"/>
                <a:gd name="connsiteX4" fmla="*/ 1152528 w 1282814"/>
                <a:gd name="connsiteY4" fmla="*/ 261818 h 2644832"/>
                <a:gd name="connsiteX5" fmla="*/ 1181102 w 1282814"/>
                <a:gd name="connsiteY5" fmla="*/ 388818 h 2644832"/>
                <a:gd name="connsiteX6" fmla="*/ 1155703 w 1282814"/>
                <a:gd name="connsiteY6" fmla="*/ 438031 h 2644832"/>
                <a:gd name="connsiteX7" fmla="*/ 1139827 w 1282814"/>
                <a:gd name="connsiteY7" fmla="*/ 484067 h 2644832"/>
                <a:gd name="connsiteX8" fmla="*/ 990602 w 1282814"/>
                <a:gd name="connsiteY8" fmla="*/ 553917 h 2644832"/>
                <a:gd name="connsiteX9" fmla="*/ 965201 w 1282814"/>
                <a:gd name="connsiteY9" fmla="*/ 687267 h 2644832"/>
                <a:gd name="connsiteX10" fmla="*/ 1279526 w 1282814"/>
                <a:gd name="connsiteY10" fmla="*/ 833317 h 2644832"/>
                <a:gd name="connsiteX11" fmla="*/ 1168401 w 1282814"/>
                <a:gd name="connsiteY11" fmla="*/ 1096842 h 2644832"/>
                <a:gd name="connsiteX12" fmla="*/ 527051 w 1282814"/>
                <a:gd name="connsiteY12" fmla="*/ 1319091 h 2644832"/>
                <a:gd name="connsiteX13" fmla="*/ 428626 w 1282814"/>
                <a:gd name="connsiteY13" fmla="*/ 1646116 h 2644832"/>
                <a:gd name="connsiteX14" fmla="*/ 157164 w 1282814"/>
                <a:gd name="connsiteY14" fmla="*/ 2273179 h 2644832"/>
                <a:gd name="connsiteX15" fmla="*/ 126207 w 1282814"/>
                <a:gd name="connsiteY15" fmla="*/ 2473204 h 2644832"/>
                <a:gd name="connsiteX16" fmla="*/ 97632 w 1282814"/>
                <a:gd name="connsiteY16" fmla="*/ 2644654 h 2644832"/>
                <a:gd name="connsiteX17" fmla="*/ 1 w 1282814"/>
                <a:gd name="connsiteY17" fmla="*/ 2437485 h 2644832"/>
                <a:gd name="connsiteX18" fmla="*/ 69851 w 1282814"/>
                <a:gd name="connsiteY18" fmla="*/ 2328741 h 2644832"/>
                <a:gd name="connsiteX19" fmla="*/ 300041 w 1282814"/>
                <a:gd name="connsiteY19" fmla="*/ 1549281 h 2644832"/>
                <a:gd name="connsiteX20" fmla="*/ 349251 w 1282814"/>
                <a:gd name="connsiteY20" fmla="*/ 969841 h 2644832"/>
                <a:gd name="connsiteX21" fmla="*/ 365127 w 1282814"/>
                <a:gd name="connsiteY21" fmla="*/ 896817 h 2644832"/>
                <a:gd name="connsiteX22" fmla="*/ 450851 w 1282814"/>
                <a:gd name="connsiteY22" fmla="*/ 747592 h 2644832"/>
                <a:gd name="connsiteX23" fmla="*/ 311152 w 1282814"/>
                <a:gd name="connsiteY23" fmla="*/ 763468 h 2644832"/>
                <a:gd name="connsiteX24" fmla="*/ 514352 w 1282814"/>
                <a:gd name="connsiteY24" fmla="*/ 617417 h 2644832"/>
                <a:gd name="connsiteX25" fmla="*/ 436566 w 1282814"/>
                <a:gd name="connsiteY25" fmla="*/ 593606 h 2644832"/>
                <a:gd name="connsiteX0" fmla="*/ 436566 w 1282814"/>
                <a:gd name="connsiteY0" fmla="*/ 593606 h 2651898"/>
                <a:gd name="connsiteX1" fmla="*/ 638177 w 1282814"/>
                <a:gd name="connsiteY1" fmla="*/ 322142 h 2651898"/>
                <a:gd name="connsiteX2" fmla="*/ 1136653 w 1282814"/>
                <a:gd name="connsiteY2" fmla="*/ 114181 h 2651898"/>
                <a:gd name="connsiteX3" fmla="*/ 1111253 w 1282814"/>
                <a:gd name="connsiteY3" fmla="*/ 141168 h 2651898"/>
                <a:gd name="connsiteX4" fmla="*/ 1152528 w 1282814"/>
                <a:gd name="connsiteY4" fmla="*/ 261818 h 2651898"/>
                <a:gd name="connsiteX5" fmla="*/ 1181102 w 1282814"/>
                <a:gd name="connsiteY5" fmla="*/ 388818 h 2651898"/>
                <a:gd name="connsiteX6" fmla="*/ 1155703 w 1282814"/>
                <a:gd name="connsiteY6" fmla="*/ 438031 h 2651898"/>
                <a:gd name="connsiteX7" fmla="*/ 1139827 w 1282814"/>
                <a:gd name="connsiteY7" fmla="*/ 484067 h 2651898"/>
                <a:gd name="connsiteX8" fmla="*/ 990602 w 1282814"/>
                <a:gd name="connsiteY8" fmla="*/ 553917 h 2651898"/>
                <a:gd name="connsiteX9" fmla="*/ 965201 w 1282814"/>
                <a:gd name="connsiteY9" fmla="*/ 687267 h 2651898"/>
                <a:gd name="connsiteX10" fmla="*/ 1279526 w 1282814"/>
                <a:gd name="connsiteY10" fmla="*/ 833317 h 2651898"/>
                <a:gd name="connsiteX11" fmla="*/ 1168401 w 1282814"/>
                <a:gd name="connsiteY11" fmla="*/ 1096842 h 2651898"/>
                <a:gd name="connsiteX12" fmla="*/ 527051 w 1282814"/>
                <a:gd name="connsiteY12" fmla="*/ 1319091 h 2651898"/>
                <a:gd name="connsiteX13" fmla="*/ 428626 w 1282814"/>
                <a:gd name="connsiteY13" fmla="*/ 1646116 h 2651898"/>
                <a:gd name="connsiteX14" fmla="*/ 157164 w 1282814"/>
                <a:gd name="connsiteY14" fmla="*/ 2273179 h 2651898"/>
                <a:gd name="connsiteX15" fmla="*/ 126207 w 1282814"/>
                <a:gd name="connsiteY15" fmla="*/ 2473204 h 2651898"/>
                <a:gd name="connsiteX16" fmla="*/ 109539 w 1282814"/>
                <a:gd name="connsiteY16" fmla="*/ 2597028 h 2651898"/>
                <a:gd name="connsiteX17" fmla="*/ 97632 w 1282814"/>
                <a:gd name="connsiteY17" fmla="*/ 2644654 h 2651898"/>
                <a:gd name="connsiteX18" fmla="*/ 1 w 1282814"/>
                <a:gd name="connsiteY18" fmla="*/ 2437485 h 2651898"/>
                <a:gd name="connsiteX19" fmla="*/ 69851 w 1282814"/>
                <a:gd name="connsiteY19" fmla="*/ 2328741 h 2651898"/>
                <a:gd name="connsiteX20" fmla="*/ 300041 w 1282814"/>
                <a:gd name="connsiteY20" fmla="*/ 1549281 h 2651898"/>
                <a:gd name="connsiteX21" fmla="*/ 349251 w 1282814"/>
                <a:gd name="connsiteY21" fmla="*/ 969841 h 2651898"/>
                <a:gd name="connsiteX22" fmla="*/ 365127 w 1282814"/>
                <a:gd name="connsiteY22" fmla="*/ 896817 h 2651898"/>
                <a:gd name="connsiteX23" fmla="*/ 450851 w 1282814"/>
                <a:gd name="connsiteY23" fmla="*/ 747592 h 2651898"/>
                <a:gd name="connsiteX24" fmla="*/ 311152 w 1282814"/>
                <a:gd name="connsiteY24" fmla="*/ 763468 h 2651898"/>
                <a:gd name="connsiteX25" fmla="*/ 514352 w 1282814"/>
                <a:gd name="connsiteY25" fmla="*/ 617417 h 2651898"/>
                <a:gd name="connsiteX26" fmla="*/ 436566 w 1282814"/>
                <a:gd name="connsiteY26" fmla="*/ 593606 h 265189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44654"/>
                <a:gd name="connsiteX1" fmla="*/ 638176 w 1282813"/>
                <a:gd name="connsiteY1" fmla="*/ 322142 h 2644654"/>
                <a:gd name="connsiteX2" fmla="*/ 1136652 w 1282813"/>
                <a:gd name="connsiteY2" fmla="*/ 114181 h 2644654"/>
                <a:gd name="connsiteX3" fmla="*/ 1111252 w 1282813"/>
                <a:gd name="connsiteY3" fmla="*/ 141168 h 2644654"/>
                <a:gd name="connsiteX4" fmla="*/ 1152527 w 1282813"/>
                <a:gd name="connsiteY4" fmla="*/ 261818 h 2644654"/>
                <a:gd name="connsiteX5" fmla="*/ 1181101 w 1282813"/>
                <a:gd name="connsiteY5" fmla="*/ 388818 h 2644654"/>
                <a:gd name="connsiteX6" fmla="*/ 1155702 w 1282813"/>
                <a:gd name="connsiteY6" fmla="*/ 438031 h 2644654"/>
                <a:gd name="connsiteX7" fmla="*/ 1139826 w 1282813"/>
                <a:gd name="connsiteY7" fmla="*/ 484067 h 2644654"/>
                <a:gd name="connsiteX8" fmla="*/ 990601 w 1282813"/>
                <a:gd name="connsiteY8" fmla="*/ 553917 h 2644654"/>
                <a:gd name="connsiteX9" fmla="*/ 965200 w 1282813"/>
                <a:gd name="connsiteY9" fmla="*/ 687267 h 2644654"/>
                <a:gd name="connsiteX10" fmla="*/ 1279525 w 1282813"/>
                <a:gd name="connsiteY10" fmla="*/ 833317 h 2644654"/>
                <a:gd name="connsiteX11" fmla="*/ 1168400 w 1282813"/>
                <a:gd name="connsiteY11" fmla="*/ 1096842 h 2644654"/>
                <a:gd name="connsiteX12" fmla="*/ 527050 w 1282813"/>
                <a:gd name="connsiteY12" fmla="*/ 1319091 h 2644654"/>
                <a:gd name="connsiteX13" fmla="*/ 428625 w 1282813"/>
                <a:gd name="connsiteY13" fmla="*/ 1646116 h 2644654"/>
                <a:gd name="connsiteX14" fmla="*/ 157163 w 1282813"/>
                <a:gd name="connsiteY14" fmla="*/ 2273179 h 2644654"/>
                <a:gd name="connsiteX15" fmla="*/ 126206 w 1282813"/>
                <a:gd name="connsiteY15" fmla="*/ 2473204 h 2644654"/>
                <a:gd name="connsiteX16" fmla="*/ 147638 w 1282813"/>
                <a:gd name="connsiteY16" fmla="*/ 2561309 h 2644654"/>
                <a:gd name="connsiteX17" fmla="*/ 109538 w 1282813"/>
                <a:gd name="connsiteY17" fmla="*/ 2597028 h 2644654"/>
                <a:gd name="connsiteX18" fmla="*/ 97631 w 1282813"/>
                <a:gd name="connsiteY18" fmla="*/ 2644654 h 2644654"/>
                <a:gd name="connsiteX19" fmla="*/ 0 w 1282813"/>
                <a:gd name="connsiteY19" fmla="*/ 2437485 h 2644654"/>
                <a:gd name="connsiteX20" fmla="*/ 69850 w 1282813"/>
                <a:gd name="connsiteY20" fmla="*/ 2328741 h 2644654"/>
                <a:gd name="connsiteX21" fmla="*/ 300040 w 1282813"/>
                <a:gd name="connsiteY21" fmla="*/ 1549281 h 2644654"/>
                <a:gd name="connsiteX22" fmla="*/ 349250 w 1282813"/>
                <a:gd name="connsiteY22" fmla="*/ 969841 h 2644654"/>
                <a:gd name="connsiteX23" fmla="*/ 365126 w 1282813"/>
                <a:gd name="connsiteY23" fmla="*/ 896817 h 2644654"/>
                <a:gd name="connsiteX24" fmla="*/ 450850 w 1282813"/>
                <a:gd name="connsiteY24" fmla="*/ 747592 h 2644654"/>
                <a:gd name="connsiteX25" fmla="*/ 311151 w 1282813"/>
                <a:gd name="connsiteY25" fmla="*/ 763468 h 2644654"/>
                <a:gd name="connsiteX26" fmla="*/ 514351 w 1282813"/>
                <a:gd name="connsiteY26" fmla="*/ 617417 h 2644654"/>
                <a:gd name="connsiteX27" fmla="*/ 436565 w 1282813"/>
                <a:gd name="connsiteY27" fmla="*/ 593606 h 2644654"/>
                <a:gd name="connsiteX0" fmla="*/ 436565 w 1282813"/>
                <a:gd name="connsiteY0" fmla="*/ 593606 h 2644654"/>
                <a:gd name="connsiteX1" fmla="*/ 638176 w 1282813"/>
                <a:gd name="connsiteY1" fmla="*/ 322142 h 2644654"/>
                <a:gd name="connsiteX2" fmla="*/ 1136652 w 1282813"/>
                <a:gd name="connsiteY2" fmla="*/ 114181 h 2644654"/>
                <a:gd name="connsiteX3" fmla="*/ 1111252 w 1282813"/>
                <a:gd name="connsiteY3" fmla="*/ 141168 h 2644654"/>
                <a:gd name="connsiteX4" fmla="*/ 1152527 w 1282813"/>
                <a:gd name="connsiteY4" fmla="*/ 261818 h 2644654"/>
                <a:gd name="connsiteX5" fmla="*/ 1181101 w 1282813"/>
                <a:gd name="connsiteY5" fmla="*/ 388818 h 2644654"/>
                <a:gd name="connsiteX6" fmla="*/ 1155702 w 1282813"/>
                <a:gd name="connsiteY6" fmla="*/ 438031 h 2644654"/>
                <a:gd name="connsiteX7" fmla="*/ 1139826 w 1282813"/>
                <a:gd name="connsiteY7" fmla="*/ 484067 h 2644654"/>
                <a:gd name="connsiteX8" fmla="*/ 990601 w 1282813"/>
                <a:gd name="connsiteY8" fmla="*/ 553917 h 2644654"/>
                <a:gd name="connsiteX9" fmla="*/ 965200 w 1282813"/>
                <a:gd name="connsiteY9" fmla="*/ 687267 h 2644654"/>
                <a:gd name="connsiteX10" fmla="*/ 1279525 w 1282813"/>
                <a:gd name="connsiteY10" fmla="*/ 833317 h 2644654"/>
                <a:gd name="connsiteX11" fmla="*/ 1168400 w 1282813"/>
                <a:gd name="connsiteY11" fmla="*/ 1096842 h 2644654"/>
                <a:gd name="connsiteX12" fmla="*/ 527050 w 1282813"/>
                <a:gd name="connsiteY12" fmla="*/ 1319091 h 2644654"/>
                <a:gd name="connsiteX13" fmla="*/ 428625 w 1282813"/>
                <a:gd name="connsiteY13" fmla="*/ 1646116 h 2644654"/>
                <a:gd name="connsiteX14" fmla="*/ 157163 w 1282813"/>
                <a:gd name="connsiteY14" fmla="*/ 2273179 h 2644654"/>
                <a:gd name="connsiteX15" fmla="*/ 126206 w 1282813"/>
                <a:gd name="connsiteY15" fmla="*/ 2473204 h 2644654"/>
                <a:gd name="connsiteX16" fmla="*/ 147638 w 1282813"/>
                <a:gd name="connsiteY16" fmla="*/ 2561309 h 2644654"/>
                <a:gd name="connsiteX17" fmla="*/ 109538 w 1282813"/>
                <a:gd name="connsiteY17" fmla="*/ 2597028 h 2644654"/>
                <a:gd name="connsiteX18" fmla="*/ 97631 w 1282813"/>
                <a:gd name="connsiteY18" fmla="*/ 2644654 h 2644654"/>
                <a:gd name="connsiteX19" fmla="*/ 0 w 1282813"/>
                <a:gd name="connsiteY19" fmla="*/ 2437485 h 2644654"/>
                <a:gd name="connsiteX20" fmla="*/ 69850 w 1282813"/>
                <a:gd name="connsiteY20" fmla="*/ 2328741 h 2644654"/>
                <a:gd name="connsiteX21" fmla="*/ 300040 w 1282813"/>
                <a:gd name="connsiteY21" fmla="*/ 1549281 h 2644654"/>
                <a:gd name="connsiteX22" fmla="*/ 349250 w 1282813"/>
                <a:gd name="connsiteY22" fmla="*/ 969841 h 2644654"/>
                <a:gd name="connsiteX23" fmla="*/ 365126 w 1282813"/>
                <a:gd name="connsiteY23" fmla="*/ 896817 h 2644654"/>
                <a:gd name="connsiteX24" fmla="*/ 450850 w 1282813"/>
                <a:gd name="connsiteY24" fmla="*/ 747592 h 2644654"/>
                <a:gd name="connsiteX25" fmla="*/ 311151 w 1282813"/>
                <a:gd name="connsiteY25" fmla="*/ 763468 h 2644654"/>
                <a:gd name="connsiteX26" fmla="*/ 514351 w 1282813"/>
                <a:gd name="connsiteY26" fmla="*/ 617417 h 2644654"/>
                <a:gd name="connsiteX27" fmla="*/ 436565 w 1282813"/>
                <a:gd name="connsiteY27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68400 w 1361140"/>
                <a:gd name="connsiteY12" fmla="*/ 1096842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73162 w 1361140"/>
                <a:gd name="connsiteY12" fmla="*/ 1196855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82687 w 1361140"/>
                <a:gd name="connsiteY12" fmla="*/ 1330205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252537 w 1361140"/>
                <a:gd name="connsiteY12" fmla="*/ 1568328 h 2644654"/>
                <a:gd name="connsiteX13" fmla="*/ 1182687 w 1361140"/>
                <a:gd name="connsiteY13" fmla="*/ 1330205 h 2644654"/>
                <a:gd name="connsiteX14" fmla="*/ 527050 w 1361140"/>
                <a:gd name="connsiteY14" fmla="*/ 1319091 h 2644654"/>
                <a:gd name="connsiteX15" fmla="*/ 428625 w 1361140"/>
                <a:gd name="connsiteY15" fmla="*/ 1646116 h 2644654"/>
                <a:gd name="connsiteX16" fmla="*/ 157163 w 1361140"/>
                <a:gd name="connsiteY16" fmla="*/ 2273179 h 2644654"/>
                <a:gd name="connsiteX17" fmla="*/ 126206 w 1361140"/>
                <a:gd name="connsiteY17" fmla="*/ 2473204 h 2644654"/>
                <a:gd name="connsiteX18" fmla="*/ 147638 w 1361140"/>
                <a:gd name="connsiteY18" fmla="*/ 2561309 h 2644654"/>
                <a:gd name="connsiteX19" fmla="*/ 109538 w 1361140"/>
                <a:gd name="connsiteY19" fmla="*/ 2597028 h 2644654"/>
                <a:gd name="connsiteX20" fmla="*/ 97631 w 1361140"/>
                <a:gd name="connsiteY20" fmla="*/ 2644654 h 2644654"/>
                <a:gd name="connsiteX21" fmla="*/ 0 w 1361140"/>
                <a:gd name="connsiteY21" fmla="*/ 2437485 h 2644654"/>
                <a:gd name="connsiteX22" fmla="*/ 69850 w 1361140"/>
                <a:gd name="connsiteY22" fmla="*/ 2328741 h 2644654"/>
                <a:gd name="connsiteX23" fmla="*/ 300040 w 1361140"/>
                <a:gd name="connsiteY23" fmla="*/ 1549281 h 2644654"/>
                <a:gd name="connsiteX24" fmla="*/ 349250 w 1361140"/>
                <a:gd name="connsiteY24" fmla="*/ 969841 h 2644654"/>
                <a:gd name="connsiteX25" fmla="*/ 365126 w 1361140"/>
                <a:gd name="connsiteY25" fmla="*/ 896817 h 2644654"/>
                <a:gd name="connsiteX26" fmla="*/ 450850 w 1361140"/>
                <a:gd name="connsiteY26" fmla="*/ 747592 h 2644654"/>
                <a:gd name="connsiteX27" fmla="*/ 311151 w 1361140"/>
                <a:gd name="connsiteY27" fmla="*/ 763468 h 2644654"/>
                <a:gd name="connsiteX28" fmla="*/ 514351 w 1361140"/>
                <a:gd name="connsiteY28" fmla="*/ 617417 h 2644654"/>
                <a:gd name="connsiteX29" fmla="*/ 436565 w 1361140"/>
                <a:gd name="connsiteY29" fmla="*/ 593606 h 2644654"/>
                <a:gd name="connsiteX0" fmla="*/ 436565 w 1553627"/>
                <a:gd name="connsiteY0" fmla="*/ 593606 h 2644654"/>
                <a:gd name="connsiteX1" fmla="*/ 638176 w 1553627"/>
                <a:gd name="connsiteY1" fmla="*/ 322142 h 2644654"/>
                <a:gd name="connsiteX2" fmla="*/ 1136652 w 1553627"/>
                <a:gd name="connsiteY2" fmla="*/ 114181 h 2644654"/>
                <a:gd name="connsiteX3" fmla="*/ 1111252 w 1553627"/>
                <a:gd name="connsiteY3" fmla="*/ 141168 h 2644654"/>
                <a:gd name="connsiteX4" fmla="*/ 1152527 w 1553627"/>
                <a:gd name="connsiteY4" fmla="*/ 261818 h 2644654"/>
                <a:gd name="connsiteX5" fmla="*/ 1181101 w 1553627"/>
                <a:gd name="connsiteY5" fmla="*/ 388818 h 2644654"/>
                <a:gd name="connsiteX6" fmla="*/ 1155702 w 1553627"/>
                <a:gd name="connsiteY6" fmla="*/ 438031 h 2644654"/>
                <a:gd name="connsiteX7" fmla="*/ 1139826 w 1553627"/>
                <a:gd name="connsiteY7" fmla="*/ 484067 h 2644654"/>
                <a:gd name="connsiteX8" fmla="*/ 990601 w 1553627"/>
                <a:gd name="connsiteY8" fmla="*/ 553917 h 2644654"/>
                <a:gd name="connsiteX9" fmla="*/ 965200 w 1553627"/>
                <a:gd name="connsiteY9" fmla="*/ 687267 h 2644654"/>
                <a:gd name="connsiteX10" fmla="*/ 1279525 w 1553627"/>
                <a:gd name="connsiteY10" fmla="*/ 833317 h 2644654"/>
                <a:gd name="connsiteX11" fmla="*/ 1357313 w 1553627"/>
                <a:gd name="connsiteY11" fmla="*/ 1506415 h 2644654"/>
                <a:gd name="connsiteX12" fmla="*/ 1552574 w 1553627"/>
                <a:gd name="connsiteY12" fmla="*/ 2296990 h 2644654"/>
                <a:gd name="connsiteX13" fmla="*/ 1252537 w 1553627"/>
                <a:gd name="connsiteY13" fmla="*/ 1568328 h 2644654"/>
                <a:gd name="connsiteX14" fmla="*/ 1182687 w 1553627"/>
                <a:gd name="connsiteY14" fmla="*/ 1330205 h 2644654"/>
                <a:gd name="connsiteX15" fmla="*/ 527050 w 1553627"/>
                <a:gd name="connsiteY15" fmla="*/ 1319091 h 2644654"/>
                <a:gd name="connsiteX16" fmla="*/ 428625 w 1553627"/>
                <a:gd name="connsiteY16" fmla="*/ 1646116 h 2644654"/>
                <a:gd name="connsiteX17" fmla="*/ 157163 w 1553627"/>
                <a:gd name="connsiteY17" fmla="*/ 2273179 h 2644654"/>
                <a:gd name="connsiteX18" fmla="*/ 126206 w 1553627"/>
                <a:gd name="connsiteY18" fmla="*/ 2473204 h 2644654"/>
                <a:gd name="connsiteX19" fmla="*/ 147638 w 1553627"/>
                <a:gd name="connsiteY19" fmla="*/ 2561309 h 2644654"/>
                <a:gd name="connsiteX20" fmla="*/ 109538 w 1553627"/>
                <a:gd name="connsiteY20" fmla="*/ 2597028 h 2644654"/>
                <a:gd name="connsiteX21" fmla="*/ 97631 w 1553627"/>
                <a:gd name="connsiteY21" fmla="*/ 2644654 h 2644654"/>
                <a:gd name="connsiteX22" fmla="*/ 0 w 1553627"/>
                <a:gd name="connsiteY22" fmla="*/ 2437485 h 2644654"/>
                <a:gd name="connsiteX23" fmla="*/ 69850 w 1553627"/>
                <a:gd name="connsiteY23" fmla="*/ 2328741 h 2644654"/>
                <a:gd name="connsiteX24" fmla="*/ 300040 w 1553627"/>
                <a:gd name="connsiteY24" fmla="*/ 1549281 h 2644654"/>
                <a:gd name="connsiteX25" fmla="*/ 349250 w 1553627"/>
                <a:gd name="connsiteY25" fmla="*/ 969841 h 2644654"/>
                <a:gd name="connsiteX26" fmla="*/ 365126 w 1553627"/>
                <a:gd name="connsiteY26" fmla="*/ 896817 h 2644654"/>
                <a:gd name="connsiteX27" fmla="*/ 450850 w 1553627"/>
                <a:gd name="connsiteY27" fmla="*/ 747592 h 2644654"/>
                <a:gd name="connsiteX28" fmla="*/ 311151 w 1553627"/>
                <a:gd name="connsiteY28" fmla="*/ 763468 h 2644654"/>
                <a:gd name="connsiteX29" fmla="*/ 514351 w 1553627"/>
                <a:gd name="connsiteY29" fmla="*/ 617417 h 2644654"/>
                <a:gd name="connsiteX30" fmla="*/ 436565 w 1553627"/>
                <a:gd name="connsiteY30" fmla="*/ 593606 h 2644654"/>
                <a:gd name="connsiteX0" fmla="*/ 436565 w 1553627"/>
                <a:gd name="connsiteY0" fmla="*/ 593606 h 2644654"/>
                <a:gd name="connsiteX1" fmla="*/ 638176 w 1553627"/>
                <a:gd name="connsiteY1" fmla="*/ 322142 h 2644654"/>
                <a:gd name="connsiteX2" fmla="*/ 1136652 w 1553627"/>
                <a:gd name="connsiteY2" fmla="*/ 114181 h 2644654"/>
                <a:gd name="connsiteX3" fmla="*/ 1111252 w 1553627"/>
                <a:gd name="connsiteY3" fmla="*/ 141168 h 2644654"/>
                <a:gd name="connsiteX4" fmla="*/ 1152527 w 1553627"/>
                <a:gd name="connsiteY4" fmla="*/ 261818 h 2644654"/>
                <a:gd name="connsiteX5" fmla="*/ 1181101 w 1553627"/>
                <a:gd name="connsiteY5" fmla="*/ 388818 h 2644654"/>
                <a:gd name="connsiteX6" fmla="*/ 1155702 w 1553627"/>
                <a:gd name="connsiteY6" fmla="*/ 438031 h 2644654"/>
                <a:gd name="connsiteX7" fmla="*/ 1139826 w 1553627"/>
                <a:gd name="connsiteY7" fmla="*/ 484067 h 2644654"/>
                <a:gd name="connsiteX8" fmla="*/ 990601 w 1553627"/>
                <a:gd name="connsiteY8" fmla="*/ 553917 h 2644654"/>
                <a:gd name="connsiteX9" fmla="*/ 965200 w 1553627"/>
                <a:gd name="connsiteY9" fmla="*/ 687267 h 2644654"/>
                <a:gd name="connsiteX10" fmla="*/ 1279525 w 1553627"/>
                <a:gd name="connsiteY10" fmla="*/ 833317 h 2644654"/>
                <a:gd name="connsiteX11" fmla="*/ 1357313 w 1553627"/>
                <a:gd name="connsiteY11" fmla="*/ 1506415 h 2644654"/>
                <a:gd name="connsiteX12" fmla="*/ 1552574 w 1553627"/>
                <a:gd name="connsiteY12" fmla="*/ 2296990 h 2644654"/>
                <a:gd name="connsiteX13" fmla="*/ 1457324 w 1553627"/>
                <a:gd name="connsiteY13" fmla="*/ 2230315 h 2644654"/>
                <a:gd name="connsiteX14" fmla="*/ 1252537 w 1553627"/>
                <a:gd name="connsiteY14" fmla="*/ 1568328 h 2644654"/>
                <a:gd name="connsiteX15" fmla="*/ 1182687 w 1553627"/>
                <a:gd name="connsiteY15" fmla="*/ 1330205 h 2644654"/>
                <a:gd name="connsiteX16" fmla="*/ 527050 w 1553627"/>
                <a:gd name="connsiteY16" fmla="*/ 1319091 h 2644654"/>
                <a:gd name="connsiteX17" fmla="*/ 428625 w 1553627"/>
                <a:gd name="connsiteY17" fmla="*/ 1646116 h 2644654"/>
                <a:gd name="connsiteX18" fmla="*/ 157163 w 1553627"/>
                <a:gd name="connsiteY18" fmla="*/ 2273179 h 2644654"/>
                <a:gd name="connsiteX19" fmla="*/ 126206 w 1553627"/>
                <a:gd name="connsiteY19" fmla="*/ 2473204 h 2644654"/>
                <a:gd name="connsiteX20" fmla="*/ 147638 w 1553627"/>
                <a:gd name="connsiteY20" fmla="*/ 2561309 h 2644654"/>
                <a:gd name="connsiteX21" fmla="*/ 109538 w 1553627"/>
                <a:gd name="connsiteY21" fmla="*/ 2597028 h 2644654"/>
                <a:gd name="connsiteX22" fmla="*/ 97631 w 1553627"/>
                <a:gd name="connsiteY22" fmla="*/ 2644654 h 2644654"/>
                <a:gd name="connsiteX23" fmla="*/ 0 w 1553627"/>
                <a:gd name="connsiteY23" fmla="*/ 2437485 h 2644654"/>
                <a:gd name="connsiteX24" fmla="*/ 69850 w 1553627"/>
                <a:gd name="connsiteY24" fmla="*/ 2328741 h 2644654"/>
                <a:gd name="connsiteX25" fmla="*/ 300040 w 1553627"/>
                <a:gd name="connsiteY25" fmla="*/ 1549281 h 2644654"/>
                <a:gd name="connsiteX26" fmla="*/ 349250 w 1553627"/>
                <a:gd name="connsiteY26" fmla="*/ 969841 h 2644654"/>
                <a:gd name="connsiteX27" fmla="*/ 365126 w 1553627"/>
                <a:gd name="connsiteY27" fmla="*/ 896817 h 2644654"/>
                <a:gd name="connsiteX28" fmla="*/ 450850 w 1553627"/>
                <a:gd name="connsiteY28" fmla="*/ 747592 h 2644654"/>
                <a:gd name="connsiteX29" fmla="*/ 311151 w 1553627"/>
                <a:gd name="connsiteY29" fmla="*/ 763468 h 2644654"/>
                <a:gd name="connsiteX30" fmla="*/ 514351 w 1553627"/>
                <a:gd name="connsiteY30" fmla="*/ 617417 h 2644654"/>
                <a:gd name="connsiteX31" fmla="*/ 436565 w 1553627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5227"/>
                <a:gd name="connsiteY0" fmla="*/ 593606 h 2644654"/>
                <a:gd name="connsiteX1" fmla="*/ 638176 w 1555227"/>
                <a:gd name="connsiteY1" fmla="*/ 322142 h 2644654"/>
                <a:gd name="connsiteX2" fmla="*/ 1136652 w 1555227"/>
                <a:gd name="connsiteY2" fmla="*/ 114181 h 2644654"/>
                <a:gd name="connsiteX3" fmla="*/ 1111252 w 1555227"/>
                <a:gd name="connsiteY3" fmla="*/ 141168 h 2644654"/>
                <a:gd name="connsiteX4" fmla="*/ 1152527 w 1555227"/>
                <a:gd name="connsiteY4" fmla="*/ 261818 h 2644654"/>
                <a:gd name="connsiteX5" fmla="*/ 1181101 w 1555227"/>
                <a:gd name="connsiteY5" fmla="*/ 388818 h 2644654"/>
                <a:gd name="connsiteX6" fmla="*/ 1155702 w 1555227"/>
                <a:gd name="connsiteY6" fmla="*/ 438031 h 2644654"/>
                <a:gd name="connsiteX7" fmla="*/ 1139826 w 1555227"/>
                <a:gd name="connsiteY7" fmla="*/ 484067 h 2644654"/>
                <a:gd name="connsiteX8" fmla="*/ 990601 w 1555227"/>
                <a:gd name="connsiteY8" fmla="*/ 553917 h 2644654"/>
                <a:gd name="connsiteX9" fmla="*/ 965200 w 1555227"/>
                <a:gd name="connsiteY9" fmla="*/ 687267 h 2644654"/>
                <a:gd name="connsiteX10" fmla="*/ 1279525 w 1555227"/>
                <a:gd name="connsiteY10" fmla="*/ 833317 h 2644654"/>
                <a:gd name="connsiteX11" fmla="*/ 1369220 w 1555227"/>
                <a:gd name="connsiteY11" fmla="*/ 1506415 h 2644654"/>
                <a:gd name="connsiteX12" fmla="*/ 1552574 w 1555227"/>
                <a:gd name="connsiteY12" fmla="*/ 2296990 h 2644654"/>
                <a:gd name="connsiteX13" fmla="*/ 1457324 w 1555227"/>
                <a:gd name="connsiteY13" fmla="*/ 2230315 h 2644654"/>
                <a:gd name="connsiteX14" fmla="*/ 1252537 w 1555227"/>
                <a:gd name="connsiteY14" fmla="*/ 1568328 h 2644654"/>
                <a:gd name="connsiteX15" fmla="*/ 1182687 w 1555227"/>
                <a:gd name="connsiteY15" fmla="*/ 1330205 h 2644654"/>
                <a:gd name="connsiteX16" fmla="*/ 527050 w 1555227"/>
                <a:gd name="connsiteY16" fmla="*/ 1319091 h 2644654"/>
                <a:gd name="connsiteX17" fmla="*/ 428625 w 1555227"/>
                <a:gd name="connsiteY17" fmla="*/ 1646116 h 2644654"/>
                <a:gd name="connsiteX18" fmla="*/ 157163 w 1555227"/>
                <a:gd name="connsiteY18" fmla="*/ 2273179 h 2644654"/>
                <a:gd name="connsiteX19" fmla="*/ 126206 w 1555227"/>
                <a:gd name="connsiteY19" fmla="*/ 2473204 h 2644654"/>
                <a:gd name="connsiteX20" fmla="*/ 147638 w 1555227"/>
                <a:gd name="connsiteY20" fmla="*/ 2561309 h 2644654"/>
                <a:gd name="connsiteX21" fmla="*/ 109538 w 1555227"/>
                <a:gd name="connsiteY21" fmla="*/ 2597028 h 2644654"/>
                <a:gd name="connsiteX22" fmla="*/ 97631 w 1555227"/>
                <a:gd name="connsiteY22" fmla="*/ 2644654 h 2644654"/>
                <a:gd name="connsiteX23" fmla="*/ 0 w 1555227"/>
                <a:gd name="connsiteY23" fmla="*/ 2437485 h 2644654"/>
                <a:gd name="connsiteX24" fmla="*/ 69850 w 1555227"/>
                <a:gd name="connsiteY24" fmla="*/ 2328741 h 2644654"/>
                <a:gd name="connsiteX25" fmla="*/ 300040 w 1555227"/>
                <a:gd name="connsiteY25" fmla="*/ 1549281 h 2644654"/>
                <a:gd name="connsiteX26" fmla="*/ 349250 w 1555227"/>
                <a:gd name="connsiteY26" fmla="*/ 969841 h 2644654"/>
                <a:gd name="connsiteX27" fmla="*/ 365126 w 1555227"/>
                <a:gd name="connsiteY27" fmla="*/ 896817 h 2644654"/>
                <a:gd name="connsiteX28" fmla="*/ 450850 w 1555227"/>
                <a:gd name="connsiteY28" fmla="*/ 747592 h 2644654"/>
                <a:gd name="connsiteX29" fmla="*/ 311151 w 1555227"/>
                <a:gd name="connsiteY29" fmla="*/ 763468 h 2644654"/>
                <a:gd name="connsiteX30" fmla="*/ 514351 w 1555227"/>
                <a:gd name="connsiteY30" fmla="*/ 617417 h 2644654"/>
                <a:gd name="connsiteX31" fmla="*/ 436565 w 1555227"/>
                <a:gd name="connsiteY31" fmla="*/ 593606 h 2644654"/>
                <a:gd name="connsiteX0" fmla="*/ 436565 w 1555227"/>
                <a:gd name="connsiteY0" fmla="*/ 593606 h 2644654"/>
                <a:gd name="connsiteX1" fmla="*/ 638176 w 1555227"/>
                <a:gd name="connsiteY1" fmla="*/ 322142 h 2644654"/>
                <a:gd name="connsiteX2" fmla="*/ 1136652 w 1555227"/>
                <a:gd name="connsiteY2" fmla="*/ 114181 h 2644654"/>
                <a:gd name="connsiteX3" fmla="*/ 1111252 w 1555227"/>
                <a:gd name="connsiteY3" fmla="*/ 141168 h 2644654"/>
                <a:gd name="connsiteX4" fmla="*/ 1152527 w 1555227"/>
                <a:gd name="connsiteY4" fmla="*/ 261818 h 2644654"/>
                <a:gd name="connsiteX5" fmla="*/ 1181101 w 1555227"/>
                <a:gd name="connsiteY5" fmla="*/ 388818 h 2644654"/>
                <a:gd name="connsiteX6" fmla="*/ 1155702 w 1555227"/>
                <a:gd name="connsiteY6" fmla="*/ 438031 h 2644654"/>
                <a:gd name="connsiteX7" fmla="*/ 1139826 w 1555227"/>
                <a:gd name="connsiteY7" fmla="*/ 484067 h 2644654"/>
                <a:gd name="connsiteX8" fmla="*/ 990601 w 1555227"/>
                <a:gd name="connsiteY8" fmla="*/ 553917 h 2644654"/>
                <a:gd name="connsiteX9" fmla="*/ 965200 w 1555227"/>
                <a:gd name="connsiteY9" fmla="*/ 687267 h 2644654"/>
                <a:gd name="connsiteX10" fmla="*/ 1279525 w 1555227"/>
                <a:gd name="connsiteY10" fmla="*/ 833317 h 2644654"/>
                <a:gd name="connsiteX11" fmla="*/ 1369220 w 1555227"/>
                <a:gd name="connsiteY11" fmla="*/ 1506415 h 2644654"/>
                <a:gd name="connsiteX12" fmla="*/ 1552574 w 1555227"/>
                <a:gd name="connsiteY12" fmla="*/ 2296990 h 2644654"/>
                <a:gd name="connsiteX13" fmla="*/ 1457324 w 1555227"/>
                <a:gd name="connsiteY13" fmla="*/ 2230315 h 2644654"/>
                <a:gd name="connsiteX14" fmla="*/ 1252537 w 1555227"/>
                <a:gd name="connsiteY14" fmla="*/ 1568328 h 2644654"/>
                <a:gd name="connsiteX15" fmla="*/ 1182687 w 1555227"/>
                <a:gd name="connsiteY15" fmla="*/ 1330205 h 2644654"/>
                <a:gd name="connsiteX16" fmla="*/ 527050 w 1555227"/>
                <a:gd name="connsiteY16" fmla="*/ 1319091 h 2644654"/>
                <a:gd name="connsiteX17" fmla="*/ 428625 w 1555227"/>
                <a:gd name="connsiteY17" fmla="*/ 1646116 h 2644654"/>
                <a:gd name="connsiteX18" fmla="*/ 157163 w 1555227"/>
                <a:gd name="connsiteY18" fmla="*/ 2273179 h 2644654"/>
                <a:gd name="connsiteX19" fmla="*/ 126206 w 1555227"/>
                <a:gd name="connsiteY19" fmla="*/ 2473204 h 2644654"/>
                <a:gd name="connsiteX20" fmla="*/ 147638 w 1555227"/>
                <a:gd name="connsiteY20" fmla="*/ 2561309 h 2644654"/>
                <a:gd name="connsiteX21" fmla="*/ 109538 w 1555227"/>
                <a:gd name="connsiteY21" fmla="*/ 2597028 h 2644654"/>
                <a:gd name="connsiteX22" fmla="*/ 97631 w 1555227"/>
                <a:gd name="connsiteY22" fmla="*/ 2644654 h 2644654"/>
                <a:gd name="connsiteX23" fmla="*/ 0 w 1555227"/>
                <a:gd name="connsiteY23" fmla="*/ 2437485 h 2644654"/>
                <a:gd name="connsiteX24" fmla="*/ 69850 w 1555227"/>
                <a:gd name="connsiteY24" fmla="*/ 2328741 h 2644654"/>
                <a:gd name="connsiteX25" fmla="*/ 300040 w 1555227"/>
                <a:gd name="connsiteY25" fmla="*/ 1549281 h 2644654"/>
                <a:gd name="connsiteX26" fmla="*/ 349250 w 1555227"/>
                <a:gd name="connsiteY26" fmla="*/ 969841 h 2644654"/>
                <a:gd name="connsiteX27" fmla="*/ 365126 w 1555227"/>
                <a:gd name="connsiteY27" fmla="*/ 896817 h 2644654"/>
                <a:gd name="connsiteX28" fmla="*/ 450850 w 1555227"/>
                <a:gd name="connsiteY28" fmla="*/ 747592 h 2644654"/>
                <a:gd name="connsiteX29" fmla="*/ 311151 w 1555227"/>
                <a:gd name="connsiteY29" fmla="*/ 763468 h 2644654"/>
                <a:gd name="connsiteX30" fmla="*/ 514351 w 1555227"/>
                <a:gd name="connsiteY30" fmla="*/ 617417 h 2644654"/>
                <a:gd name="connsiteX31" fmla="*/ 436565 w 1555227"/>
                <a:gd name="connsiteY31" fmla="*/ 593606 h 2644654"/>
                <a:gd name="connsiteX0" fmla="*/ 436565 w 1555620"/>
                <a:gd name="connsiteY0" fmla="*/ 593606 h 2644654"/>
                <a:gd name="connsiteX1" fmla="*/ 638176 w 1555620"/>
                <a:gd name="connsiteY1" fmla="*/ 322142 h 2644654"/>
                <a:gd name="connsiteX2" fmla="*/ 1136652 w 1555620"/>
                <a:gd name="connsiteY2" fmla="*/ 114181 h 2644654"/>
                <a:gd name="connsiteX3" fmla="*/ 1111252 w 1555620"/>
                <a:gd name="connsiteY3" fmla="*/ 141168 h 2644654"/>
                <a:gd name="connsiteX4" fmla="*/ 1152527 w 1555620"/>
                <a:gd name="connsiteY4" fmla="*/ 261818 h 2644654"/>
                <a:gd name="connsiteX5" fmla="*/ 1181101 w 1555620"/>
                <a:gd name="connsiteY5" fmla="*/ 388818 h 2644654"/>
                <a:gd name="connsiteX6" fmla="*/ 1155702 w 1555620"/>
                <a:gd name="connsiteY6" fmla="*/ 438031 h 2644654"/>
                <a:gd name="connsiteX7" fmla="*/ 1139826 w 1555620"/>
                <a:gd name="connsiteY7" fmla="*/ 484067 h 2644654"/>
                <a:gd name="connsiteX8" fmla="*/ 990601 w 1555620"/>
                <a:gd name="connsiteY8" fmla="*/ 553917 h 2644654"/>
                <a:gd name="connsiteX9" fmla="*/ 965200 w 1555620"/>
                <a:gd name="connsiteY9" fmla="*/ 687267 h 2644654"/>
                <a:gd name="connsiteX10" fmla="*/ 1279525 w 1555620"/>
                <a:gd name="connsiteY10" fmla="*/ 833317 h 2644654"/>
                <a:gd name="connsiteX11" fmla="*/ 1381126 w 1555620"/>
                <a:gd name="connsiteY11" fmla="*/ 1506415 h 2644654"/>
                <a:gd name="connsiteX12" fmla="*/ 1552574 w 1555620"/>
                <a:gd name="connsiteY12" fmla="*/ 2296990 h 2644654"/>
                <a:gd name="connsiteX13" fmla="*/ 1457324 w 1555620"/>
                <a:gd name="connsiteY13" fmla="*/ 2230315 h 2644654"/>
                <a:gd name="connsiteX14" fmla="*/ 1252537 w 1555620"/>
                <a:gd name="connsiteY14" fmla="*/ 1568328 h 2644654"/>
                <a:gd name="connsiteX15" fmla="*/ 1182687 w 1555620"/>
                <a:gd name="connsiteY15" fmla="*/ 1330205 h 2644654"/>
                <a:gd name="connsiteX16" fmla="*/ 527050 w 1555620"/>
                <a:gd name="connsiteY16" fmla="*/ 1319091 h 2644654"/>
                <a:gd name="connsiteX17" fmla="*/ 428625 w 1555620"/>
                <a:gd name="connsiteY17" fmla="*/ 1646116 h 2644654"/>
                <a:gd name="connsiteX18" fmla="*/ 157163 w 1555620"/>
                <a:gd name="connsiteY18" fmla="*/ 2273179 h 2644654"/>
                <a:gd name="connsiteX19" fmla="*/ 126206 w 1555620"/>
                <a:gd name="connsiteY19" fmla="*/ 2473204 h 2644654"/>
                <a:gd name="connsiteX20" fmla="*/ 147638 w 1555620"/>
                <a:gd name="connsiteY20" fmla="*/ 2561309 h 2644654"/>
                <a:gd name="connsiteX21" fmla="*/ 109538 w 1555620"/>
                <a:gd name="connsiteY21" fmla="*/ 2597028 h 2644654"/>
                <a:gd name="connsiteX22" fmla="*/ 97631 w 1555620"/>
                <a:gd name="connsiteY22" fmla="*/ 2644654 h 2644654"/>
                <a:gd name="connsiteX23" fmla="*/ 0 w 1555620"/>
                <a:gd name="connsiteY23" fmla="*/ 2437485 h 2644654"/>
                <a:gd name="connsiteX24" fmla="*/ 69850 w 1555620"/>
                <a:gd name="connsiteY24" fmla="*/ 2328741 h 2644654"/>
                <a:gd name="connsiteX25" fmla="*/ 300040 w 1555620"/>
                <a:gd name="connsiteY25" fmla="*/ 1549281 h 2644654"/>
                <a:gd name="connsiteX26" fmla="*/ 349250 w 1555620"/>
                <a:gd name="connsiteY26" fmla="*/ 969841 h 2644654"/>
                <a:gd name="connsiteX27" fmla="*/ 365126 w 1555620"/>
                <a:gd name="connsiteY27" fmla="*/ 896817 h 2644654"/>
                <a:gd name="connsiteX28" fmla="*/ 450850 w 1555620"/>
                <a:gd name="connsiteY28" fmla="*/ 747592 h 2644654"/>
                <a:gd name="connsiteX29" fmla="*/ 311151 w 1555620"/>
                <a:gd name="connsiteY29" fmla="*/ 763468 h 2644654"/>
                <a:gd name="connsiteX30" fmla="*/ 514351 w 1555620"/>
                <a:gd name="connsiteY30" fmla="*/ 617417 h 2644654"/>
                <a:gd name="connsiteX31" fmla="*/ 436565 w 1555620"/>
                <a:gd name="connsiteY31" fmla="*/ 593606 h 2644654"/>
                <a:gd name="connsiteX0" fmla="*/ 436565 w 1554993"/>
                <a:gd name="connsiteY0" fmla="*/ 593606 h 2644654"/>
                <a:gd name="connsiteX1" fmla="*/ 638176 w 1554993"/>
                <a:gd name="connsiteY1" fmla="*/ 322142 h 2644654"/>
                <a:gd name="connsiteX2" fmla="*/ 1136652 w 1554993"/>
                <a:gd name="connsiteY2" fmla="*/ 114181 h 2644654"/>
                <a:gd name="connsiteX3" fmla="*/ 1111252 w 1554993"/>
                <a:gd name="connsiteY3" fmla="*/ 141168 h 2644654"/>
                <a:gd name="connsiteX4" fmla="*/ 1152527 w 1554993"/>
                <a:gd name="connsiteY4" fmla="*/ 261818 h 2644654"/>
                <a:gd name="connsiteX5" fmla="*/ 1181101 w 1554993"/>
                <a:gd name="connsiteY5" fmla="*/ 388818 h 2644654"/>
                <a:gd name="connsiteX6" fmla="*/ 1155702 w 1554993"/>
                <a:gd name="connsiteY6" fmla="*/ 438031 h 2644654"/>
                <a:gd name="connsiteX7" fmla="*/ 1139826 w 1554993"/>
                <a:gd name="connsiteY7" fmla="*/ 484067 h 2644654"/>
                <a:gd name="connsiteX8" fmla="*/ 990601 w 1554993"/>
                <a:gd name="connsiteY8" fmla="*/ 553917 h 2644654"/>
                <a:gd name="connsiteX9" fmla="*/ 965200 w 1554993"/>
                <a:gd name="connsiteY9" fmla="*/ 687267 h 2644654"/>
                <a:gd name="connsiteX10" fmla="*/ 1279525 w 1554993"/>
                <a:gd name="connsiteY10" fmla="*/ 833317 h 2644654"/>
                <a:gd name="connsiteX11" fmla="*/ 1381126 w 1554993"/>
                <a:gd name="connsiteY11" fmla="*/ 1506415 h 2644654"/>
                <a:gd name="connsiteX12" fmla="*/ 1552574 w 1554993"/>
                <a:gd name="connsiteY12" fmla="*/ 2296990 h 2644654"/>
                <a:gd name="connsiteX13" fmla="*/ 1457324 w 1554993"/>
                <a:gd name="connsiteY13" fmla="*/ 2230315 h 2644654"/>
                <a:gd name="connsiteX14" fmla="*/ 1252537 w 1554993"/>
                <a:gd name="connsiteY14" fmla="*/ 1568328 h 2644654"/>
                <a:gd name="connsiteX15" fmla="*/ 1182687 w 1554993"/>
                <a:gd name="connsiteY15" fmla="*/ 1330205 h 2644654"/>
                <a:gd name="connsiteX16" fmla="*/ 527050 w 1554993"/>
                <a:gd name="connsiteY16" fmla="*/ 1319091 h 2644654"/>
                <a:gd name="connsiteX17" fmla="*/ 428625 w 1554993"/>
                <a:gd name="connsiteY17" fmla="*/ 1646116 h 2644654"/>
                <a:gd name="connsiteX18" fmla="*/ 157163 w 1554993"/>
                <a:gd name="connsiteY18" fmla="*/ 2273179 h 2644654"/>
                <a:gd name="connsiteX19" fmla="*/ 126206 w 1554993"/>
                <a:gd name="connsiteY19" fmla="*/ 2473204 h 2644654"/>
                <a:gd name="connsiteX20" fmla="*/ 147638 w 1554993"/>
                <a:gd name="connsiteY20" fmla="*/ 2561309 h 2644654"/>
                <a:gd name="connsiteX21" fmla="*/ 109538 w 1554993"/>
                <a:gd name="connsiteY21" fmla="*/ 2597028 h 2644654"/>
                <a:gd name="connsiteX22" fmla="*/ 97631 w 1554993"/>
                <a:gd name="connsiteY22" fmla="*/ 2644654 h 2644654"/>
                <a:gd name="connsiteX23" fmla="*/ 0 w 1554993"/>
                <a:gd name="connsiteY23" fmla="*/ 2437485 h 2644654"/>
                <a:gd name="connsiteX24" fmla="*/ 69850 w 1554993"/>
                <a:gd name="connsiteY24" fmla="*/ 2328741 h 2644654"/>
                <a:gd name="connsiteX25" fmla="*/ 300040 w 1554993"/>
                <a:gd name="connsiteY25" fmla="*/ 1549281 h 2644654"/>
                <a:gd name="connsiteX26" fmla="*/ 349250 w 1554993"/>
                <a:gd name="connsiteY26" fmla="*/ 969841 h 2644654"/>
                <a:gd name="connsiteX27" fmla="*/ 365126 w 1554993"/>
                <a:gd name="connsiteY27" fmla="*/ 896817 h 2644654"/>
                <a:gd name="connsiteX28" fmla="*/ 450850 w 1554993"/>
                <a:gd name="connsiteY28" fmla="*/ 747592 h 2644654"/>
                <a:gd name="connsiteX29" fmla="*/ 311151 w 1554993"/>
                <a:gd name="connsiteY29" fmla="*/ 763468 h 2644654"/>
                <a:gd name="connsiteX30" fmla="*/ 514351 w 1554993"/>
                <a:gd name="connsiteY30" fmla="*/ 617417 h 2644654"/>
                <a:gd name="connsiteX31" fmla="*/ 436565 w 1554993"/>
                <a:gd name="connsiteY31" fmla="*/ 593606 h 2644654"/>
                <a:gd name="connsiteX0" fmla="*/ 436565 w 1554993"/>
                <a:gd name="connsiteY0" fmla="*/ 593606 h 2644654"/>
                <a:gd name="connsiteX1" fmla="*/ 638176 w 1554993"/>
                <a:gd name="connsiteY1" fmla="*/ 322142 h 2644654"/>
                <a:gd name="connsiteX2" fmla="*/ 1136652 w 1554993"/>
                <a:gd name="connsiteY2" fmla="*/ 114181 h 2644654"/>
                <a:gd name="connsiteX3" fmla="*/ 1111252 w 1554993"/>
                <a:gd name="connsiteY3" fmla="*/ 141168 h 2644654"/>
                <a:gd name="connsiteX4" fmla="*/ 1152527 w 1554993"/>
                <a:gd name="connsiteY4" fmla="*/ 261818 h 2644654"/>
                <a:gd name="connsiteX5" fmla="*/ 1181101 w 1554993"/>
                <a:gd name="connsiteY5" fmla="*/ 388818 h 2644654"/>
                <a:gd name="connsiteX6" fmla="*/ 1155702 w 1554993"/>
                <a:gd name="connsiteY6" fmla="*/ 438031 h 2644654"/>
                <a:gd name="connsiteX7" fmla="*/ 1139826 w 1554993"/>
                <a:gd name="connsiteY7" fmla="*/ 484067 h 2644654"/>
                <a:gd name="connsiteX8" fmla="*/ 990601 w 1554993"/>
                <a:gd name="connsiteY8" fmla="*/ 553917 h 2644654"/>
                <a:gd name="connsiteX9" fmla="*/ 965200 w 1554993"/>
                <a:gd name="connsiteY9" fmla="*/ 687267 h 2644654"/>
                <a:gd name="connsiteX10" fmla="*/ 1279525 w 1554993"/>
                <a:gd name="connsiteY10" fmla="*/ 833317 h 2644654"/>
                <a:gd name="connsiteX11" fmla="*/ 1381126 w 1554993"/>
                <a:gd name="connsiteY11" fmla="*/ 1506415 h 2644654"/>
                <a:gd name="connsiteX12" fmla="*/ 1552574 w 1554993"/>
                <a:gd name="connsiteY12" fmla="*/ 2296990 h 2644654"/>
                <a:gd name="connsiteX13" fmla="*/ 1457324 w 1554993"/>
                <a:gd name="connsiteY13" fmla="*/ 2230315 h 2644654"/>
                <a:gd name="connsiteX14" fmla="*/ 1252537 w 1554993"/>
                <a:gd name="connsiteY14" fmla="*/ 1568328 h 2644654"/>
                <a:gd name="connsiteX15" fmla="*/ 1182687 w 1554993"/>
                <a:gd name="connsiteY15" fmla="*/ 1330205 h 2644654"/>
                <a:gd name="connsiteX16" fmla="*/ 527050 w 1554993"/>
                <a:gd name="connsiteY16" fmla="*/ 1319091 h 2644654"/>
                <a:gd name="connsiteX17" fmla="*/ 428625 w 1554993"/>
                <a:gd name="connsiteY17" fmla="*/ 1646116 h 2644654"/>
                <a:gd name="connsiteX18" fmla="*/ 157163 w 1554993"/>
                <a:gd name="connsiteY18" fmla="*/ 2273179 h 2644654"/>
                <a:gd name="connsiteX19" fmla="*/ 126206 w 1554993"/>
                <a:gd name="connsiteY19" fmla="*/ 2473204 h 2644654"/>
                <a:gd name="connsiteX20" fmla="*/ 147638 w 1554993"/>
                <a:gd name="connsiteY20" fmla="*/ 2561309 h 2644654"/>
                <a:gd name="connsiteX21" fmla="*/ 109538 w 1554993"/>
                <a:gd name="connsiteY21" fmla="*/ 2597028 h 2644654"/>
                <a:gd name="connsiteX22" fmla="*/ 97631 w 1554993"/>
                <a:gd name="connsiteY22" fmla="*/ 2644654 h 2644654"/>
                <a:gd name="connsiteX23" fmla="*/ 0 w 1554993"/>
                <a:gd name="connsiteY23" fmla="*/ 2437485 h 2644654"/>
                <a:gd name="connsiteX24" fmla="*/ 69850 w 1554993"/>
                <a:gd name="connsiteY24" fmla="*/ 2328741 h 2644654"/>
                <a:gd name="connsiteX25" fmla="*/ 300040 w 1554993"/>
                <a:gd name="connsiteY25" fmla="*/ 1549281 h 2644654"/>
                <a:gd name="connsiteX26" fmla="*/ 349250 w 1554993"/>
                <a:gd name="connsiteY26" fmla="*/ 969841 h 2644654"/>
                <a:gd name="connsiteX27" fmla="*/ 365126 w 1554993"/>
                <a:gd name="connsiteY27" fmla="*/ 896817 h 2644654"/>
                <a:gd name="connsiteX28" fmla="*/ 450850 w 1554993"/>
                <a:gd name="connsiteY28" fmla="*/ 747592 h 2644654"/>
                <a:gd name="connsiteX29" fmla="*/ 311151 w 1554993"/>
                <a:gd name="connsiteY29" fmla="*/ 763468 h 2644654"/>
                <a:gd name="connsiteX30" fmla="*/ 514351 w 1554993"/>
                <a:gd name="connsiteY30" fmla="*/ 617417 h 2644654"/>
                <a:gd name="connsiteX31" fmla="*/ 436565 w 1554993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52537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27050 w 1555240"/>
                <a:gd name="connsiteY17" fmla="*/ 1319091 h 2644654"/>
                <a:gd name="connsiteX18" fmla="*/ 428625 w 1555240"/>
                <a:gd name="connsiteY18" fmla="*/ 1646116 h 2644654"/>
                <a:gd name="connsiteX19" fmla="*/ 157163 w 1555240"/>
                <a:gd name="connsiteY19" fmla="*/ 2273179 h 2644654"/>
                <a:gd name="connsiteX20" fmla="*/ 126206 w 1555240"/>
                <a:gd name="connsiteY20" fmla="*/ 2473204 h 2644654"/>
                <a:gd name="connsiteX21" fmla="*/ 147638 w 1555240"/>
                <a:gd name="connsiteY21" fmla="*/ 2561309 h 2644654"/>
                <a:gd name="connsiteX22" fmla="*/ 109538 w 1555240"/>
                <a:gd name="connsiteY22" fmla="*/ 2597028 h 2644654"/>
                <a:gd name="connsiteX23" fmla="*/ 97631 w 1555240"/>
                <a:gd name="connsiteY23" fmla="*/ 2644654 h 2644654"/>
                <a:gd name="connsiteX24" fmla="*/ 0 w 1555240"/>
                <a:gd name="connsiteY24" fmla="*/ 2437485 h 2644654"/>
                <a:gd name="connsiteX25" fmla="*/ 69850 w 1555240"/>
                <a:gd name="connsiteY25" fmla="*/ 2328741 h 2644654"/>
                <a:gd name="connsiteX26" fmla="*/ 300040 w 1555240"/>
                <a:gd name="connsiteY26" fmla="*/ 1549281 h 2644654"/>
                <a:gd name="connsiteX27" fmla="*/ 349250 w 1555240"/>
                <a:gd name="connsiteY27" fmla="*/ 969841 h 2644654"/>
                <a:gd name="connsiteX28" fmla="*/ 365126 w 1555240"/>
                <a:gd name="connsiteY28" fmla="*/ 896817 h 2644654"/>
                <a:gd name="connsiteX29" fmla="*/ 450850 w 1555240"/>
                <a:gd name="connsiteY29" fmla="*/ 747592 h 2644654"/>
                <a:gd name="connsiteX30" fmla="*/ 311151 w 1555240"/>
                <a:gd name="connsiteY30" fmla="*/ 763468 h 2644654"/>
                <a:gd name="connsiteX31" fmla="*/ 514351 w 1555240"/>
                <a:gd name="connsiteY31" fmla="*/ 617417 h 2644654"/>
                <a:gd name="connsiteX32" fmla="*/ 436565 w 1555240"/>
                <a:gd name="connsiteY32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2 w 1555240"/>
                <a:gd name="connsiteY13" fmla="*/ 2411290 h 2644654"/>
                <a:gd name="connsiteX14" fmla="*/ 1457324 w 1555240"/>
                <a:gd name="connsiteY14" fmla="*/ 2230315 h 2644654"/>
                <a:gd name="connsiteX15" fmla="*/ 1243012 w 1555240"/>
                <a:gd name="connsiteY15" fmla="*/ 1568328 h 2644654"/>
                <a:gd name="connsiteX16" fmla="*/ 1182687 w 1555240"/>
                <a:gd name="connsiteY16" fmla="*/ 1330205 h 2644654"/>
                <a:gd name="connsiteX17" fmla="*/ 1140616 w 1555240"/>
                <a:gd name="connsiteY17" fmla="*/ 1580234 h 2644654"/>
                <a:gd name="connsiteX18" fmla="*/ 576260 w 1555240"/>
                <a:gd name="connsiteY18" fmla="*/ 1587378 h 2644654"/>
                <a:gd name="connsiteX19" fmla="*/ 527050 w 1555240"/>
                <a:gd name="connsiteY19" fmla="*/ 1319091 h 2644654"/>
                <a:gd name="connsiteX20" fmla="*/ 428625 w 1555240"/>
                <a:gd name="connsiteY20" fmla="*/ 1646116 h 2644654"/>
                <a:gd name="connsiteX21" fmla="*/ 157163 w 1555240"/>
                <a:gd name="connsiteY21" fmla="*/ 2273179 h 2644654"/>
                <a:gd name="connsiteX22" fmla="*/ 126206 w 1555240"/>
                <a:gd name="connsiteY22" fmla="*/ 2473204 h 2644654"/>
                <a:gd name="connsiteX23" fmla="*/ 147638 w 1555240"/>
                <a:gd name="connsiteY23" fmla="*/ 2561309 h 2644654"/>
                <a:gd name="connsiteX24" fmla="*/ 109538 w 1555240"/>
                <a:gd name="connsiteY24" fmla="*/ 2597028 h 2644654"/>
                <a:gd name="connsiteX25" fmla="*/ 97631 w 1555240"/>
                <a:gd name="connsiteY25" fmla="*/ 2644654 h 2644654"/>
                <a:gd name="connsiteX26" fmla="*/ 0 w 1555240"/>
                <a:gd name="connsiteY26" fmla="*/ 2437485 h 2644654"/>
                <a:gd name="connsiteX27" fmla="*/ 69850 w 1555240"/>
                <a:gd name="connsiteY27" fmla="*/ 2328741 h 2644654"/>
                <a:gd name="connsiteX28" fmla="*/ 300040 w 1555240"/>
                <a:gd name="connsiteY28" fmla="*/ 1549281 h 2644654"/>
                <a:gd name="connsiteX29" fmla="*/ 349250 w 1555240"/>
                <a:gd name="connsiteY29" fmla="*/ 969841 h 2644654"/>
                <a:gd name="connsiteX30" fmla="*/ 365126 w 1555240"/>
                <a:gd name="connsiteY30" fmla="*/ 896817 h 2644654"/>
                <a:gd name="connsiteX31" fmla="*/ 450850 w 1555240"/>
                <a:gd name="connsiteY31" fmla="*/ 747592 h 2644654"/>
                <a:gd name="connsiteX32" fmla="*/ 311151 w 1555240"/>
                <a:gd name="connsiteY32" fmla="*/ 763468 h 2644654"/>
                <a:gd name="connsiteX33" fmla="*/ 514351 w 1555240"/>
                <a:gd name="connsiteY33" fmla="*/ 617417 h 2644654"/>
                <a:gd name="connsiteX34" fmla="*/ 436565 w 1555240"/>
                <a:gd name="connsiteY34" fmla="*/ 593606 h 2644654"/>
                <a:gd name="connsiteX0" fmla="*/ 436565 w 1556604"/>
                <a:gd name="connsiteY0" fmla="*/ 593606 h 2644654"/>
                <a:gd name="connsiteX1" fmla="*/ 638176 w 1556604"/>
                <a:gd name="connsiteY1" fmla="*/ 322142 h 2644654"/>
                <a:gd name="connsiteX2" fmla="*/ 1136652 w 1556604"/>
                <a:gd name="connsiteY2" fmla="*/ 114181 h 2644654"/>
                <a:gd name="connsiteX3" fmla="*/ 1111252 w 1556604"/>
                <a:gd name="connsiteY3" fmla="*/ 141168 h 2644654"/>
                <a:gd name="connsiteX4" fmla="*/ 1152527 w 1556604"/>
                <a:gd name="connsiteY4" fmla="*/ 261818 h 2644654"/>
                <a:gd name="connsiteX5" fmla="*/ 1181101 w 1556604"/>
                <a:gd name="connsiteY5" fmla="*/ 388818 h 2644654"/>
                <a:gd name="connsiteX6" fmla="*/ 1155702 w 1556604"/>
                <a:gd name="connsiteY6" fmla="*/ 438031 h 2644654"/>
                <a:gd name="connsiteX7" fmla="*/ 1139826 w 1556604"/>
                <a:gd name="connsiteY7" fmla="*/ 484067 h 2644654"/>
                <a:gd name="connsiteX8" fmla="*/ 990601 w 1556604"/>
                <a:gd name="connsiteY8" fmla="*/ 553917 h 2644654"/>
                <a:gd name="connsiteX9" fmla="*/ 965200 w 1556604"/>
                <a:gd name="connsiteY9" fmla="*/ 687267 h 2644654"/>
                <a:gd name="connsiteX10" fmla="*/ 1279525 w 1556604"/>
                <a:gd name="connsiteY10" fmla="*/ 833317 h 2644654"/>
                <a:gd name="connsiteX11" fmla="*/ 1381126 w 1556604"/>
                <a:gd name="connsiteY11" fmla="*/ 1506415 h 2644654"/>
                <a:gd name="connsiteX12" fmla="*/ 1552574 w 1556604"/>
                <a:gd name="connsiteY12" fmla="*/ 2296990 h 2644654"/>
                <a:gd name="connsiteX13" fmla="*/ 1482722 w 1556604"/>
                <a:gd name="connsiteY13" fmla="*/ 2474790 h 2644654"/>
                <a:gd name="connsiteX14" fmla="*/ 1457322 w 1556604"/>
                <a:gd name="connsiteY14" fmla="*/ 2411290 h 2644654"/>
                <a:gd name="connsiteX15" fmla="*/ 1457324 w 1556604"/>
                <a:gd name="connsiteY15" fmla="*/ 2230315 h 2644654"/>
                <a:gd name="connsiteX16" fmla="*/ 1243012 w 1556604"/>
                <a:gd name="connsiteY16" fmla="*/ 1568328 h 2644654"/>
                <a:gd name="connsiteX17" fmla="*/ 1182687 w 1556604"/>
                <a:gd name="connsiteY17" fmla="*/ 1330205 h 2644654"/>
                <a:gd name="connsiteX18" fmla="*/ 1140616 w 1556604"/>
                <a:gd name="connsiteY18" fmla="*/ 1580234 h 2644654"/>
                <a:gd name="connsiteX19" fmla="*/ 576260 w 1556604"/>
                <a:gd name="connsiteY19" fmla="*/ 1587378 h 2644654"/>
                <a:gd name="connsiteX20" fmla="*/ 527050 w 1556604"/>
                <a:gd name="connsiteY20" fmla="*/ 1319091 h 2644654"/>
                <a:gd name="connsiteX21" fmla="*/ 428625 w 1556604"/>
                <a:gd name="connsiteY21" fmla="*/ 1646116 h 2644654"/>
                <a:gd name="connsiteX22" fmla="*/ 157163 w 1556604"/>
                <a:gd name="connsiteY22" fmla="*/ 2273179 h 2644654"/>
                <a:gd name="connsiteX23" fmla="*/ 126206 w 1556604"/>
                <a:gd name="connsiteY23" fmla="*/ 2473204 h 2644654"/>
                <a:gd name="connsiteX24" fmla="*/ 147638 w 1556604"/>
                <a:gd name="connsiteY24" fmla="*/ 2561309 h 2644654"/>
                <a:gd name="connsiteX25" fmla="*/ 109538 w 1556604"/>
                <a:gd name="connsiteY25" fmla="*/ 2597028 h 2644654"/>
                <a:gd name="connsiteX26" fmla="*/ 97631 w 1556604"/>
                <a:gd name="connsiteY26" fmla="*/ 2644654 h 2644654"/>
                <a:gd name="connsiteX27" fmla="*/ 0 w 1556604"/>
                <a:gd name="connsiteY27" fmla="*/ 2437485 h 2644654"/>
                <a:gd name="connsiteX28" fmla="*/ 69850 w 1556604"/>
                <a:gd name="connsiteY28" fmla="*/ 2328741 h 2644654"/>
                <a:gd name="connsiteX29" fmla="*/ 300040 w 1556604"/>
                <a:gd name="connsiteY29" fmla="*/ 1549281 h 2644654"/>
                <a:gd name="connsiteX30" fmla="*/ 349250 w 1556604"/>
                <a:gd name="connsiteY30" fmla="*/ 969841 h 2644654"/>
                <a:gd name="connsiteX31" fmla="*/ 365126 w 1556604"/>
                <a:gd name="connsiteY31" fmla="*/ 896817 h 2644654"/>
                <a:gd name="connsiteX32" fmla="*/ 450850 w 1556604"/>
                <a:gd name="connsiteY32" fmla="*/ 747592 h 2644654"/>
                <a:gd name="connsiteX33" fmla="*/ 311151 w 1556604"/>
                <a:gd name="connsiteY33" fmla="*/ 763468 h 2644654"/>
                <a:gd name="connsiteX34" fmla="*/ 514351 w 1556604"/>
                <a:gd name="connsiteY34" fmla="*/ 617417 h 2644654"/>
                <a:gd name="connsiteX35" fmla="*/ 436565 w 1556604"/>
                <a:gd name="connsiteY35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482722 w 1617780"/>
                <a:gd name="connsiteY14" fmla="*/ 2474790 h 2644654"/>
                <a:gd name="connsiteX15" fmla="*/ 1457322 w 1617780"/>
                <a:gd name="connsiteY15" fmla="*/ 2411290 h 2644654"/>
                <a:gd name="connsiteX16" fmla="*/ 1457324 w 1617780"/>
                <a:gd name="connsiteY16" fmla="*/ 2230315 h 2644654"/>
                <a:gd name="connsiteX17" fmla="*/ 1243012 w 1617780"/>
                <a:gd name="connsiteY17" fmla="*/ 1568328 h 2644654"/>
                <a:gd name="connsiteX18" fmla="*/ 1182687 w 1617780"/>
                <a:gd name="connsiteY18" fmla="*/ 1330205 h 2644654"/>
                <a:gd name="connsiteX19" fmla="*/ 1140616 w 1617780"/>
                <a:gd name="connsiteY19" fmla="*/ 1580234 h 2644654"/>
                <a:gd name="connsiteX20" fmla="*/ 576260 w 1617780"/>
                <a:gd name="connsiteY20" fmla="*/ 1587378 h 2644654"/>
                <a:gd name="connsiteX21" fmla="*/ 527050 w 1617780"/>
                <a:gd name="connsiteY21" fmla="*/ 1319091 h 2644654"/>
                <a:gd name="connsiteX22" fmla="*/ 428625 w 1617780"/>
                <a:gd name="connsiteY22" fmla="*/ 1646116 h 2644654"/>
                <a:gd name="connsiteX23" fmla="*/ 157163 w 1617780"/>
                <a:gd name="connsiteY23" fmla="*/ 2273179 h 2644654"/>
                <a:gd name="connsiteX24" fmla="*/ 126206 w 1617780"/>
                <a:gd name="connsiteY24" fmla="*/ 2473204 h 2644654"/>
                <a:gd name="connsiteX25" fmla="*/ 147638 w 1617780"/>
                <a:gd name="connsiteY25" fmla="*/ 2561309 h 2644654"/>
                <a:gd name="connsiteX26" fmla="*/ 109538 w 1617780"/>
                <a:gd name="connsiteY26" fmla="*/ 2597028 h 2644654"/>
                <a:gd name="connsiteX27" fmla="*/ 97631 w 1617780"/>
                <a:gd name="connsiteY27" fmla="*/ 2644654 h 2644654"/>
                <a:gd name="connsiteX28" fmla="*/ 0 w 1617780"/>
                <a:gd name="connsiteY28" fmla="*/ 2437485 h 2644654"/>
                <a:gd name="connsiteX29" fmla="*/ 69850 w 1617780"/>
                <a:gd name="connsiteY29" fmla="*/ 2328741 h 2644654"/>
                <a:gd name="connsiteX30" fmla="*/ 300040 w 1617780"/>
                <a:gd name="connsiteY30" fmla="*/ 1549281 h 2644654"/>
                <a:gd name="connsiteX31" fmla="*/ 349250 w 1617780"/>
                <a:gd name="connsiteY31" fmla="*/ 969841 h 2644654"/>
                <a:gd name="connsiteX32" fmla="*/ 365126 w 1617780"/>
                <a:gd name="connsiteY32" fmla="*/ 896817 h 2644654"/>
                <a:gd name="connsiteX33" fmla="*/ 450850 w 1617780"/>
                <a:gd name="connsiteY33" fmla="*/ 747592 h 2644654"/>
                <a:gd name="connsiteX34" fmla="*/ 311151 w 1617780"/>
                <a:gd name="connsiteY34" fmla="*/ 763468 h 2644654"/>
                <a:gd name="connsiteX35" fmla="*/ 514351 w 1617780"/>
                <a:gd name="connsiteY35" fmla="*/ 617417 h 2644654"/>
                <a:gd name="connsiteX36" fmla="*/ 436565 w 1617780"/>
                <a:gd name="connsiteY36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82722 w 1617780"/>
                <a:gd name="connsiteY15" fmla="*/ 2474790 h 2644654"/>
                <a:gd name="connsiteX16" fmla="*/ 1457322 w 1617780"/>
                <a:gd name="connsiteY16" fmla="*/ 2411290 h 2644654"/>
                <a:gd name="connsiteX17" fmla="*/ 1457324 w 1617780"/>
                <a:gd name="connsiteY17" fmla="*/ 2230315 h 2644654"/>
                <a:gd name="connsiteX18" fmla="*/ 1243012 w 1617780"/>
                <a:gd name="connsiteY18" fmla="*/ 1568328 h 2644654"/>
                <a:gd name="connsiteX19" fmla="*/ 1182687 w 1617780"/>
                <a:gd name="connsiteY19" fmla="*/ 1330205 h 2644654"/>
                <a:gd name="connsiteX20" fmla="*/ 1140616 w 1617780"/>
                <a:gd name="connsiteY20" fmla="*/ 1580234 h 2644654"/>
                <a:gd name="connsiteX21" fmla="*/ 576260 w 1617780"/>
                <a:gd name="connsiteY21" fmla="*/ 1587378 h 2644654"/>
                <a:gd name="connsiteX22" fmla="*/ 527050 w 1617780"/>
                <a:gd name="connsiteY22" fmla="*/ 1319091 h 2644654"/>
                <a:gd name="connsiteX23" fmla="*/ 428625 w 1617780"/>
                <a:gd name="connsiteY23" fmla="*/ 1646116 h 2644654"/>
                <a:gd name="connsiteX24" fmla="*/ 157163 w 1617780"/>
                <a:gd name="connsiteY24" fmla="*/ 2273179 h 2644654"/>
                <a:gd name="connsiteX25" fmla="*/ 126206 w 1617780"/>
                <a:gd name="connsiteY25" fmla="*/ 2473204 h 2644654"/>
                <a:gd name="connsiteX26" fmla="*/ 147638 w 1617780"/>
                <a:gd name="connsiteY26" fmla="*/ 2561309 h 2644654"/>
                <a:gd name="connsiteX27" fmla="*/ 109538 w 1617780"/>
                <a:gd name="connsiteY27" fmla="*/ 2597028 h 2644654"/>
                <a:gd name="connsiteX28" fmla="*/ 97631 w 1617780"/>
                <a:gd name="connsiteY28" fmla="*/ 2644654 h 2644654"/>
                <a:gd name="connsiteX29" fmla="*/ 0 w 1617780"/>
                <a:gd name="connsiteY29" fmla="*/ 2437485 h 2644654"/>
                <a:gd name="connsiteX30" fmla="*/ 69850 w 1617780"/>
                <a:gd name="connsiteY30" fmla="*/ 2328741 h 2644654"/>
                <a:gd name="connsiteX31" fmla="*/ 300040 w 1617780"/>
                <a:gd name="connsiteY31" fmla="*/ 1549281 h 2644654"/>
                <a:gd name="connsiteX32" fmla="*/ 349250 w 1617780"/>
                <a:gd name="connsiteY32" fmla="*/ 969841 h 2644654"/>
                <a:gd name="connsiteX33" fmla="*/ 365126 w 1617780"/>
                <a:gd name="connsiteY33" fmla="*/ 896817 h 2644654"/>
                <a:gd name="connsiteX34" fmla="*/ 450850 w 1617780"/>
                <a:gd name="connsiteY34" fmla="*/ 747592 h 2644654"/>
                <a:gd name="connsiteX35" fmla="*/ 311151 w 1617780"/>
                <a:gd name="connsiteY35" fmla="*/ 763468 h 2644654"/>
                <a:gd name="connsiteX36" fmla="*/ 514351 w 1617780"/>
                <a:gd name="connsiteY36" fmla="*/ 617417 h 2644654"/>
                <a:gd name="connsiteX37" fmla="*/ 436565 w 1617780"/>
                <a:gd name="connsiteY37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50972 w 1617780"/>
                <a:gd name="connsiteY15" fmla="*/ 2525590 h 2644654"/>
                <a:gd name="connsiteX16" fmla="*/ 1482722 w 1617780"/>
                <a:gd name="connsiteY16" fmla="*/ 2474790 h 2644654"/>
                <a:gd name="connsiteX17" fmla="*/ 1457322 w 1617780"/>
                <a:gd name="connsiteY17" fmla="*/ 2411290 h 2644654"/>
                <a:gd name="connsiteX18" fmla="*/ 1457324 w 1617780"/>
                <a:gd name="connsiteY18" fmla="*/ 2230315 h 2644654"/>
                <a:gd name="connsiteX19" fmla="*/ 1243012 w 1617780"/>
                <a:gd name="connsiteY19" fmla="*/ 1568328 h 2644654"/>
                <a:gd name="connsiteX20" fmla="*/ 1182687 w 1617780"/>
                <a:gd name="connsiteY20" fmla="*/ 1330205 h 2644654"/>
                <a:gd name="connsiteX21" fmla="*/ 1140616 w 1617780"/>
                <a:gd name="connsiteY21" fmla="*/ 1580234 h 2644654"/>
                <a:gd name="connsiteX22" fmla="*/ 576260 w 1617780"/>
                <a:gd name="connsiteY22" fmla="*/ 1587378 h 2644654"/>
                <a:gd name="connsiteX23" fmla="*/ 527050 w 1617780"/>
                <a:gd name="connsiteY23" fmla="*/ 1319091 h 2644654"/>
                <a:gd name="connsiteX24" fmla="*/ 428625 w 1617780"/>
                <a:gd name="connsiteY24" fmla="*/ 1646116 h 2644654"/>
                <a:gd name="connsiteX25" fmla="*/ 157163 w 1617780"/>
                <a:gd name="connsiteY25" fmla="*/ 2273179 h 2644654"/>
                <a:gd name="connsiteX26" fmla="*/ 126206 w 1617780"/>
                <a:gd name="connsiteY26" fmla="*/ 2473204 h 2644654"/>
                <a:gd name="connsiteX27" fmla="*/ 147638 w 1617780"/>
                <a:gd name="connsiteY27" fmla="*/ 2561309 h 2644654"/>
                <a:gd name="connsiteX28" fmla="*/ 109538 w 1617780"/>
                <a:gd name="connsiteY28" fmla="*/ 2597028 h 2644654"/>
                <a:gd name="connsiteX29" fmla="*/ 97631 w 1617780"/>
                <a:gd name="connsiteY29" fmla="*/ 2644654 h 2644654"/>
                <a:gd name="connsiteX30" fmla="*/ 0 w 1617780"/>
                <a:gd name="connsiteY30" fmla="*/ 2437485 h 2644654"/>
                <a:gd name="connsiteX31" fmla="*/ 69850 w 1617780"/>
                <a:gd name="connsiteY31" fmla="*/ 2328741 h 2644654"/>
                <a:gd name="connsiteX32" fmla="*/ 300040 w 1617780"/>
                <a:gd name="connsiteY32" fmla="*/ 1549281 h 2644654"/>
                <a:gd name="connsiteX33" fmla="*/ 349250 w 1617780"/>
                <a:gd name="connsiteY33" fmla="*/ 969841 h 2644654"/>
                <a:gd name="connsiteX34" fmla="*/ 365126 w 1617780"/>
                <a:gd name="connsiteY34" fmla="*/ 896817 h 2644654"/>
                <a:gd name="connsiteX35" fmla="*/ 450850 w 1617780"/>
                <a:gd name="connsiteY35" fmla="*/ 747592 h 2644654"/>
                <a:gd name="connsiteX36" fmla="*/ 311151 w 1617780"/>
                <a:gd name="connsiteY36" fmla="*/ 763468 h 2644654"/>
                <a:gd name="connsiteX37" fmla="*/ 514351 w 1617780"/>
                <a:gd name="connsiteY37" fmla="*/ 617417 h 2644654"/>
                <a:gd name="connsiteX38" fmla="*/ 436565 w 1617780"/>
                <a:gd name="connsiteY38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71610 w 1617780"/>
                <a:gd name="connsiteY15" fmla="*/ 2587503 h 2644654"/>
                <a:gd name="connsiteX16" fmla="*/ 1450972 w 1617780"/>
                <a:gd name="connsiteY16" fmla="*/ 2525590 h 2644654"/>
                <a:gd name="connsiteX17" fmla="*/ 1482722 w 1617780"/>
                <a:gd name="connsiteY17" fmla="*/ 2474790 h 2644654"/>
                <a:gd name="connsiteX18" fmla="*/ 1457322 w 1617780"/>
                <a:gd name="connsiteY18" fmla="*/ 2411290 h 2644654"/>
                <a:gd name="connsiteX19" fmla="*/ 1457324 w 1617780"/>
                <a:gd name="connsiteY19" fmla="*/ 2230315 h 2644654"/>
                <a:gd name="connsiteX20" fmla="*/ 1243012 w 1617780"/>
                <a:gd name="connsiteY20" fmla="*/ 1568328 h 2644654"/>
                <a:gd name="connsiteX21" fmla="*/ 1182687 w 1617780"/>
                <a:gd name="connsiteY21" fmla="*/ 1330205 h 2644654"/>
                <a:gd name="connsiteX22" fmla="*/ 1140616 w 1617780"/>
                <a:gd name="connsiteY22" fmla="*/ 1580234 h 2644654"/>
                <a:gd name="connsiteX23" fmla="*/ 576260 w 1617780"/>
                <a:gd name="connsiteY23" fmla="*/ 1587378 h 2644654"/>
                <a:gd name="connsiteX24" fmla="*/ 527050 w 1617780"/>
                <a:gd name="connsiteY24" fmla="*/ 1319091 h 2644654"/>
                <a:gd name="connsiteX25" fmla="*/ 428625 w 1617780"/>
                <a:gd name="connsiteY25" fmla="*/ 1646116 h 2644654"/>
                <a:gd name="connsiteX26" fmla="*/ 157163 w 1617780"/>
                <a:gd name="connsiteY26" fmla="*/ 2273179 h 2644654"/>
                <a:gd name="connsiteX27" fmla="*/ 126206 w 1617780"/>
                <a:gd name="connsiteY27" fmla="*/ 2473204 h 2644654"/>
                <a:gd name="connsiteX28" fmla="*/ 147638 w 1617780"/>
                <a:gd name="connsiteY28" fmla="*/ 2561309 h 2644654"/>
                <a:gd name="connsiteX29" fmla="*/ 109538 w 1617780"/>
                <a:gd name="connsiteY29" fmla="*/ 2597028 h 2644654"/>
                <a:gd name="connsiteX30" fmla="*/ 97631 w 1617780"/>
                <a:gd name="connsiteY30" fmla="*/ 2644654 h 2644654"/>
                <a:gd name="connsiteX31" fmla="*/ 0 w 1617780"/>
                <a:gd name="connsiteY31" fmla="*/ 2437485 h 2644654"/>
                <a:gd name="connsiteX32" fmla="*/ 69850 w 1617780"/>
                <a:gd name="connsiteY32" fmla="*/ 2328741 h 2644654"/>
                <a:gd name="connsiteX33" fmla="*/ 300040 w 1617780"/>
                <a:gd name="connsiteY33" fmla="*/ 1549281 h 2644654"/>
                <a:gd name="connsiteX34" fmla="*/ 349250 w 1617780"/>
                <a:gd name="connsiteY34" fmla="*/ 969841 h 2644654"/>
                <a:gd name="connsiteX35" fmla="*/ 365126 w 1617780"/>
                <a:gd name="connsiteY35" fmla="*/ 896817 h 2644654"/>
                <a:gd name="connsiteX36" fmla="*/ 450850 w 1617780"/>
                <a:gd name="connsiteY36" fmla="*/ 747592 h 2644654"/>
                <a:gd name="connsiteX37" fmla="*/ 311151 w 1617780"/>
                <a:gd name="connsiteY37" fmla="*/ 763468 h 2644654"/>
                <a:gd name="connsiteX38" fmla="*/ 514351 w 1617780"/>
                <a:gd name="connsiteY38" fmla="*/ 617417 h 2644654"/>
                <a:gd name="connsiteX39" fmla="*/ 436565 w 1617780"/>
                <a:gd name="connsiteY39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71610 w 1617780"/>
                <a:gd name="connsiteY15" fmla="*/ 2587503 h 2644654"/>
                <a:gd name="connsiteX16" fmla="*/ 1450972 w 1617780"/>
                <a:gd name="connsiteY16" fmla="*/ 2525590 h 2644654"/>
                <a:gd name="connsiteX17" fmla="*/ 1482722 w 1617780"/>
                <a:gd name="connsiteY17" fmla="*/ 2474790 h 2644654"/>
                <a:gd name="connsiteX18" fmla="*/ 1457322 w 1617780"/>
                <a:gd name="connsiteY18" fmla="*/ 2411290 h 2644654"/>
                <a:gd name="connsiteX19" fmla="*/ 1457324 w 1617780"/>
                <a:gd name="connsiteY19" fmla="*/ 2230315 h 2644654"/>
                <a:gd name="connsiteX20" fmla="*/ 1243012 w 1617780"/>
                <a:gd name="connsiteY20" fmla="*/ 1568328 h 2644654"/>
                <a:gd name="connsiteX21" fmla="*/ 1182687 w 1617780"/>
                <a:gd name="connsiteY21" fmla="*/ 1330205 h 2644654"/>
                <a:gd name="connsiteX22" fmla="*/ 1140616 w 1617780"/>
                <a:gd name="connsiteY22" fmla="*/ 1580234 h 2644654"/>
                <a:gd name="connsiteX23" fmla="*/ 576260 w 1617780"/>
                <a:gd name="connsiteY23" fmla="*/ 1587378 h 2644654"/>
                <a:gd name="connsiteX24" fmla="*/ 527050 w 1617780"/>
                <a:gd name="connsiteY24" fmla="*/ 1319091 h 2644654"/>
                <a:gd name="connsiteX25" fmla="*/ 428625 w 1617780"/>
                <a:gd name="connsiteY25" fmla="*/ 1646116 h 2644654"/>
                <a:gd name="connsiteX26" fmla="*/ 157163 w 1617780"/>
                <a:gd name="connsiteY26" fmla="*/ 2273179 h 2644654"/>
                <a:gd name="connsiteX27" fmla="*/ 126206 w 1617780"/>
                <a:gd name="connsiteY27" fmla="*/ 2473204 h 2644654"/>
                <a:gd name="connsiteX28" fmla="*/ 147638 w 1617780"/>
                <a:gd name="connsiteY28" fmla="*/ 2561309 h 2644654"/>
                <a:gd name="connsiteX29" fmla="*/ 109538 w 1617780"/>
                <a:gd name="connsiteY29" fmla="*/ 2597028 h 2644654"/>
                <a:gd name="connsiteX30" fmla="*/ 97631 w 1617780"/>
                <a:gd name="connsiteY30" fmla="*/ 2644654 h 2644654"/>
                <a:gd name="connsiteX31" fmla="*/ 0 w 1617780"/>
                <a:gd name="connsiteY31" fmla="*/ 2437485 h 2644654"/>
                <a:gd name="connsiteX32" fmla="*/ 69850 w 1617780"/>
                <a:gd name="connsiteY32" fmla="*/ 2328741 h 2644654"/>
                <a:gd name="connsiteX33" fmla="*/ 300040 w 1617780"/>
                <a:gd name="connsiteY33" fmla="*/ 1549281 h 2644654"/>
                <a:gd name="connsiteX34" fmla="*/ 349250 w 1617780"/>
                <a:gd name="connsiteY34" fmla="*/ 969841 h 2644654"/>
                <a:gd name="connsiteX35" fmla="*/ 365126 w 1617780"/>
                <a:gd name="connsiteY35" fmla="*/ 896817 h 2644654"/>
                <a:gd name="connsiteX36" fmla="*/ 450850 w 1617780"/>
                <a:gd name="connsiteY36" fmla="*/ 747592 h 2644654"/>
                <a:gd name="connsiteX37" fmla="*/ 311151 w 1617780"/>
                <a:gd name="connsiteY37" fmla="*/ 763468 h 2644654"/>
                <a:gd name="connsiteX38" fmla="*/ 514351 w 1617780"/>
                <a:gd name="connsiteY38" fmla="*/ 617417 h 2644654"/>
                <a:gd name="connsiteX39" fmla="*/ 436565 w 1617780"/>
                <a:gd name="connsiteY39" fmla="*/ 593606 h 2644654"/>
                <a:gd name="connsiteX0" fmla="*/ 436565 w 1617780"/>
                <a:gd name="connsiteY0" fmla="*/ 593606 h 2855790"/>
                <a:gd name="connsiteX1" fmla="*/ 638176 w 1617780"/>
                <a:gd name="connsiteY1" fmla="*/ 322142 h 2855790"/>
                <a:gd name="connsiteX2" fmla="*/ 1136652 w 1617780"/>
                <a:gd name="connsiteY2" fmla="*/ 114181 h 2855790"/>
                <a:gd name="connsiteX3" fmla="*/ 1111252 w 1617780"/>
                <a:gd name="connsiteY3" fmla="*/ 141168 h 2855790"/>
                <a:gd name="connsiteX4" fmla="*/ 1152527 w 1617780"/>
                <a:gd name="connsiteY4" fmla="*/ 261818 h 2855790"/>
                <a:gd name="connsiteX5" fmla="*/ 1181101 w 1617780"/>
                <a:gd name="connsiteY5" fmla="*/ 388818 h 2855790"/>
                <a:gd name="connsiteX6" fmla="*/ 1155702 w 1617780"/>
                <a:gd name="connsiteY6" fmla="*/ 438031 h 2855790"/>
                <a:gd name="connsiteX7" fmla="*/ 1139826 w 1617780"/>
                <a:gd name="connsiteY7" fmla="*/ 484067 h 2855790"/>
                <a:gd name="connsiteX8" fmla="*/ 990601 w 1617780"/>
                <a:gd name="connsiteY8" fmla="*/ 553917 h 2855790"/>
                <a:gd name="connsiteX9" fmla="*/ 965200 w 1617780"/>
                <a:gd name="connsiteY9" fmla="*/ 687267 h 2855790"/>
                <a:gd name="connsiteX10" fmla="*/ 1279525 w 1617780"/>
                <a:gd name="connsiteY10" fmla="*/ 833317 h 2855790"/>
                <a:gd name="connsiteX11" fmla="*/ 1381126 w 1617780"/>
                <a:gd name="connsiteY11" fmla="*/ 1506415 h 2855790"/>
                <a:gd name="connsiteX12" fmla="*/ 1552574 w 1617780"/>
                <a:gd name="connsiteY12" fmla="*/ 2296990 h 2855790"/>
                <a:gd name="connsiteX13" fmla="*/ 1616072 w 1617780"/>
                <a:gd name="connsiteY13" fmla="*/ 2490665 h 2855790"/>
                <a:gd name="connsiteX14" fmla="*/ 1508122 w 1617780"/>
                <a:gd name="connsiteY14" fmla="*/ 2563690 h 2855790"/>
                <a:gd name="connsiteX15" fmla="*/ 1471610 w 1617780"/>
                <a:gd name="connsiteY15" fmla="*/ 2587503 h 2855790"/>
                <a:gd name="connsiteX16" fmla="*/ 1450972 w 1617780"/>
                <a:gd name="connsiteY16" fmla="*/ 2525590 h 2855790"/>
                <a:gd name="connsiteX17" fmla="*/ 1482722 w 1617780"/>
                <a:gd name="connsiteY17" fmla="*/ 2474790 h 2855790"/>
                <a:gd name="connsiteX18" fmla="*/ 1457322 w 1617780"/>
                <a:gd name="connsiteY18" fmla="*/ 2411290 h 2855790"/>
                <a:gd name="connsiteX19" fmla="*/ 1457324 w 1617780"/>
                <a:gd name="connsiteY19" fmla="*/ 2230315 h 2855790"/>
                <a:gd name="connsiteX20" fmla="*/ 1243012 w 1617780"/>
                <a:gd name="connsiteY20" fmla="*/ 1568328 h 2855790"/>
                <a:gd name="connsiteX21" fmla="*/ 1182687 w 1617780"/>
                <a:gd name="connsiteY21" fmla="*/ 1330205 h 2855790"/>
                <a:gd name="connsiteX22" fmla="*/ 1140616 w 1617780"/>
                <a:gd name="connsiteY22" fmla="*/ 1580234 h 2855790"/>
                <a:gd name="connsiteX23" fmla="*/ 323847 w 1617780"/>
                <a:gd name="connsiteY23" fmla="*/ 2855790 h 2855790"/>
                <a:gd name="connsiteX24" fmla="*/ 576260 w 1617780"/>
                <a:gd name="connsiteY24" fmla="*/ 1587378 h 2855790"/>
                <a:gd name="connsiteX25" fmla="*/ 527050 w 1617780"/>
                <a:gd name="connsiteY25" fmla="*/ 1319091 h 2855790"/>
                <a:gd name="connsiteX26" fmla="*/ 428625 w 1617780"/>
                <a:gd name="connsiteY26" fmla="*/ 1646116 h 2855790"/>
                <a:gd name="connsiteX27" fmla="*/ 157163 w 1617780"/>
                <a:gd name="connsiteY27" fmla="*/ 2273179 h 2855790"/>
                <a:gd name="connsiteX28" fmla="*/ 126206 w 1617780"/>
                <a:gd name="connsiteY28" fmla="*/ 2473204 h 2855790"/>
                <a:gd name="connsiteX29" fmla="*/ 147638 w 1617780"/>
                <a:gd name="connsiteY29" fmla="*/ 2561309 h 2855790"/>
                <a:gd name="connsiteX30" fmla="*/ 109538 w 1617780"/>
                <a:gd name="connsiteY30" fmla="*/ 2597028 h 2855790"/>
                <a:gd name="connsiteX31" fmla="*/ 97631 w 1617780"/>
                <a:gd name="connsiteY31" fmla="*/ 2644654 h 2855790"/>
                <a:gd name="connsiteX32" fmla="*/ 0 w 1617780"/>
                <a:gd name="connsiteY32" fmla="*/ 2437485 h 2855790"/>
                <a:gd name="connsiteX33" fmla="*/ 69850 w 1617780"/>
                <a:gd name="connsiteY33" fmla="*/ 2328741 h 2855790"/>
                <a:gd name="connsiteX34" fmla="*/ 300040 w 1617780"/>
                <a:gd name="connsiteY34" fmla="*/ 1549281 h 2855790"/>
                <a:gd name="connsiteX35" fmla="*/ 349250 w 1617780"/>
                <a:gd name="connsiteY35" fmla="*/ 969841 h 2855790"/>
                <a:gd name="connsiteX36" fmla="*/ 365126 w 1617780"/>
                <a:gd name="connsiteY36" fmla="*/ 896817 h 2855790"/>
                <a:gd name="connsiteX37" fmla="*/ 450850 w 1617780"/>
                <a:gd name="connsiteY37" fmla="*/ 747592 h 2855790"/>
                <a:gd name="connsiteX38" fmla="*/ 311151 w 1617780"/>
                <a:gd name="connsiteY38" fmla="*/ 763468 h 2855790"/>
                <a:gd name="connsiteX39" fmla="*/ 514351 w 1617780"/>
                <a:gd name="connsiteY39" fmla="*/ 617417 h 2855790"/>
                <a:gd name="connsiteX40" fmla="*/ 436565 w 1617780"/>
                <a:gd name="connsiteY40" fmla="*/ 593606 h 2855790"/>
                <a:gd name="connsiteX0" fmla="*/ 436565 w 1617780"/>
                <a:gd name="connsiteY0" fmla="*/ 593606 h 3427290"/>
                <a:gd name="connsiteX1" fmla="*/ 638176 w 1617780"/>
                <a:gd name="connsiteY1" fmla="*/ 322142 h 3427290"/>
                <a:gd name="connsiteX2" fmla="*/ 1136652 w 1617780"/>
                <a:gd name="connsiteY2" fmla="*/ 114181 h 3427290"/>
                <a:gd name="connsiteX3" fmla="*/ 1111252 w 1617780"/>
                <a:gd name="connsiteY3" fmla="*/ 141168 h 3427290"/>
                <a:gd name="connsiteX4" fmla="*/ 1152527 w 1617780"/>
                <a:gd name="connsiteY4" fmla="*/ 261818 h 3427290"/>
                <a:gd name="connsiteX5" fmla="*/ 1181101 w 1617780"/>
                <a:gd name="connsiteY5" fmla="*/ 388818 h 3427290"/>
                <a:gd name="connsiteX6" fmla="*/ 1155702 w 1617780"/>
                <a:gd name="connsiteY6" fmla="*/ 438031 h 3427290"/>
                <a:gd name="connsiteX7" fmla="*/ 1139826 w 1617780"/>
                <a:gd name="connsiteY7" fmla="*/ 484067 h 3427290"/>
                <a:gd name="connsiteX8" fmla="*/ 990601 w 1617780"/>
                <a:gd name="connsiteY8" fmla="*/ 553917 h 3427290"/>
                <a:gd name="connsiteX9" fmla="*/ 965200 w 1617780"/>
                <a:gd name="connsiteY9" fmla="*/ 687267 h 3427290"/>
                <a:gd name="connsiteX10" fmla="*/ 1279525 w 1617780"/>
                <a:gd name="connsiteY10" fmla="*/ 833317 h 3427290"/>
                <a:gd name="connsiteX11" fmla="*/ 1381126 w 1617780"/>
                <a:gd name="connsiteY11" fmla="*/ 1506415 h 3427290"/>
                <a:gd name="connsiteX12" fmla="*/ 1552574 w 1617780"/>
                <a:gd name="connsiteY12" fmla="*/ 2296990 h 3427290"/>
                <a:gd name="connsiteX13" fmla="*/ 1616072 w 1617780"/>
                <a:gd name="connsiteY13" fmla="*/ 2490665 h 3427290"/>
                <a:gd name="connsiteX14" fmla="*/ 1508122 w 1617780"/>
                <a:gd name="connsiteY14" fmla="*/ 2563690 h 3427290"/>
                <a:gd name="connsiteX15" fmla="*/ 1471610 w 1617780"/>
                <a:gd name="connsiteY15" fmla="*/ 2587503 h 3427290"/>
                <a:gd name="connsiteX16" fmla="*/ 1450972 w 1617780"/>
                <a:gd name="connsiteY16" fmla="*/ 2525590 h 3427290"/>
                <a:gd name="connsiteX17" fmla="*/ 1482722 w 1617780"/>
                <a:gd name="connsiteY17" fmla="*/ 2474790 h 3427290"/>
                <a:gd name="connsiteX18" fmla="*/ 1457322 w 1617780"/>
                <a:gd name="connsiteY18" fmla="*/ 2411290 h 3427290"/>
                <a:gd name="connsiteX19" fmla="*/ 1457324 w 1617780"/>
                <a:gd name="connsiteY19" fmla="*/ 2230315 h 3427290"/>
                <a:gd name="connsiteX20" fmla="*/ 1243012 w 1617780"/>
                <a:gd name="connsiteY20" fmla="*/ 1568328 h 3427290"/>
                <a:gd name="connsiteX21" fmla="*/ 1182687 w 1617780"/>
                <a:gd name="connsiteY21" fmla="*/ 1330205 h 3427290"/>
                <a:gd name="connsiteX22" fmla="*/ 1140616 w 1617780"/>
                <a:gd name="connsiteY22" fmla="*/ 1580234 h 3427290"/>
                <a:gd name="connsiteX23" fmla="*/ 628647 w 1617780"/>
                <a:gd name="connsiteY23" fmla="*/ 3427290 h 3427290"/>
                <a:gd name="connsiteX24" fmla="*/ 576260 w 1617780"/>
                <a:gd name="connsiteY24" fmla="*/ 1587378 h 3427290"/>
                <a:gd name="connsiteX25" fmla="*/ 527050 w 1617780"/>
                <a:gd name="connsiteY25" fmla="*/ 1319091 h 3427290"/>
                <a:gd name="connsiteX26" fmla="*/ 428625 w 1617780"/>
                <a:gd name="connsiteY26" fmla="*/ 1646116 h 3427290"/>
                <a:gd name="connsiteX27" fmla="*/ 157163 w 1617780"/>
                <a:gd name="connsiteY27" fmla="*/ 2273179 h 3427290"/>
                <a:gd name="connsiteX28" fmla="*/ 126206 w 1617780"/>
                <a:gd name="connsiteY28" fmla="*/ 2473204 h 3427290"/>
                <a:gd name="connsiteX29" fmla="*/ 147638 w 1617780"/>
                <a:gd name="connsiteY29" fmla="*/ 2561309 h 3427290"/>
                <a:gd name="connsiteX30" fmla="*/ 109538 w 1617780"/>
                <a:gd name="connsiteY30" fmla="*/ 2597028 h 3427290"/>
                <a:gd name="connsiteX31" fmla="*/ 97631 w 1617780"/>
                <a:gd name="connsiteY31" fmla="*/ 2644654 h 3427290"/>
                <a:gd name="connsiteX32" fmla="*/ 0 w 1617780"/>
                <a:gd name="connsiteY32" fmla="*/ 2437485 h 3427290"/>
                <a:gd name="connsiteX33" fmla="*/ 69850 w 1617780"/>
                <a:gd name="connsiteY33" fmla="*/ 2328741 h 3427290"/>
                <a:gd name="connsiteX34" fmla="*/ 300040 w 1617780"/>
                <a:gd name="connsiteY34" fmla="*/ 1549281 h 3427290"/>
                <a:gd name="connsiteX35" fmla="*/ 349250 w 1617780"/>
                <a:gd name="connsiteY35" fmla="*/ 969841 h 3427290"/>
                <a:gd name="connsiteX36" fmla="*/ 365126 w 1617780"/>
                <a:gd name="connsiteY36" fmla="*/ 896817 h 3427290"/>
                <a:gd name="connsiteX37" fmla="*/ 450850 w 1617780"/>
                <a:gd name="connsiteY37" fmla="*/ 747592 h 3427290"/>
                <a:gd name="connsiteX38" fmla="*/ 311151 w 1617780"/>
                <a:gd name="connsiteY38" fmla="*/ 763468 h 3427290"/>
                <a:gd name="connsiteX39" fmla="*/ 514351 w 1617780"/>
                <a:gd name="connsiteY39" fmla="*/ 617417 h 3427290"/>
                <a:gd name="connsiteX40" fmla="*/ 436565 w 1617780"/>
                <a:gd name="connsiteY40" fmla="*/ 593606 h 3427290"/>
                <a:gd name="connsiteX0" fmla="*/ 436565 w 1617780"/>
                <a:gd name="connsiteY0" fmla="*/ 593606 h 3507827"/>
                <a:gd name="connsiteX1" fmla="*/ 638176 w 1617780"/>
                <a:gd name="connsiteY1" fmla="*/ 322142 h 3507827"/>
                <a:gd name="connsiteX2" fmla="*/ 1136652 w 1617780"/>
                <a:gd name="connsiteY2" fmla="*/ 114181 h 3507827"/>
                <a:gd name="connsiteX3" fmla="*/ 1111252 w 1617780"/>
                <a:gd name="connsiteY3" fmla="*/ 141168 h 3507827"/>
                <a:gd name="connsiteX4" fmla="*/ 1152527 w 1617780"/>
                <a:gd name="connsiteY4" fmla="*/ 261818 h 3507827"/>
                <a:gd name="connsiteX5" fmla="*/ 1181101 w 1617780"/>
                <a:gd name="connsiteY5" fmla="*/ 388818 h 3507827"/>
                <a:gd name="connsiteX6" fmla="*/ 1155702 w 1617780"/>
                <a:gd name="connsiteY6" fmla="*/ 438031 h 3507827"/>
                <a:gd name="connsiteX7" fmla="*/ 1139826 w 1617780"/>
                <a:gd name="connsiteY7" fmla="*/ 484067 h 3507827"/>
                <a:gd name="connsiteX8" fmla="*/ 990601 w 1617780"/>
                <a:gd name="connsiteY8" fmla="*/ 553917 h 3507827"/>
                <a:gd name="connsiteX9" fmla="*/ 965200 w 1617780"/>
                <a:gd name="connsiteY9" fmla="*/ 687267 h 3507827"/>
                <a:gd name="connsiteX10" fmla="*/ 1279525 w 1617780"/>
                <a:gd name="connsiteY10" fmla="*/ 833317 h 3507827"/>
                <a:gd name="connsiteX11" fmla="*/ 1381126 w 1617780"/>
                <a:gd name="connsiteY11" fmla="*/ 1506415 h 3507827"/>
                <a:gd name="connsiteX12" fmla="*/ 1552574 w 1617780"/>
                <a:gd name="connsiteY12" fmla="*/ 2296990 h 3507827"/>
                <a:gd name="connsiteX13" fmla="*/ 1616072 w 1617780"/>
                <a:gd name="connsiteY13" fmla="*/ 2490665 h 3507827"/>
                <a:gd name="connsiteX14" fmla="*/ 1508122 w 1617780"/>
                <a:gd name="connsiteY14" fmla="*/ 2563690 h 3507827"/>
                <a:gd name="connsiteX15" fmla="*/ 1471610 w 1617780"/>
                <a:gd name="connsiteY15" fmla="*/ 2587503 h 3507827"/>
                <a:gd name="connsiteX16" fmla="*/ 1450972 w 1617780"/>
                <a:gd name="connsiteY16" fmla="*/ 2525590 h 3507827"/>
                <a:gd name="connsiteX17" fmla="*/ 1482722 w 1617780"/>
                <a:gd name="connsiteY17" fmla="*/ 2474790 h 3507827"/>
                <a:gd name="connsiteX18" fmla="*/ 1457322 w 1617780"/>
                <a:gd name="connsiteY18" fmla="*/ 2411290 h 3507827"/>
                <a:gd name="connsiteX19" fmla="*/ 1457324 w 1617780"/>
                <a:gd name="connsiteY19" fmla="*/ 2230315 h 3507827"/>
                <a:gd name="connsiteX20" fmla="*/ 1243012 w 1617780"/>
                <a:gd name="connsiteY20" fmla="*/ 1568328 h 3507827"/>
                <a:gd name="connsiteX21" fmla="*/ 1182687 w 1617780"/>
                <a:gd name="connsiteY21" fmla="*/ 1330205 h 3507827"/>
                <a:gd name="connsiteX22" fmla="*/ 1140616 w 1617780"/>
                <a:gd name="connsiteY22" fmla="*/ 1580234 h 3507827"/>
                <a:gd name="connsiteX23" fmla="*/ 1142997 w 1617780"/>
                <a:gd name="connsiteY23" fmla="*/ 3300290 h 3507827"/>
                <a:gd name="connsiteX24" fmla="*/ 628647 w 1617780"/>
                <a:gd name="connsiteY24" fmla="*/ 3427290 h 3507827"/>
                <a:gd name="connsiteX25" fmla="*/ 576260 w 1617780"/>
                <a:gd name="connsiteY25" fmla="*/ 1587378 h 3507827"/>
                <a:gd name="connsiteX26" fmla="*/ 527050 w 1617780"/>
                <a:gd name="connsiteY26" fmla="*/ 1319091 h 3507827"/>
                <a:gd name="connsiteX27" fmla="*/ 428625 w 1617780"/>
                <a:gd name="connsiteY27" fmla="*/ 1646116 h 3507827"/>
                <a:gd name="connsiteX28" fmla="*/ 157163 w 1617780"/>
                <a:gd name="connsiteY28" fmla="*/ 2273179 h 3507827"/>
                <a:gd name="connsiteX29" fmla="*/ 126206 w 1617780"/>
                <a:gd name="connsiteY29" fmla="*/ 2473204 h 3507827"/>
                <a:gd name="connsiteX30" fmla="*/ 147638 w 1617780"/>
                <a:gd name="connsiteY30" fmla="*/ 2561309 h 3507827"/>
                <a:gd name="connsiteX31" fmla="*/ 109538 w 1617780"/>
                <a:gd name="connsiteY31" fmla="*/ 2597028 h 3507827"/>
                <a:gd name="connsiteX32" fmla="*/ 97631 w 1617780"/>
                <a:gd name="connsiteY32" fmla="*/ 2644654 h 3507827"/>
                <a:gd name="connsiteX33" fmla="*/ 0 w 1617780"/>
                <a:gd name="connsiteY33" fmla="*/ 2437485 h 3507827"/>
                <a:gd name="connsiteX34" fmla="*/ 69850 w 1617780"/>
                <a:gd name="connsiteY34" fmla="*/ 2328741 h 3507827"/>
                <a:gd name="connsiteX35" fmla="*/ 300040 w 1617780"/>
                <a:gd name="connsiteY35" fmla="*/ 1549281 h 3507827"/>
                <a:gd name="connsiteX36" fmla="*/ 349250 w 1617780"/>
                <a:gd name="connsiteY36" fmla="*/ 969841 h 3507827"/>
                <a:gd name="connsiteX37" fmla="*/ 365126 w 1617780"/>
                <a:gd name="connsiteY37" fmla="*/ 896817 h 3507827"/>
                <a:gd name="connsiteX38" fmla="*/ 450850 w 1617780"/>
                <a:gd name="connsiteY38" fmla="*/ 747592 h 3507827"/>
                <a:gd name="connsiteX39" fmla="*/ 311151 w 1617780"/>
                <a:gd name="connsiteY39" fmla="*/ 763468 h 3507827"/>
                <a:gd name="connsiteX40" fmla="*/ 514351 w 1617780"/>
                <a:gd name="connsiteY40" fmla="*/ 617417 h 3507827"/>
                <a:gd name="connsiteX41" fmla="*/ 436565 w 1617780"/>
                <a:gd name="connsiteY41" fmla="*/ 593606 h 3507827"/>
                <a:gd name="connsiteX0" fmla="*/ 436565 w 1617780"/>
                <a:gd name="connsiteY0" fmla="*/ 593606 h 4159866"/>
                <a:gd name="connsiteX1" fmla="*/ 638176 w 1617780"/>
                <a:gd name="connsiteY1" fmla="*/ 322142 h 4159866"/>
                <a:gd name="connsiteX2" fmla="*/ 1136652 w 1617780"/>
                <a:gd name="connsiteY2" fmla="*/ 114181 h 4159866"/>
                <a:gd name="connsiteX3" fmla="*/ 1111252 w 1617780"/>
                <a:gd name="connsiteY3" fmla="*/ 141168 h 4159866"/>
                <a:gd name="connsiteX4" fmla="*/ 1152527 w 1617780"/>
                <a:gd name="connsiteY4" fmla="*/ 261818 h 4159866"/>
                <a:gd name="connsiteX5" fmla="*/ 1181101 w 1617780"/>
                <a:gd name="connsiteY5" fmla="*/ 388818 h 4159866"/>
                <a:gd name="connsiteX6" fmla="*/ 1155702 w 1617780"/>
                <a:gd name="connsiteY6" fmla="*/ 438031 h 4159866"/>
                <a:gd name="connsiteX7" fmla="*/ 1139826 w 1617780"/>
                <a:gd name="connsiteY7" fmla="*/ 484067 h 4159866"/>
                <a:gd name="connsiteX8" fmla="*/ 990601 w 1617780"/>
                <a:gd name="connsiteY8" fmla="*/ 553917 h 4159866"/>
                <a:gd name="connsiteX9" fmla="*/ 965200 w 1617780"/>
                <a:gd name="connsiteY9" fmla="*/ 687267 h 4159866"/>
                <a:gd name="connsiteX10" fmla="*/ 1279525 w 1617780"/>
                <a:gd name="connsiteY10" fmla="*/ 833317 h 4159866"/>
                <a:gd name="connsiteX11" fmla="*/ 1381126 w 1617780"/>
                <a:gd name="connsiteY11" fmla="*/ 1506415 h 4159866"/>
                <a:gd name="connsiteX12" fmla="*/ 1552574 w 1617780"/>
                <a:gd name="connsiteY12" fmla="*/ 2296990 h 4159866"/>
                <a:gd name="connsiteX13" fmla="*/ 1616072 w 1617780"/>
                <a:gd name="connsiteY13" fmla="*/ 2490665 h 4159866"/>
                <a:gd name="connsiteX14" fmla="*/ 1508122 w 1617780"/>
                <a:gd name="connsiteY14" fmla="*/ 2563690 h 4159866"/>
                <a:gd name="connsiteX15" fmla="*/ 1471610 w 1617780"/>
                <a:gd name="connsiteY15" fmla="*/ 2587503 h 4159866"/>
                <a:gd name="connsiteX16" fmla="*/ 1450972 w 1617780"/>
                <a:gd name="connsiteY16" fmla="*/ 2525590 h 4159866"/>
                <a:gd name="connsiteX17" fmla="*/ 1482722 w 1617780"/>
                <a:gd name="connsiteY17" fmla="*/ 2474790 h 4159866"/>
                <a:gd name="connsiteX18" fmla="*/ 1457322 w 1617780"/>
                <a:gd name="connsiteY18" fmla="*/ 2411290 h 4159866"/>
                <a:gd name="connsiteX19" fmla="*/ 1457324 w 1617780"/>
                <a:gd name="connsiteY19" fmla="*/ 2230315 h 4159866"/>
                <a:gd name="connsiteX20" fmla="*/ 1243012 w 1617780"/>
                <a:gd name="connsiteY20" fmla="*/ 1568328 h 4159866"/>
                <a:gd name="connsiteX21" fmla="*/ 1182687 w 1617780"/>
                <a:gd name="connsiteY21" fmla="*/ 1330205 h 4159866"/>
                <a:gd name="connsiteX22" fmla="*/ 1140616 w 1617780"/>
                <a:gd name="connsiteY22" fmla="*/ 1580234 h 4159866"/>
                <a:gd name="connsiteX23" fmla="*/ 1142997 w 1617780"/>
                <a:gd name="connsiteY23" fmla="*/ 3300290 h 4159866"/>
                <a:gd name="connsiteX24" fmla="*/ 728660 w 1617780"/>
                <a:gd name="connsiteY24" fmla="*/ 4159128 h 4159866"/>
                <a:gd name="connsiteX25" fmla="*/ 628647 w 1617780"/>
                <a:gd name="connsiteY25" fmla="*/ 3427290 h 4159866"/>
                <a:gd name="connsiteX26" fmla="*/ 576260 w 1617780"/>
                <a:gd name="connsiteY26" fmla="*/ 1587378 h 4159866"/>
                <a:gd name="connsiteX27" fmla="*/ 527050 w 1617780"/>
                <a:gd name="connsiteY27" fmla="*/ 1319091 h 4159866"/>
                <a:gd name="connsiteX28" fmla="*/ 428625 w 1617780"/>
                <a:gd name="connsiteY28" fmla="*/ 1646116 h 4159866"/>
                <a:gd name="connsiteX29" fmla="*/ 157163 w 1617780"/>
                <a:gd name="connsiteY29" fmla="*/ 2273179 h 4159866"/>
                <a:gd name="connsiteX30" fmla="*/ 126206 w 1617780"/>
                <a:gd name="connsiteY30" fmla="*/ 2473204 h 4159866"/>
                <a:gd name="connsiteX31" fmla="*/ 147638 w 1617780"/>
                <a:gd name="connsiteY31" fmla="*/ 2561309 h 4159866"/>
                <a:gd name="connsiteX32" fmla="*/ 109538 w 1617780"/>
                <a:gd name="connsiteY32" fmla="*/ 2597028 h 4159866"/>
                <a:gd name="connsiteX33" fmla="*/ 97631 w 1617780"/>
                <a:gd name="connsiteY33" fmla="*/ 2644654 h 4159866"/>
                <a:gd name="connsiteX34" fmla="*/ 0 w 1617780"/>
                <a:gd name="connsiteY34" fmla="*/ 2437485 h 4159866"/>
                <a:gd name="connsiteX35" fmla="*/ 69850 w 1617780"/>
                <a:gd name="connsiteY35" fmla="*/ 2328741 h 4159866"/>
                <a:gd name="connsiteX36" fmla="*/ 300040 w 1617780"/>
                <a:gd name="connsiteY36" fmla="*/ 1549281 h 4159866"/>
                <a:gd name="connsiteX37" fmla="*/ 349250 w 1617780"/>
                <a:gd name="connsiteY37" fmla="*/ 969841 h 4159866"/>
                <a:gd name="connsiteX38" fmla="*/ 365126 w 1617780"/>
                <a:gd name="connsiteY38" fmla="*/ 896817 h 4159866"/>
                <a:gd name="connsiteX39" fmla="*/ 450850 w 1617780"/>
                <a:gd name="connsiteY39" fmla="*/ 747592 h 4159866"/>
                <a:gd name="connsiteX40" fmla="*/ 311151 w 1617780"/>
                <a:gd name="connsiteY40" fmla="*/ 763468 h 4159866"/>
                <a:gd name="connsiteX41" fmla="*/ 514351 w 1617780"/>
                <a:gd name="connsiteY41" fmla="*/ 617417 h 4159866"/>
                <a:gd name="connsiteX42" fmla="*/ 436565 w 1617780"/>
                <a:gd name="connsiteY42" fmla="*/ 593606 h 4159866"/>
                <a:gd name="connsiteX0" fmla="*/ 436565 w 1617780"/>
                <a:gd name="connsiteY0" fmla="*/ 593606 h 4164078"/>
                <a:gd name="connsiteX1" fmla="*/ 638176 w 1617780"/>
                <a:gd name="connsiteY1" fmla="*/ 322142 h 4164078"/>
                <a:gd name="connsiteX2" fmla="*/ 1136652 w 1617780"/>
                <a:gd name="connsiteY2" fmla="*/ 114181 h 4164078"/>
                <a:gd name="connsiteX3" fmla="*/ 1111252 w 1617780"/>
                <a:gd name="connsiteY3" fmla="*/ 141168 h 4164078"/>
                <a:gd name="connsiteX4" fmla="*/ 1152527 w 1617780"/>
                <a:gd name="connsiteY4" fmla="*/ 261818 h 4164078"/>
                <a:gd name="connsiteX5" fmla="*/ 1181101 w 1617780"/>
                <a:gd name="connsiteY5" fmla="*/ 388818 h 4164078"/>
                <a:gd name="connsiteX6" fmla="*/ 1155702 w 1617780"/>
                <a:gd name="connsiteY6" fmla="*/ 438031 h 4164078"/>
                <a:gd name="connsiteX7" fmla="*/ 1139826 w 1617780"/>
                <a:gd name="connsiteY7" fmla="*/ 484067 h 4164078"/>
                <a:gd name="connsiteX8" fmla="*/ 990601 w 1617780"/>
                <a:gd name="connsiteY8" fmla="*/ 553917 h 4164078"/>
                <a:gd name="connsiteX9" fmla="*/ 965200 w 1617780"/>
                <a:gd name="connsiteY9" fmla="*/ 687267 h 4164078"/>
                <a:gd name="connsiteX10" fmla="*/ 1279525 w 1617780"/>
                <a:gd name="connsiteY10" fmla="*/ 833317 h 4164078"/>
                <a:gd name="connsiteX11" fmla="*/ 1381126 w 1617780"/>
                <a:gd name="connsiteY11" fmla="*/ 1506415 h 4164078"/>
                <a:gd name="connsiteX12" fmla="*/ 1552574 w 1617780"/>
                <a:gd name="connsiteY12" fmla="*/ 2296990 h 4164078"/>
                <a:gd name="connsiteX13" fmla="*/ 1616072 w 1617780"/>
                <a:gd name="connsiteY13" fmla="*/ 2490665 h 4164078"/>
                <a:gd name="connsiteX14" fmla="*/ 1508122 w 1617780"/>
                <a:gd name="connsiteY14" fmla="*/ 2563690 h 4164078"/>
                <a:gd name="connsiteX15" fmla="*/ 1471610 w 1617780"/>
                <a:gd name="connsiteY15" fmla="*/ 2587503 h 4164078"/>
                <a:gd name="connsiteX16" fmla="*/ 1450972 w 1617780"/>
                <a:gd name="connsiteY16" fmla="*/ 2525590 h 4164078"/>
                <a:gd name="connsiteX17" fmla="*/ 1482722 w 1617780"/>
                <a:gd name="connsiteY17" fmla="*/ 2474790 h 4164078"/>
                <a:gd name="connsiteX18" fmla="*/ 1457322 w 1617780"/>
                <a:gd name="connsiteY18" fmla="*/ 2411290 h 4164078"/>
                <a:gd name="connsiteX19" fmla="*/ 1457324 w 1617780"/>
                <a:gd name="connsiteY19" fmla="*/ 2230315 h 4164078"/>
                <a:gd name="connsiteX20" fmla="*/ 1243012 w 1617780"/>
                <a:gd name="connsiteY20" fmla="*/ 1568328 h 4164078"/>
                <a:gd name="connsiteX21" fmla="*/ 1182687 w 1617780"/>
                <a:gd name="connsiteY21" fmla="*/ 1330205 h 4164078"/>
                <a:gd name="connsiteX22" fmla="*/ 1140616 w 1617780"/>
                <a:gd name="connsiteY22" fmla="*/ 1580234 h 4164078"/>
                <a:gd name="connsiteX23" fmla="*/ 1142997 w 1617780"/>
                <a:gd name="connsiteY23" fmla="*/ 3300290 h 4164078"/>
                <a:gd name="connsiteX24" fmla="*/ 847722 w 1617780"/>
                <a:gd name="connsiteY24" fmla="*/ 3254252 h 4164078"/>
                <a:gd name="connsiteX25" fmla="*/ 728660 w 1617780"/>
                <a:gd name="connsiteY25" fmla="*/ 4159128 h 4164078"/>
                <a:gd name="connsiteX26" fmla="*/ 628647 w 1617780"/>
                <a:gd name="connsiteY26" fmla="*/ 3427290 h 4164078"/>
                <a:gd name="connsiteX27" fmla="*/ 576260 w 1617780"/>
                <a:gd name="connsiteY27" fmla="*/ 1587378 h 4164078"/>
                <a:gd name="connsiteX28" fmla="*/ 527050 w 1617780"/>
                <a:gd name="connsiteY28" fmla="*/ 1319091 h 4164078"/>
                <a:gd name="connsiteX29" fmla="*/ 428625 w 1617780"/>
                <a:gd name="connsiteY29" fmla="*/ 1646116 h 4164078"/>
                <a:gd name="connsiteX30" fmla="*/ 157163 w 1617780"/>
                <a:gd name="connsiteY30" fmla="*/ 2273179 h 4164078"/>
                <a:gd name="connsiteX31" fmla="*/ 126206 w 1617780"/>
                <a:gd name="connsiteY31" fmla="*/ 2473204 h 4164078"/>
                <a:gd name="connsiteX32" fmla="*/ 147638 w 1617780"/>
                <a:gd name="connsiteY32" fmla="*/ 2561309 h 4164078"/>
                <a:gd name="connsiteX33" fmla="*/ 109538 w 1617780"/>
                <a:gd name="connsiteY33" fmla="*/ 2597028 h 4164078"/>
                <a:gd name="connsiteX34" fmla="*/ 97631 w 1617780"/>
                <a:gd name="connsiteY34" fmla="*/ 2644654 h 4164078"/>
                <a:gd name="connsiteX35" fmla="*/ 0 w 1617780"/>
                <a:gd name="connsiteY35" fmla="*/ 2437485 h 4164078"/>
                <a:gd name="connsiteX36" fmla="*/ 69850 w 1617780"/>
                <a:gd name="connsiteY36" fmla="*/ 2328741 h 4164078"/>
                <a:gd name="connsiteX37" fmla="*/ 300040 w 1617780"/>
                <a:gd name="connsiteY37" fmla="*/ 1549281 h 4164078"/>
                <a:gd name="connsiteX38" fmla="*/ 349250 w 1617780"/>
                <a:gd name="connsiteY38" fmla="*/ 969841 h 4164078"/>
                <a:gd name="connsiteX39" fmla="*/ 365126 w 1617780"/>
                <a:gd name="connsiteY39" fmla="*/ 896817 h 4164078"/>
                <a:gd name="connsiteX40" fmla="*/ 450850 w 1617780"/>
                <a:gd name="connsiteY40" fmla="*/ 747592 h 4164078"/>
                <a:gd name="connsiteX41" fmla="*/ 311151 w 1617780"/>
                <a:gd name="connsiteY41" fmla="*/ 763468 h 4164078"/>
                <a:gd name="connsiteX42" fmla="*/ 514351 w 1617780"/>
                <a:gd name="connsiteY42" fmla="*/ 617417 h 4164078"/>
                <a:gd name="connsiteX43" fmla="*/ 436565 w 1617780"/>
                <a:gd name="connsiteY43" fmla="*/ 593606 h 4164078"/>
                <a:gd name="connsiteX0" fmla="*/ 436565 w 1617780"/>
                <a:gd name="connsiteY0" fmla="*/ 593606 h 4244157"/>
                <a:gd name="connsiteX1" fmla="*/ 638176 w 1617780"/>
                <a:gd name="connsiteY1" fmla="*/ 322142 h 4244157"/>
                <a:gd name="connsiteX2" fmla="*/ 1136652 w 1617780"/>
                <a:gd name="connsiteY2" fmla="*/ 114181 h 4244157"/>
                <a:gd name="connsiteX3" fmla="*/ 1111252 w 1617780"/>
                <a:gd name="connsiteY3" fmla="*/ 141168 h 4244157"/>
                <a:gd name="connsiteX4" fmla="*/ 1152527 w 1617780"/>
                <a:gd name="connsiteY4" fmla="*/ 261818 h 4244157"/>
                <a:gd name="connsiteX5" fmla="*/ 1181101 w 1617780"/>
                <a:gd name="connsiteY5" fmla="*/ 388818 h 4244157"/>
                <a:gd name="connsiteX6" fmla="*/ 1155702 w 1617780"/>
                <a:gd name="connsiteY6" fmla="*/ 438031 h 4244157"/>
                <a:gd name="connsiteX7" fmla="*/ 1139826 w 1617780"/>
                <a:gd name="connsiteY7" fmla="*/ 484067 h 4244157"/>
                <a:gd name="connsiteX8" fmla="*/ 990601 w 1617780"/>
                <a:gd name="connsiteY8" fmla="*/ 553917 h 4244157"/>
                <a:gd name="connsiteX9" fmla="*/ 965200 w 1617780"/>
                <a:gd name="connsiteY9" fmla="*/ 687267 h 4244157"/>
                <a:gd name="connsiteX10" fmla="*/ 1279525 w 1617780"/>
                <a:gd name="connsiteY10" fmla="*/ 833317 h 4244157"/>
                <a:gd name="connsiteX11" fmla="*/ 1381126 w 1617780"/>
                <a:gd name="connsiteY11" fmla="*/ 1506415 h 4244157"/>
                <a:gd name="connsiteX12" fmla="*/ 1552574 w 1617780"/>
                <a:gd name="connsiteY12" fmla="*/ 2296990 h 4244157"/>
                <a:gd name="connsiteX13" fmla="*/ 1616072 w 1617780"/>
                <a:gd name="connsiteY13" fmla="*/ 2490665 h 4244157"/>
                <a:gd name="connsiteX14" fmla="*/ 1508122 w 1617780"/>
                <a:gd name="connsiteY14" fmla="*/ 2563690 h 4244157"/>
                <a:gd name="connsiteX15" fmla="*/ 1471610 w 1617780"/>
                <a:gd name="connsiteY15" fmla="*/ 2587503 h 4244157"/>
                <a:gd name="connsiteX16" fmla="*/ 1450972 w 1617780"/>
                <a:gd name="connsiteY16" fmla="*/ 2525590 h 4244157"/>
                <a:gd name="connsiteX17" fmla="*/ 1482722 w 1617780"/>
                <a:gd name="connsiteY17" fmla="*/ 2474790 h 4244157"/>
                <a:gd name="connsiteX18" fmla="*/ 1457322 w 1617780"/>
                <a:gd name="connsiteY18" fmla="*/ 2411290 h 4244157"/>
                <a:gd name="connsiteX19" fmla="*/ 1457324 w 1617780"/>
                <a:gd name="connsiteY19" fmla="*/ 2230315 h 4244157"/>
                <a:gd name="connsiteX20" fmla="*/ 1243012 w 1617780"/>
                <a:gd name="connsiteY20" fmla="*/ 1568328 h 4244157"/>
                <a:gd name="connsiteX21" fmla="*/ 1182687 w 1617780"/>
                <a:gd name="connsiteY21" fmla="*/ 1330205 h 4244157"/>
                <a:gd name="connsiteX22" fmla="*/ 1140616 w 1617780"/>
                <a:gd name="connsiteY22" fmla="*/ 1580234 h 4244157"/>
                <a:gd name="connsiteX23" fmla="*/ 1142997 w 1617780"/>
                <a:gd name="connsiteY23" fmla="*/ 3300290 h 4244157"/>
                <a:gd name="connsiteX24" fmla="*/ 847722 w 1617780"/>
                <a:gd name="connsiteY24" fmla="*/ 3254252 h 4244157"/>
                <a:gd name="connsiteX25" fmla="*/ 809622 w 1617780"/>
                <a:gd name="connsiteY25" fmla="*/ 4144839 h 4244157"/>
                <a:gd name="connsiteX26" fmla="*/ 728660 w 1617780"/>
                <a:gd name="connsiteY26" fmla="*/ 4159128 h 4244157"/>
                <a:gd name="connsiteX27" fmla="*/ 628647 w 1617780"/>
                <a:gd name="connsiteY27" fmla="*/ 3427290 h 4244157"/>
                <a:gd name="connsiteX28" fmla="*/ 576260 w 1617780"/>
                <a:gd name="connsiteY28" fmla="*/ 1587378 h 4244157"/>
                <a:gd name="connsiteX29" fmla="*/ 527050 w 1617780"/>
                <a:gd name="connsiteY29" fmla="*/ 1319091 h 4244157"/>
                <a:gd name="connsiteX30" fmla="*/ 428625 w 1617780"/>
                <a:gd name="connsiteY30" fmla="*/ 1646116 h 4244157"/>
                <a:gd name="connsiteX31" fmla="*/ 157163 w 1617780"/>
                <a:gd name="connsiteY31" fmla="*/ 2273179 h 4244157"/>
                <a:gd name="connsiteX32" fmla="*/ 126206 w 1617780"/>
                <a:gd name="connsiteY32" fmla="*/ 2473204 h 4244157"/>
                <a:gd name="connsiteX33" fmla="*/ 147638 w 1617780"/>
                <a:gd name="connsiteY33" fmla="*/ 2561309 h 4244157"/>
                <a:gd name="connsiteX34" fmla="*/ 109538 w 1617780"/>
                <a:gd name="connsiteY34" fmla="*/ 2597028 h 4244157"/>
                <a:gd name="connsiteX35" fmla="*/ 97631 w 1617780"/>
                <a:gd name="connsiteY35" fmla="*/ 2644654 h 4244157"/>
                <a:gd name="connsiteX36" fmla="*/ 0 w 1617780"/>
                <a:gd name="connsiteY36" fmla="*/ 2437485 h 4244157"/>
                <a:gd name="connsiteX37" fmla="*/ 69850 w 1617780"/>
                <a:gd name="connsiteY37" fmla="*/ 2328741 h 4244157"/>
                <a:gd name="connsiteX38" fmla="*/ 300040 w 1617780"/>
                <a:gd name="connsiteY38" fmla="*/ 1549281 h 4244157"/>
                <a:gd name="connsiteX39" fmla="*/ 349250 w 1617780"/>
                <a:gd name="connsiteY39" fmla="*/ 969841 h 4244157"/>
                <a:gd name="connsiteX40" fmla="*/ 365126 w 1617780"/>
                <a:gd name="connsiteY40" fmla="*/ 896817 h 4244157"/>
                <a:gd name="connsiteX41" fmla="*/ 450850 w 1617780"/>
                <a:gd name="connsiteY41" fmla="*/ 747592 h 4244157"/>
                <a:gd name="connsiteX42" fmla="*/ 311151 w 1617780"/>
                <a:gd name="connsiteY42" fmla="*/ 763468 h 4244157"/>
                <a:gd name="connsiteX43" fmla="*/ 514351 w 1617780"/>
                <a:gd name="connsiteY43" fmla="*/ 617417 h 4244157"/>
                <a:gd name="connsiteX44" fmla="*/ 436565 w 1617780"/>
                <a:gd name="connsiteY44" fmla="*/ 593606 h 4244157"/>
                <a:gd name="connsiteX0" fmla="*/ 436565 w 1617780"/>
                <a:gd name="connsiteY0" fmla="*/ 593606 h 4335430"/>
                <a:gd name="connsiteX1" fmla="*/ 638176 w 1617780"/>
                <a:gd name="connsiteY1" fmla="*/ 322142 h 4335430"/>
                <a:gd name="connsiteX2" fmla="*/ 1136652 w 1617780"/>
                <a:gd name="connsiteY2" fmla="*/ 114181 h 4335430"/>
                <a:gd name="connsiteX3" fmla="*/ 1111252 w 1617780"/>
                <a:gd name="connsiteY3" fmla="*/ 141168 h 4335430"/>
                <a:gd name="connsiteX4" fmla="*/ 1152527 w 1617780"/>
                <a:gd name="connsiteY4" fmla="*/ 261818 h 4335430"/>
                <a:gd name="connsiteX5" fmla="*/ 1181101 w 1617780"/>
                <a:gd name="connsiteY5" fmla="*/ 388818 h 4335430"/>
                <a:gd name="connsiteX6" fmla="*/ 1155702 w 1617780"/>
                <a:gd name="connsiteY6" fmla="*/ 438031 h 4335430"/>
                <a:gd name="connsiteX7" fmla="*/ 1139826 w 1617780"/>
                <a:gd name="connsiteY7" fmla="*/ 484067 h 4335430"/>
                <a:gd name="connsiteX8" fmla="*/ 990601 w 1617780"/>
                <a:gd name="connsiteY8" fmla="*/ 553917 h 4335430"/>
                <a:gd name="connsiteX9" fmla="*/ 965200 w 1617780"/>
                <a:gd name="connsiteY9" fmla="*/ 687267 h 4335430"/>
                <a:gd name="connsiteX10" fmla="*/ 1279525 w 1617780"/>
                <a:gd name="connsiteY10" fmla="*/ 833317 h 4335430"/>
                <a:gd name="connsiteX11" fmla="*/ 1381126 w 1617780"/>
                <a:gd name="connsiteY11" fmla="*/ 1506415 h 4335430"/>
                <a:gd name="connsiteX12" fmla="*/ 1552574 w 1617780"/>
                <a:gd name="connsiteY12" fmla="*/ 2296990 h 4335430"/>
                <a:gd name="connsiteX13" fmla="*/ 1616072 w 1617780"/>
                <a:gd name="connsiteY13" fmla="*/ 2490665 h 4335430"/>
                <a:gd name="connsiteX14" fmla="*/ 1508122 w 1617780"/>
                <a:gd name="connsiteY14" fmla="*/ 2563690 h 4335430"/>
                <a:gd name="connsiteX15" fmla="*/ 1471610 w 1617780"/>
                <a:gd name="connsiteY15" fmla="*/ 2587503 h 4335430"/>
                <a:gd name="connsiteX16" fmla="*/ 1450972 w 1617780"/>
                <a:gd name="connsiteY16" fmla="*/ 2525590 h 4335430"/>
                <a:gd name="connsiteX17" fmla="*/ 1482722 w 1617780"/>
                <a:gd name="connsiteY17" fmla="*/ 2474790 h 4335430"/>
                <a:gd name="connsiteX18" fmla="*/ 1457322 w 1617780"/>
                <a:gd name="connsiteY18" fmla="*/ 2411290 h 4335430"/>
                <a:gd name="connsiteX19" fmla="*/ 1457324 w 1617780"/>
                <a:gd name="connsiteY19" fmla="*/ 2230315 h 4335430"/>
                <a:gd name="connsiteX20" fmla="*/ 1243012 w 1617780"/>
                <a:gd name="connsiteY20" fmla="*/ 1568328 h 4335430"/>
                <a:gd name="connsiteX21" fmla="*/ 1182687 w 1617780"/>
                <a:gd name="connsiteY21" fmla="*/ 1330205 h 4335430"/>
                <a:gd name="connsiteX22" fmla="*/ 1140616 w 1617780"/>
                <a:gd name="connsiteY22" fmla="*/ 1580234 h 4335430"/>
                <a:gd name="connsiteX23" fmla="*/ 1142997 w 1617780"/>
                <a:gd name="connsiteY23" fmla="*/ 3300290 h 4335430"/>
                <a:gd name="connsiteX24" fmla="*/ 847722 w 1617780"/>
                <a:gd name="connsiteY24" fmla="*/ 3254252 h 4335430"/>
                <a:gd name="connsiteX25" fmla="*/ 809622 w 1617780"/>
                <a:gd name="connsiteY25" fmla="*/ 4144839 h 4335430"/>
                <a:gd name="connsiteX26" fmla="*/ 690560 w 1617780"/>
                <a:gd name="connsiteY26" fmla="*/ 4335339 h 4335430"/>
                <a:gd name="connsiteX27" fmla="*/ 728660 w 1617780"/>
                <a:gd name="connsiteY27" fmla="*/ 4159128 h 4335430"/>
                <a:gd name="connsiteX28" fmla="*/ 628647 w 1617780"/>
                <a:gd name="connsiteY28" fmla="*/ 3427290 h 4335430"/>
                <a:gd name="connsiteX29" fmla="*/ 576260 w 1617780"/>
                <a:gd name="connsiteY29" fmla="*/ 1587378 h 4335430"/>
                <a:gd name="connsiteX30" fmla="*/ 527050 w 1617780"/>
                <a:gd name="connsiteY30" fmla="*/ 1319091 h 4335430"/>
                <a:gd name="connsiteX31" fmla="*/ 428625 w 1617780"/>
                <a:gd name="connsiteY31" fmla="*/ 1646116 h 4335430"/>
                <a:gd name="connsiteX32" fmla="*/ 157163 w 1617780"/>
                <a:gd name="connsiteY32" fmla="*/ 2273179 h 4335430"/>
                <a:gd name="connsiteX33" fmla="*/ 126206 w 1617780"/>
                <a:gd name="connsiteY33" fmla="*/ 2473204 h 4335430"/>
                <a:gd name="connsiteX34" fmla="*/ 147638 w 1617780"/>
                <a:gd name="connsiteY34" fmla="*/ 2561309 h 4335430"/>
                <a:gd name="connsiteX35" fmla="*/ 109538 w 1617780"/>
                <a:gd name="connsiteY35" fmla="*/ 2597028 h 4335430"/>
                <a:gd name="connsiteX36" fmla="*/ 97631 w 1617780"/>
                <a:gd name="connsiteY36" fmla="*/ 2644654 h 4335430"/>
                <a:gd name="connsiteX37" fmla="*/ 0 w 1617780"/>
                <a:gd name="connsiteY37" fmla="*/ 2437485 h 4335430"/>
                <a:gd name="connsiteX38" fmla="*/ 69850 w 1617780"/>
                <a:gd name="connsiteY38" fmla="*/ 2328741 h 4335430"/>
                <a:gd name="connsiteX39" fmla="*/ 300040 w 1617780"/>
                <a:gd name="connsiteY39" fmla="*/ 1549281 h 4335430"/>
                <a:gd name="connsiteX40" fmla="*/ 349250 w 1617780"/>
                <a:gd name="connsiteY40" fmla="*/ 969841 h 4335430"/>
                <a:gd name="connsiteX41" fmla="*/ 365126 w 1617780"/>
                <a:gd name="connsiteY41" fmla="*/ 896817 h 4335430"/>
                <a:gd name="connsiteX42" fmla="*/ 450850 w 1617780"/>
                <a:gd name="connsiteY42" fmla="*/ 747592 h 4335430"/>
                <a:gd name="connsiteX43" fmla="*/ 311151 w 1617780"/>
                <a:gd name="connsiteY43" fmla="*/ 763468 h 4335430"/>
                <a:gd name="connsiteX44" fmla="*/ 514351 w 1617780"/>
                <a:gd name="connsiteY44" fmla="*/ 617417 h 4335430"/>
                <a:gd name="connsiteX45" fmla="*/ 436565 w 1617780"/>
                <a:gd name="connsiteY45" fmla="*/ 593606 h 4335430"/>
                <a:gd name="connsiteX0" fmla="*/ 436565 w 1617780"/>
                <a:gd name="connsiteY0" fmla="*/ 593606 h 4345715"/>
                <a:gd name="connsiteX1" fmla="*/ 638176 w 1617780"/>
                <a:gd name="connsiteY1" fmla="*/ 322142 h 4345715"/>
                <a:gd name="connsiteX2" fmla="*/ 1136652 w 1617780"/>
                <a:gd name="connsiteY2" fmla="*/ 114181 h 4345715"/>
                <a:gd name="connsiteX3" fmla="*/ 1111252 w 1617780"/>
                <a:gd name="connsiteY3" fmla="*/ 141168 h 4345715"/>
                <a:gd name="connsiteX4" fmla="*/ 1152527 w 1617780"/>
                <a:gd name="connsiteY4" fmla="*/ 261818 h 4345715"/>
                <a:gd name="connsiteX5" fmla="*/ 1181101 w 1617780"/>
                <a:gd name="connsiteY5" fmla="*/ 388818 h 4345715"/>
                <a:gd name="connsiteX6" fmla="*/ 1155702 w 1617780"/>
                <a:gd name="connsiteY6" fmla="*/ 438031 h 4345715"/>
                <a:gd name="connsiteX7" fmla="*/ 1139826 w 1617780"/>
                <a:gd name="connsiteY7" fmla="*/ 484067 h 4345715"/>
                <a:gd name="connsiteX8" fmla="*/ 990601 w 1617780"/>
                <a:gd name="connsiteY8" fmla="*/ 553917 h 4345715"/>
                <a:gd name="connsiteX9" fmla="*/ 965200 w 1617780"/>
                <a:gd name="connsiteY9" fmla="*/ 687267 h 4345715"/>
                <a:gd name="connsiteX10" fmla="*/ 1279525 w 1617780"/>
                <a:gd name="connsiteY10" fmla="*/ 833317 h 4345715"/>
                <a:gd name="connsiteX11" fmla="*/ 1381126 w 1617780"/>
                <a:gd name="connsiteY11" fmla="*/ 1506415 h 4345715"/>
                <a:gd name="connsiteX12" fmla="*/ 1552574 w 1617780"/>
                <a:gd name="connsiteY12" fmla="*/ 2296990 h 4345715"/>
                <a:gd name="connsiteX13" fmla="*/ 1616072 w 1617780"/>
                <a:gd name="connsiteY13" fmla="*/ 2490665 h 4345715"/>
                <a:gd name="connsiteX14" fmla="*/ 1508122 w 1617780"/>
                <a:gd name="connsiteY14" fmla="*/ 2563690 h 4345715"/>
                <a:gd name="connsiteX15" fmla="*/ 1471610 w 1617780"/>
                <a:gd name="connsiteY15" fmla="*/ 2587503 h 4345715"/>
                <a:gd name="connsiteX16" fmla="*/ 1450972 w 1617780"/>
                <a:gd name="connsiteY16" fmla="*/ 2525590 h 4345715"/>
                <a:gd name="connsiteX17" fmla="*/ 1482722 w 1617780"/>
                <a:gd name="connsiteY17" fmla="*/ 2474790 h 4345715"/>
                <a:gd name="connsiteX18" fmla="*/ 1457322 w 1617780"/>
                <a:gd name="connsiteY18" fmla="*/ 2411290 h 4345715"/>
                <a:gd name="connsiteX19" fmla="*/ 1457324 w 1617780"/>
                <a:gd name="connsiteY19" fmla="*/ 2230315 h 4345715"/>
                <a:gd name="connsiteX20" fmla="*/ 1243012 w 1617780"/>
                <a:gd name="connsiteY20" fmla="*/ 1568328 h 4345715"/>
                <a:gd name="connsiteX21" fmla="*/ 1182687 w 1617780"/>
                <a:gd name="connsiteY21" fmla="*/ 1330205 h 4345715"/>
                <a:gd name="connsiteX22" fmla="*/ 1140616 w 1617780"/>
                <a:gd name="connsiteY22" fmla="*/ 1580234 h 4345715"/>
                <a:gd name="connsiteX23" fmla="*/ 1142997 w 1617780"/>
                <a:gd name="connsiteY23" fmla="*/ 3300290 h 4345715"/>
                <a:gd name="connsiteX24" fmla="*/ 847722 w 1617780"/>
                <a:gd name="connsiteY24" fmla="*/ 3254252 h 4345715"/>
                <a:gd name="connsiteX25" fmla="*/ 809622 w 1617780"/>
                <a:gd name="connsiteY25" fmla="*/ 4144839 h 4345715"/>
                <a:gd name="connsiteX26" fmla="*/ 833435 w 1617780"/>
                <a:gd name="connsiteY26" fmla="*/ 4321051 h 4345715"/>
                <a:gd name="connsiteX27" fmla="*/ 690560 w 1617780"/>
                <a:gd name="connsiteY27" fmla="*/ 4335339 h 4345715"/>
                <a:gd name="connsiteX28" fmla="*/ 728660 w 1617780"/>
                <a:gd name="connsiteY28" fmla="*/ 4159128 h 4345715"/>
                <a:gd name="connsiteX29" fmla="*/ 628647 w 1617780"/>
                <a:gd name="connsiteY29" fmla="*/ 3427290 h 4345715"/>
                <a:gd name="connsiteX30" fmla="*/ 576260 w 1617780"/>
                <a:gd name="connsiteY30" fmla="*/ 1587378 h 4345715"/>
                <a:gd name="connsiteX31" fmla="*/ 527050 w 1617780"/>
                <a:gd name="connsiteY31" fmla="*/ 1319091 h 4345715"/>
                <a:gd name="connsiteX32" fmla="*/ 428625 w 1617780"/>
                <a:gd name="connsiteY32" fmla="*/ 1646116 h 4345715"/>
                <a:gd name="connsiteX33" fmla="*/ 157163 w 1617780"/>
                <a:gd name="connsiteY33" fmla="*/ 2273179 h 4345715"/>
                <a:gd name="connsiteX34" fmla="*/ 126206 w 1617780"/>
                <a:gd name="connsiteY34" fmla="*/ 2473204 h 4345715"/>
                <a:gd name="connsiteX35" fmla="*/ 147638 w 1617780"/>
                <a:gd name="connsiteY35" fmla="*/ 2561309 h 4345715"/>
                <a:gd name="connsiteX36" fmla="*/ 109538 w 1617780"/>
                <a:gd name="connsiteY36" fmla="*/ 2597028 h 4345715"/>
                <a:gd name="connsiteX37" fmla="*/ 97631 w 1617780"/>
                <a:gd name="connsiteY37" fmla="*/ 2644654 h 4345715"/>
                <a:gd name="connsiteX38" fmla="*/ 0 w 1617780"/>
                <a:gd name="connsiteY38" fmla="*/ 2437485 h 4345715"/>
                <a:gd name="connsiteX39" fmla="*/ 69850 w 1617780"/>
                <a:gd name="connsiteY39" fmla="*/ 2328741 h 4345715"/>
                <a:gd name="connsiteX40" fmla="*/ 300040 w 1617780"/>
                <a:gd name="connsiteY40" fmla="*/ 1549281 h 4345715"/>
                <a:gd name="connsiteX41" fmla="*/ 349250 w 1617780"/>
                <a:gd name="connsiteY41" fmla="*/ 969841 h 4345715"/>
                <a:gd name="connsiteX42" fmla="*/ 365126 w 1617780"/>
                <a:gd name="connsiteY42" fmla="*/ 896817 h 4345715"/>
                <a:gd name="connsiteX43" fmla="*/ 450850 w 1617780"/>
                <a:gd name="connsiteY43" fmla="*/ 747592 h 4345715"/>
                <a:gd name="connsiteX44" fmla="*/ 311151 w 1617780"/>
                <a:gd name="connsiteY44" fmla="*/ 763468 h 4345715"/>
                <a:gd name="connsiteX45" fmla="*/ 514351 w 1617780"/>
                <a:gd name="connsiteY45" fmla="*/ 617417 h 4345715"/>
                <a:gd name="connsiteX46" fmla="*/ 436565 w 1617780"/>
                <a:gd name="connsiteY46" fmla="*/ 593606 h 4345715"/>
                <a:gd name="connsiteX0" fmla="*/ 436565 w 1617780"/>
                <a:gd name="connsiteY0" fmla="*/ 593606 h 4459206"/>
                <a:gd name="connsiteX1" fmla="*/ 638176 w 1617780"/>
                <a:gd name="connsiteY1" fmla="*/ 322142 h 4459206"/>
                <a:gd name="connsiteX2" fmla="*/ 1136652 w 1617780"/>
                <a:gd name="connsiteY2" fmla="*/ 114181 h 4459206"/>
                <a:gd name="connsiteX3" fmla="*/ 1111252 w 1617780"/>
                <a:gd name="connsiteY3" fmla="*/ 141168 h 4459206"/>
                <a:gd name="connsiteX4" fmla="*/ 1152527 w 1617780"/>
                <a:gd name="connsiteY4" fmla="*/ 261818 h 4459206"/>
                <a:gd name="connsiteX5" fmla="*/ 1181101 w 1617780"/>
                <a:gd name="connsiteY5" fmla="*/ 388818 h 4459206"/>
                <a:gd name="connsiteX6" fmla="*/ 1155702 w 1617780"/>
                <a:gd name="connsiteY6" fmla="*/ 438031 h 4459206"/>
                <a:gd name="connsiteX7" fmla="*/ 1139826 w 1617780"/>
                <a:gd name="connsiteY7" fmla="*/ 484067 h 4459206"/>
                <a:gd name="connsiteX8" fmla="*/ 990601 w 1617780"/>
                <a:gd name="connsiteY8" fmla="*/ 553917 h 4459206"/>
                <a:gd name="connsiteX9" fmla="*/ 965200 w 1617780"/>
                <a:gd name="connsiteY9" fmla="*/ 687267 h 4459206"/>
                <a:gd name="connsiteX10" fmla="*/ 1279525 w 1617780"/>
                <a:gd name="connsiteY10" fmla="*/ 833317 h 4459206"/>
                <a:gd name="connsiteX11" fmla="*/ 1381126 w 1617780"/>
                <a:gd name="connsiteY11" fmla="*/ 1506415 h 4459206"/>
                <a:gd name="connsiteX12" fmla="*/ 1552574 w 1617780"/>
                <a:gd name="connsiteY12" fmla="*/ 2296990 h 4459206"/>
                <a:gd name="connsiteX13" fmla="*/ 1616072 w 1617780"/>
                <a:gd name="connsiteY13" fmla="*/ 2490665 h 4459206"/>
                <a:gd name="connsiteX14" fmla="*/ 1508122 w 1617780"/>
                <a:gd name="connsiteY14" fmla="*/ 2563690 h 4459206"/>
                <a:gd name="connsiteX15" fmla="*/ 1471610 w 1617780"/>
                <a:gd name="connsiteY15" fmla="*/ 2587503 h 4459206"/>
                <a:gd name="connsiteX16" fmla="*/ 1450972 w 1617780"/>
                <a:gd name="connsiteY16" fmla="*/ 2525590 h 4459206"/>
                <a:gd name="connsiteX17" fmla="*/ 1482722 w 1617780"/>
                <a:gd name="connsiteY17" fmla="*/ 2474790 h 4459206"/>
                <a:gd name="connsiteX18" fmla="*/ 1457322 w 1617780"/>
                <a:gd name="connsiteY18" fmla="*/ 2411290 h 4459206"/>
                <a:gd name="connsiteX19" fmla="*/ 1457324 w 1617780"/>
                <a:gd name="connsiteY19" fmla="*/ 2230315 h 4459206"/>
                <a:gd name="connsiteX20" fmla="*/ 1243012 w 1617780"/>
                <a:gd name="connsiteY20" fmla="*/ 1568328 h 4459206"/>
                <a:gd name="connsiteX21" fmla="*/ 1182687 w 1617780"/>
                <a:gd name="connsiteY21" fmla="*/ 1330205 h 4459206"/>
                <a:gd name="connsiteX22" fmla="*/ 1140616 w 1617780"/>
                <a:gd name="connsiteY22" fmla="*/ 1580234 h 4459206"/>
                <a:gd name="connsiteX23" fmla="*/ 1142997 w 1617780"/>
                <a:gd name="connsiteY23" fmla="*/ 3300290 h 4459206"/>
                <a:gd name="connsiteX24" fmla="*/ 847722 w 1617780"/>
                <a:gd name="connsiteY24" fmla="*/ 3254252 h 4459206"/>
                <a:gd name="connsiteX25" fmla="*/ 809622 w 1617780"/>
                <a:gd name="connsiteY25" fmla="*/ 4144839 h 4459206"/>
                <a:gd name="connsiteX26" fmla="*/ 833435 w 1617780"/>
                <a:gd name="connsiteY26" fmla="*/ 4321051 h 4459206"/>
                <a:gd name="connsiteX27" fmla="*/ 495297 w 1617780"/>
                <a:gd name="connsiteY27" fmla="*/ 4459163 h 4459206"/>
                <a:gd name="connsiteX28" fmla="*/ 690560 w 1617780"/>
                <a:gd name="connsiteY28" fmla="*/ 4335339 h 4459206"/>
                <a:gd name="connsiteX29" fmla="*/ 728660 w 1617780"/>
                <a:gd name="connsiteY29" fmla="*/ 4159128 h 4459206"/>
                <a:gd name="connsiteX30" fmla="*/ 628647 w 1617780"/>
                <a:gd name="connsiteY30" fmla="*/ 3427290 h 4459206"/>
                <a:gd name="connsiteX31" fmla="*/ 576260 w 1617780"/>
                <a:gd name="connsiteY31" fmla="*/ 1587378 h 4459206"/>
                <a:gd name="connsiteX32" fmla="*/ 527050 w 1617780"/>
                <a:gd name="connsiteY32" fmla="*/ 1319091 h 4459206"/>
                <a:gd name="connsiteX33" fmla="*/ 428625 w 1617780"/>
                <a:gd name="connsiteY33" fmla="*/ 1646116 h 4459206"/>
                <a:gd name="connsiteX34" fmla="*/ 157163 w 1617780"/>
                <a:gd name="connsiteY34" fmla="*/ 2273179 h 4459206"/>
                <a:gd name="connsiteX35" fmla="*/ 126206 w 1617780"/>
                <a:gd name="connsiteY35" fmla="*/ 2473204 h 4459206"/>
                <a:gd name="connsiteX36" fmla="*/ 147638 w 1617780"/>
                <a:gd name="connsiteY36" fmla="*/ 2561309 h 4459206"/>
                <a:gd name="connsiteX37" fmla="*/ 109538 w 1617780"/>
                <a:gd name="connsiteY37" fmla="*/ 2597028 h 4459206"/>
                <a:gd name="connsiteX38" fmla="*/ 97631 w 1617780"/>
                <a:gd name="connsiteY38" fmla="*/ 2644654 h 4459206"/>
                <a:gd name="connsiteX39" fmla="*/ 0 w 1617780"/>
                <a:gd name="connsiteY39" fmla="*/ 2437485 h 4459206"/>
                <a:gd name="connsiteX40" fmla="*/ 69850 w 1617780"/>
                <a:gd name="connsiteY40" fmla="*/ 2328741 h 4459206"/>
                <a:gd name="connsiteX41" fmla="*/ 300040 w 1617780"/>
                <a:gd name="connsiteY41" fmla="*/ 1549281 h 4459206"/>
                <a:gd name="connsiteX42" fmla="*/ 349250 w 1617780"/>
                <a:gd name="connsiteY42" fmla="*/ 969841 h 4459206"/>
                <a:gd name="connsiteX43" fmla="*/ 365126 w 1617780"/>
                <a:gd name="connsiteY43" fmla="*/ 896817 h 4459206"/>
                <a:gd name="connsiteX44" fmla="*/ 450850 w 1617780"/>
                <a:gd name="connsiteY44" fmla="*/ 747592 h 4459206"/>
                <a:gd name="connsiteX45" fmla="*/ 311151 w 1617780"/>
                <a:gd name="connsiteY45" fmla="*/ 763468 h 4459206"/>
                <a:gd name="connsiteX46" fmla="*/ 514351 w 1617780"/>
                <a:gd name="connsiteY46" fmla="*/ 617417 h 4459206"/>
                <a:gd name="connsiteX47" fmla="*/ 436565 w 1617780"/>
                <a:gd name="connsiteY47" fmla="*/ 593606 h 4459206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28660 w 1617780"/>
                <a:gd name="connsiteY30" fmla="*/ 4159128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19148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19148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28647 w 1617780"/>
                <a:gd name="connsiteY31" fmla="*/ 3427290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955672 w 1617780"/>
                <a:gd name="connsiteY24" fmla="*/ 3284411 h 4476096"/>
                <a:gd name="connsiteX25" fmla="*/ 847722 w 1617780"/>
                <a:gd name="connsiteY25" fmla="*/ 3254252 h 4476096"/>
                <a:gd name="connsiteX26" fmla="*/ 809622 w 1617780"/>
                <a:gd name="connsiteY26" fmla="*/ 4144839 h 4476096"/>
                <a:gd name="connsiteX27" fmla="*/ 833435 w 1617780"/>
                <a:gd name="connsiteY27" fmla="*/ 4321051 h 4476096"/>
                <a:gd name="connsiteX28" fmla="*/ 819148 w 1617780"/>
                <a:gd name="connsiteY28" fmla="*/ 4463925 h 4476096"/>
                <a:gd name="connsiteX29" fmla="*/ 495297 w 1617780"/>
                <a:gd name="connsiteY29" fmla="*/ 4459163 h 4476096"/>
                <a:gd name="connsiteX30" fmla="*/ 690560 w 1617780"/>
                <a:gd name="connsiteY30" fmla="*/ 4335339 h 4476096"/>
                <a:gd name="connsiteX31" fmla="*/ 704848 w 1617780"/>
                <a:gd name="connsiteY31" fmla="*/ 4163891 h 4476096"/>
                <a:gd name="connsiteX32" fmla="*/ 619122 w 1617780"/>
                <a:gd name="connsiteY32" fmla="*/ 3373315 h 4476096"/>
                <a:gd name="connsiteX33" fmla="*/ 576260 w 1617780"/>
                <a:gd name="connsiteY33" fmla="*/ 1587378 h 4476096"/>
                <a:gd name="connsiteX34" fmla="*/ 527050 w 1617780"/>
                <a:gd name="connsiteY34" fmla="*/ 1319091 h 4476096"/>
                <a:gd name="connsiteX35" fmla="*/ 428625 w 1617780"/>
                <a:gd name="connsiteY35" fmla="*/ 1646116 h 4476096"/>
                <a:gd name="connsiteX36" fmla="*/ 157163 w 1617780"/>
                <a:gd name="connsiteY36" fmla="*/ 2273179 h 4476096"/>
                <a:gd name="connsiteX37" fmla="*/ 126206 w 1617780"/>
                <a:gd name="connsiteY37" fmla="*/ 2473204 h 4476096"/>
                <a:gd name="connsiteX38" fmla="*/ 147638 w 1617780"/>
                <a:gd name="connsiteY38" fmla="*/ 2561309 h 4476096"/>
                <a:gd name="connsiteX39" fmla="*/ 109538 w 1617780"/>
                <a:gd name="connsiteY39" fmla="*/ 2597028 h 4476096"/>
                <a:gd name="connsiteX40" fmla="*/ 97631 w 1617780"/>
                <a:gd name="connsiteY40" fmla="*/ 2644654 h 4476096"/>
                <a:gd name="connsiteX41" fmla="*/ 0 w 1617780"/>
                <a:gd name="connsiteY41" fmla="*/ 2437485 h 4476096"/>
                <a:gd name="connsiteX42" fmla="*/ 69850 w 1617780"/>
                <a:gd name="connsiteY42" fmla="*/ 2328741 h 4476096"/>
                <a:gd name="connsiteX43" fmla="*/ 300040 w 1617780"/>
                <a:gd name="connsiteY43" fmla="*/ 1549281 h 4476096"/>
                <a:gd name="connsiteX44" fmla="*/ 349250 w 1617780"/>
                <a:gd name="connsiteY44" fmla="*/ 969841 h 4476096"/>
                <a:gd name="connsiteX45" fmla="*/ 365126 w 1617780"/>
                <a:gd name="connsiteY45" fmla="*/ 896817 h 4476096"/>
                <a:gd name="connsiteX46" fmla="*/ 450850 w 1617780"/>
                <a:gd name="connsiteY46" fmla="*/ 747592 h 4476096"/>
                <a:gd name="connsiteX47" fmla="*/ 311151 w 1617780"/>
                <a:gd name="connsiteY47" fmla="*/ 763468 h 4476096"/>
                <a:gd name="connsiteX48" fmla="*/ 514351 w 1617780"/>
                <a:gd name="connsiteY48" fmla="*/ 617417 h 4476096"/>
                <a:gd name="connsiteX49" fmla="*/ 436565 w 1617780"/>
                <a:gd name="connsiteY49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955672 w 1617780"/>
                <a:gd name="connsiteY24" fmla="*/ 4189286 h 4476096"/>
                <a:gd name="connsiteX25" fmla="*/ 955672 w 1617780"/>
                <a:gd name="connsiteY25" fmla="*/ 3284411 h 4476096"/>
                <a:gd name="connsiteX26" fmla="*/ 847722 w 1617780"/>
                <a:gd name="connsiteY26" fmla="*/ 3254252 h 4476096"/>
                <a:gd name="connsiteX27" fmla="*/ 809622 w 1617780"/>
                <a:gd name="connsiteY27" fmla="*/ 4144839 h 4476096"/>
                <a:gd name="connsiteX28" fmla="*/ 833435 w 1617780"/>
                <a:gd name="connsiteY28" fmla="*/ 4321051 h 4476096"/>
                <a:gd name="connsiteX29" fmla="*/ 819148 w 1617780"/>
                <a:gd name="connsiteY29" fmla="*/ 4463925 h 4476096"/>
                <a:gd name="connsiteX30" fmla="*/ 495297 w 1617780"/>
                <a:gd name="connsiteY30" fmla="*/ 4459163 h 4476096"/>
                <a:gd name="connsiteX31" fmla="*/ 690560 w 1617780"/>
                <a:gd name="connsiteY31" fmla="*/ 4335339 h 4476096"/>
                <a:gd name="connsiteX32" fmla="*/ 704848 w 1617780"/>
                <a:gd name="connsiteY32" fmla="*/ 4163891 h 4476096"/>
                <a:gd name="connsiteX33" fmla="*/ 619122 w 1617780"/>
                <a:gd name="connsiteY33" fmla="*/ 3373315 h 4476096"/>
                <a:gd name="connsiteX34" fmla="*/ 576260 w 1617780"/>
                <a:gd name="connsiteY34" fmla="*/ 1587378 h 4476096"/>
                <a:gd name="connsiteX35" fmla="*/ 527050 w 1617780"/>
                <a:gd name="connsiteY35" fmla="*/ 1319091 h 4476096"/>
                <a:gd name="connsiteX36" fmla="*/ 428625 w 1617780"/>
                <a:gd name="connsiteY36" fmla="*/ 1646116 h 4476096"/>
                <a:gd name="connsiteX37" fmla="*/ 157163 w 1617780"/>
                <a:gd name="connsiteY37" fmla="*/ 2273179 h 4476096"/>
                <a:gd name="connsiteX38" fmla="*/ 126206 w 1617780"/>
                <a:gd name="connsiteY38" fmla="*/ 2473204 h 4476096"/>
                <a:gd name="connsiteX39" fmla="*/ 147638 w 1617780"/>
                <a:gd name="connsiteY39" fmla="*/ 2561309 h 4476096"/>
                <a:gd name="connsiteX40" fmla="*/ 109538 w 1617780"/>
                <a:gd name="connsiteY40" fmla="*/ 2597028 h 4476096"/>
                <a:gd name="connsiteX41" fmla="*/ 97631 w 1617780"/>
                <a:gd name="connsiteY41" fmla="*/ 2644654 h 4476096"/>
                <a:gd name="connsiteX42" fmla="*/ 0 w 1617780"/>
                <a:gd name="connsiteY42" fmla="*/ 2437485 h 4476096"/>
                <a:gd name="connsiteX43" fmla="*/ 69850 w 1617780"/>
                <a:gd name="connsiteY43" fmla="*/ 2328741 h 4476096"/>
                <a:gd name="connsiteX44" fmla="*/ 300040 w 1617780"/>
                <a:gd name="connsiteY44" fmla="*/ 1549281 h 4476096"/>
                <a:gd name="connsiteX45" fmla="*/ 349250 w 1617780"/>
                <a:gd name="connsiteY45" fmla="*/ 969841 h 4476096"/>
                <a:gd name="connsiteX46" fmla="*/ 365126 w 1617780"/>
                <a:gd name="connsiteY46" fmla="*/ 896817 h 4476096"/>
                <a:gd name="connsiteX47" fmla="*/ 450850 w 1617780"/>
                <a:gd name="connsiteY47" fmla="*/ 747592 h 4476096"/>
                <a:gd name="connsiteX48" fmla="*/ 311151 w 1617780"/>
                <a:gd name="connsiteY48" fmla="*/ 763468 h 4476096"/>
                <a:gd name="connsiteX49" fmla="*/ 514351 w 1617780"/>
                <a:gd name="connsiteY49" fmla="*/ 617417 h 4476096"/>
                <a:gd name="connsiteX50" fmla="*/ 436565 w 1617780"/>
                <a:gd name="connsiteY50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955672 w 1617780"/>
                <a:gd name="connsiteY25" fmla="*/ 4189286 h 4476096"/>
                <a:gd name="connsiteX26" fmla="*/ 955672 w 1617780"/>
                <a:gd name="connsiteY26" fmla="*/ 3284411 h 4476096"/>
                <a:gd name="connsiteX27" fmla="*/ 847722 w 1617780"/>
                <a:gd name="connsiteY27" fmla="*/ 3254252 h 4476096"/>
                <a:gd name="connsiteX28" fmla="*/ 809622 w 1617780"/>
                <a:gd name="connsiteY28" fmla="*/ 4144839 h 4476096"/>
                <a:gd name="connsiteX29" fmla="*/ 833435 w 1617780"/>
                <a:gd name="connsiteY29" fmla="*/ 4321051 h 4476096"/>
                <a:gd name="connsiteX30" fmla="*/ 819148 w 1617780"/>
                <a:gd name="connsiteY30" fmla="*/ 4463925 h 4476096"/>
                <a:gd name="connsiteX31" fmla="*/ 495297 w 1617780"/>
                <a:gd name="connsiteY31" fmla="*/ 4459163 h 4476096"/>
                <a:gd name="connsiteX32" fmla="*/ 690560 w 1617780"/>
                <a:gd name="connsiteY32" fmla="*/ 4335339 h 4476096"/>
                <a:gd name="connsiteX33" fmla="*/ 704848 w 1617780"/>
                <a:gd name="connsiteY33" fmla="*/ 4163891 h 4476096"/>
                <a:gd name="connsiteX34" fmla="*/ 619122 w 1617780"/>
                <a:gd name="connsiteY34" fmla="*/ 3373315 h 4476096"/>
                <a:gd name="connsiteX35" fmla="*/ 576260 w 1617780"/>
                <a:gd name="connsiteY35" fmla="*/ 1587378 h 4476096"/>
                <a:gd name="connsiteX36" fmla="*/ 527050 w 1617780"/>
                <a:gd name="connsiteY36" fmla="*/ 1319091 h 4476096"/>
                <a:gd name="connsiteX37" fmla="*/ 428625 w 1617780"/>
                <a:gd name="connsiteY37" fmla="*/ 1646116 h 4476096"/>
                <a:gd name="connsiteX38" fmla="*/ 157163 w 1617780"/>
                <a:gd name="connsiteY38" fmla="*/ 2273179 h 4476096"/>
                <a:gd name="connsiteX39" fmla="*/ 126206 w 1617780"/>
                <a:gd name="connsiteY39" fmla="*/ 2473204 h 4476096"/>
                <a:gd name="connsiteX40" fmla="*/ 147638 w 1617780"/>
                <a:gd name="connsiteY40" fmla="*/ 2561309 h 4476096"/>
                <a:gd name="connsiteX41" fmla="*/ 109538 w 1617780"/>
                <a:gd name="connsiteY41" fmla="*/ 2597028 h 4476096"/>
                <a:gd name="connsiteX42" fmla="*/ 97631 w 1617780"/>
                <a:gd name="connsiteY42" fmla="*/ 2644654 h 4476096"/>
                <a:gd name="connsiteX43" fmla="*/ 0 w 1617780"/>
                <a:gd name="connsiteY43" fmla="*/ 2437485 h 4476096"/>
                <a:gd name="connsiteX44" fmla="*/ 69850 w 1617780"/>
                <a:gd name="connsiteY44" fmla="*/ 2328741 h 4476096"/>
                <a:gd name="connsiteX45" fmla="*/ 300040 w 1617780"/>
                <a:gd name="connsiteY45" fmla="*/ 1549281 h 4476096"/>
                <a:gd name="connsiteX46" fmla="*/ 349250 w 1617780"/>
                <a:gd name="connsiteY46" fmla="*/ 969841 h 4476096"/>
                <a:gd name="connsiteX47" fmla="*/ 365126 w 1617780"/>
                <a:gd name="connsiteY47" fmla="*/ 896817 h 4476096"/>
                <a:gd name="connsiteX48" fmla="*/ 450850 w 1617780"/>
                <a:gd name="connsiteY48" fmla="*/ 747592 h 4476096"/>
                <a:gd name="connsiteX49" fmla="*/ 311151 w 1617780"/>
                <a:gd name="connsiteY49" fmla="*/ 763468 h 4476096"/>
                <a:gd name="connsiteX50" fmla="*/ 514351 w 1617780"/>
                <a:gd name="connsiteY50" fmla="*/ 617417 h 4476096"/>
                <a:gd name="connsiteX51" fmla="*/ 436565 w 1617780"/>
                <a:gd name="connsiteY51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901697 w 1617780"/>
                <a:gd name="connsiteY25" fmla="*/ 4351211 h 4476096"/>
                <a:gd name="connsiteX26" fmla="*/ 955672 w 1617780"/>
                <a:gd name="connsiteY26" fmla="*/ 4189286 h 4476096"/>
                <a:gd name="connsiteX27" fmla="*/ 955672 w 1617780"/>
                <a:gd name="connsiteY27" fmla="*/ 3284411 h 4476096"/>
                <a:gd name="connsiteX28" fmla="*/ 847722 w 1617780"/>
                <a:gd name="connsiteY28" fmla="*/ 3254252 h 4476096"/>
                <a:gd name="connsiteX29" fmla="*/ 809622 w 1617780"/>
                <a:gd name="connsiteY29" fmla="*/ 4144839 h 4476096"/>
                <a:gd name="connsiteX30" fmla="*/ 833435 w 1617780"/>
                <a:gd name="connsiteY30" fmla="*/ 4321051 h 4476096"/>
                <a:gd name="connsiteX31" fmla="*/ 819148 w 1617780"/>
                <a:gd name="connsiteY31" fmla="*/ 4463925 h 4476096"/>
                <a:gd name="connsiteX32" fmla="*/ 495297 w 1617780"/>
                <a:gd name="connsiteY32" fmla="*/ 4459163 h 4476096"/>
                <a:gd name="connsiteX33" fmla="*/ 690560 w 1617780"/>
                <a:gd name="connsiteY33" fmla="*/ 4335339 h 4476096"/>
                <a:gd name="connsiteX34" fmla="*/ 704848 w 1617780"/>
                <a:gd name="connsiteY34" fmla="*/ 4163891 h 4476096"/>
                <a:gd name="connsiteX35" fmla="*/ 619122 w 1617780"/>
                <a:gd name="connsiteY35" fmla="*/ 3373315 h 4476096"/>
                <a:gd name="connsiteX36" fmla="*/ 576260 w 1617780"/>
                <a:gd name="connsiteY36" fmla="*/ 1587378 h 4476096"/>
                <a:gd name="connsiteX37" fmla="*/ 527050 w 1617780"/>
                <a:gd name="connsiteY37" fmla="*/ 1319091 h 4476096"/>
                <a:gd name="connsiteX38" fmla="*/ 428625 w 1617780"/>
                <a:gd name="connsiteY38" fmla="*/ 1646116 h 4476096"/>
                <a:gd name="connsiteX39" fmla="*/ 157163 w 1617780"/>
                <a:gd name="connsiteY39" fmla="*/ 2273179 h 4476096"/>
                <a:gd name="connsiteX40" fmla="*/ 126206 w 1617780"/>
                <a:gd name="connsiteY40" fmla="*/ 2473204 h 4476096"/>
                <a:gd name="connsiteX41" fmla="*/ 147638 w 1617780"/>
                <a:gd name="connsiteY41" fmla="*/ 2561309 h 4476096"/>
                <a:gd name="connsiteX42" fmla="*/ 109538 w 1617780"/>
                <a:gd name="connsiteY42" fmla="*/ 2597028 h 4476096"/>
                <a:gd name="connsiteX43" fmla="*/ 97631 w 1617780"/>
                <a:gd name="connsiteY43" fmla="*/ 2644654 h 4476096"/>
                <a:gd name="connsiteX44" fmla="*/ 0 w 1617780"/>
                <a:gd name="connsiteY44" fmla="*/ 2437485 h 4476096"/>
                <a:gd name="connsiteX45" fmla="*/ 69850 w 1617780"/>
                <a:gd name="connsiteY45" fmla="*/ 2328741 h 4476096"/>
                <a:gd name="connsiteX46" fmla="*/ 300040 w 1617780"/>
                <a:gd name="connsiteY46" fmla="*/ 1549281 h 4476096"/>
                <a:gd name="connsiteX47" fmla="*/ 349250 w 1617780"/>
                <a:gd name="connsiteY47" fmla="*/ 969841 h 4476096"/>
                <a:gd name="connsiteX48" fmla="*/ 365126 w 1617780"/>
                <a:gd name="connsiteY48" fmla="*/ 896817 h 4476096"/>
                <a:gd name="connsiteX49" fmla="*/ 450850 w 1617780"/>
                <a:gd name="connsiteY49" fmla="*/ 747592 h 4476096"/>
                <a:gd name="connsiteX50" fmla="*/ 311151 w 1617780"/>
                <a:gd name="connsiteY50" fmla="*/ 763468 h 4476096"/>
                <a:gd name="connsiteX51" fmla="*/ 514351 w 1617780"/>
                <a:gd name="connsiteY51" fmla="*/ 617417 h 4476096"/>
                <a:gd name="connsiteX52" fmla="*/ 436565 w 1617780"/>
                <a:gd name="connsiteY52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1047747 w 1617780"/>
                <a:gd name="connsiteY25" fmla="*/ 4354386 h 4476096"/>
                <a:gd name="connsiteX26" fmla="*/ 901697 w 1617780"/>
                <a:gd name="connsiteY26" fmla="*/ 4351211 h 4476096"/>
                <a:gd name="connsiteX27" fmla="*/ 955672 w 1617780"/>
                <a:gd name="connsiteY27" fmla="*/ 4189286 h 4476096"/>
                <a:gd name="connsiteX28" fmla="*/ 955672 w 1617780"/>
                <a:gd name="connsiteY28" fmla="*/ 3284411 h 4476096"/>
                <a:gd name="connsiteX29" fmla="*/ 847722 w 1617780"/>
                <a:gd name="connsiteY29" fmla="*/ 3254252 h 4476096"/>
                <a:gd name="connsiteX30" fmla="*/ 809622 w 1617780"/>
                <a:gd name="connsiteY30" fmla="*/ 4144839 h 4476096"/>
                <a:gd name="connsiteX31" fmla="*/ 833435 w 1617780"/>
                <a:gd name="connsiteY31" fmla="*/ 4321051 h 4476096"/>
                <a:gd name="connsiteX32" fmla="*/ 819148 w 1617780"/>
                <a:gd name="connsiteY32" fmla="*/ 4463925 h 4476096"/>
                <a:gd name="connsiteX33" fmla="*/ 495297 w 1617780"/>
                <a:gd name="connsiteY33" fmla="*/ 4459163 h 4476096"/>
                <a:gd name="connsiteX34" fmla="*/ 690560 w 1617780"/>
                <a:gd name="connsiteY34" fmla="*/ 4335339 h 4476096"/>
                <a:gd name="connsiteX35" fmla="*/ 704848 w 1617780"/>
                <a:gd name="connsiteY35" fmla="*/ 4163891 h 4476096"/>
                <a:gd name="connsiteX36" fmla="*/ 619122 w 1617780"/>
                <a:gd name="connsiteY36" fmla="*/ 3373315 h 4476096"/>
                <a:gd name="connsiteX37" fmla="*/ 576260 w 1617780"/>
                <a:gd name="connsiteY37" fmla="*/ 1587378 h 4476096"/>
                <a:gd name="connsiteX38" fmla="*/ 527050 w 1617780"/>
                <a:gd name="connsiteY38" fmla="*/ 1319091 h 4476096"/>
                <a:gd name="connsiteX39" fmla="*/ 428625 w 1617780"/>
                <a:gd name="connsiteY39" fmla="*/ 1646116 h 4476096"/>
                <a:gd name="connsiteX40" fmla="*/ 157163 w 1617780"/>
                <a:gd name="connsiteY40" fmla="*/ 2273179 h 4476096"/>
                <a:gd name="connsiteX41" fmla="*/ 126206 w 1617780"/>
                <a:gd name="connsiteY41" fmla="*/ 2473204 h 4476096"/>
                <a:gd name="connsiteX42" fmla="*/ 147638 w 1617780"/>
                <a:gd name="connsiteY42" fmla="*/ 2561309 h 4476096"/>
                <a:gd name="connsiteX43" fmla="*/ 109538 w 1617780"/>
                <a:gd name="connsiteY43" fmla="*/ 2597028 h 4476096"/>
                <a:gd name="connsiteX44" fmla="*/ 97631 w 1617780"/>
                <a:gd name="connsiteY44" fmla="*/ 2644654 h 4476096"/>
                <a:gd name="connsiteX45" fmla="*/ 0 w 1617780"/>
                <a:gd name="connsiteY45" fmla="*/ 2437485 h 4476096"/>
                <a:gd name="connsiteX46" fmla="*/ 69850 w 1617780"/>
                <a:gd name="connsiteY46" fmla="*/ 2328741 h 4476096"/>
                <a:gd name="connsiteX47" fmla="*/ 300040 w 1617780"/>
                <a:gd name="connsiteY47" fmla="*/ 1549281 h 4476096"/>
                <a:gd name="connsiteX48" fmla="*/ 349250 w 1617780"/>
                <a:gd name="connsiteY48" fmla="*/ 969841 h 4476096"/>
                <a:gd name="connsiteX49" fmla="*/ 365126 w 1617780"/>
                <a:gd name="connsiteY49" fmla="*/ 896817 h 4476096"/>
                <a:gd name="connsiteX50" fmla="*/ 450850 w 1617780"/>
                <a:gd name="connsiteY50" fmla="*/ 747592 h 4476096"/>
                <a:gd name="connsiteX51" fmla="*/ 311151 w 1617780"/>
                <a:gd name="connsiteY51" fmla="*/ 763468 h 4476096"/>
                <a:gd name="connsiteX52" fmla="*/ 514351 w 1617780"/>
                <a:gd name="connsiteY52" fmla="*/ 617417 h 4476096"/>
                <a:gd name="connsiteX53" fmla="*/ 436565 w 1617780"/>
                <a:gd name="connsiteY53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1047747 w 1617780"/>
                <a:gd name="connsiteY25" fmla="*/ 4354386 h 4476096"/>
                <a:gd name="connsiteX26" fmla="*/ 936622 w 1617780"/>
                <a:gd name="connsiteY26" fmla="*/ 4471861 h 4476096"/>
                <a:gd name="connsiteX27" fmla="*/ 901697 w 1617780"/>
                <a:gd name="connsiteY27" fmla="*/ 4351211 h 4476096"/>
                <a:gd name="connsiteX28" fmla="*/ 955672 w 1617780"/>
                <a:gd name="connsiteY28" fmla="*/ 4189286 h 4476096"/>
                <a:gd name="connsiteX29" fmla="*/ 955672 w 1617780"/>
                <a:gd name="connsiteY29" fmla="*/ 3284411 h 4476096"/>
                <a:gd name="connsiteX30" fmla="*/ 847722 w 1617780"/>
                <a:gd name="connsiteY30" fmla="*/ 3254252 h 4476096"/>
                <a:gd name="connsiteX31" fmla="*/ 809622 w 1617780"/>
                <a:gd name="connsiteY31" fmla="*/ 4144839 h 4476096"/>
                <a:gd name="connsiteX32" fmla="*/ 833435 w 1617780"/>
                <a:gd name="connsiteY32" fmla="*/ 4321051 h 4476096"/>
                <a:gd name="connsiteX33" fmla="*/ 819148 w 1617780"/>
                <a:gd name="connsiteY33" fmla="*/ 4463925 h 4476096"/>
                <a:gd name="connsiteX34" fmla="*/ 495297 w 1617780"/>
                <a:gd name="connsiteY34" fmla="*/ 4459163 h 4476096"/>
                <a:gd name="connsiteX35" fmla="*/ 690560 w 1617780"/>
                <a:gd name="connsiteY35" fmla="*/ 4335339 h 4476096"/>
                <a:gd name="connsiteX36" fmla="*/ 704848 w 1617780"/>
                <a:gd name="connsiteY36" fmla="*/ 4163891 h 4476096"/>
                <a:gd name="connsiteX37" fmla="*/ 619122 w 1617780"/>
                <a:gd name="connsiteY37" fmla="*/ 3373315 h 4476096"/>
                <a:gd name="connsiteX38" fmla="*/ 576260 w 1617780"/>
                <a:gd name="connsiteY38" fmla="*/ 1587378 h 4476096"/>
                <a:gd name="connsiteX39" fmla="*/ 527050 w 1617780"/>
                <a:gd name="connsiteY39" fmla="*/ 1319091 h 4476096"/>
                <a:gd name="connsiteX40" fmla="*/ 428625 w 1617780"/>
                <a:gd name="connsiteY40" fmla="*/ 1646116 h 4476096"/>
                <a:gd name="connsiteX41" fmla="*/ 157163 w 1617780"/>
                <a:gd name="connsiteY41" fmla="*/ 2273179 h 4476096"/>
                <a:gd name="connsiteX42" fmla="*/ 126206 w 1617780"/>
                <a:gd name="connsiteY42" fmla="*/ 2473204 h 4476096"/>
                <a:gd name="connsiteX43" fmla="*/ 147638 w 1617780"/>
                <a:gd name="connsiteY43" fmla="*/ 2561309 h 4476096"/>
                <a:gd name="connsiteX44" fmla="*/ 109538 w 1617780"/>
                <a:gd name="connsiteY44" fmla="*/ 2597028 h 4476096"/>
                <a:gd name="connsiteX45" fmla="*/ 97631 w 1617780"/>
                <a:gd name="connsiteY45" fmla="*/ 2644654 h 4476096"/>
                <a:gd name="connsiteX46" fmla="*/ 0 w 1617780"/>
                <a:gd name="connsiteY46" fmla="*/ 2437485 h 4476096"/>
                <a:gd name="connsiteX47" fmla="*/ 69850 w 1617780"/>
                <a:gd name="connsiteY47" fmla="*/ 2328741 h 4476096"/>
                <a:gd name="connsiteX48" fmla="*/ 300040 w 1617780"/>
                <a:gd name="connsiteY48" fmla="*/ 1549281 h 4476096"/>
                <a:gd name="connsiteX49" fmla="*/ 349250 w 1617780"/>
                <a:gd name="connsiteY49" fmla="*/ 969841 h 4476096"/>
                <a:gd name="connsiteX50" fmla="*/ 365126 w 1617780"/>
                <a:gd name="connsiteY50" fmla="*/ 896817 h 4476096"/>
                <a:gd name="connsiteX51" fmla="*/ 450850 w 1617780"/>
                <a:gd name="connsiteY51" fmla="*/ 747592 h 4476096"/>
                <a:gd name="connsiteX52" fmla="*/ 311151 w 1617780"/>
                <a:gd name="connsiteY52" fmla="*/ 763468 h 4476096"/>
                <a:gd name="connsiteX53" fmla="*/ 514351 w 1617780"/>
                <a:gd name="connsiteY53" fmla="*/ 617417 h 4476096"/>
                <a:gd name="connsiteX54" fmla="*/ 436565 w 1617780"/>
                <a:gd name="connsiteY54" fmla="*/ 593606 h 4476096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5672 w 1617780"/>
                <a:gd name="connsiteY29" fmla="*/ 4189286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5672 w 1617780"/>
                <a:gd name="connsiteY29" fmla="*/ 4189286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334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962816 w 1617780"/>
                <a:gd name="connsiteY22" fmla="*/ 158658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988216 w 1617780"/>
                <a:gd name="connsiteY22" fmla="*/ 135798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617780" h="4483397">
                  <a:moveTo>
                    <a:pt x="436565" y="593606"/>
                  </a:moveTo>
                  <a:cubicBezTo>
                    <a:pt x="625213" y="463166"/>
                    <a:pt x="521495" y="402046"/>
                    <a:pt x="638176" y="322142"/>
                  </a:cubicBezTo>
                  <a:cubicBezTo>
                    <a:pt x="770732" y="-208612"/>
                    <a:pt x="1125010" y="64968"/>
                    <a:pt x="1136652" y="114181"/>
                  </a:cubicBezTo>
                  <a:cubicBezTo>
                    <a:pt x="1132419" y="129527"/>
                    <a:pt x="1115485" y="125822"/>
                    <a:pt x="1111252" y="141168"/>
                  </a:cubicBezTo>
                  <a:cubicBezTo>
                    <a:pt x="1100669" y="185618"/>
                    <a:pt x="1163110" y="217368"/>
                    <a:pt x="1152527" y="261818"/>
                  </a:cubicBezTo>
                  <a:cubicBezTo>
                    <a:pt x="1105960" y="322936"/>
                    <a:pt x="1199093" y="363418"/>
                    <a:pt x="1181101" y="388818"/>
                  </a:cubicBezTo>
                  <a:lnTo>
                    <a:pt x="1155702" y="438031"/>
                  </a:lnTo>
                  <a:cubicBezTo>
                    <a:pt x="1133211" y="449407"/>
                    <a:pt x="1150410" y="484597"/>
                    <a:pt x="1139826" y="484067"/>
                  </a:cubicBezTo>
                  <a:cubicBezTo>
                    <a:pt x="1171840" y="600748"/>
                    <a:pt x="1046693" y="563442"/>
                    <a:pt x="990601" y="553917"/>
                  </a:cubicBezTo>
                  <a:cubicBezTo>
                    <a:pt x="962026" y="588842"/>
                    <a:pt x="965199" y="638054"/>
                    <a:pt x="979487" y="687267"/>
                  </a:cubicBezTo>
                  <a:cubicBezTo>
                    <a:pt x="1021820" y="742035"/>
                    <a:pt x="1241955" y="769023"/>
                    <a:pt x="1279525" y="833317"/>
                  </a:cubicBezTo>
                  <a:cubicBezTo>
                    <a:pt x="1323446" y="879354"/>
                    <a:pt x="1373453" y="1424394"/>
                    <a:pt x="1381126" y="1506415"/>
                  </a:cubicBezTo>
                  <a:cubicBezTo>
                    <a:pt x="1500453" y="1690829"/>
                    <a:pt x="1529556" y="2134271"/>
                    <a:pt x="1552574" y="2296990"/>
                  </a:cubicBezTo>
                  <a:cubicBezTo>
                    <a:pt x="1576915" y="2450448"/>
                    <a:pt x="1627714" y="2461032"/>
                    <a:pt x="1616072" y="2490665"/>
                  </a:cubicBezTo>
                  <a:cubicBezTo>
                    <a:pt x="1616072" y="2522944"/>
                    <a:pt x="1530347" y="2566336"/>
                    <a:pt x="1508122" y="2563690"/>
                  </a:cubicBezTo>
                  <a:cubicBezTo>
                    <a:pt x="1485633" y="2574670"/>
                    <a:pt x="1481135" y="2593853"/>
                    <a:pt x="1471610" y="2587503"/>
                  </a:cubicBezTo>
                  <a:cubicBezTo>
                    <a:pt x="1462085" y="2581153"/>
                    <a:pt x="1450708" y="2539216"/>
                    <a:pt x="1450972" y="2525590"/>
                  </a:cubicBezTo>
                  <a:cubicBezTo>
                    <a:pt x="1451236" y="2511964"/>
                    <a:pt x="1489601" y="2493311"/>
                    <a:pt x="1482722" y="2474790"/>
                  </a:cubicBezTo>
                  <a:cubicBezTo>
                    <a:pt x="1475843" y="2456269"/>
                    <a:pt x="1466847" y="2441452"/>
                    <a:pt x="1457322" y="2411290"/>
                  </a:cubicBezTo>
                  <a:cubicBezTo>
                    <a:pt x="1447797" y="2381128"/>
                    <a:pt x="1499922" y="2351759"/>
                    <a:pt x="1457324" y="2230315"/>
                  </a:cubicBezTo>
                  <a:cubicBezTo>
                    <a:pt x="1414726" y="2108871"/>
                    <a:pt x="1230047" y="1785815"/>
                    <a:pt x="1243012" y="1568328"/>
                  </a:cubicBezTo>
                  <a:cubicBezTo>
                    <a:pt x="1213114" y="1484191"/>
                    <a:pt x="1190889" y="1390001"/>
                    <a:pt x="1182687" y="1330205"/>
                  </a:cubicBezTo>
                  <a:cubicBezTo>
                    <a:pt x="1141809" y="1295280"/>
                    <a:pt x="1016527" y="1326498"/>
                    <a:pt x="988216" y="1357984"/>
                  </a:cubicBezTo>
                  <a:cubicBezTo>
                    <a:pt x="960434" y="1476782"/>
                    <a:pt x="1228325" y="2992447"/>
                    <a:pt x="1142997" y="3300290"/>
                  </a:cubicBezTo>
                  <a:cubicBezTo>
                    <a:pt x="1214832" y="3685391"/>
                    <a:pt x="1082143" y="4015720"/>
                    <a:pt x="1050922" y="4163886"/>
                  </a:cubicBezTo>
                  <a:cubicBezTo>
                    <a:pt x="1055685" y="4278979"/>
                    <a:pt x="1072618" y="4323165"/>
                    <a:pt x="1047747" y="4354386"/>
                  </a:cubicBezTo>
                  <a:cubicBezTo>
                    <a:pt x="1040868" y="4396719"/>
                    <a:pt x="1225018" y="4442757"/>
                    <a:pt x="1206497" y="4462336"/>
                  </a:cubicBezTo>
                  <a:cubicBezTo>
                    <a:pt x="1187976" y="4481915"/>
                    <a:pt x="964138" y="4489323"/>
                    <a:pt x="946147" y="4478211"/>
                  </a:cubicBezTo>
                  <a:cubicBezTo>
                    <a:pt x="856719" y="4490912"/>
                    <a:pt x="905930" y="4361265"/>
                    <a:pt x="901697" y="4332161"/>
                  </a:cubicBezTo>
                  <a:cubicBezTo>
                    <a:pt x="897464" y="4303057"/>
                    <a:pt x="892438" y="4281626"/>
                    <a:pt x="941385" y="4155948"/>
                  </a:cubicBezTo>
                  <a:cubicBezTo>
                    <a:pt x="938739" y="3994552"/>
                    <a:pt x="875239" y="3455596"/>
                    <a:pt x="955672" y="3284411"/>
                  </a:cubicBezTo>
                  <a:cubicBezTo>
                    <a:pt x="924980" y="3265626"/>
                    <a:pt x="877355" y="3118785"/>
                    <a:pt x="847722" y="3254252"/>
                  </a:cubicBezTo>
                  <a:cubicBezTo>
                    <a:pt x="832641" y="3401360"/>
                    <a:pt x="816766" y="3940051"/>
                    <a:pt x="809622" y="4144839"/>
                  </a:cubicBezTo>
                  <a:cubicBezTo>
                    <a:pt x="819147" y="4245645"/>
                    <a:pt x="855660" y="4279777"/>
                    <a:pt x="833435" y="4321051"/>
                  </a:cubicBezTo>
                  <a:cubicBezTo>
                    <a:pt x="827879" y="4356770"/>
                    <a:pt x="875504" y="4440906"/>
                    <a:pt x="819148" y="4463925"/>
                  </a:cubicBezTo>
                  <a:cubicBezTo>
                    <a:pt x="762792" y="4486944"/>
                    <a:pt x="495297" y="4472656"/>
                    <a:pt x="495297" y="4459163"/>
                  </a:cubicBezTo>
                  <a:cubicBezTo>
                    <a:pt x="488154" y="4438526"/>
                    <a:pt x="692147" y="4366295"/>
                    <a:pt x="690560" y="4335339"/>
                  </a:cubicBezTo>
                  <a:cubicBezTo>
                    <a:pt x="688973" y="4304383"/>
                    <a:pt x="673892" y="4260464"/>
                    <a:pt x="704848" y="4163891"/>
                  </a:cubicBezTo>
                  <a:cubicBezTo>
                    <a:pt x="683417" y="4029218"/>
                    <a:pt x="507997" y="3627315"/>
                    <a:pt x="619122" y="3373315"/>
                  </a:cubicBezTo>
                  <a:cubicBezTo>
                    <a:pt x="593722" y="3058990"/>
                    <a:pt x="709609" y="1633944"/>
                    <a:pt x="658810" y="1587378"/>
                  </a:cubicBezTo>
                  <a:cubicBezTo>
                    <a:pt x="606555" y="1546235"/>
                    <a:pt x="686593" y="1226751"/>
                    <a:pt x="527050" y="1319091"/>
                  </a:cubicBezTo>
                  <a:cubicBezTo>
                    <a:pt x="448204" y="1420691"/>
                    <a:pt x="504825" y="1477841"/>
                    <a:pt x="428625" y="1646116"/>
                  </a:cubicBezTo>
                  <a:cubicBezTo>
                    <a:pt x="374121" y="1777349"/>
                    <a:pt x="216959" y="2159408"/>
                    <a:pt x="157163" y="2273179"/>
                  </a:cubicBezTo>
                  <a:cubicBezTo>
                    <a:pt x="153194" y="2360624"/>
                    <a:pt x="185738" y="2386288"/>
                    <a:pt x="126206" y="2473204"/>
                  </a:cubicBezTo>
                  <a:cubicBezTo>
                    <a:pt x="158353" y="2488682"/>
                    <a:pt x="150416" y="2540672"/>
                    <a:pt x="147638" y="2561309"/>
                  </a:cubicBezTo>
                  <a:cubicBezTo>
                    <a:pt x="144860" y="2581946"/>
                    <a:pt x="134939" y="2593456"/>
                    <a:pt x="109538" y="2597028"/>
                  </a:cubicBezTo>
                  <a:cubicBezTo>
                    <a:pt x="105569" y="2614888"/>
                    <a:pt x="133747" y="2638303"/>
                    <a:pt x="97631" y="2644654"/>
                  </a:cubicBezTo>
                  <a:cubicBezTo>
                    <a:pt x="78184" y="2620048"/>
                    <a:pt x="4631" y="2575068"/>
                    <a:pt x="0" y="2437485"/>
                  </a:cubicBezTo>
                  <a:cubicBezTo>
                    <a:pt x="132" y="2399915"/>
                    <a:pt x="51991" y="2389066"/>
                    <a:pt x="69850" y="2328741"/>
                  </a:cubicBezTo>
                  <a:cubicBezTo>
                    <a:pt x="146580" y="2068921"/>
                    <a:pt x="137585" y="1720201"/>
                    <a:pt x="300040" y="1549281"/>
                  </a:cubicBezTo>
                  <a:cubicBezTo>
                    <a:pt x="351369" y="1321739"/>
                    <a:pt x="338402" y="1078585"/>
                    <a:pt x="349250" y="969841"/>
                  </a:cubicBezTo>
                  <a:cubicBezTo>
                    <a:pt x="360098" y="861097"/>
                    <a:pt x="352955" y="932800"/>
                    <a:pt x="365126" y="896817"/>
                  </a:cubicBezTo>
                  <a:cubicBezTo>
                    <a:pt x="375180" y="839402"/>
                    <a:pt x="459846" y="769817"/>
                    <a:pt x="450850" y="747592"/>
                  </a:cubicBezTo>
                  <a:cubicBezTo>
                    <a:pt x="441854" y="725367"/>
                    <a:pt x="328350" y="761880"/>
                    <a:pt x="311151" y="763468"/>
                  </a:cubicBezTo>
                  <a:cubicBezTo>
                    <a:pt x="343959" y="726956"/>
                    <a:pt x="505619" y="689648"/>
                    <a:pt x="514351" y="617417"/>
                  </a:cubicBezTo>
                  <a:cubicBezTo>
                    <a:pt x="523347" y="622180"/>
                    <a:pt x="567269" y="563443"/>
                    <a:pt x="436565" y="59360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7A117D7-4715-1A3E-9EAD-CC1B17A9AA66}"/>
                </a:ext>
              </a:extLst>
            </p:cNvPr>
            <p:cNvSpPr/>
            <p:nvPr/>
          </p:nvSpPr>
          <p:spPr>
            <a:xfrm>
              <a:off x="6070601" y="2680346"/>
              <a:ext cx="1322305" cy="2667843"/>
            </a:xfrm>
            <a:custGeom>
              <a:avLst/>
              <a:gdLst>
                <a:gd name="connsiteX0" fmla="*/ 0 w 508000"/>
                <a:gd name="connsiteY0" fmla="*/ 0 h 254000"/>
                <a:gd name="connsiteX1" fmla="*/ 508000 w 508000"/>
                <a:gd name="connsiteY1" fmla="*/ 0 h 254000"/>
                <a:gd name="connsiteX2" fmla="*/ 508000 w 508000"/>
                <a:gd name="connsiteY2" fmla="*/ 254000 h 254000"/>
                <a:gd name="connsiteX3" fmla="*/ 0 w 508000"/>
                <a:gd name="connsiteY3" fmla="*/ 254000 h 254000"/>
                <a:gd name="connsiteX4" fmla="*/ 0 w 508000"/>
                <a:gd name="connsiteY4" fmla="*/ 0 h 254000"/>
                <a:gd name="connsiteX0" fmla="*/ 0 w 593725"/>
                <a:gd name="connsiteY0" fmla="*/ 0 h 457200"/>
                <a:gd name="connsiteX1" fmla="*/ 593725 w 593725"/>
                <a:gd name="connsiteY1" fmla="*/ 203200 h 457200"/>
                <a:gd name="connsiteX2" fmla="*/ 593725 w 593725"/>
                <a:gd name="connsiteY2" fmla="*/ 457200 h 457200"/>
                <a:gd name="connsiteX3" fmla="*/ 85725 w 593725"/>
                <a:gd name="connsiteY3" fmla="*/ 457200 h 457200"/>
                <a:gd name="connsiteX4" fmla="*/ 0 w 593725"/>
                <a:gd name="connsiteY4" fmla="*/ 0 h 457200"/>
                <a:gd name="connsiteX0" fmla="*/ 0 w 593725"/>
                <a:gd name="connsiteY0" fmla="*/ 22225 h 479425"/>
                <a:gd name="connsiteX1" fmla="*/ 584200 w 593725"/>
                <a:gd name="connsiteY1" fmla="*/ 0 h 479425"/>
                <a:gd name="connsiteX2" fmla="*/ 593725 w 593725"/>
                <a:gd name="connsiteY2" fmla="*/ 479425 h 479425"/>
                <a:gd name="connsiteX3" fmla="*/ 85725 w 593725"/>
                <a:gd name="connsiteY3" fmla="*/ 479425 h 479425"/>
                <a:gd name="connsiteX4" fmla="*/ 0 w 593725"/>
                <a:gd name="connsiteY4" fmla="*/ 22225 h 479425"/>
                <a:gd name="connsiteX0" fmla="*/ 168274 w 761999"/>
                <a:gd name="connsiteY0" fmla="*/ 22225 h 479425"/>
                <a:gd name="connsiteX1" fmla="*/ 752474 w 761999"/>
                <a:gd name="connsiteY1" fmla="*/ 0 h 479425"/>
                <a:gd name="connsiteX2" fmla="*/ 761999 w 761999"/>
                <a:gd name="connsiteY2" fmla="*/ 479425 h 479425"/>
                <a:gd name="connsiteX3" fmla="*/ 253999 w 761999"/>
                <a:gd name="connsiteY3" fmla="*/ 479425 h 479425"/>
                <a:gd name="connsiteX4" fmla="*/ 0 w 761999"/>
                <a:gd name="connsiteY4" fmla="*/ 152401 h 479425"/>
                <a:gd name="connsiteX5" fmla="*/ 168274 w 761999"/>
                <a:gd name="connsiteY5" fmla="*/ 22225 h 479425"/>
                <a:gd name="connsiteX0" fmla="*/ 168280 w 762005"/>
                <a:gd name="connsiteY0" fmla="*/ 22225 h 479425"/>
                <a:gd name="connsiteX1" fmla="*/ 752480 w 762005"/>
                <a:gd name="connsiteY1" fmla="*/ 0 h 479425"/>
                <a:gd name="connsiteX2" fmla="*/ 762005 w 762005"/>
                <a:gd name="connsiteY2" fmla="*/ 479425 h 479425"/>
                <a:gd name="connsiteX3" fmla="*/ 254005 w 762005"/>
                <a:gd name="connsiteY3" fmla="*/ 479425 h 479425"/>
                <a:gd name="connsiteX4" fmla="*/ 161931 w 762005"/>
                <a:gd name="connsiteY4" fmla="*/ 333376 h 479425"/>
                <a:gd name="connsiteX5" fmla="*/ 6 w 762005"/>
                <a:gd name="connsiteY5" fmla="*/ 152401 h 479425"/>
                <a:gd name="connsiteX6" fmla="*/ 168280 w 762005"/>
                <a:gd name="connsiteY6" fmla="*/ 22225 h 479425"/>
                <a:gd name="connsiteX0" fmla="*/ 168280 w 762005"/>
                <a:gd name="connsiteY0" fmla="*/ 22225 h 831850"/>
                <a:gd name="connsiteX1" fmla="*/ 752480 w 762005"/>
                <a:gd name="connsiteY1" fmla="*/ 0 h 831850"/>
                <a:gd name="connsiteX2" fmla="*/ 762005 w 762005"/>
                <a:gd name="connsiteY2" fmla="*/ 479425 h 831850"/>
                <a:gd name="connsiteX3" fmla="*/ 231780 w 762005"/>
                <a:gd name="connsiteY3" fmla="*/ 831850 h 831850"/>
                <a:gd name="connsiteX4" fmla="*/ 161931 w 762005"/>
                <a:gd name="connsiteY4" fmla="*/ 333376 h 831850"/>
                <a:gd name="connsiteX5" fmla="*/ 6 w 762005"/>
                <a:gd name="connsiteY5" fmla="*/ 152401 h 831850"/>
                <a:gd name="connsiteX6" fmla="*/ 168280 w 762005"/>
                <a:gd name="connsiteY6" fmla="*/ 22225 h 831850"/>
                <a:gd name="connsiteX0" fmla="*/ 168280 w 977906"/>
                <a:gd name="connsiteY0" fmla="*/ 22225 h 831850"/>
                <a:gd name="connsiteX1" fmla="*/ 752480 w 977906"/>
                <a:gd name="connsiteY1" fmla="*/ 0 h 831850"/>
                <a:gd name="connsiteX2" fmla="*/ 977906 w 977906"/>
                <a:gd name="connsiteY2" fmla="*/ 225425 h 831850"/>
                <a:gd name="connsiteX3" fmla="*/ 762005 w 977906"/>
                <a:gd name="connsiteY3" fmla="*/ 479425 h 831850"/>
                <a:gd name="connsiteX4" fmla="*/ 231780 w 977906"/>
                <a:gd name="connsiteY4" fmla="*/ 831850 h 831850"/>
                <a:gd name="connsiteX5" fmla="*/ 161931 w 977906"/>
                <a:gd name="connsiteY5" fmla="*/ 333376 h 831850"/>
                <a:gd name="connsiteX6" fmla="*/ 6 w 977906"/>
                <a:gd name="connsiteY6" fmla="*/ 152401 h 831850"/>
                <a:gd name="connsiteX7" fmla="*/ 168280 w 977906"/>
                <a:gd name="connsiteY7" fmla="*/ 22225 h 831850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71455 w 981081"/>
                <a:gd name="connsiteY0" fmla="*/ 23239 h 832864"/>
                <a:gd name="connsiteX1" fmla="*/ 755655 w 981081"/>
                <a:gd name="connsiteY1" fmla="*/ 1014 h 832864"/>
                <a:gd name="connsiteX2" fmla="*/ 981081 w 981081"/>
                <a:gd name="connsiteY2" fmla="*/ 226439 h 832864"/>
                <a:gd name="connsiteX3" fmla="*/ 765180 w 981081"/>
                <a:gd name="connsiteY3" fmla="*/ 480439 h 832864"/>
                <a:gd name="connsiteX4" fmla="*/ 234955 w 981081"/>
                <a:gd name="connsiteY4" fmla="*/ 832864 h 832864"/>
                <a:gd name="connsiteX5" fmla="*/ 165106 w 981081"/>
                <a:gd name="connsiteY5" fmla="*/ 334390 h 832864"/>
                <a:gd name="connsiteX6" fmla="*/ 6 w 981081"/>
                <a:gd name="connsiteY6" fmla="*/ 248665 h 832864"/>
                <a:gd name="connsiteX7" fmla="*/ 171455 w 98108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65210 w 981111"/>
                <a:gd name="connsiteY3" fmla="*/ 4804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87435 w 981111"/>
                <a:gd name="connsiteY3" fmla="*/ 3661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661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2156861"/>
                <a:gd name="connsiteX1" fmla="*/ 755685 w 981111"/>
                <a:gd name="connsiteY1" fmla="*/ 1014 h 2156861"/>
                <a:gd name="connsiteX2" fmla="*/ 981111 w 981111"/>
                <a:gd name="connsiteY2" fmla="*/ 226439 h 2156861"/>
                <a:gd name="connsiteX3" fmla="*/ 787435 w 981111"/>
                <a:gd name="connsiteY3" fmla="*/ 353439 h 2156861"/>
                <a:gd name="connsiteX4" fmla="*/ 803311 w 981111"/>
                <a:gd name="connsiteY4" fmla="*/ 855089 h 2156861"/>
                <a:gd name="connsiteX5" fmla="*/ 73061 w 981111"/>
                <a:gd name="connsiteY5" fmla="*/ 2156839 h 2156861"/>
                <a:gd name="connsiteX6" fmla="*/ 234985 w 981111"/>
                <a:gd name="connsiteY6" fmla="*/ 832864 h 2156861"/>
                <a:gd name="connsiteX7" fmla="*/ 165136 w 981111"/>
                <a:gd name="connsiteY7" fmla="*/ 334390 h 2156861"/>
                <a:gd name="connsiteX8" fmla="*/ 36 w 981111"/>
                <a:gd name="connsiteY8" fmla="*/ 248665 h 2156861"/>
                <a:gd name="connsiteX9" fmla="*/ 171485 w 981111"/>
                <a:gd name="connsiteY9" fmla="*/ 23239 h 2156861"/>
                <a:gd name="connsiteX0" fmla="*/ 282574 w 1092200"/>
                <a:gd name="connsiteY0" fmla="*/ 23239 h 2512457"/>
                <a:gd name="connsiteX1" fmla="*/ 866774 w 1092200"/>
                <a:gd name="connsiteY1" fmla="*/ 1014 h 2512457"/>
                <a:gd name="connsiteX2" fmla="*/ 1092200 w 1092200"/>
                <a:gd name="connsiteY2" fmla="*/ 226439 h 2512457"/>
                <a:gd name="connsiteX3" fmla="*/ 898524 w 1092200"/>
                <a:gd name="connsiteY3" fmla="*/ 353439 h 2512457"/>
                <a:gd name="connsiteX4" fmla="*/ 914400 w 1092200"/>
                <a:gd name="connsiteY4" fmla="*/ 855089 h 2512457"/>
                <a:gd name="connsiteX5" fmla="*/ 0 w 1092200"/>
                <a:gd name="connsiteY5" fmla="*/ 2512439 h 2512457"/>
                <a:gd name="connsiteX6" fmla="*/ 346074 w 1092200"/>
                <a:gd name="connsiteY6" fmla="*/ 832864 h 2512457"/>
                <a:gd name="connsiteX7" fmla="*/ 276225 w 1092200"/>
                <a:gd name="connsiteY7" fmla="*/ 334390 h 2512457"/>
                <a:gd name="connsiteX8" fmla="*/ 111125 w 1092200"/>
                <a:gd name="connsiteY8" fmla="*/ 248665 h 2512457"/>
                <a:gd name="connsiteX9" fmla="*/ 282574 w 1092200"/>
                <a:gd name="connsiteY9" fmla="*/ 23239 h 2512457"/>
                <a:gd name="connsiteX0" fmla="*/ 282904 w 1312919"/>
                <a:gd name="connsiteY0" fmla="*/ 23239 h 2657232"/>
                <a:gd name="connsiteX1" fmla="*/ 867104 w 1312919"/>
                <a:gd name="connsiteY1" fmla="*/ 1014 h 2657232"/>
                <a:gd name="connsiteX2" fmla="*/ 1092530 w 1312919"/>
                <a:gd name="connsiteY2" fmla="*/ 226439 h 2657232"/>
                <a:gd name="connsiteX3" fmla="*/ 898854 w 1312919"/>
                <a:gd name="connsiteY3" fmla="*/ 353439 h 2657232"/>
                <a:gd name="connsiteX4" fmla="*/ 914730 w 1312919"/>
                <a:gd name="connsiteY4" fmla="*/ 855089 h 2657232"/>
                <a:gd name="connsiteX5" fmla="*/ 1289380 w 1312919"/>
                <a:gd name="connsiteY5" fmla="*/ 2417189 h 2657232"/>
                <a:gd name="connsiteX6" fmla="*/ 330 w 1312919"/>
                <a:gd name="connsiteY6" fmla="*/ 2512439 h 2657232"/>
                <a:gd name="connsiteX7" fmla="*/ 346404 w 1312919"/>
                <a:gd name="connsiteY7" fmla="*/ 832864 h 2657232"/>
                <a:gd name="connsiteX8" fmla="*/ 276555 w 1312919"/>
                <a:gd name="connsiteY8" fmla="*/ 334390 h 2657232"/>
                <a:gd name="connsiteX9" fmla="*/ 111455 w 1312919"/>
                <a:gd name="connsiteY9" fmla="*/ 248665 h 2657232"/>
                <a:gd name="connsiteX10" fmla="*/ 282904 w 1312919"/>
                <a:gd name="connsiteY10" fmla="*/ 23239 h 2657232"/>
                <a:gd name="connsiteX0" fmla="*/ 288777 w 1318792"/>
                <a:gd name="connsiteY0" fmla="*/ 23239 h 2665106"/>
                <a:gd name="connsiteX1" fmla="*/ 872977 w 1318792"/>
                <a:gd name="connsiteY1" fmla="*/ 1014 h 2665106"/>
                <a:gd name="connsiteX2" fmla="*/ 1098403 w 1318792"/>
                <a:gd name="connsiteY2" fmla="*/ 226439 h 2665106"/>
                <a:gd name="connsiteX3" fmla="*/ 904727 w 1318792"/>
                <a:gd name="connsiteY3" fmla="*/ 353439 h 2665106"/>
                <a:gd name="connsiteX4" fmla="*/ 920603 w 1318792"/>
                <a:gd name="connsiteY4" fmla="*/ 855089 h 2665106"/>
                <a:gd name="connsiteX5" fmla="*/ 1295253 w 1318792"/>
                <a:gd name="connsiteY5" fmla="*/ 2417189 h 2665106"/>
                <a:gd name="connsiteX6" fmla="*/ 209403 w 1318792"/>
                <a:gd name="connsiteY6" fmla="*/ 2563238 h 2665106"/>
                <a:gd name="connsiteX7" fmla="*/ 6203 w 1318792"/>
                <a:gd name="connsiteY7" fmla="*/ 2512439 h 2665106"/>
                <a:gd name="connsiteX8" fmla="*/ 352277 w 1318792"/>
                <a:gd name="connsiteY8" fmla="*/ 832864 h 2665106"/>
                <a:gd name="connsiteX9" fmla="*/ 282428 w 1318792"/>
                <a:gd name="connsiteY9" fmla="*/ 334390 h 2665106"/>
                <a:gd name="connsiteX10" fmla="*/ 117328 w 1318792"/>
                <a:gd name="connsiteY10" fmla="*/ 248665 h 2665106"/>
                <a:gd name="connsiteX11" fmla="*/ 288777 w 1318792"/>
                <a:gd name="connsiteY11" fmla="*/ 23239 h 2665106"/>
                <a:gd name="connsiteX0" fmla="*/ 287331 w 1318056"/>
                <a:gd name="connsiteY0" fmla="*/ 23239 h 2659994"/>
                <a:gd name="connsiteX1" fmla="*/ 871531 w 1318056"/>
                <a:gd name="connsiteY1" fmla="*/ 1014 h 2659994"/>
                <a:gd name="connsiteX2" fmla="*/ 1096957 w 1318056"/>
                <a:gd name="connsiteY2" fmla="*/ 226439 h 2659994"/>
                <a:gd name="connsiteX3" fmla="*/ 903281 w 1318056"/>
                <a:gd name="connsiteY3" fmla="*/ 353439 h 2659994"/>
                <a:gd name="connsiteX4" fmla="*/ 919157 w 1318056"/>
                <a:gd name="connsiteY4" fmla="*/ 855089 h 2659994"/>
                <a:gd name="connsiteX5" fmla="*/ 1293807 w 1318056"/>
                <a:gd name="connsiteY5" fmla="*/ 2417189 h 2659994"/>
                <a:gd name="connsiteX6" fmla="*/ 1154107 w 1318056"/>
                <a:gd name="connsiteY6" fmla="*/ 2474338 h 2659994"/>
                <a:gd name="connsiteX7" fmla="*/ 207957 w 1318056"/>
                <a:gd name="connsiteY7" fmla="*/ 2563238 h 2659994"/>
                <a:gd name="connsiteX8" fmla="*/ 4757 w 1318056"/>
                <a:gd name="connsiteY8" fmla="*/ 2512439 h 2659994"/>
                <a:gd name="connsiteX9" fmla="*/ 350831 w 1318056"/>
                <a:gd name="connsiteY9" fmla="*/ 832864 h 2659994"/>
                <a:gd name="connsiteX10" fmla="*/ 280982 w 1318056"/>
                <a:gd name="connsiteY10" fmla="*/ 334390 h 2659994"/>
                <a:gd name="connsiteX11" fmla="*/ 115882 w 1318056"/>
                <a:gd name="connsiteY11" fmla="*/ 248665 h 2659994"/>
                <a:gd name="connsiteX12" fmla="*/ 287331 w 1318056"/>
                <a:gd name="connsiteY12" fmla="*/ 23239 h 2659994"/>
                <a:gd name="connsiteX0" fmla="*/ 284346 w 1315071"/>
                <a:gd name="connsiteY0" fmla="*/ 23239 h 2659994"/>
                <a:gd name="connsiteX1" fmla="*/ 868546 w 1315071"/>
                <a:gd name="connsiteY1" fmla="*/ 1014 h 2659994"/>
                <a:gd name="connsiteX2" fmla="*/ 1093972 w 1315071"/>
                <a:gd name="connsiteY2" fmla="*/ 226439 h 2659994"/>
                <a:gd name="connsiteX3" fmla="*/ 900296 w 1315071"/>
                <a:gd name="connsiteY3" fmla="*/ 353439 h 2659994"/>
                <a:gd name="connsiteX4" fmla="*/ 916172 w 1315071"/>
                <a:gd name="connsiteY4" fmla="*/ 855089 h 2659994"/>
                <a:gd name="connsiteX5" fmla="*/ 1290822 w 1315071"/>
                <a:gd name="connsiteY5" fmla="*/ 2417189 h 2659994"/>
                <a:gd name="connsiteX6" fmla="*/ 1151122 w 1315071"/>
                <a:gd name="connsiteY6" fmla="*/ 2474338 h 2659994"/>
                <a:gd name="connsiteX7" fmla="*/ 649472 w 1315071"/>
                <a:gd name="connsiteY7" fmla="*/ 2626738 h 2659994"/>
                <a:gd name="connsiteX8" fmla="*/ 204972 w 1315071"/>
                <a:gd name="connsiteY8" fmla="*/ 2563238 h 2659994"/>
                <a:gd name="connsiteX9" fmla="*/ 1772 w 1315071"/>
                <a:gd name="connsiteY9" fmla="*/ 2512439 h 2659994"/>
                <a:gd name="connsiteX10" fmla="*/ 347846 w 1315071"/>
                <a:gd name="connsiteY10" fmla="*/ 832864 h 2659994"/>
                <a:gd name="connsiteX11" fmla="*/ 277997 w 1315071"/>
                <a:gd name="connsiteY11" fmla="*/ 334390 h 2659994"/>
                <a:gd name="connsiteX12" fmla="*/ 112897 w 1315071"/>
                <a:gd name="connsiteY12" fmla="*/ 248665 h 2659994"/>
                <a:gd name="connsiteX13" fmla="*/ 284346 w 1315071"/>
                <a:gd name="connsiteY13" fmla="*/ 23239 h 2659994"/>
                <a:gd name="connsiteX0" fmla="*/ 282574 w 1313299"/>
                <a:gd name="connsiteY0" fmla="*/ 23239 h 2628670"/>
                <a:gd name="connsiteX1" fmla="*/ 866774 w 1313299"/>
                <a:gd name="connsiteY1" fmla="*/ 1014 h 2628670"/>
                <a:gd name="connsiteX2" fmla="*/ 1092200 w 1313299"/>
                <a:gd name="connsiteY2" fmla="*/ 226439 h 2628670"/>
                <a:gd name="connsiteX3" fmla="*/ 898524 w 1313299"/>
                <a:gd name="connsiteY3" fmla="*/ 353439 h 2628670"/>
                <a:gd name="connsiteX4" fmla="*/ 914400 w 1313299"/>
                <a:gd name="connsiteY4" fmla="*/ 855089 h 2628670"/>
                <a:gd name="connsiteX5" fmla="*/ 1289050 w 1313299"/>
                <a:gd name="connsiteY5" fmla="*/ 2417189 h 2628670"/>
                <a:gd name="connsiteX6" fmla="*/ 1149350 w 1313299"/>
                <a:gd name="connsiteY6" fmla="*/ 2474338 h 2628670"/>
                <a:gd name="connsiteX7" fmla="*/ 647700 w 1313299"/>
                <a:gd name="connsiteY7" fmla="*/ 2626738 h 2628670"/>
                <a:gd name="connsiteX8" fmla="*/ 203200 w 1313299"/>
                <a:gd name="connsiteY8" fmla="*/ 2563238 h 2628670"/>
                <a:gd name="connsiteX9" fmla="*/ 0 w 1313299"/>
                <a:gd name="connsiteY9" fmla="*/ 2512439 h 2628670"/>
                <a:gd name="connsiteX10" fmla="*/ 346074 w 1313299"/>
                <a:gd name="connsiteY10" fmla="*/ 832864 h 2628670"/>
                <a:gd name="connsiteX11" fmla="*/ 276225 w 1313299"/>
                <a:gd name="connsiteY11" fmla="*/ 334390 h 2628670"/>
                <a:gd name="connsiteX12" fmla="*/ 111125 w 1313299"/>
                <a:gd name="connsiteY12" fmla="*/ 248665 h 2628670"/>
                <a:gd name="connsiteX13" fmla="*/ 282574 w 1313299"/>
                <a:gd name="connsiteY13" fmla="*/ 23239 h 2628670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46074 w 1320932"/>
                <a:gd name="connsiteY10" fmla="*/ 83367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23214 w 1320932"/>
                <a:gd name="connsiteY10" fmla="*/ 84891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00354 w 1320932"/>
                <a:gd name="connsiteY10" fmla="*/ 84891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2305"/>
                <a:gd name="connsiteY0" fmla="*/ 236 h 2654437"/>
                <a:gd name="connsiteX1" fmla="*/ 866774 w 1322305"/>
                <a:gd name="connsiteY1" fmla="*/ 1824 h 2654437"/>
                <a:gd name="connsiteX2" fmla="*/ 1092200 w 1322305"/>
                <a:gd name="connsiteY2" fmla="*/ 227249 h 2654437"/>
                <a:gd name="connsiteX3" fmla="*/ 936624 w 1322305"/>
                <a:gd name="connsiteY3" fmla="*/ 366949 h 2654437"/>
                <a:gd name="connsiteX4" fmla="*/ 937260 w 1322305"/>
                <a:gd name="connsiteY4" fmla="*/ 855899 h 2654437"/>
                <a:gd name="connsiteX5" fmla="*/ 1289050 w 1322305"/>
                <a:gd name="connsiteY5" fmla="*/ 2417999 h 2654437"/>
                <a:gd name="connsiteX6" fmla="*/ 1149350 w 1322305"/>
                <a:gd name="connsiteY6" fmla="*/ 2475148 h 2654437"/>
                <a:gd name="connsiteX7" fmla="*/ 647700 w 1322305"/>
                <a:gd name="connsiteY7" fmla="*/ 2652948 h 2654437"/>
                <a:gd name="connsiteX8" fmla="*/ 203200 w 1322305"/>
                <a:gd name="connsiteY8" fmla="*/ 2564048 h 2654437"/>
                <a:gd name="connsiteX9" fmla="*/ 0 w 1322305"/>
                <a:gd name="connsiteY9" fmla="*/ 2513249 h 2654437"/>
                <a:gd name="connsiteX10" fmla="*/ 300354 w 1322305"/>
                <a:gd name="connsiteY10" fmla="*/ 848914 h 2654437"/>
                <a:gd name="connsiteX11" fmla="*/ 257175 w 1322305"/>
                <a:gd name="connsiteY11" fmla="*/ 335200 h 2654437"/>
                <a:gd name="connsiteX12" fmla="*/ 111125 w 1322305"/>
                <a:gd name="connsiteY12" fmla="*/ 249475 h 2654437"/>
                <a:gd name="connsiteX13" fmla="*/ 263524 w 1322305"/>
                <a:gd name="connsiteY13" fmla="*/ 236 h 2654437"/>
                <a:gd name="connsiteX0" fmla="*/ 263524 w 1322305"/>
                <a:gd name="connsiteY0" fmla="*/ 246 h 2654447"/>
                <a:gd name="connsiteX1" fmla="*/ 866774 w 1322305"/>
                <a:gd name="connsiteY1" fmla="*/ 1834 h 2654447"/>
                <a:gd name="connsiteX2" fmla="*/ 1092200 w 1322305"/>
                <a:gd name="connsiteY2" fmla="*/ 227259 h 2654447"/>
                <a:gd name="connsiteX3" fmla="*/ 936624 w 1322305"/>
                <a:gd name="connsiteY3" fmla="*/ 366959 h 2654447"/>
                <a:gd name="connsiteX4" fmla="*/ 937260 w 1322305"/>
                <a:gd name="connsiteY4" fmla="*/ 855909 h 2654447"/>
                <a:gd name="connsiteX5" fmla="*/ 1289050 w 1322305"/>
                <a:gd name="connsiteY5" fmla="*/ 2418009 h 2654447"/>
                <a:gd name="connsiteX6" fmla="*/ 1149350 w 1322305"/>
                <a:gd name="connsiteY6" fmla="*/ 2475158 h 2654447"/>
                <a:gd name="connsiteX7" fmla="*/ 647700 w 1322305"/>
                <a:gd name="connsiteY7" fmla="*/ 2652958 h 2654447"/>
                <a:gd name="connsiteX8" fmla="*/ 203200 w 1322305"/>
                <a:gd name="connsiteY8" fmla="*/ 2564058 h 2654447"/>
                <a:gd name="connsiteX9" fmla="*/ 0 w 1322305"/>
                <a:gd name="connsiteY9" fmla="*/ 2513259 h 2654447"/>
                <a:gd name="connsiteX10" fmla="*/ 300354 w 1322305"/>
                <a:gd name="connsiteY10" fmla="*/ 848924 h 2654447"/>
                <a:gd name="connsiteX11" fmla="*/ 257175 w 1322305"/>
                <a:gd name="connsiteY11" fmla="*/ 335210 h 2654447"/>
                <a:gd name="connsiteX12" fmla="*/ 88265 w 1322305"/>
                <a:gd name="connsiteY12" fmla="*/ 241865 h 2654447"/>
                <a:gd name="connsiteX13" fmla="*/ 263524 w 1322305"/>
                <a:gd name="connsiteY13" fmla="*/ 246 h 2654447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2305" h="2667843">
                  <a:moveTo>
                    <a:pt x="263524" y="13642"/>
                  </a:moveTo>
                  <a:cubicBezTo>
                    <a:pt x="334432" y="76084"/>
                    <a:pt x="694266" y="249650"/>
                    <a:pt x="866774" y="942"/>
                  </a:cubicBezTo>
                  <a:cubicBezTo>
                    <a:pt x="1056216" y="-14933"/>
                    <a:pt x="1090083" y="173980"/>
                    <a:pt x="1092200" y="240655"/>
                  </a:cubicBezTo>
                  <a:cubicBezTo>
                    <a:pt x="1027641" y="282988"/>
                    <a:pt x="934508" y="312622"/>
                    <a:pt x="936624" y="380355"/>
                  </a:cubicBezTo>
                  <a:cubicBezTo>
                    <a:pt x="915458" y="399405"/>
                    <a:pt x="907626" y="697855"/>
                    <a:pt x="937260" y="869305"/>
                  </a:cubicBezTo>
                  <a:cubicBezTo>
                    <a:pt x="1025631" y="1277822"/>
                    <a:pt x="1441450" y="2155180"/>
                    <a:pt x="1289050" y="2431405"/>
                  </a:cubicBezTo>
                  <a:cubicBezTo>
                    <a:pt x="1261533" y="2488555"/>
                    <a:pt x="1212850" y="2464213"/>
                    <a:pt x="1149350" y="2488554"/>
                  </a:cubicBezTo>
                  <a:cubicBezTo>
                    <a:pt x="1040342" y="2590154"/>
                    <a:pt x="805392" y="2651537"/>
                    <a:pt x="647700" y="2666354"/>
                  </a:cubicBezTo>
                  <a:cubicBezTo>
                    <a:pt x="490008" y="2681171"/>
                    <a:pt x="309033" y="2580629"/>
                    <a:pt x="203200" y="2577454"/>
                  </a:cubicBezTo>
                  <a:cubicBezTo>
                    <a:pt x="97367" y="2574279"/>
                    <a:pt x="26988" y="2611851"/>
                    <a:pt x="0" y="2526655"/>
                  </a:cubicBezTo>
                  <a:cubicBezTo>
                    <a:pt x="115358" y="1966797"/>
                    <a:pt x="45296" y="1415828"/>
                    <a:pt x="300354" y="862320"/>
                  </a:cubicBezTo>
                  <a:cubicBezTo>
                    <a:pt x="346392" y="670233"/>
                    <a:pt x="299508" y="403110"/>
                    <a:pt x="257175" y="348606"/>
                  </a:cubicBezTo>
                  <a:cubicBezTo>
                    <a:pt x="214842" y="294102"/>
                    <a:pt x="87207" y="310824"/>
                    <a:pt x="88265" y="255261"/>
                  </a:cubicBezTo>
                  <a:cubicBezTo>
                    <a:pt x="87206" y="167419"/>
                    <a:pt x="112183" y="6234"/>
                    <a:pt x="263524" y="13642"/>
                  </a:cubicBezTo>
                  <a:close/>
                </a:path>
              </a:pathLst>
            </a:custGeom>
            <a:solidFill>
              <a:srgbClr val="EA4F83"/>
            </a:solidFill>
            <a:ln>
              <a:solidFill>
                <a:srgbClr val="EA4F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B005A7E-8D12-0555-4404-DE3BEEE22B5C}"/>
                </a:ext>
              </a:extLst>
            </p:cNvPr>
            <p:cNvSpPr/>
            <p:nvPr/>
          </p:nvSpPr>
          <p:spPr>
            <a:xfrm>
              <a:off x="4649958" y="4022243"/>
              <a:ext cx="804563" cy="1684138"/>
            </a:xfrm>
            <a:custGeom>
              <a:avLst/>
              <a:gdLst>
                <a:gd name="connsiteX0" fmla="*/ 0 w 508000"/>
                <a:gd name="connsiteY0" fmla="*/ 0 h 254000"/>
                <a:gd name="connsiteX1" fmla="*/ 508000 w 508000"/>
                <a:gd name="connsiteY1" fmla="*/ 0 h 254000"/>
                <a:gd name="connsiteX2" fmla="*/ 508000 w 508000"/>
                <a:gd name="connsiteY2" fmla="*/ 254000 h 254000"/>
                <a:gd name="connsiteX3" fmla="*/ 0 w 508000"/>
                <a:gd name="connsiteY3" fmla="*/ 254000 h 254000"/>
                <a:gd name="connsiteX4" fmla="*/ 0 w 508000"/>
                <a:gd name="connsiteY4" fmla="*/ 0 h 254000"/>
                <a:gd name="connsiteX0" fmla="*/ 0 w 593725"/>
                <a:gd name="connsiteY0" fmla="*/ 0 h 457200"/>
                <a:gd name="connsiteX1" fmla="*/ 593725 w 593725"/>
                <a:gd name="connsiteY1" fmla="*/ 203200 h 457200"/>
                <a:gd name="connsiteX2" fmla="*/ 593725 w 593725"/>
                <a:gd name="connsiteY2" fmla="*/ 457200 h 457200"/>
                <a:gd name="connsiteX3" fmla="*/ 85725 w 593725"/>
                <a:gd name="connsiteY3" fmla="*/ 457200 h 457200"/>
                <a:gd name="connsiteX4" fmla="*/ 0 w 593725"/>
                <a:gd name="connsiteY4" fmla="*/ 0 h 457200"/>
                <a:gd name="connsiteX0" fmla="*/ 0 w 593725"/>
                <a:gd name="connsiteY0" fmla="*/ 22225 h 479425"/>
                <a:gd name="connsiteX1" fmla="*/ 584200 w 593725"/>
                <a:gd name="connsiteY1" fmla="*/ 0 h 479425"/>
                <a:gd name="connsiteX2" fmla="*/ 593725 w 593725"/>
                <a:gd name="connsiteY2" fmla="*/ 479425 h 479425"/>
                <a:gd name="connsiteX3" fmla="*/ 85725 w 593725"/>
                <a:gd name="connsiteY3" fmla="*/ 479425 h 479425"/>
                <a:gd name="connsiteX4" fmla="*/ 0 w 593725"/>
                <a:gd name="connsiteY4" fmla="*/ 22225 h 479425"/>
                <a:gd name="connsiteX0" fmla="*/ 168274 w 761999"/>
                <a:gd name="connsiteY0" fmla="*/ 22225 h 479425"/>
                <a:gd name="connsiteX1" fmla="*/ 752474 w 761999"/>
                <a:gd name="connsiteY1" fmla="*/ 0 h 479425"/>
                <a:gd name="connsiteX2" fmla="*/ 761999 w 761999"/>
                <a:gd name="connsiteY2" fmla="*/ 479425 h 479425"/>
                <a:gd name="connsiteX3" fmla="*/ 253999 w 761999"/>
                <a:gd name="connsiteY3" fmla="*/ 479425 h 479425"/>
                <a:gd name="connsiteX4" fmla="*/ 0 w 761999"/>
                <a:gd name="connsiteY4" fmla="*/ 152401 h 479425"/>
                <a:gd name="connsiteX5" fmla="*/ 168274 w 761999"/>
                <a:gd name="connsiteY5" fmla="*/ 22225 h 479425"/>
                <a:gd name="connsiteX0" fmla="*/ 168280 w 762005"/>
                <a:gd name="connsiteY0" fmla="*/ 22225 h 479425"/>
                <a:gd name="connsiteX1" fmla="*/ 752480 w 762005"/>
                <a:gd name="connsiteY1" fmla="*/ 0 h 479425"/>
                <a:gd name="connsiteX2" fmla="*/ 762005 w 762005"/>
                <a:gd name="connsiteY2" fmla="*/ 479425 h 479425"/>
                <a:gd name="connsiteX3" fmla="*/ 254005 w 762005"/>
                <a:gd name="connsiteY3" fmla="*/ 479425 h 479425"/>
                <a:gd name="connsiteX4" fmla="*/ 161931 w 762005"/>
                <a:gd name="connsiteY4" fmla="*/ 333376 h 479425"/>
                <a:gd name="connsiteX5" fmla="*/ 6 w 762005"/>
                <a:gd name="connsiteY5" fmla="*/ 152401 h 479425"/>
                <a:gd name="connsiteX6" fmla="*/ 168280 w 762005"/>
                <a:gd name="connsiteY6" fmla="*/ 22225 h 479425"/>
                <a:gd name="connsiteX0" fmla="*/ 168280 w 762005"/>
                <a:gd name="connsiteY0" fmla="*/ 22225 h 831850"/>
                <a:gd name="connsiteX1" fmla="*/ 752480 w 762005"/>
                <a:gd name="connsiteY1" fmla="*/ 0 h 831850"/>
                <a:gd name="connsiteX2" fmla="*/ 762005 w 762005"/>
                <a:gd name="connsiteY2" fmla="*/ 479425 h 831850"/>
                <a:gd name="connsiteX3" fmla="*/ 231780 w 762005"/>
                <a:gd name="connsiteY3" fmla="*/ 831850 h 831850"/>
                <a:gd name="connsiteX4" fmla="*/ 161931 w 762005"/>
                <a:gd name="connsiteY4" fmla="*/ 333376 h 831850"/>
                <a:gd name="connsiteX5" fmla="*/ 6 w 762005"/>
                <a:gd name="connsiteY5" fmla="*/ 152401 h 831850"/>
                <a:gd name="connsiteX6" fmla="*/ 168280 w 762005"/>
                <a:gd name="connsiteY6" fmla="*/ 22225 h 831850"/>
                <a:gd name="connsiteX0" fmla="*/ 168280 w 977906"/>
                <a:gd name="connsiteY0" fmla="*/ 22225 h 831850"/>
                <a:gd name="connsiteX1" fmla="*/ 752480 w 977906"/>
                <a:gd name="connsiteY1" fmla="*/ 0 h 831850"/>
                <a:gd name="connsiteX2" fmla="*/ 977906 w 977906"/>
                <a:gd name="connsiteY2" fmla="*/ 225425 h 831850"/>
                <a:gd name="connsiteX3" fmla="*/ 762005 w 977906"/>
                <a:gd name="connsiteY3" fmla="*/ 479425 h 831850"/>
                <a:gd name="connsiteX4" fmla="*/ 231780 w 977906"/>
                <a:gd name="connsiteY4" fmla="*/ 831850 h 831850"/>
                <a:gd name="connsiteX5" fmla="*/ 161931 w 977906"/>
                <a:gd name="connsiteY5" fmla="*/ 333376 h 831850"/>
                <a:gd name="connsiteX6" fmla="*/ 6 w 977906"/>
                <a:gd name="connsiteY6" fmla="*/ 152401 h 831850"/>
                <a:gd name="connsiteX7" fmla="*/ 168280 w 977906"/>
                <a:gd name="connsiteY7" fmla="*/ 22225 h 831850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71455 w 981081"/>
                <a:gd name="connsiteY0" fmla="*/ 23239 h 832864"/>
                <a:gd name="connsiteX1" fmla="*/ 755655 w 981081"/>
                <a:gd name="connsiteY1" fmla="*/ 1014 h 832864"/>
                <a:gd name="connsiteX2" fmla="*/ 981081 w 981081"/>
                <a:gd name="connsiteY2" fmla="*/ 226439 h 832864"/>
                <a:gd name="connsiteX3" fmla="*/ 765180 w 981081"/>
                <a:gd name="connsiteY3" fmla="*/ 480439 h 832864"/>
                <a:gd name="connsiteX4" fmla="*/ 234955 w 981081"/>
                <a:gd name="connsiteY4" fmla="*/ 832864 h 832864"/>
                <a:gd name="connsiteX5" fmla="*/ 165106 w 981081"/>
                <a:gd name="connsiteY5" fmla="*/ 334390 h 832864"/>
                <a:gd name="connsiteX6" fmla="*/ 6 w 981081"/>
                <a:gd name="connsiteY6" fmla="*/ 248665 h 832864"/>
                <a:gd name="connsiteX7" fmla="*/ 171455 w 98108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65210 w 981111"/>
                <a:gd name="connsiteY3" fmla="*/ 4804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87435 w 981111"/>
                <a:gd name="connsiteY3" fmla="*/ 3661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661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2156861"/>
                <a:gd name="connsiteX1" fmla="*/ 755685 w 981111"/>
                <a:gd name="connsiteY1" fmla="*/ 1014 h 2156861"/>
                <a:gd name="connsiteX2" fmla="*/ 981111 w 981111"/>
                <a:gd name="connsiteY2" fmla="*/ 226439 h 2156861"/>
                <a:gd name="connsiteX3" fmla="*/ 787435 w 981111"/>
                <a:gd name="connsiteY3" fmla="*/ 353439 h 2156861"/>
                <a:gd name="connsiteX4" fmla="*/ 803311 w 981111"/>
                <a:gd name="connsiteY4" fmla="*/ 855089 h 2156861"/>
                <a:gd name="connsiteX5" fmla="*/ 73061 w 981111"/>
                <a:gd name="connsiteY5" fmla="*/ 2156839 h 2156861"/>
                <a:gd name="connsiteX6" fmla="*/ 234985 w 981111"/>
                <a:gd name="connsiteY6" fmla="*/ 832864 h 2156861"/>
                <a:gd name="connsiteX7" fmla="*/ 165136 w 981111"/>
                <a:gd name="connsiteY7" fmla="*/ 334390 h 2156861"/>
                <a:gd name="connsiteX8" fmla="*/ 36 w 981111"/>
                <a:gd name="connsiteY8" fmla="*/ 248665 h 2156861"/>
                <a:gd name="connsiteX9" fmla="*/ 171485 w 981111"/>
                <a:gd name="connsiteY9" fmla="*/ 23239 h 2156861"/>
                <a:gd name="connsiteX0" fmla="*/ 282574 w 1092200"/>
                <a:gd name="connsiteY0" fmla="*/ 23239 h 2512457"/>
                <a:gd name="connsiteX1" fmla="*/ 866774 w 1092200"/>
                <a:gd name="connsiteY1" fmla="*/ 1014 h 2512457"/>
                <a:gd name="connsiteX2" fmla="*/ 1092200 w 1092200"/>
                <a:gd name="connsiteY2" fmla="*/ 226439 h 2512457"/>
                <a:gd name="connsiteX3" fmla="*/ 898524 w 1092200"/>
                <a:gd name="connsiteY3" fmla="*/ 353439 h 2512457"/>
                <a:gd name="connsiteX4" fmla="*/ 914400 w 1092200"/>
                <a:gd name="connsiteY4" fmla="*/ 855089 h 2512457"/>
                <a:gd name="connsiteX5" fmla="*/ 0 w 1092200"/>
                <a:gd name="connsiteY5" fmla="*/ 2512439 h 2512457"/>
                <a:gd name="connsiteX6" fmla="*/ 346074 w 1092200"/>
                <a:gd name="connsiteY6" fmla="*/ 832864 h 2512457"/>
                <a:gd name="connsiteX7" fmla="*/ 276225 w 1092200"/>
                <a:gd name="connsiteY7" fmla="*/ 334390 h 2512457"/>
                <a:gd name="connsiteX8" fmla="*/ 111125 w 1092200"/>
                <a:gd name="connsiteY8" fmla="*/ 248665 h 2512457"/>
                <a:gd name="connsiteX9" fmla="*/ 282574 w 1092200"/>
                <a:gd name="connsiteY9" fmla="*/ 23239 h 2512457"/>
                <a:gd name="connsiteX0" fmla="*/ 282904 w 1312919"/>
                <a:gd name="connsiteY0" fmla="*/ 23239 h 2657232"/>
                <a:gd name="connsiteX1" fmla="*/ 867104 w 1312919"/>
                <a:gd name="connsiteY1" fmla="*/ 1014 h 2657232"/>
                <a:gd name="connsiteX2" fmla="*/ 1092530 w 1312919"/>
                <a:gd name="connsiteY2" fmla="*/ 226439 h 2657232"/>
                <a:gd name="connsiteX3" fmla="*/ 898854 w 1312919"/>
                <a:gd name="connsiteY3" fmla="*/ 353439 h 2657232"/>
                <a:gd name="connsiteX4" fmla="*/ 914730 w 1312919"/>
                <a:gd name="connsiteY4" fmla="*/ 855089 h 2657232"/>
                <a:gd name="connsiteX5" fmla="*/ 1289380 w 1312919"/>
                <a:gd name="connsiteY5" fmla="*/ 2417189 h 2657232"/>
                <a:gd name="connsiteX6" fmla="*/ 330 w 1312919"/>
                <a:gd name="connsiteY6" fmla="*/ 2512439 h 2657232"/>
                <a:gd name="connsiteX7" fmla="*/ 346404 w 1312919"/>
                <a:gd name="connsiteY7" fmla="*/ 832864 h 2657232"/>
                <a:gd name="connsiteX8" fmla="*/ 276555 w 1312919"/>
                <a:gd name="connsiteY8" fmla="*/ 334390 h 2657232"/>
                <a:gd name="connsiteX9" fmla="*/ 111455 w 1312919"/>
                <a:gd name="connsiteY9" fmla="*/ 248665 h 2657232"/>
                <a:gd name="connsiteX10" fmla="*/ 282904 w 1312919"/>
                <a:gd name="connsiteY10" fmla="*/ 23239 h 2657232"/>
                <a:gd name="connsiteX0" fmla="*/ 288777 w 1318792"/>
                <a:gd name="connsiteY0" fmla="*/ 23239 h 2665106"/>
                <a:gd name="connsiteX1" fmla="*/ 872977 w 1318792"/>
                <a:gd name="connsiteY1" fmla="*/ 1014 h 2665106"/>
                <a:gd name="connsiteX2" fmla="*/ 1098403 w 1318792"/>
                <a:gd name="connsiteY2" fmla="*/ 226439 h 2665106"/>
                <a:gd name="connsiteX3" fmla="*/ 904727 w 1318792"/>
                <a:gd name="connsiteY3" fmla="*/ 353439 h 2665106"/>
                <a:gd name="connsiteX4" fmla="*/ 920603 w 1318792"/>
                <a:gd name="connsiteY4" fmla="*/ 855089 h 2665106"/>
                <a:gd name="connsiteX5" fmla="*/ 1295253 w 1318792"/>
                <a:gd name="connsiteY5" fmla="*/ 2417189 h 2665106"/>
                <a:gd name="connsiteX6" fmla="*/ 209403 w 1318792"/>
                <a:gd name="connsiteY6" fmla="*/ 2563238 h 2665106"/>
                <a:gd name="connsiteX7" fmla="*/ 6203 w 1318792"/>
                <a:gd name="connsiteY7" fmla="*/ 2512439 h 2665106"/>
                <a:gd name="connsiteX8" fmla="*/ 352277 w 1318792"/>
                <a:gd name="connsiteY8" fmla="*/ 832864 h 2665106"/>
                <a:gd name="connsiteX9" fmla="*/ 282428 w 1318792"/>
                <a:gd name="connsiteY9" fmla="*/ 334390 h 2665106"/>
                <a:gd name="connsiteX10" fmla="*/ 117328 w 1318792"/>
                <a:gd name="connsiteY10" fmla="*/ 248665 h 2665106"/>
                <a:gd name="connsiteX11" fmla="*/ 288777 w 1318792"/>
                <a:gd name="connsiteY11" fmla="*/ 23239 h 2665106"/>
                <a:gd name="connsiteX0" fmla="*/ 287331 w 1318056"/>
                <a:gd name="connsiteY0" fmla="*/ 23239 h 2659994"/>
                <a:gd name="connsiteX1" fmla="*/ 871531 w 1318056"/>
                <a:gd name="connsiteY1" fmla="*/ 1014 h 2659994"/>
                <a:gd name="connsiteX2" fmla="*/ 1096957 w 1318056"/>
                <a:gd name="connsiteY2" fmla="*/ 226439 h 2659994"/>
                <a:gd name="connsiteX3" fmla="*/ 903281 w 1318056"/>
                <a:gd name="connsiteY3" fmla="*/ 353439 h 2659994"/>
                <a:gd name="connsiteX4" fmla="*/ 919157 w 1318056"/>
                <a:gd name="connsiteY4" fmla="*/ 855089 h 2659994"/>
                <a:gd name="connsiteX5" fmla="*/ 1293807 w 1318056"/>
                <a:gd name="connsiteY5" fmla="*/ 2417189 h 2659994"/>
                <a:gd name="connsiteX6" fmla="*/ 1154107 w 1318056"/>
                <a:gd name="connsiteY6" fmla="*/ 2474338 h 2659994"/>
                <a:gd name="connsiteX7" fmla="*/ 207957 w 1318056"/>
                <a:gd name="connsiteY7" fmla="*/ 2563238 h 2659994"/>
                <a:gd name="connsiteX8" fmla="*/ 4757 w 1318056"/>
                <a:gd name="connsiteY8" fmla="*/ 2512439 h 2659994"/>
                <a:gd name="connsiteX9" fmla="*/ 350831 w 1318056"/>
                <a:gd name="connsiteY9" fmla="*/ 832864 h 2659994"/>
                <a:gd name="connsiteX10" fmla="*/ 280982 w 1318056"/>
                <a:gd name="connsiteY10" fmla="*/ 334390 h 2659994"/>
                <a:gd name="connsiteX11" fmla="*/ 115882 w 1318056"/>
                <a:gd name="connsiteY11" fmla="*/ 248665 h 2659994"/>
                <a:gd name="connsiteX12" fmla="*/ 287331 w 1318056"/>
                <a:gd name="connsiteY12" fmla="*/ 23239 h 2659994"/>
                <a:gd name="connsiteX0" fmla="*/ 284346 w 1315071"/>
                <a:gd name="connsiteY0" fmla="*/ 23239 h 2659994"/>
                <a:gd name="connsiteX1" fmla="*/ 868546 w 1315071"/>
                <a:gd name="connsiteY1" fmla="*/ 1014 h 2659994"/>
                <a:gd name="connsiteX2" fmla="*/ 1093972 w 1315071"/>
                <a:gd name="connsiteY2" fmla="*/ 226439 h 2659994"/>
                <a:gd name="connsiteX3" fmla="*/ 900296 w 1315071"/>
                <a:gd name="connsiteY3" fmla="*/ 353439 h 2659994"/>
                <a:gd name="connsiteX4" fmla="*/ 916172 w 1315071"/>
                <a:gd name="connsiteY4" fmla="*/ 855089 h 2659994"/>
                <a:gd name="connsiteX5" fmla="*/ 1290822 w 1315071"/>
                <a:gd name="connsiteY5" fmla="*/ 2417189 h 2659994"/>
                <a:gd name="connsiteX6" fmla="*/ 1151122 w 1315071"/>
                <a:gd name="connsiteY6" fmla="*/ 2474338 h 2659994"/>
                <a:gd name="connsiteX7" fmla="*/ 649472 w 1315071"/>
                <a:gd name="connsiteY7" fmla="*/ 2626738 h 2659994"/>
                <a:gd name="connsiteX8" fmla="*/ 204972 w 1315071"/>
                <a:gd name="connsiteY8" fmla="*/ 2563238 h 2659994"/>
                <a:gd name="connsiteX9" fmla="*/ 1772 w 1315071"/>
                <a:gd name="connsiteY9" fmla="*/ 2512439 h 2659994"/>
                <a:gd name="connsiteX10" fmla="*/ 347846 w 1315071"/>
                <a:gd name="connsiteY10" fmla="*/ 832864 h 2659994"/>
                <a:gd name="connsiteX11" fmla="*/ 277997 w 1315071"/>
                <a:gd name="connsiteY11" fmla="*/ 334390 h 2659994"/>
                <a:gd name="connsiteX12" fmla="*/ 112897 w 1315071"/>
                <a:gd name="connsiteY12" fmla="*/ 248665 h 2659994"/>
                <a:gd name="connsiteX13" fmla="*/ 284346 w 1315071"/>
                <a:gd name="connsiteY13" fmla="*/ 23239 h 2659994"/>
                <a:gd name="connsiteX0" fmla="*/ 282574 w 1313299"/>
                <a:gd name="connsiteY0" fmla="*/ 23239 h 2628670"/>
                <a:gd name="connsiteX1" fmla="*/ 866774 w 1313299"/>
                <a:gd name="connsiteY1" fmla="*/ 1014 h 2628670"/>
                <a:gd name="connsiteX2" fmla="*/ 1092200 w 1313299"/>
                <a:gd name="connsiteY2" fmla="*/ 226439 h 2628670"/>
                <a:gd name="connsiteX3" fmla="*/ 898524 w 1313299"/>
                <a:gd name="connsiteY3" fmla="*/ 353439 h 2628670"/>
                <a:gd name="connsiteX4" fmla="*/ 914400 w 1313299"/>
                <a:gd name="connsiteY4" fmla="*/ 855089 h 2628670"/>
                <a:gd name="connsiteX5" fmla="*/ 1289050 w 1313299"/>
                <a:gd name="connsiteY5" fmla="*/ 2417189 h 2628670"/>
                <a:gd name="connsiteX6" fmla="*/ 1149350 w 1313299"/>
                <a:gd name="connsiteY6" fmla="*/ 2474338 h 2628670"/>
                <a:gd name="connsiteX7" fmla="*/ 647700 w 1313299"/>
                <a:gd name="connsiteY7" fmla="*/ 2626738 h 2628670"/>
                <a:gd name="connsiteX8" fmla="*/ 203200 w 1313299"/>
                <a:gd name="connsiteY8" fmla="*/ 2563238 h 2628670"/>
                <a:gd name="connsiteX9" fmla="*/ 0 w 1313299"/>
                <a:gd name="connsiteY9" fmla="*/ 2512439 h 2628670"/>
                <a:gd name="connsiteX10" fmla="*/ 346074 w 1313299"/>
                <a:gd name="connsiteY10" fmla="*/ 832864 h 2628670"/>
                <a:gd name="connsiteX11" fmla="*/ 276225 w 1313299"/>
                <a:gd name="connsiteY11" fmla="*/ 334390 h 2628670"/>
                <a:gd name="connsiteX12" fmla="*/ 111125 w 1313299"/>
                <a:gd name="connsiteY12" fmla="*/ 248665 h 2628670"/>
                <a:gd name="connsiteX13" fmla="*/ 282574 w 1313299"/>
                <a:gd name="connsiteY13" fmla="*/ 23239 h 2628670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46074 w 1320932"/>
                <a:gd name="connsiteY10" fmla="*/ 83367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152526 w 1209934"/>
                <a:gd name="connsiteY0" fmla="*/ 236 h 2677398"/>
                <a:gd name="connsiteX1" fmla="*/ 755776 w 1209934"/>
                <a:gd name="connsiteY1" fmla="*/ 1824 h 2677398"/>
                <a:gd name="connsiteX2" fmla="*/ 981202 w 1209934"/>
                <a:gd name="connsiteY2" fmla="*/ 227249 h 2677398"/>
                <a:gd name="connsiteX3" fmla="*/ 825626 w 1209934"/>
                <a:gd name="connsiteY3" fmla="*/ 366949 h 2677398"/>
                <a:gd name="connsiteX4" fmla="*/ 803402 w 1209934"/>
                <a:gd name="connsiteY4" fmla="*/ 855899 h 2677398"/>
                <a:gd name="connsiteX5" fmla="*/ 1178052 w 1209934"/>
                <a:gd name="connsiteY5" fmla="*/ 2417999 h 2677398"/>
                <a:gd name="connsiteX6" fmla="*/ 1038352 w 1209934"/>
                <a:gd name="connsiteY6" fmla="*/ 2475148 h 2677398"/>
                <a:gd name="connsiteX7" fmla="*/ 536702 w 1209934"/>
                <a:gd name="connsiteY7" fmla="*/ 2652948 h 2677398"/>
                <a:gd name="connsiteX8" fmla="*/ 92202 w 1209934"/>
                <a:gd name="connsiteY8" fmla="*/ 2564048 h 2677398"/>
                <a:gd name="connsiteX9" fmla="*/ 94742 w 1209934"/>
                <a:gd name="connsiteY9" fmla="*/ 1644569 h 2677398"/>
                <a:gd name="connsiteX10" fmla="*/ 235076 w 1209934"/>
                <a:gd name="connsiteY10" fmla="*/ 833674 h 2677398"/>
                <a:gd name="connsiteX11" fmla="*/ 146177 w 1209934"/>
                <a:gd name="connsiteY11" fmla="*/ 335200 h 2677398"/>
                <a:gd name="connsiteX12" fmla="*/ 127 w 1209934"/>
                <a:gd name="connsiteY12" fmla="*/ 249475 h 2677398"/>
                <a:gd name="connsiteX13" fmla="*/ 152526 w 1209934"/>
                <a:gd name="connsiteY13" fmla="*/ 236 h 2677398"/>
                <a:gd name="connsiteX0" fmla="*/ 152526 w 1209934"/>
                <a:gd name="connsiteY0" fmla="*/ 236 h 2694130"/>
                <a:gd name="connsiteX1" fmla="*/ 755776 w 1209934"/>
                <a:gd name="connsiteY1" fmla="*/ 1824 h 2694130"/>
                <a:gd name="connsiteX2" fmla="*/ 981202 w 1209934"/>
                <a:gd name="connsiteY2" fmla="*/ 227249 h 2694130"/>
                <a:gd name="connsiteX3" fmla="*/ 825626 w 1209934"/>
                <a:gd name="connsiteY3" fmla="*/ 366949 h 2694130"/>
                <a:gd name="connsiteX4" fmla="*/ 803402 w 1209934"/>
                <a:gd name="connsiteY4" fmla="*/ 855899 h 2694130"/>
                <a:gd name="connsiteX5" fmla="*/ 1178052 w 1209934"/>
                <a:gd name="connsiteY5" fmla="*/ 2417999 h 2694130"/>
                <a:gd name="connsiteX6" fmla="*/ 1038352 w 1209934"/>
                <a:gd name="connsiteY6" fmla="*/ 2475148 h 2694130"/>
                <a:gd name="connsiteX7" fmla="*/ 536702 w 1209934"/>
                <a:gd name="connsiteY7" fmla="*/ 2652948 h 2694130"/>
                <a:gd name="connsiteX8" fmla="*/ 229362 w 1209934"/>
                <a:gd name="connsiteY8" fmla="*/ 1702988 h 2694130"/>
                <a:gd name="connsiteX9" fmla="*/ 94742 w 1209934"/>
                <a:gd name="connsiteY9" fmla="*/ 1644569 h 2694130"/>
                <a:gd name="connsiteX10" fmla="*/ 235076 w 1209934"/>
                <a:gd name="connsiteY10" fmla="*/ 833674 h 2694130"/>
                <a:gd name="connsiteX11" fmla="*/ 146177 w 1209934"/>
                <a:gd name="connsiteY11" fmla="*/ 335200 h 2694130"/>
                <a:gd name="connsiteX12" fmla="*/ 127 w 1209934"/>
                <a:gd name="connsiteY12" fmla="*/ 249475 h 2694130"/>
                <a:gd name="connsiteX13" fmla="*/ 152526 w 1209934"/>
                <a:gd name="connsiteY13" fmla="*/ 236 h 2694130"/>
                <a:gd name="connsiteX0" fmla="*/ 152526 w 1209934"/>
                <a:gd name="connsiteY0" fmla="*/ 236 h 2652952"/>
                <a:gd name="connsiteX1" fmla="*/ 755776 w 1209934"/>
                <a:gd name="connsiteY1" fmla="*/ 1824 h 2652952"/>
                <a:gd name="connsiteX2" fmla="*/ 981202 w 1209934"/>
                <a:gd name="connsiteY2" fmla="*/ 227249 h 2652952"/>
                <a:gd name="connsiteX3" fmla="*/ 825626 w 1209934"/>
                <a:gd name="connsiteY3" fmla="*/ 366949 h 2652952"/>
                <a:gd name="connsiteX4" fmla="*/ 803402 w 1209934"/>
                <a:gd name="connsiteY4" fmla="*/ 855899 h 2652952"/>
                <a:gd name="connsiteX5" fmla="*/ 1178052 w 1209934"/>
                <a:gd name="connsiteY5" fmla="*/ 2417999 h 2652952"/>
                <a:gd name="connsiteX6" fmla="*/ 672592 w 1209934"/>
                <a:gd name="connsiteY6" fmla="*/ 1690288 h 2652952"/>
                <a:gd name="connsiteX7" fmla="*/ 536702 w 1209934"/>
                <a:gd name="connsiteY7" fmla="*/ 2652948 h 2652952"/>
                <a:gd name="connsiteX8" fmla="*/ 229362 w 1209934"/>
                <a:gd name="connsiteY8" fmla="*/ 1702988 h 2652952"/>
                <a:gd name="connsiteX9" fmla="*/ 94742 w 1209934"/>
                <a:gd name="connsiteY9" fmla="*/ 1644569 h 2652952"/>
                <a:gd name="connsiteX10" fmla="*/ 235076 w 1209934"/>
                <a:gd name="connsiteY10" fmla="*/ 833674 h 2652952"/>
                <a:gd name="connsiteX11" fmla="*/ 146177 w 1209934"/>
                <a:gd name="connsiteY11" fmla="*/ 335200 h 2652952"/>
                <a:gd name="connsiteX12" fmla="*/ 127 w 1209934"/>
                <a:gd name="connsiteY12" fmla="*/ 249475 h 2652952"/>
                <a:gd name="connsiteX13" fmla="*/ 152526 w 1209934"/>
                <a:gd name="connsiteY13" fmla="*/ 236 h 2652952"/>
                <a:gd name="connsiteX0" fmla="*/ 152526 w 981202"/>
                <a:gd name="connsiteY0" fmla="*/ 236 h 2652952"/>
                <a:gd name="connsiteX1" fmla="*/ 755776 w 981202"/>
                <a:gd name="connsiteY1" fmla="*/ 1824 h 2652952"/>
                <a:gd name="connsiteX2" fmla="*/ 981202 w 981202"/>
                <a:gd name="connsiteY2" fmla="*/ 227249 h 2652952"/>
                <a:gd name="connsiteX3" fmla="*/ 825626 w 981202"/>
                <a:gd name="connsiteY3" fmla="*/ 366949 h 2652952"/>
                <a:gd name="connsiteX4" fmla="*/ 803402 w 981202"/>
                <a:gd name="connsiteY4" fmla="*/ 855899 h 2652952"/>
                <a:gd name="connsiteX5" fmla="*/ 835152 w 981202"/>
                <a:gd name="connsiteY5" fmla="*/ 1694099 h 2652952"/>
                <a:gd name="connsiteX6" fmla="*/ 672592 w 981202"/>
                <a:gd name="connsiteY6" fmla="*/ 1690288 h 2652952"/>
                <a:gd name="connsiteX7" fmla="*/ 536702 w 981202"/>
                <a:gd name="connsiteY7" fmla="*/ 2652948 h 2652952"/>
                <a:gd name="connsiteX8" fmla="*/ 229362 w 981202"/>
                <a:gd name="connsiteY8" fmla="*/ 1702988 h 2652952"/>
                <a:gd name="connsiteX9" fmla="*/ 94742 w 981202"/>
                <a:gd name="connsiteY9" fmla="*/ 1644569 h 2652952"/>
                <a:gd name="connsiteX10" fmla="*/ 235076 w 981202"/>
                <a:gd name="connsiteY10" fmla="*/ 833674 h 2652952"/>
                <a:gd name="connsiteX11" fmla="*/ 146177 w 981202"/>
                <a:gd name="connsiteY11" fmla="*/ 335200 h 2652952"/>
                <a:gd name="connsiteX12" fmla="*/ 127 w 981202"/>
                <a:gd name="connsiteY12" fmla="*/ 249475 h 2652952"/>
                <a:gd name="connsiteX13" fmla="*/ 152526 w 981202"/>
                <a:gd name="connsiteY13" fmla="*/ 236 h 2652952"/>
                <a:gd name="connsiteX0" fmla="*/ 152526 w 981202"/>
                <a:gd name="connsiteY0" fmla="*/ 236 h 1714217"/>
                <a:gd name="connsiteX1" fmla="*/ 755776 w 981202"/>
                <a:gd name="connsiteY1" fmla="*/ 1824 h 1714217"/>
                <a:gd name="connsiteX2" fmla="*/ 981202 w 981202"/>
                <a:gd name="connsiteY2" fmla="*/ 227249 h 1714217"/>
                <a:gd name="connsiteX3" fmla="*/ 825626 w 981202"/>
                <a:gd name="connsiteY3" fmla="*/ 366949 h 1714217"/>
                <a:gd name="connsiteX4" fmla="*/ 803402 w 981202"/>
                <a:gd name="connsiteY4" fmla="*/ 855899 h 1714217"/>
                <a:gd name="connsiteX5" fmla="*/ 835152 w 981202"/>
                <a:gd name="connsiteY5" fmla="*/ 1694099 h 1714217"/>
                <a:gd name="connsiteX6" fmla="*/ 672592 w 981202"/>
                <a:gd name="connsiteY6" fmla="*/ 1690288 h 1714217"/>
                <a:gd name="connsiteX7" fmla="*/ 229362 w 981202"/>
                <a:gd name="connsiteY7" fmla="*/ 1702988 h 1714217"/>
                <a:gd name="connsiteX8" fmla="*/ 94742 w 981202"/>
                <a:gd name="connsiteY8" fmla="*/ 1644569 h 1714217"/>
                <a:gd name="connsiteX9" fmla="*/ 235076 w 981202"/>
                <a:gd name="connsiteY9" fmla="*/ 833674 h 1714217"/>
                <a:gd name="connsiteX10" fmla="*/ 146177 w 981202"/>
                <a:gd name="connsiteY10" fmla="*/ 335200 h 1714217"/>
                <a:gd name="connsiteX11" fmla="*/ 127 w 981202"/>
                <a:gd name="connsiteY11" fmla="*/ 249475 h 1714217"/>
                <a:gd name="connsiteX12" fmla="*/ 152526 w 981202"/>
                <a:gd name="connsiteY12" fmla="*/ 236 h 1714217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25626 w 981202"/>
                <a:gd name="connsiteY3" fmla="*/ 366949 h 1724062"/>
                <a:gd name="connsiteX4" fmla="*/ 803402 w 981202"/>
                <a:gd name="connsiteY4" fmla="*/ 8558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25626 w 981202"/>
                <a:gd name="connsiteY3" fmla="*/ 366949 h 1724062"/>
                <a:gd name="connsiteX4" fmla="*/ 673862 w 981202"/>
                <a:gd name="connsiteY4" fmla="*/ 6272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10386 w 981202"/>
                <a:gd name="connsiteY3" fmla="*/ 199309 h 1724062"/>
                <a:gd name="connsiteX4" fmla="*/ 673862 w 981202"/>
                <a:gd name="connsiteY4" fmla="*/ 6272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886726"/>
                <a:gd name="connsiteY0" fmla="*/ 236 h 1724062"/>
                <a:gd name="connsiteX1" fmla="*/ 755776 w 886726"/>
                <a:gd name="connsiteY1" fmla="*/ 1824 h 1724062"/>
                <a:gd name="connsiteX2" fmla="*/ 810386 w 886726"/>
                <a:gd name="connsiteY2" fmla="*/ 199309 h 1724062"/>
                <a:gd name="connsiteX3" fmla="*/ 673862 w 886726"/>
                <a:gd name="connsiteY3" fmla="*/ 627299 h 1724062"/>
                <a:gd name="connsiteX4" fmla="*/ 835152 w 886726"/>
                <a:gd name="connsiteY4" fmla="*/ 1694099 h 1724062"/>
                <a:gd name="connsiteX5" fmla="*/ 672592 w 886726"/>
                <a:gd name="connsiteY5" fmla="*/ 1690288 h 1724062"/>
                <a:gd name="connsiteX6" fmla="*/ 229362 w 886726"/>
                <a:gd name="connsiteY6" fmla="*/ 1702988 h 1724062"/>
                <a:gd name="connsiteX7" fmla="*/ 94742 w 886726"/>
                <a:gd name="connsiteY7" fmla="*/ 1644569 h 1724062"/>
                <a:gd name="connsiteX8" fmla="*/ 235076 w 886726"/>
                <a:gd name="connsiteY8" fmla="*/ 833674 h 1724062"/>
                <a:gd name="connsiteX9" fmla="*/ 146177 w 886726"/>
                <a:gd name="connsiteY9" fmla="*/ 335200 h 1724062"/>
                <a:gd name="connsiteX10" fmla="*/ 127 w 886726"/>
                <a:gd name="connsiteY10" fmla="*/ 249475 h 1724062"/>
                <a:gd name="connsiteX11" fmla="*/ 152526 w 886726"/>
                <a:gd name="connsiteY11" fmla="*/ 236 h 1724062"/>
                <a:gd name="connsiteX0" fmla="*/ 152526 w 886726"/>
                <a:gd name="connsiteY0" fmla="*/ 236 h 1724062"/>
                <a:gd name="connsiteX1" fmla="*/ 641476 w 886726"/>
                <a:gd name="connsiteY1" fmla="*/ 9444 h 1724062"/>
                <a:gd name="connsiteX2" fmla="*/ 810386 w 886726"/>
                <a:gd name="connsiteY2" fmla="*/ 199309 h 1724062"/>
                <a:gd name="connsiteX3" fmla="*/ 673862 w 886726"/>
                <a:gd name="connsiteY3" fmla="*/ 627299 h 1724062"/>
                <a:gd name="connsiteX4" fmla="*/ 835152 w 886726"/>
                <a:gd name="connsiteY4" fmla="*/ 1694099 h 1724062"/>
                <a:gd name="connsiteX5" fmla="*/ 672592 w 886726"/>
                <a:gd name="connsiteY5" fmla="*/ 1690288 h 1724062"/>
                <a:gd name="connsiteX6" fmla="*/ 229362 w 886726"/>
                <a:gd name="connsiteY6" fmla="*/ 1702988 h 1724062"/>
                <a:gd name="connsiteX7" fmla="*/ 94742 w 886726"/>
                <a:gd name="connsiteY7" fmla="*/ 1644569 h 1724062"/>
                <a:gd name="connsiteX8" fmla="*/ 235076 w 886726"/>
                <a:gd name="connsiteY8" fmla="*/ 833674 h 1724062"/>
                <a:gd name="connsiteX9" fmla="*/ 146177 w 886726"/>
                <a:gd name="connsiteY9" fmla="*/ 335200 h 1724062"/>
                <a:gd name="connsiteX10" fmla="*/ 127 w 886726"/>
                <a:gd name="connsiteY10" fmla="*/ 249475 h 1724062"/>
                <a:gd name="connsiteX11" fmla="*/ 152526 w 886726"/>
                <a:gd name="connsiteY11" fmla="*/ 236 h 1724062"/>
                <a:gd name="connsiteX0" fmla="*/ 205754 w 886614"/>
                <a:gd name="connsiteY0" fmla="*/ 13652 h 1714618"/>
                <a:gd name="connsiteX1" fmla="*/ 641364 w 886614"/>
                <a:gd name="connsiteY1" fmla="*/ 0 h 1714618"/>
                <a:gd name="connsiteX2" fmla="*/ 810274 w 886614"/>
                <a:gd name="connsiteY2" fmla="*/ 189865 h 1714618"/>
                <a:gd name="connsiteX3" fmla="*/ 673750 w 886614"/>
                <a:gd name="connsiteY3" fmla="*/ 617855 h 1714618"/>
                <a:gd name="connsiteX4" fmla="*/ 835040 w 886614"/>
                <a:gd name="connsiteY4" fmla="*/ 1684655 h 1714618"/>
                <a:gd name="connsiteX5" fmla="*/ 672480 w 886614"/>
                <a:gd name="connsiteY5" fmla="*/ 1680844 h 1714618"/>
                <a:gd name="connsiteX6" fmla="*/ 229250 w 886614"/>
                <a:gd name="connsiteY6" fmla="*/ 1693544 h 1714618"/>
                <a:gd name="connsiteX7" fmla="*/ 94630 w 886614"/>
                <a:gd name="connsiteY7" fmla="*/ 1635125 h 1714618"/>
                <a:gd name="connsiteX8" fmla="*/ 234964 w 886614"/>
                <a:gd name="connsiteY8" fmla="*/ 824230 h 1714618"/>
                <a:gd name="connsiteX9" fmla="*/ 146065 w 886614"/>
                <a:gd name="connsiteY9" fmla="*/ 325756 h 1714618"/>
                <a:gd name="connsiteX10" fmla="*/ 15 w 886614"/>
                <a:gd name="connsiteY10" fmla="*/ 240031 h 1714618"/>
                <a:gd name="connsiteX11" fmla="*/ 205754 w 886614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04501 w 856151"/>
                <a:gd name="connsiteY8" fmla="*/ 82423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98137 w 856137"/>
                <a:gd name="connsiteY0" fmla="*/ 36512 h 1714618"/>
                <a:gd name="connsiteX1" fmla="*/ 610887 w 856137"/>
                <a:gd name="connsiteY1" fmla="*/ 0 h 1714618"/>
                <a:gd name="connsiteX2" fmla="*/ 779797 w 856137"/>
                <a:gd name="connsiteY2" fmla="*/ 189865 h 1714618"/>
                <a:gd name="connsiteX3" fmla="*/ 643273 w 856137"/>
                <a:gd name="connsiteY3" fmla="*/ 617855 h 1714618"/>
                <a:gd name="connsiteX4" fmla="*/ 804563 w 856137"/>
                <a:gd name="connsiteY4" fmla="*/ 1684655 h 1714618"/>
                <a:gd name="connsiteX5" fmla="*/ 642003 w 856137"/>
                <a:gd name="connsiteY5" fmla="*/ 1680844 h 1714618"/>
                <a:gd name="connsiteX6" fmla="*/ 198773 w 856137"/>
                <a:gd name="connsiteY6" fmla="*/ 1693544 h 1714618"/>
                <a:gd name="connsiteX7" fmla="*/ 64153 w 856137"/>
                <a:gd name="connsiteY7" fmla="*/ 1635125 h 1714618"/>
                <a:gd name="connsiteX8" fmla="*/ 212107 w 856137"/>
                <a:gd name="connsiteY8" fmla="*/ 656590 h 1714618"/>
                <a:gd name="connsiteX9" fmla="*/ 115588 w 856137"/>
                <a:gd name="connsiteY9" fmla="*/ 325756 h 1714618"/>
                <a:gd name="connsiteX10" fmla="*/ 18 w 856137"/>
                <a:gd name="connsiteY10" fmla="*/ 240031 h 1714618"/>
                <a:gd name="connsiteX11" fmla="*/ 198137 w 856137"/>
                <a:gd name="connsiteY11" fmla="*/ 36512 h 171461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563" h="1684138">
                  <a:moveTo>
                    <a:pt x="198137" y="6032"/>
                  </a:moveTo>
                  <a:cubicBezTo>
                    <a:pt x="269045" y="68474"/>
                    <a:pt x="423139" y="248708"/>
                    <a:pt x="595647" y="0"/>
                  </a:cubicBezTo>
                  <a:cubicBezTo>
                    <a:pt x="705290" y="33179"/>
                    <a:pt x="793449" y="55139"/>
                    <a:pt x="779797" y="159385"/>
                  </a:cubicBezTo>
                  <a:cubicBezTo>
                    <a:pt x="591943" y="235585"/>
                    <a:pt x="689839" y="466725"/>
                    <a:pt x="643273" y="587375"/>
                  </a:cubicBezTo>
                  <a:cubicBezTo>
                    <a:pt x="745932" y="872067"/>
                    <a:pt x="785513" y="1420813"/>
                    <a:pt x="804563" y="1654175"/>
                  </a:cubicBezTo>
                  <a:cubicBezTo>
                    <a:pt x="777046" y="1711325"/>
                    <a:pt x="705503" y="1626023"/>
                    <a:pt x="642003" y="1650364"/>
                  </a:cubicBezTo>
                  <a:cubicBezTo>
                    <a:pt x="541038" y="1651845"/>
                    <a:pt x="325561" y="1716404"/>
                    <a:pt x="198773" y="1663064"/>
                  </a:cubicBezTo>
                  <a:cubicBezTo>
                    <a:pt x="71985" y="1609724"/>
                    <a:pt x="91141" y="1689841"/>
                    <a:pt x="64153" y="1604645"/>
                  </a:cubicBezTo>
                  <a:cubicBezTo>
                    <a:pt x="117599" y="1316250"/>
                    <a:pt x="18961" y="1198668"/>
                    <a:pt x="212107" y="626110"/>
                  </a:cubicBezTo>
                  <a:cubicBezTo>
                    <a:pt x="174007" y="526892"/>
                    <a:pt x="212689" y="385498"/>
                    <a:pt x="115588" y="295276"/>
                  </a:cubicBezTo>
                  <a:cubicBezTo>
                    <a:pt x="73255" y="240772"/>
                    <a:pt x="46585" y="246064"/>
                    <a:pt x="18" y="209551"/>
                  </a:cubicBezTo>
                  <a:cubicBezTo>
                    <a:pt x="-1041" y="121709"/>
                    <a:pt x="46796" y="-1376"/>
                    <a:pt x="198137" y="6032"/>
                  </a:cubicBezTo>
                  <a:close/>
                </a:path>
              </a:pathLst>
            </a:custGeom>
            <a:solidFill>
              <a:srgbClr val="FFFF97"/>
            </a:solidFill>
            <a:ln>
              <a:solidFill>
                <a:srgbClr val="FFF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21F16EEB-828C-96C4-1885-5DCC85CF9C0B}"/>
                </a:ext>
              </a:extLst>
            </p:cNvPr>
            <p:cNvSpPr/>
            <p:nvPr/>
          </p:nvSpPr>
          <p:spPr>
            <a:xfrm>
              <a:off x="7654194" y="5319977"/>
              <a:ext cx="578053" cy="656958"/>
            </a:xfrm>
            <a:custGeom>
              <a:avLst/>
              <a:gdLst>
                <a:gd name="connsiteX0" fmla="*/ 0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0 w 531018"/>
                <a:gd name="connsiteY4" fmla="*/ 0 h 642937"/>
                <a:gd name="connsiteX0" fmla="*/ 16669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16669 w 53101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0 w 550068"/>
                <a:gd name="connsiteY3" fmla="*/ 590550 h 642937"/>
                <a:gd name="connsiteX4" fmla="*/ 35719 w 55006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245268 w 550068"/>
                <a:gd name="connsiteY3" fmla="*/ 588169 h 642937"/>
                <a:gd name="connsiteX4" fmla="*/ 0 w 550068"/>
                <a:gd name="connsiteY4" fmla="*/ 590550 h 642937"/>
                <a:gd name="connsiteX5" fmla="*/ 35719 w 550068"/>
                <a:gd name="connsiteY5" fmla="*/ 0 h 642937"/>
                <a:gd name="connsiteX0" fmla="*/ 35719 w 550068"/>
                <a:gd name="connsiteY0" fmla="*/ 0 h 656133"/>
                <a:gd name="connsiteX1" fmla="*/ 550068 w 550068"/>
                <a:gd name="connsiteY1" fmla="*/ 0 h 656133"/>
                <a:gd name="connsiteX2" fmla="*/ 550068 w 550068"/>
                <a:gd name="connsiteY2" fmla="*/ 642937 h 656133"/>
                <a:gd name="connsiteX3" fmla="*/ 292893 w 550068"/>
                <a:gd name="connsiteY3" fmla="*/ 240506 h 656133"/>
                <a:gd name="connsiteX4" fmla="*/ 245268 w 550068"/>
                <a:gd name="connsiteY4" fmla="*/ 588169 h 656133"/>
                <a:gd name="connsiteX5" fmla="*/ 0 w 550068"/>
                <a:gd name="connsiteY5" fmla="*/ 590550 h 656133"/>
                <a:gd name="connsiteX6" fmla="*/ 35719 w 550068"/>
                <a:gd name="connsiteY6" fmla="*/ 0 h 656133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53913 w 568262"/>
                <a:gd name="connsiteY0" fmla="*/ 0 h 670451"/>
                <a:gd name="connsiteX1" fmla="*/ 568262 w 568262"/>
                <a:gd name="connsiteY1" fmla="*/ 0 h 670451"/>
                <a:gd name="connsiteX2" fmla="*/ 568262 w 568262"/>
                <a:gd name="connsiteY2" fmla="*/ 642937 h 670451"/>
                <a:gd name="connsiteX3" fmla="*/ 301562 w 568262"/>
                <a:gd name="connsiteY3" fmla="*/ 585787 h 670451"/>
                <a:gd name="connsiteX4" fmla="*/ 311087 w 568262"/>
                <a:gd name="connsiteY4" fmla="*/ 240506 h 670451"/>
                <a:gd name="connsiteX5" fmla="*/ 246793 w 568262"/>
                <a:gd name="connsiteY5" fmla="*/ 588169 h 670451"/>
                <a:gd name="connsiteX6" fmla="*/ 18194 w 568262"/>
                <a:gd name="connsiteY6" fmla="*/ 590550 h 670451"/>
                <a:gd name="connsiteX7" fmla="*/ 53913 w 568262"/>
                <a:gd name="connsiteY7" fmla="*/ 0 h 670451"/>
                <a:gd name="connsiteX0" fmla="*/ 53913 w 568262"/>
                <a:gd name="connsiteY0" fmla="*/ 0 h 664706"/>
                <a:gd name="connsiteX1" fmla="*/ 568262 w 568262"/>
                <a:gd name="connsiteY1" fmla="*/ 0 h 664706"/>
                <a:gd name="connsiteX2" fmla="*/ 568262 w 568262"/>
                <a:gd name="connsiteY2" fmla="*/ 642937 h 664706"/>
                <a:gd name="connsiteX3" fmla="*/ 301562 w 568262"/>
                <a:gd name="connsiteY3" fmla="*/ 585787 h 664706"/>
                <a:gd name="connsiteX4" fmla="*/ 311087 w 568262"/>
                <a:gd name="connsiteY4" fmla="*/ 240506 h 664706"/>
                <a:gd name="connsiteX5" fmla="*/ 246793 w 568262"/>
                <a:gd name="connsiteY5" fmla="*/ 588169 h 664706"/>
                <a:gd name="connsiteX6" fmla="*/ 18194 w 568262"/>
                <a:gd name="connsiteY6" fmla="*/ 590550 h 664706"/>
                <a:gd name="connsiteX7" fmla="*/ 53913 w 568262"/>
                <a:gd name="connsiteY7" fmla="*/ 0 h 664706"/>
                <a:gd name="connsiteX0" fmla="*/ 53913 w 568262"/>
                <a:gd name="connsiteY0" fmla="*/ 0 h 642937"/>
                <a:gd name="connsiteX1" fmla="*/ 568262 w 568262"/>
                <a:gd name="connsiteY1" fmla="*/ 0 h 642937"/>
                <a:gd name="connsiteX2" fmla="*/ 568262 w 568262"/>
                <a:gd name="connsiteY2" fmla="*/ 642937 h 642937"/>
                <a:gd name="connsiteX3" fmla="*/ 301562 w 568262"/>
                <a:gd name="connsiteY3" fmla="*/ 585787 h 642937"/>
                <a:gd name="connsiteX4" fmla="*/ 311087 w 568262"/>
                <a:gd name="connsiteY4" fmla="*/ 240506 h 642937"/>
                <a:gd name="connsiteX5" fmla="*/ 246793 w 568262"/>
                <a:gd name="connsiteY5" fmla="*/ 588169 h 642937"/>
                <a:gd name="connsiteX6" fmla="*/ 18194 w 568262"/>
                <a:gd name="connsiteY6" fmla="*/ 590550 h 642937"/>
                <a:gd name="connsiteX7" fmla="*/ 53913 w 568262"/>
                <a:gd name="connsiteY7" fmla="*/ 0 h 642937"/>
                <a:gd name="connsiteX0" fmla="*/ 53913 w 574612"/>
                <a:gd name="connsiteY0" fmla="*/ 0 h 642937"/>
                <a:gd name="connsiteX1" fmla="*/ 568262 w 574612"/>
                <a:gd name="connsiteY1" fmla="*/ 0 h 642937"/>
                <a:gd name="connsiteX2" fmla="*/ 568262 w 574612"/>
                <a:gd name="connsiteY2" fmla="*/ 642937 h 642937"/>
                <a:gd name="connsiteX3" fmla="*/ 301562 w 574612"/>
                <a:gd name="connsiteY3" fmla="*/ 585787 h 642937"/>
                <a:gd name="connsiteX4" fmla="*/ 311087 w 574612"/>
                <a:gd name="connsiteY4" fmla="*/ 240506 h 642937"/>
                <a:gd name="connsiteX5" fmla="*/ 246793 w 574612"/>
                <a:gd name="connsiteY5" fmla="*/ 588169 h 642937"/>
                <a:gd name="connsiteX6" fmla="*/ 18194 w 574612"/>
                <a:gd name="connsiteY6" fmla="*/ 590550 h 642937"/>
                <a:gd name="connsiteX7" fmla="*/ 53913 w 574612"/>
                <a:gd name="connsiteY7" fmla="*/ 0 h 642937"/>
                <a:gd name="connsiteX0" fmla="*/ 53913 w 568262"/>
                <a:gd name="connsiteY0" fmla="*/ 0 h 638174"/>
                <a:gd name="connsiteX1" fmla="*/ 568262 w 568262"/>
                <a:gd name="connsiteY1" fmla="*/ 0 h 638174"/>
                <a:gd name="connsiteX2" fmla="*/ 553975 w 568262"/>
                <a:gd name="connsiteY2" fmla="*/ 638174 h 638174"/>
                <a:gd name="connsiteX3" fmla="*/ 301562 w 568262"/>
                <a:gd name="connsiteY3" fmla="*/ 585787 h 638174"/>
                <a:gd name="connsiteX4" fmla="*/ 311087 w 568262"/>
                <a:gd name="connsiteY4" fmla="*/ 240506 h 638174"/>
                <a:gd name="connsiteX5" fmla="*/ 246793 w 568262"/>
                <a:gd name="connsiteY5" fmla="*/ 588169 h 638174"/>
                <a:gd name="connsiteX6" fmla="*/ 18194 w 568262"/>
                <a:gd name="connsiteY6" fmla="*/ 590550 h 638174"/>
                <a:gd name="connsiteX7" fmla="*/ 53913 w 568262"/>
                <a:gd name="connsiteY7" fmla="*/ 0 h 638174"/>
                <a:gd name="connsiteX0" fmla="*/ 53913 w 571834"/>
                <a:gd name="connsiteY0" fmla="*/ 0 h 638174"/>
                <a:gd name="connsiteX1" fmla="*/ 568262 w 571834"/>
                <a:gd name="connsiteY1" fmla="*/ 0 h 638174"/>
                <a:gd name="connsiteX2" fmla="*/ 553975 w 571834"/>
                <a:gd name="connsiteY2" fmla="*/ 638174 h 638174"/>
                <a:gd name="connsiteX3" fmla="*/ 301562 w 571834"/>
                <a:gd name="connsiteY3" fmla="*/ 585787 h 638174"/>
                <a:gd name="connsiteX4" fmla="*/ 311087 w 571834"/>
                <a:gd name="connsiteY4" fmla="*/ 240506 h 638174"/>
                <a:gd name="connsiteX5" fmla="*/ 246793 w 571834"/>
                <a:gd name="connsiteY5" fmla="*/ 588169 h 638174"/>
                <a:gd name="connsiteX6" fmla="*/ 18194 w 571834"/>
                <a:gd name="connsiteY6" fmla="*/ 590550 h 638174"/>
                <a:gd name="connsiteX7" fmla="*/ 53913 w 571834"/>
                <a:gd name="connsiteY7" fmla="*/ 0 h 638174"/>
                <a:gd name="connsiteX0" fmla="*/ 53913 w 575978"/>
                <a:gd name="connsiteY0" fmla="*/ 0 h 635792"/>
                <a:gd name="connsiteX1" fmla="*/ 568262 w 575978"/>
                <a:gd name="connsiteY1" fmla="*/ 0 h 635792"/>
                <a:gd name="connsiteX2" fmla="*/ 561119 w 575978"/>
                <a:gd name="connsiteY2" fmla="*/ 635792 h 635792"/>
                <a:gd name="connsiteX3" fmla="*/ 301562 w 575978"/>
                <a:gd name="connsiteY3" fmla="*/ 585787 h 635792"/>
                <a:gd name="connsiteX4" fmla="*/ 311087 w 575978"/>
                <a:gd name="connsiteY4" fmla="*/ 240506 h 635792"/>
                <a:gd name="connsiteX5" fmla="*/ 246793 w 575978"/>
                <a:gd name="connsiteY5" fmla="*/ 588169 h 635792"/>
                <a:gd name="connsiteX6" fmla="*/ 18194 w 575978"/>
                <a:gd name="connsiteY6" fmla="*/ 590550 h 635792"/>
                <a:gd name="connsiteX7" fmla="*/ 53913 w 575978"/>
                <a:gd name="connsiteY7" fmla="*/ 0 h 635792"/>
                <a:gd name="connsiteX0" fmla="*/ 53913 w 571834"/>
                <a:gd name="connsiteY0" fmla="*/ 0 h 621504"/>
                <a:gd name="connsiteX1" fmla="*/ 568262 w 571834"/>
                <a:gd name="connsiteY1" fmla="*/ 0 h 621504"/>
                <a:gd name="connsiteX2" fmla="*/ 553975 w 571834"/>
                <a:gd name="connsiteY2" fmla="*/ 621504 h 621504"/>
                <a:gd name="connsiteX3" fmla="*/ 301562 w 571834"/>
                <a:gd name="connsiteY3" fmla="*/ 585787 h 621504"/>
                <a:gd name="connsiteX4" fmla="*/ 311087 w 571834"/>
                <a:gd name="connsiteY4" fmla="*/ 240506 h 621504"/>
                <a:gd name="connsiteX5" fmla="*/ 246793 w 571834"/>
                <a:gd name="connsiteY5" fmla="*/ 588169 h 621504"/>
                <a:gd name="connsiteX6" fmla="*/ 18194 w 571834"/>
                <a:gd name="connsiteY6" fmla="*/ 590550 h 621504"/>
                <a:gd name="connsiteX7" fmla="*/ 53913 w 571834"/>
                <a:gd name="connsiteY7" fmla="*/ 0 h 621504"/>
                <a:gd name="connsiteX0" fmla="*/ 53913 w 573095"/>
                <a:gd name="connsiteY0" fmla="*/ 0 h 616742"/>
                <a:gd name="connsiteX1" fmla="*/ 568262 w 573095"/>
                <a:gd name="connsiteY1" fmla="*/ 0 h 616742"/>
                <a:gd name="connsiteX2" fmla="*/ 556356 w 573095"/>
                <a:gd name="connsiteY2" fmla="*/ 616742 h 616742"/>
                <a:gd name="connsiteX3" fmla="*/ 301562 w 573095"/>
                <a:gd name="connsiteY3" fmla="*/ 585787 h 616742"/>
                <a:gd name="connsiteX4" fmla="*/ 311087 w 573095"/>
                <a:gd name="connsiteY4" fmla="*/ 240506 h 616742"/>
                <a:gd name="connsiteX5" fmla="*/ 246793 w 573095"/>
                <a:gd name="connsiteY5" fmla="*/ 588169 h 616742"/>
                <a:gd name="connsiteX6" fmla="*/ 18194 w 573095"/>
                <a:gd name="connsiteY6" fmla="*/ 590550 h 616742"/>
                <a:gd name="connsiteX7" fmla="*/ 53913 w 573095"/>
                <a:gd name="connsiteY7" fmla="*/ 0 h 616742"/>
                <a:gd name="connsiteX0" fmla="*/ 53913 w 578053"/>
                <a:gd name="connsiteY0" fmla="*/ 0 h 616742"/>
                <a:gd name="connsiteX1" fmla="*/ 568262 w 578053"/>
                <a:gd name="connsiteY1" fmla="*/ 0 h 616742"/>
                <a:gd name="connsiteX2" fmla="*/ 556356 w 578053"/>
                <a:gd name="connsiteY2" fmla="*/ 616742 h 616742"/>
                <a:gd name="connsiteX3" fmla="*/ 301562 w 578053"/>
                <a:gd name="connsiteY3" fmla="*/ 585787 h 616742"/>
                <a:gd name="connsiteX4" fmla="*/ 311087 w 578053"/>
                <a:gd name="connsiteY4" fmla="*/ 240506 h 616742"/>
                <a:gd name="connsiteX5" fmla="*/ 246793 w 578053"/>
                <a:gd name="connsiteY5" fmla="*/ 588169 h 616742"/>
                <a:gd name="connsiteX6" fmla="*/ 18194 w 578053"/>
                <a:gd name="connsiteY6" fmla="*/ 590550 h 616742"/>
                <a:gd name="connsiteX7" fmla="*/ 53913 w 578053"/>
                <a:gd name="connsiteY7" fmla="*/ 0 h 616742"/>
                <a:gd name="connsiteX0" fmla="*/ 53913 w 578053"/>
                <a:gd name="connsiteY0" fmla="*/ 40216 h 656958"/>
                <a:gd name="connsiteX1" fmla="*/ 568262 w 578053"/>
                <a:gd name="connsiteY1" fmla="*/ 40216 h 656958"/>
                <a:gd name="connsiteX2" fmla="*/ 556356 w 578053"/>
                <a:gd name="connsiteY2" fmla="*/ 656958 h 656958"/>
                <a:gd name="connsiteX3" fmla="*/ 301562 w 578053"/>
                <a:gd name="connsiteY3" fmla="*/ 626003 h 656958"/>
                <a:gd name="connsiteX4" fmla="*/ 311087 w 578053"/>
                <a:gd name="connsiteY4" fmla="*/ 280722 h 656958"/>
                <a:gd name="connsiteX5" fmla="*/ 246793 w 578053"/>
                <a:gd name="connsiteY5" fmla="*/ 628385 h 656958"/>
                <a:gd name="connsiteX6" fmla="*/ 18194 w 578053"/>
                <a:gd name="connsiteY6" fmla="*/ 630766 h 656958"/>
                <a:gd name="connsiteX7" fmla="*/ 53913 w 578053"/>
                <a:gd name="connsiteY7" fmla="*/ 40216 h 65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053" h="656958">
                  <a:moveTo>
                    <a:pt x="53913" y="40216"/>
                  </a:moveTo>
                  <a:cubicBezTo>
                    <a:pt x="196788" y="-50271"/>
                    <a:pt x="396812" y="40216"/>
                    <a:pt x="568262" y="40216"/>
                  </a:cubicBezTo>
                  <a:cubicBezTo>
                    <a:pt x="568262" y="254528"/>
                    <a:pt x="596838" y="656957"/>
                    <a:pt x="556356" y="656958"/>
                  </a:cubicBezTo>
                  <a:cubicBezTo>
                    <a:pt x="483729" y="647036"/>
                    <a:pt x="394432" y="659738"/>
                    <a:pt x="301562" y="626003"/>
                  </a:cubicBezTo>
                  <a:cubicBezTo>
                    <a:pt x="258700" y="558931"/>
                    <a:pt x="332121" y="244210"/>
                    <a:pt x="311087" y="280722"/>
                  </a:cubicBezTo>
                  <a:cubicBezTo>
                    <a:pt x="254335" y="286278"/>
                    <a:pt x="269018" y="607748"/>
                    <a:pt x="246793" y="628385"/>
                  </a:cubicBezTo>
                  <a:lnTo>
                    <a:pt x="18194" y="630766"/>
                  </a:lnTo>
                  <a:cubicBezTo>
                    <a:pt x="-34193" y="438679"/>
                    <a:pt x="42007" y="237066"/>
                    <a:pt x="53913" y="40216"/>
                  </a:cubicBezTo>
                  <a:close/>
                </a:path>
              </a:pathLst>
            </a:custGeom>
            <a:solidFill>
              <a:srgbClr val="54895D"/>
            </a:solidFill>
            <a:ln>
              <a:solidFill>
                <a:srgbClr val="5489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BDDCA43-C489-173E-7E91-6CA02DC80664}"/>
                </a:ext>
              </a:extLst>
            </p:cNvPr>
            <p:cNvSpPr/>
            <p:nvPr/>
          </p:nvSpPr>
          <p:spPr>
            <a:xfrm>
              <a:off x="7560612" y="4486274"/>
              <a:ext cx="818680" cy="1005998"/>
            </a:xfrm>
            <a:custGeom>
              <a:avLst/>
              <a:gdLst>
                <a:gd name="connsiteX0" fmla="*/ 0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0 w 531018"/>
                <a:gd name="connsiteY4" fmla="*/ 0 h 642937"/>
                <a:gd name="connsiteX0" fmla="*/ 16669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16669 w 53101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0 w 550068"/>
                <a:gd name="connsiteY3" fmla="*/ 590550 h 642937"/>
                <a:gd name="connsiteX4" fmla="*/ 35719 w 55006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245268 w 550068"/>
                <a:gd name="connsiteY3" fmla="*/ 588169 h 642937"/>
                <a:gd name="connsiteX4" fmla="*/ 0 w 550068"/>
                <a:gd name="connsiteY4" fmla="*/ 590550 h 642937"/>
                <a:gd name="connsiteX5" fmla="*/ 35719 w 550068"/>
                <a:gd name="connsiteY5" fmla="*/ 0 h 642937"/>
                <a:gd name="connsiteX0" fmla="*/ 35719 w 550068"/>
                <a:gd name="connsiteY0" fmla="*/ 0 h 656133"/>
                <a:gd name="connsiteX1" fmla="*/ 550068 w 550068"/>
                <a:gd name="connsiteY1" fmla="*/ 0 h 656133"/>
                <a:gd name="connsiteX2" fmla="*/ 550068 w 550068"/>
                <a:gd name="connsiteY2" fmla="*/ 642937 h 656133"/>
                <a:gd name="connsiteX3" fmla="*/ 292893 w 550068"/>
                <a:gd name="connsiteY3" fmla="*/ 240506 h 656133"/>
                <a:gd name="connsiteX4" fmla="*/ 245268 w 550068"/>
                <a:gd name="connsiteY4" fmla="*/ 588169 h 656133"/>
                <a:gd name="connsiteX5" fmla="*/ 0 w 550068"/>
                <a:gd name="connsiteY5" fmla="*/ 590550 h 656133"/>
                <a:gd name="connsiteX6" fmla="*/ 35719 w 550068"/>
                <a:gd name="connsiteY6" fmla="*/ 0 h 656133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53913 w 568262"/>
                <a:gd name="connsiteY0" fmla="*/ 0 h 670451"/>
                <a:gd name="connsiteX1" fmla="*/ 568262 w 568262"/>
                <a:gd name="connsiteY1" fmla="*/ 0 h 670451"/>
                <a:gd name="connsiteX2" fmla="*/ 568262 w 568262"/>
                <a:gd name="connsiteY2" fmla="*/ 642937 h 670451"/>
                <a:gd name="connsiteX3" fmla="*/ 301562 w 568262"/>
                <a:gd name="connsiteY3" fmla="*/ 585787 h 670451"/>
                <a:gd name="connsiteX4" fmla="*/ 311087 w 568262"/>
                <a:gd name="connsiteY4" fmla="*/ 240506 h 670451"/>
                <a:gd name="connsiteX5" fmla="*/ 246793 w 568262"/>
                <a:gd name="connsiteY5" fmla="*/ 588169 h 670451"/>
                <a:gd name="connsiteX6" fmla="*/ 18194 w 568262"/>
                <a:gd name="connsiteY6" fmla="*/ 590550 h 670451"/>
                <a:gd name="connsiteX7" fmla="*/ 53913 w 568262"/>
                <a:gd name="connsiteY7" fmla="*/ 0 h 670451"/>
                <a:gd name="connsiteX0" fmla="*/ 53913 w 568262"/>
                <a:gd name="connsiteY0" fmla="*/ 0 h 664706"/>
                <a:gd name="connsiteX1" fmla="*/ 568262 w 568262"/>
                <a:gd name="connsiteY1" fmla="*/ 0 h 664706"/>
                <a:gd name="connsiteX2" fmla="*/ 568262 w 568262"/>
                <a:gd name="connsiteY2" fmla="*/ 642937 h 664706"/>
                <a:gd name="connsiteX3" fmla="*/ 301562 w 568262"/>
                <a:gd name="connsiteY3" fmla="*/ 585787 h 664706"/>
                <a:gd name="connsiteX4" fmla="*/ 311087 w 568262"/>
                <a:gd name="connsiteY4" fmla="*/ 240506 h 664706"/>
                <a:gd name="connsiteX5" fmla="*/ 246793 w 568262"/>
                <a:gd name="connsiteY5" fmla="*/ 588169 h 664706"/>
                <a:gd name="connsiteX6" fmla="*/ 18194 w 568262"/>
                <a:gd name="connsiteY6" fmla="*/ 590550 h 664706"/>
                <a:gd name="connsiteX7" fmla="*/ 53913 w 568262"/>
                <a:gd name="connsiteY7" fmla="*/ 0 h 664706"/>
                <a:gd name="connsiteX0" fmla="*/ 53913 w 568262"/>
                <a:gd name="connsiteY0" fmla="*/ 0 h 642937"/>
                <a:gd name="connsiteX1" fmla="*/ 568262 w 568262"/>
                <a:gd name="connsiteY1" fmla="*/ 0 h 642937"/>
                <a:gd name="connsiteX2" fmla="*/ 568262 w 568262"/>
                <a:gd name="connsiteY2" fmla="*/ 642937 h 642937"/>
                <a:gd name="connsiteX3" fmla="*/ 301562 w 568262"/>
                <a:gd name="connsiteY3" fmla="*/ 585787 h 642937"/>
                <a:gd name="connsiteX4" fmla="*/ 311087 w 568262"/>
                <a:gd name="connsiteY4" fmla="*/ 240506 h 642937"/>
                <a:gd name="connsiteX5" fmla="*/ 246793 w 568262"/>
                <a:gd name="connsiteY5" fmla="*/ 588169 h 642937"/>
                <a:gd name="connsiteX6" fmla="*/ 18194 w 568262"/>
                <a:gd name="connsiteY6" fmla="*/ 590550 h 642937"/>
                <a:gd name="connsiteX7" fmla="*/ 53913 w 568262"/>
                <a:gd name="connsiteY7" fmla="*/ 0 h 642937"/>
                <a:gd name="connsiteX0" fmla="*/ 53913 w 574612"/>
                <a:gd name="connsiteY0" fmla="*/ 0 h 642937"/>
                <a:gd name="connsiteX1" fmla="*/ 568262 w 574612"/>
                <a:gd name="connsiteY1" fmla="*/ 0 h 642937"/>
                <a:gd name="connsiteX2" fmla="*/ 568262 w 574612"/>
                <a:gd name="connsiteY2" fmla="*/ 642937 h 642937"/>
                <a:gd name="connsiteX3" fmla="*/ 301562 w 574612"/>
                <a:gd name="connsiteY3" fmla="*/ 585787 h 642937"/>
                <a:gd name="connsiteX4" fmla="*/ 311087 w 574612"/>
                <a:gd name="connsiteY4" fmla="*/ 240506 h 642937"/>
                <a:gd name="connsiteX5" fmla="*/ 246793 w 574612"/>
                <a:gd name="connsiteY5" fmla="*/ 588169 h 642937"/>
                <a:gd name="connsiteX6" fmla="*/ 18194 w 574612"/>
                <a:gd name="connsiteY6" fmla="*/ 590550 h 642937"/>
                <a:gd name="connsiteX7" fmla="*/ 53913 w 574612"/>
                <a:gd name="connsiteY7" fmla="*/ 0 h 642937"/>
                <a:gd name="connsiteX0" fmla="*/ 53913 w 568262"/>
                <a:gd name="connsiteY0" fmla="*/ 0 h 638174"/>
                <a:gd name="connsiteX1" fmla="*/ 568262 w 568262"/>
                <a:gd name="connsiteY1" fmla="*/ 0 h 638174"/>
                <a:gd name="connsiteX2" fmla="*/ 553975 w 568262"/>
                <a:gd name="connsiteY2" fmla="*/ 638174 h 638174"/>
                <a:gd name="connsiteX3" fmla="*/ 301562 w 568262"/>
                <a:gd name="connsiteY3" fmla="*/ 585787 h 638174"/>
                <a:gd name="connsiteX4" fmla="*/ 311087 w 568262"/>
                <a:gd name="connsiteY4" fmla="*/ 240506 h 638174"/>
                <a:gd name="connsiteX5" fmla="*/ 246793 w 568262"/>
                <a:gd name="connsiteY5" fmla="*/ 588169 h 638174"/>
                <a:gd name="connsiteX6" fmla="*/ 18194 w 568262"/>
                <a:gd name="connsiteY6" fmla="*/ 590550 h 638174"/>
                <a:gd name="connsiteX7" fmla="*/ 53913 w 568262"/>
                <a:gd name="connsiteY7" fmla="*/ 0 h 638174"/>
                <a:gd name="connsiteX0" fmla="*/ 53913 w 571834"/>
                <a:gd name="connsiteY0" fmla="*/ 0 h 638174"/>
                <a:gd name="connsiteX1" fmla="*/ 568262 w 571834"/>
                <a:gd name="connsiteY1" fmla="*/ 0 h 638174"/>
                <a:gd name="connsiteX2" fmla="*/ 553975 w 571834"/>
                <a:gd name="connsiteY2" fmla="*/ 638174 h 638174"/>
                <a:gd name="connsiteX3" fmla="*/ 301562 w 571834"/>
                <a:gd name="connsiteY3" fmla="*/ 585787 h 638174"/>
                <a:gd name="connsiteX4" fmla="*/ 311087 w 571834"/>
                <a:gd name="connsiteY4" fmla="*/ 240506 h 638174"/>
                <a:gd name="connsiteX5" fmla="*/ 246793 w 571834"/>
                <a:gd name="connsiteY5" fmla="*/ 588169 h 638174"/>
                <a:gd name="connsiteX6" fmla="*/ 18194 w 571834"/>
                <a:gd name="connsiteY6" fmla="*/ 590550 h 638174"/>
                <a:gd name="connsiteX7" fmla="*/ 53913 w 571834"/>
                <a:gd name="connsiteY7" fmla="*/ 0 h 638174"/>
                <a:gd name="connsiteX0" fmla="*/ 53913 w 575978"/>
                <a:gd name="connsiteY0" fmla="*/ 0 h 635792"/>
                <a:gd name="connsiteX1" fmla="*/ 568262 w 575978"/>
                <a:gd name="connsiteY1" fmla="*/ 0 h 635792"/>
                <a:gd name="connsiteX2" fmla="*/ 561119 w 575978"/>
                <a:gd name="connsiteY2" fmla="*/ 635792 h 635792"/>
                <a:gd name="connsiteX3" fmla="*/ 301562 w 575978"/>
                <a:gd name="connsiteY3" fmla="*/ 585787 h 635792"/>
                <a:gd name="connsiteX4" fmla="*/ 311087 w 575978"/>
                <a:gd name="connsiteY4" fmla="*/ 240506 h 635792"/>
                <a:gd name="connsiteX5" fmla="*/ 246793 w 575978"/>
                <a:gd name="connsiteY5" fmla="*/ 588169 h 635792"/>
                <a:gd name="connsiteX6" fmla="*/ 18194 w 575978"/>
                <a:gd name="connsiteY6" fmla="*/ 590550 h 635792"/>
                <a:gd name="connsiteX7" fmla="*/ 53913 w 575978"/>
                <a:gd name="connsiteY7" fmla="*/ 0 h 635792"/>
                <a:gd name="connsiteX0" fmla="*/ 53913 w 571834"/>
                <a:gd name="connsiteY0" fmla="*/ 0 h 621504"/>
                <a:gd name="connsiteX1" fmla="*/ 568262 w 571834"/>
                <a:gd name="connsiteY1" fmla="*/ 0 h 621504"/>
                <a:gd name="connsiteX2" fmla="*/ 553975 w 571834"/>
                <a:gd name="connsiteY2" fmla="*/ 621504 h 621504"/>
                <a:gd name="connsiteX3" fmla="*/ 301562 w 571834"/>
                <a:gd name="connsiteY3" fmla="*/ 585787 h 621504"/>
                <a:gd name="connsiteX4" fmla="*/ 311087 w 571834"/>
                <a:gd name="connsiteY4" fmla="*/ 240506 h 621504"/>
                <a:gd name="connsiteX5" fmla="*/ 246793 w 571834"/>
                <a:gd name="connsiteY5" fmla="*/ 588169 h 621504"/>
                <a:gd name="connsiteX6" fmla="*/ 18194 w 571834"/>
                <a:gd name="connsiteY6" fmla="*/ 590550 h 621504"/>
                <a:gd name="connsiteX7" fmla="*/ 53913 w 571834"/>
                <a:gd name="connsiteY7" fmla="*/ 0 h 621504"/>
                <a:gd name="connsiteX0" fmla="*/ 53913 w 573095"/>
                <a:gd name="connsiteY0" fmla="*/ 0 h 616742"/>
                <a:gd name="connsiteX1" fmla="*/ 568262 w 573095"/>
                <a:gd name="connsiteY1" fmla="*/ 0 h 616742"/>
                <a:gd name="connsiteX2" fmla="*/ 556356 w 573095"/>
                <a:gd name="connsiteY2" fmla="*/ 616742 h 616742"/>
                <a:gd name="connsiteX3" fmla="*/ 301562 w 573095"/>
                <a:gd name="connsiteY3" fmla="*/ 585787 h 616742"/>
                <a:gd name="connsiteX4" fmla="*/ 311087 w 573095"/>
                <a:gd name="connsiteY4" fmla="*/ 240506 h 616742"/>
                <a:gd name="connsiteX5" fmla="*/ 246793 w 573095"/>
                <a:gd name="connsiteY5" fmla="*/ 588169 h 616742"/>
                <a:gd name="connsiteX6" fmla="*/ 18194 w 573095"/>
                <a:gd name="connsiteY6" fmla="*/ 590550 h 616742"/>
                <a:gd name="connsiteX7" fmla="*/ 53913 w 573095"/>
                <a:gd name="connsiteY7" fmla="*/ 0 h 616742"/>
                <a:gd name="connsiteX0" fmla="*/ 53913 w 578053"/>
                <a:gd name="connsiteY0" fmla="*/ 0 h 616742"/>
                <a:gd name="connsiteX1" fmla="*/ 568262 w 578053"/>
                <a:gd name="connsiteY1" fmla="*/ 0 h 616742"/>
                <a:gd name="connsiteX2" fmla="*/ 556356 w 578053"/>
                <a:gd name="connsiteY2" fmla="*/ 616742 h 616742"/>
                <a:gd name="connsiteX3" fmla="*/ 301562 w 578053"/>
                <a:gd name="connsiteY3" fmla="*/ 585787 h 616742"/>
                <a:gd name="connsiteX4" fmla="*/ 311087 w 578053"/>
                <a:gd name="connsiteY4" fmla="*/ 240506 h 616742"/>
                <a:gd name="connsiteX5" fmla="*/ 246793 w 578053"/>
                <a:gd name="connsiteY5" fmla="*/ 588169 h 616742"/>
                <a:gd name="connsiteX6" fmla="*/ 18194 w 578053"/>
                <a:gd name="connsiteY6" fmla="*/ 590550 h 616742"/>
                <a:gd name="connsiteX7" fmla="*/ 53913 w 578053"/>
                <a:gd name="connsiteY7" fmla="*/ 0 h 616742"/>
                <a:gd name="connsiteX0" fmla="*/ 53913 w 578053"/>
                <a:gd name="connsiteY0" fmla="*/ 40216 h 656958"/>
                <a:gd name="connsiteX1" fmla="*/ 568262 w 578053"/>
                <a:gd name="connsiteY1" fmla="*/ 40216 h 656958"/>
                <a:gd name="connsiteX2" fmla="*/ 556356 w 578053"/>
                <a:gd name="connsiteY2" fmla="*/ 656958 h 656958"/>
                <a:gd name="connsiteX3" fmla="*/ 301562 w 578053"/>
                <a:gd name="connsiteY3" fmla="*/ 626003 h 656958"/>
                <a:gd name="connsiteX4" fmla="*/ 311087 w 578053"/>
                <a:gd name="connsiteY4" fmla="*/ 280722 h 656958"/>
                <a:gd name="connsiteX5" fmla="*/ 246793 w 578053"/>
                <a:gd name="connsiteY5" fmla="*/ 628385 h 656958"/>
                <a:gd name="connsiteX6" fmla="*/ 18194 w 578053"/>
                <a:gd name="connsiteY6" fmla="*/ 630766 h 656958"/>
                <a:gd name="connsiteX7" fmla="*/ 53913 w 578053"/>
                <a:gd name="connsiteY7" fmla="*/ 40216 h 656958"/>
                <a:gd name="connsiteX0" fmla="*/ 1590 w 659080"/>
                <a:gd name="connsiteY0" fmla="*/ 34544 h 676686"/>
                <a:gd name="connsiteX1" fmla="*/ 649289 w 659080"/>
                <a:gd name="connsiteY1" fmla="*/ 59944 h 676686"/>
                <a:gd name="connsiteX2" fmla="*/ 637383 w 659080"/>
                <a:gd name="connsiteY2" fmla="*/ 676686 h 676686"/>
                <a:gd name="connsiteX3" fmla="*/ 382589 w 659080"/>
                <a:gd name="connsiteY3" fmla="*/ 645731 h 676686"/>
                <a:gd name="connsiteX4" fmla="*/ 392114 w 659080"/>
                <a:gd name="connsiteY4" fmla="*/ 300450 h 676686"/>
                <a:gd name="connsiteX5" fmla="*/ 327820 w 659080"/>
                <a:gd name="connsiteY5" fmla="*/ 648113 h 676686"/>
                <a:gd name="connsiteX6" fmla="*/ 99221 w 659080"/>
                <a:gd name="connsiteY6" fmla="*/ 650494 h 676686"/>
                <a:gd name="connsiteX7" fmla="*/ 1590 w 659080"/>
                <a:gd name="connsiteY7" fmla="*/ 34544 h 676686"/>
                <a:gd name="connsiteX0" fmla="*/ 1590 w 659080"/>
                <a:gd name="connsiteY0" fmla="*/ 46501 h 688643"/>
                <a:gd name="connsiteX1" fmla="*/ 169864 w 659080"/>
                <a:gd name="connsiteY1" fmla="*/ 56027 h 688643"/>
                <a:gd name="connsiteX2" fmla="*/ 649289 w 659080"/>
                <a:gd name="connsiteY2" fmla="*/ 71901 h 688643"/>
                <a:gd name="connsiteX3" fmla="*/ 637383 w 659080"/>
                <a:gd name="connsiteY3" fmla="*/ 688643 h 688643"/>
                <a:gd name="connsiteX4" fmla="*/ 382589 w 659080"/>
                <a:gd name="connsiteY4" fmla="*/ 657688 h 688643"/>
                <a:gd name="connsiteX5" fmla="*/ 392114 w 659080"/>
                <a:gd name="connsiteY5" fmla="*/ 312407 h 688643"/>
                <a:gd name="connsiteX6" fmla="*/ 327820 w 659080"/>
                <a:gd name="connsiteY6" fmla="*/ 660070 h 688643"/>
                <a:gd name="connsiteX7" fmla="*/ 99221 w 659080"/>
                <a:gd name="connsiteY7" fmla="*/ 662451 h 688643"/>
                <a:gd name="connsiteX8" fmla="*/ 1590 w 659080"/>
                <a:gd name="connsiteY8" fmla="*/ 46501 h 688643"/>
                <a:gd name="connsiteX0" fmla="*/ 3417 w 660907"/>
                <a:gd name="connsiteY0" fmla="*/ 46501 h 694201"/>
                <a:gd name="connsiteX1" fmla="*/ 171691 w 660907"/>
                <a:gd name="connsiteY1" fmla="*/ 56027 h 694201"/>
                <a:gd name="connsiteX2" fmla="*/ 651116 w 660907"/>
                <a:gd name="connsiteY2" fmla="*/ 71901 h 694201"/>
                <a:gd name="connsiteX3" fmla="*/ 639210 w 660907"/>
                <a:gd name="connsiteY3" fmla="*/ 688643 h 694201"/>
                <a:gd name="connsiteX4" fmla="*/ 384416 w 660907"/>
                <a:gd name="connsiteY4" fmla="*/ 657688 h 694201"/>
                <a:gd name="connsiteX5" fmla="*/ 393941 w 660907"/>
                <a:gd name="connsiteY5" fmla="*/ 312407 h 694201"/>
                <a:gd name="connsiteX6" fmla="*/ 329647 w 660907"/>
                <a:gd name="connsiteY6" fmla="*/ 660070 h 694201"/>
                <a:gd name="connsiteX7" fmla="*/ 62948 w 660907"/>
                <a:gd name="connsiteY7" fmla="*/ 694201 h 694201"/>
                <a:gd name="connsiteX8" fmla="*/ 3417 w 660907"/>
                <a:gd name="connsiteY8" fmla="*/ 46501 h 694201"/>
                <a:gd name="connsiteX0" fmla="*/ 3417 w 660907"/>
                <a:gd name="connsiteY0" fmla="*/ 46501 h 694201"/>
                <a:gd name="connsiteX1" fmla="*/ 171691 w 660907"/>
                <a:gd name="connsiteY1" fmla="*/ 56027 h 694201"/>
                <a:gd name="connsiteX2" fmla="*/ 651116 w 660907"/>
                <a:gd name="connsiteY2" fmla="*/ 71901 h 694201"/>
                <a:gd name="connsiteX3" fmla="*/ 639210 w 660907"/>
                <a:gd name="connsiteY3" fmla="*/ 688643 h 694201"/>
                <a:gd name="connsiteX4" fmla="*/ 384416 w 660907"/>
                <a:gd name="connsiteY4" fmla="*/ 657688 h 694201"/>
                <a:gd name="connsiteX5" fmla="*/ 329647 w 660907"/>
                <a:gd name="connsiteY5" fmla="*/ 660070 h 694201"/>
                <a:gd name="connsiteX6" fmla="*/ 62948 w 660907"/>
                <a:gd name="connsiteY6" fmla="*/ 694201 h 694201"/>
                <a:gd name="connsiteX7" fmla="*/ 3417 w 660907"/>
                <a:gd name="connsiteY7" fmla="*/ 46501 h 694201"/>
                <a:gd name="connsiteX0" fmla="*/ 3417 w 669698"/>
                <a:gd name="connsiteY0" fmla="*/ 46501 h 723568"/>
                <a:gd name="connsiteX1" fmla="*/ 171691 w 669698"/>
                <a:gd name="connsiteY1" fmla="*/ 56027 h 723568"/>
                <a:gd name="connsiteX2" fmla="*/ 651116 w 669698"/>
                <a:gd name="connsiteY2" fmla="*/ 71901 h 723568"/>
                <a:gd name="connsiteX3" fmla="*/ 651910 w 669698"/>
                <a:gd name="connsiteY3" fmla="*/ 723568 h 723568"/>
                <a:gd name="connsiteX4" fmla="*/ 384416 w 669698"/>
                <a:gd name="connsiteY4" fmla="*/ 657688 h 723568"/>
                <a:gd name="connsiteX5" fmla="*/ 329647 w 669698"/>
                <a:gd name="connsiteY5" fmla="*/ 660070 h 723568"/>
                <a:gd name="connsiteX6" fmla="*/ 62948 w 669698"/>
                <a:gd name="connsiteY6" fmla="*/ 694201 h 723568"/>
                <a:gd name="connsiteX7" fmla="*/ 3417 w 669698"/>
                <a:gd name="connsiteY7" fmla="*/ 46501 h 723568"/>
                <a:gd name="connsiteX0" fmla="*/ 3417 w 669698"/>
                <a:gd name="connsiteY0" fmla="*/ 46501 h 755764"/>
                <a:gd name="connsiteX1" fmla="*/ 171691 w 669698"/>
                <a:gd name="connsiteY1" fmla="*/ 56027 h 755764"/>
                <a:gd name="connsiteX2" fmla="*/ 651116 w 669698"/>
                <a:gd name="connsiteY2" fmla="*/ 71901 h 755764"/>
                <a:gd name="connsiteX3" fmla="*/ 651910 w 669698"/>
                <a:gd name="connsiteY3" fmla="*/ 723568 h 755764"/>
                <a:gd name="connsiteX4" fmla="*/ 329647 w 669698"/>
                <a:gd name="connsiteY4" fmla="*/ 660070 h 755764"/>
                <a:gd name="connsiteX5" fmla="*/ 62948 w 669698"/>
                <a:gd name="connsiteY5" fmla="*/ 694201 h 755764"/>
                <a:gd name="connsiteX6" fmla="*/ 3417 w 669698"/>
                <a:gd name="connsiteY6" fmla="*/ 46501 h 755764"/>
                <a:gd name="connsiteX0" fmla="*/ 3417 w 669698"/>
                <a:gd name="connsiteY0" fmla="*/ 46501 h 754050"/>
                <a:gd name="connsiteX1" fmla="*/ 171691 w 669698"/>
                <a:gd name="connsiteY1" fmla="*/ 56027 h 754050"/>
                <a:gd name="connsiteX2" fmla="*/ 651116 w 669698"/>
                <a:gd name="connsiteY2" fmla="*/ 71901 h 754050"/>
                <a:gd name="connsiteX3" fmla="*/ 651910 w 669698"/>
                <a:gd name="connsiteY3" fmla="*/ 723568 h 754050"/>
                <a:gd name="connsiteX4" fmla="*/ 351872 w 669698"/>
                <a:gd name="connsiteY4" fmla="*/ 647370 h 754050"/>
                <a:gd name="connsiteX5" fmla="*/ 62948 w 669698"/>
                <a:gd name="connsiteY5" fmla="*/ 694201 h 754050"/>
                <a:gd name="connsiteX6" fmla="*/ 3417 w 669698"/>
                <a:gd name="connsiteY6" fmla="*/ 46501 h 754050"/>
                <a:gd name="connsiteX0" fmla="*/ 3417 w 669698"/>
                <a:gd name="connsiteY0" fmla="*/ 46501 h 754050"/>
                <a:gd name="connsiteX1" fmla="*/ 171691 w 669698"/>
                <a:gd name="connsiteY1" fmla="*/ 56027 h 754050"/>
                <a:gd name="connsiteX2" fmla="*/ 651116 w 669698"/>
                <a:gd name="connsiteY2" fmla="*/ 71901 h 754050"/>
                <a:gd name="connsiteX3" fmla="*/ 651910 w 669698"/>
                <a:gd name="connsiteY3" fmla="*/ 723568 h 754050"/>
                <a:gd name="connsiteX4" fmla="*/ 351872 w 669698"/>
                <a:gd name="connsiteY4" fmla="*/ 647370 h 754050"/>
                <a:gd name="connsiteX5" fmla="*/ 62948 w 669698"/>
                <a:gd name="connsiteY5" fmla="*/ 694201 h 754050"/>
                <a:gd name="connsiteX6" fmla="*/ 3417 w 669698"/>
                <a:gd name="connsiteY6" fmla="*/ 46501 h 754050"/>
                <a:gd name="connsiteX0" fmla="*/ 3417 w 669698"/>
                <a:gd name="connsiteY0" fmla="*/ 50693 h 758242"/>
                <a:gd name="connsiteX1" fmla="*/ 146291 w 669698"/>
                <a:gd name="connsiteY1" fmla="*/ 44344 h 758242"/>
                <a:gd name="connsiteX2" fmla="*/ 651116 w 669698"/>
                <a:gd name="connsiteY2" fmla="*/ 76093 h 758242"/>
                <a:gd name="connsiteX3" fmla="*/ 651910 w 669698"/>
                <a:gd name="connsiteY3" fmla="*/ 727760 h 758242"/>
                <a:gd name="connsiteX4" fmla="*/ 351872 w 669698"/>
                <a:gd name="connsiteY4" fmla="*/ 651562 h 758242"/>
                <a:gd name="connsiteX5" fmla="*/ 62948 w 669698"/>
                <a:gd name="connsiteY5" fmla="*/ 698393 h 758242"/>
                <a:gd name="connsiteX6" fmla="*/ 3417 w 669698"/>
                <a:gd name="connsiteY6" fmla="*/ 50693 h 758242"/>
                <a:gd name="connsiteX0" fmla="*/ 15636 w 622386"/>
                <a:gd name="connsiteY0" fmla="*/ 680779 h 740628"/>
                <a:gd name="connsiteX1" fmla="*/ 98979 w 622386"/>
                <a:gd name="connsiteY1" fmla="*/ 26730 h 740628"/>
                <a:gd name="connsiteX2" fmla="*/ 603804 w 622386"/>
                <a:gd name="connsiteY2" fmla="*/ 58479 h 740628"/>
                <a:gd name="connsiteX3" fmla="*/ 604598 w 622386"/>
                <a:gd name="connsiteY3" fmla="*/ 710146 h 740628"/>
                <a:gd name="connsiteX4" fmla="*/ 304560 w 622386"/>
                <a:gd name="connsiteY4" fmla="*/ 633948 h 740628"/>
                <a:gd name="connsiteX5" fmla="*/ 15636 w 622386"/>
                <a:gd name="connsiteY5" fmla="*/ 680779 h 740628"/>
                <a:gd name="connsiteX0" fmla="*/ 76827 w 683577"/>
                <a:gd name="connsiteY0" fmla="*/ 703321 h 763170"/>
                <a:gd name="connsiteX1" fmla="*/ 160170 w 683577"/>
                <a:gd name="connsiteY1" fmla="*/ 49272 h 763170"/>
                <a:gd name="connsiteX2" fmla="*/ 17295 w 683577"/>
                <a:gd name="connsiteY2" fmla="*/ 52447 h 763170"/>
                <a:gd name="connsiteX3" fmla="*/ 664995 w 683577"/>
                <a:gd name="connsiteY3" fmla="*/ 81021 h 763170"/>
                <a:gd name="connsiteX4" fmla="*/ 665789 w 683577"/>
                <a:gd name="connsiteY4" fmla="*/ 732688 h 763170"/>
                <a:gd name="connsiteX5" fmla="*/ 365751 w 683577"/>
                <a:gd name="connsiteY5" fmla="*/ 656490 h 763170"/>
                <a:gd name="connsiteX6" fmla="*/ 76827 w 683577"/>
                <a:gd name="connsiteY6" fmla="*/ 703321 h 763170"/>
                <a:gd name="connsiteX0" fmla="*/ 132963 w 739713"/>
                <a:gd name="connsiteY0" fmla="*/ 857329 h 917178"/>
                <a:gd name="connsiteX1" fmla="*/ 216306 w 739713"/>
                <a:gd name="connsiteY1" fmla="*/ 203280 h 917178"/>
                <a:gd name="connsiteX2" fmla="*/ 73431 w 739713"/>
                <a:gd name="connsiteY2" fmla="*/ 206455 h 917178"/>
                <a:gd name="connsiteX3" fmla="*/ 38507 w 739713"/>
                <a:gd name="connsiteY3" fmla="*/ 80 h 917178"/>
                <a:gd name="connsiteX4" fmla="*/ 721131 w 739713"/>
                <a:gd name="connsiteY4" fmla="*/ 235029 h 917178"/>
                <a:gd name="connsiteX5" fmla="*/ 721925 w 739713"/>
                <a:gd name="connsiteY5" fmla="*/ 886696 h 917178"/>
                <a:gd name="connsiteX6" fmla="*/ 421887 w 739713"/>
                <a:gd name="connsiteY6" fmla="*/ 810498 h 917178"/>
                <a:gd name="connsiteX7" fmla="*/ 132963 w 739713"/>
                <a:gd name="connsiteY7" fmla="*/ 857329 h 917178"/>
                <a:gd name="connsiteX0" fmla="*/ 132963 w 739713"/>
                <a:gd name="connsiteY0" fmla="*/ 946340 h 1006189"/>
                <a:gd name="connsiteX1" fmla="*/ 216306 w 739713"/>
                <a:gd name="connsiteY1" fmla="*/ 292291 h 1006189"/>
                <a:gd name="connsiteX2" fmla="*/ 73431 w 739713"/>
                <a:gd name="connsiteY2" fmla="*/ 295466 h 1006189"/>
                <a:gd name="connsiteX3" fmla="*/ 38507 w 739713"/>
                <a:gd name="connsiteY3" fmla="*/ 89091 h 1006189"/>
                <a:gd name="connsiteX4" fmla="*/ 251232 w 739713"/>
                <a:gd name="connsiteY4" fmla="*/ 9716 h 1006189"/>
                <a:gd name="connsiteX5" fmla="*/ 721131 w 739713"/>
                <a:gd name="connsiteY5" fmla="*/ 324040 h 1006189"/>
                <a:gd name="connsiteX6" fmla="*/ 721925 w 739713"/>
                <a:gd name="connsiteY6" fmla="*/ 975707 h 1006189"/>
                <a:gd name="connsiteX7" fmla="*/ 421887 w 739713"/>
                <a:gd name="connsiteY7" fmla="*/ 899509 h 1006189"/>
                <a:gd name="connsiteX8" fmla="*/ 132963 w 739713"/>
                <a:gd name="connsiteY8" fmla="*/ 946340 h 1006189"/>
                <a:gd name="connsiteX0" fmla="*/ 132963 w 739713"/>
                <a:gd name="connsiteY0" fmla="*/ 946340 h 1006189"/>
                <a:gd name="connsiteX1" fmla="*/ 216306 w 739713"/>
                <a:gd name="connsiteY1" fmla="*/ 292291 h 1006189"/>
                <a:gd name="connsiteX2" fmla="*/ 73431 w 739713"/>
                <a:gd name="connsiteY2" fmla="*/ 295466 h 1006189"/>
                <a:gd name="connsiteX3" fmla="*/ 38507 w 739713"/>
                <a:gd name="connsiteY3" fmla="*/ 89091 h 1006189"/>
                <a:gd name="connsiteX4" fmla="*/ 251232 w 739713"/>
                <a:gd name="connsiteY4" fmla="*/ 9716 h 1006189"/>
                <a:gd name="connsiteX5" fmla="*/ 654457 w 739713"/>
                <a:gd name="connsiteY5" fmla="*/ 50992 h 1006189"/>
                <a:gd name="connsiteX6" fmla="*/ 721131 w 739713"/>
                <a:gd name="connsiteY6" fmla="*/ 324040 h 1006189"/>
                <a:gd name="connsiteX7" fmla="*/ 721925 w 739713"/>
                <a:gd name="connsiteY7" fmla="*/ 975707 h 1006189"/>
                <a:gd name="connsiteX8" fmla="*/ 421887 w 739713"/>
                <a:gd name="connsiteY8" fmla="*/ 899509 h 1006189"/>
                <a:gd name="connsiteX9" fmla="*/ 132963 w 739713"/>
                <a:gd name="connsiteY9" fmla="*/ 946340 h 1006189"/>
                <a:gd name="connsiteX0" fmla="*/ 132963 w 854481"/>
                <a:gd name="connsiteY0" fmla="*/ 946340 h 1006189"/>
                <a:gd name="connsiteX1" fmla="*/ 216306 w 854481"/>
                <a:gd name="connsiteY1" fmla="*/ 292291 h 1006189"/>
                <a:gd name="connsiteX2" fmla="*/ 73431 w 854481"/>
                <a:gd name="connsiteY2" fmla="*/ 295466 h 1006189"/>
                <a:gd name="connsiteX3" fmla="*/ 38507 w 854481"/>
                <a:gd name="connsiteY3" fmla="*/ 89091 h 1006189"/>
                <a:gd name="connsiteX4" fmla="*/ 251232 w 854481"/>
                <a:gd name="connsiteY4" fmla="*/ 9716 h 1006189"/>
                <a:gd name="connsiteX5" fmla="*/ 654457 w 854481"/>
                <a:gd name="connsiteY5" fmla="*/ 50992 h 1006189"/>
                <a:gd name="connsiteX6" fmla="*/ 854481 w 854481"/>
                <a:gd name="connsiteY6" fmla="*/ 327215 h 1006189"/>
                <a:gd name="connsiteX7" fmla="*/ 721925 w 854481"/>
                <a:gd name="connsiteY7" fmla="*/ 975707 h 1006189"/>
                <a:gd name="connsiteX8" fmla="*/ 421887 w 854481"/>
                <a:gd name="connsiteY8" fmla="*/ 899509 h 1006189"/>
                <a:gd name="connsiteX9" fmla="*/ 132963 w 854481"/>
                <a:gd name="connsiteY9" fmla="*/ 946340 h 1006189"/>
                <a:gd name="connsiteX0" fmla="*/ 132963 w 858751"/>
                <a:gd name="connsiteY0" fmla="*/ 946340 h 1006189"/>
                <a:gd name="connsiteX1" fmla="*/ 216306 w 858751"/>
                <a:gd name="connsiteY1" fmla="*/ 29229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81178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81178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9072 w 864860"/>
                <a:gd name="connsiteY0" fmla="*/ 946340 h 1006189"/>
                <a:gd name="connsiteX1" fmla="*/ 235115 w 864860"/>
                <a:gd name="connsiteY1" fmla="*/ 298641 h 1006189"/>
                <a:gd name="connsiteX2" fmla="*/ 79540 w 864860"/>
                <a:gd name="connsiteY2" fmla="*/ 281178 h 1006189"/>
                <a:gd name="connsiteX3" fmla="*/ 44616 w 864860"/>
                <a:gd name="connsiteY3" fmla="*/ 89091 h 1006189"/>
                <a:gd name="connsiteX4" fmla="*/ 257341 w 864860"/>
                <a:gd name="connsiteY4" fmla="*/ 9716 h 1006189"/>
                <a:gd name="connsiteX5" fmla="*/ 660566 w 864860"/>
                <a:gd name="connsiteY5" fmla="*/ 50992 h 1006189"/>
                <a:gd name="connsiteX6" fmla="*/ 860590 w 864860"/>
                <a:gd name="connsiteY6" fmla="*/ 327215 h 1006189"/>
                <a:gd name="connsiteX7" fmla="*/ 705016 w 864860"/>
                <a:gd name="connsiteY7" fmla="*/ 463742 h 1006189"/>
                <a:gd name="connsiteX8" fmla="*/ 728034 w 864860"/>
                <a:gd name="connsiteY8" fmla="*/ 975707 h 1006189"/>
                <a:gd name="connsiteX9" fmla="*/ 427996 w 864860"/>
                <a:gd name="connsiteY9" fmla="*/ 899509 h 1006189"/>
                <a:gd name="connsiteX10" fmla="*/ 139072 w 864860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281178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281178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27099 h 996473"/>
                <a:gd name="connsiteX1" fmla="*/ 195912 w 825657"/>
                <a:gd name="connsiteY1" fmla="*/ 288925 h 996473"/>
                <a:gd name="connsiteX2" fmla="*/ 40337 w 825657"/>
                <a:gd name="connsiteY2" fmla="*/ 295274 h 996473"/>
                <a:gd name="connsiteX3" fmla="*/ 5413 w 825657"/>
                <a:gd name="connsiteY3" fmla="*/ 79375 h 996473"/>
                <a:gd name="connsiteX4" fmla="*/ 218138 w 825657"/>
                <a:gd name="connsiteY4" fmla="*/ 0 h 996473"/>
                <a:gd name="connsiteX5" fmla="*/ 621363 w 825657"/>
                <a:gd name="connsiteY5" fmla="*/ 41276 h 996473"/>
                <a:gd name="connsiteX6" fmla="*/ 821387 w 825657"/>
                <a:gd name="connsiteY6" fmla="*/ 317499 h 996473"/>
                <a:gd name="connsiteX7" fmla="*/ 665813 w 825657"/>
                <a:gd name="connsiteY7" fmla="*/ 454026 h 996473"/>
                <a:gd name="connsiteX8" fmla="*/ 688831 w 825657"/>
                <a:gd name="connsiteY8" fmla="*/ 965991 h 996473"/>
                <a:gd name="connsiteX9" fmla="*/ 388793 w 825657"/>
                <a:gd name="connsiteY9" fmla="*/ 889793 h 996473"/>
                <a:gd name="connsiteX10" fmla="*/ 111776 w 825657"/>
                <a:gd name="connsiteY10" fmla="*/ 927099 h 996473"/>
                <a:gd name="connsiteX0" fmla="*/ 111776 w 825657"/>
                <a:gd name="connsiteY0" fmla="*/ 927099 h 996473"/>
                <a:gd name="connsiteX1" fmla="*/ 195912 w 825657"/>
                <a:gd name="connsiteY1" fmla="*/ 288925 h 996473"/>
                <a:gd name="connsiteX2" fmla="*/ 40337 w 825657"/>
                <a:gd name="connsiteY2" fmla="*/ 295274 h 996473"/>
                <a:gd name="connsiteX3" fmla="*/ 5413 w 825657"/>
                <a:gd name="connsiteY3" fmla="*/ 79375 h 996473"/>
                <a:gd name="connsiteX4" fmla="*/ 218138 w 825657"/>
                <a:gd name="connsiteY4" fmla="*/ 0 h 996473"/>
                <a:gd name="connsiteX5" fmla="*/ 621363 w 825657"/>
                <a:gd name="connsiteY5" fmla="*/ 41276 h 996473"/>
                <a:gd name="connsiteX6" fmla="*/ 821387 w 825657"/>
                <a:gd name="connsiteY6" fmla="*/ 317499 h 996473"/>
                <a:gd name="connsiteX7" fmla="*/ 665813 w 825657"/>
                <a:gd name="connsiteY7" fmla="*/ 454026 h 996473"/>
                <a:gd name="connsiteX8" fmla="*/ 688831 w 825657"/>
                <a:gd name="connsiteY8" fmla="*/ 965991 h 996473"/>
                <a:gd name="connsiteX9" fmla="*/ 388793 w 825657"/>
                <a:gd name="connsiteY9" fmla="*/ 889793 h 996473"/>
                <a:gd name="connsiteX10" fmla="*/ 111776 w 825657"/>
                <a:gd name="connsiteY10" fmla="*/ 927099 h 996473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680" h="1005998">
                  <a:moveTo>
                    <a:pt x="111776" y="936624"/>
                  </a:moveTo>
                  <a:cubicBezTo>
                    <a:pt x="77513" y="835421"/>
                    <a:pt x="214565" y="745067"/>
                    <a:pt x="195912" y="298450"/>
                  </a:cubicBezTo>
                  <a:cubicBezTo>
                    <a:pt x="192605" y="290777"/>
                    <a:pt x="131618" y="236802"/>
                    <a:pt x="40337" y="304799"/>
                  </a:cubicBezTo>
                  <a:cubicBezTo>
                    <a:pt x="16261" y="267758"/>
                    <a:pt x="-12049" y="165100"/>
                    <a:pt x="5413" y="88900"/>
                  </a:cubicBezTo>
                  <a:cubicBezTo>
                    <a:pt x="69177" y="41274"/>
                    <a:pt x="173423" y="10848"/>
                    <a:pt x="210994" y="0"/>
                  </a:cubicBezTo>
                  <a:cubicBezTo>
                    <a:pt x="404933" y="35189"/>
                    <a:pt x="404934" y="72233"/>
                    <a:pt x="621363" y="50801"/>
                  </a:cubicBezTo>
                  <a:cubicBezTo>
                    <a:pt x="742542" y="69851"/>
                    <a:pt x="781435" y="256116"/>
                    <a:pt x="814243" y="327024"/>
                  </a:cubicBezTo>
                  <a:cubicBezTo>
                    <a:pt x="847051" y="397932"/>
                    <a:pt x="687906" y="355469"/>
                    <a:pt x="665813" y="463551"/>
                  </a:cubicBezTo>
                  <a:cubicBezTo>
                    <a:pt x="643720" y="571633"/>
                    <a:pt x="722301" y="838330"/>
                    <a:pt x="688831" y="975516"/>
                  </a:cubicBezTo>
                  <a:cubicBezTo>
                    <a:pt x="635253" y="1073544"/>
                    <a:pt x="486953" y="904212"/>
                    <a:pt x="388793" y="899318"/>
                  </a:cubicBezTo>
                  <a:cubicBezTo>
                    <a:pt x="292485" y="914928"/>
                    <a:pt x="179509" y="935301"/>
                    <a:pt x="111776" y="936624"/>
                  </a:cubicBezTo>
                  <a:close/>
                </a:path>
              </a:pathLst>
            </a:custGeom>
            <a:solidFill>
              <a:srgbClr val="54895D"/>
            </a:solidFill>
            <a:ln>
              <a:solidFill>
                <a:srgbClr val="5489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7133A6-37A3-F9E8-BB91-E6ABDEF673FF}"/>
              </a:ext>
            </a:extLst>
          </p:cNvPr>
          <p:cNvGrpSpPr/>
          <p:nvPr/>
        </p:nvGrpSpPr>
        <p:grpSpPr>
          <a:xfrm>
            <a:off x="2627641" y="175639"/>
            <a:ext cx="1888503" cy="2233077"/>
            <a:chOff x="1313722" y="207541"/>
            <a:chExt cx="5073471" cy="59991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DD70EA-943C-6E64-3CE3-50DBBBA05B58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9DC357F-9419-9BC2-73BA-0261ECC85B63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D89BC-3F44-3153-82CB-3C1055167550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>
                <a:solidFill>
                  <a:srgbClr val="EA4F8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AF2362-F860-3F00-9458-EB950941AAFA}"/>
                </a:ext>
              </a:extLst>
            </p:cNvPr>
            <p:cNvGrpSpPr/>
            <p:nvPr/>
          </p:nvGrpSpPr>
          <p:grpSpPr>
            <a:xfrm>
              <a:off x="2152076" y="622278"/>
              <a:ext cx="4235117" cy="5542860"/>
              <a:chOff x="8001333" y="1014164"/>
              <a:chExt cx="4235117" cy="5542860"/>
            </a:xfrm>
          </p:grpSpPr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518B5B-41E7-9308-E1C2-47E4385E9730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601E31C2-3D28-70E9-204D-EF473144E1D7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97CCCF4F-2CFC-C7DC-C7A8-AB1A26546C77}"/>
                  </a:ext>
                </a:extLst>
              </p:cNvPr>
              <p:cNvSpPr/>
              <p:nvPr/>
            </p:nvSpPr>
            <p:spPr>
              <a:xfrm>
                <a:off x="8001333" y="1014164"/>
                <a:ext cx="4156437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C72415-5A91-4F03-C874-18D9EC64B2B2}"/>
                </a:ext>
              </a:extLst>
            </p:cNvPr>
            <p:cNvGrpSpPr/>
            <p:nvPr/>
          </p:nvGrpSpPr>
          <p:grpSpPr>
            <a:xfrm>
              <a:off x="1313722" y="580706"/>
              <a:ext cx="4156441" cy="5626006"/>
              <a:chOff x="7162979" y="972592"/>
              <a:chExt cx="4156441" cy="5626006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A7D4DCEA-B75E-198D-2B0E-02CD42034397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A108CCEC-EF7B-A86C-C1D4-5E958A239CE1}"/>
                  </a:ext>
                </a:extLst>
              </p:cNvPr>
              <p:cNvSpPr/>
              <p:nvPr/>
            </p:nvSpPr>
            <p:spPr>
              <a:xfrm flipH="1">
                <a:off x="7162979" y="972592"/>
                <a:ext cx="4156437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6FBB36-39F1-E848-B4E0-53B32A9A55A2}"/>
              </a:ext>
            </a:extLst>
          </p:cNvPr>
          <p:cNvSpPr txBox="1"/>
          <p:nvPr/>
        </p:nvSpPr>
        <p:spPr>
          <a:xfrm>
            <a:off x="3932924" y="3870103"/>
            <a:ext cx="428994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dirty="0">
                <a:ln cap="rnd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 a Soul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DD8B98-75A8-714A-34FF-F688693D9B0D}"/>
              </a:ext>
            </a:extLst>
          </p:cNvPr>
          <p:cNvSpPr txBox="1"/>
          <p:nvPr/>
        </p:nvSpPr>
        <p:spPr>
          <a:xfrm>
            <a:off x="3033855" y="1091531"/>
            <a:ext cx="1023938" cy="2769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1200" b="1" dirty="0">
                <a:ln cap="rnd">
                  <a:noFill/>
                  <a:round/>
                </a:ln>
                <a:solidFill>
                  <a:srgbClr val="EA4F8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 a Soul</a:t>
            </a:r>
          </a:p>
        </p:txBody>
      </p:sp>
    </p:spTree>
    <p:extLst>
      <p:ext uri="{BB962C8B-B14F-4D97-AF65-F5344CB8AC3E}">
        <p14:creationId xmlns:p14="http://schemas.microsoft.com/office/powerpoint/2010/main" val="376169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309F60B-6B00-8D17-C544-91716FAB7283}"/>
              </a:ext>
            </a:extLst>
          </p:cNvPr>
          <p:cNvSpPr/>
          <p:nvPr/>
        </p:nvSpPr>
        <p:spPr>
          <a:xfrm>
            <a:off x="2456756" y="0"/>
            <a:ext cx="7278483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DACCE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DE337C-DC8B-0B19-148B-9A56CDC45584}"/>
              </a:ext>
            </a:extLst>
          </p:cNvPr>
          <p:cNvGrpSpPr/>
          <p:nvPr/>
        </p:nvGrpSpPr>
        <p:grpSpPr>
          <a:xfrm>
            <a:off x="3423886" y="223543"/>
            <a:ext cx="5344225" cy="6410913"/>
            <a:chOff x="3295569" y="223543"/>
            <a:chExt cx="5344225" cy="641091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93A165E-BB96-9D77-68F1-22426F320A2D}"/>
                </a:ext>
              </a:extLst>
            </p:cNvPr>
            <p:cNvGrpSpPr/>
            <p:nvPr/>
          </p:nvGrpSpPr>
          <p:grpSpPr>
            <a:xfrm>
              <a:off x="3295569" y="223543"/>
              <a:ext cx="5344225" cy="6410913"/>
              <a:chOff x="4236922" y="2515230"/>
              <a:chExt cx="1405625" cy="168618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62D4439-57A8-DC5F-B272-75B59CCBDF13}"/>
                  </a:ext>
                </a:extLst>
              </p:cNvPr>
              <p:cNvSpPr/>
              <p:nvPr/>
            </p:nvSpPr>
            <p:spPr>
              <a:xfrm>
                <a:off x="4236922" y="2539316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636C264-8509-EAB4-39F0-1FBEAF7F5F5C}"/>
                  </a:ext>
                </a:extLst>
              </p:cNvPr>
              <p:cNvSpPr/>
              <p:nvPr/>
            </p:nvSpPr>
            <p:spPr>
              <a:xfrm>
                <a:off x="4236922" y="2515230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E8DCD2-8973-770C-291B-25BCF8056FC4}"/>
                </a:ext>
              </a:extLst>
            </p:cNvPr>
            <p:cNvSpPr txBox="1"/>
            <p:nvPr/>
          </p:nvSpPr>
          <p:spPr>
            <a:xfrm>
              <a:off x="3913565" y="1902132"/>
              <a:ext cx="4108232" cy="120032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 prstMaterial="matte">
                <a:contourClr>
                  <a:schemeClr val="bg1"/>
                </a:contourClr>
              </a:sp3d>
            </a:bodyPr>
            <a:lstStyle/>
            <a:p>
              <a:pPr algn="ctr"/>
              <a:r>
                <a:rPr lang="en-US" sz="3600" b="1" dirty="0">
                  <a:ln cap="rnd">
                    <a:noFill/>
                    <a:round/>
                  </a:ln>
                  <a:solidFill>
                    <a:sysClr val="windowText" lastClr="000000"/>
                  </a:solidFill>
                  <a:latin typeface="Vivaldi" panose="03020602050506090804" pitchFamily="66" charset="0"/>
                </a:rPr>
                <a:t>Hope is stronger </a:t>
              </a:r>
            </a:p>
            <a:p>
              <a:pPr algn="ctr"/>
              <a:r>
                <a:rPr lang="en-US" sz="3600" b="1" dirty="0">
                  <a:ln cap="rnd">
                    <a:noFill/>
                    <a:round/>
                  </a:ln>
                  <a:solidFill>
                    <a:sysClr val="windowText" lastClr="000000"/>
                  </a:solidFill>
                  <a:latin typeface="Vivaldi" panose="03020602050506090804" pitchFamily="66" charset="0"/>
                </a:rPr>
                <a:t>than fear.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6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2D6CB7-C4C7-C919-9467-DFA5A5290802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9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5E2497-2CFB-E7D1-3F71-B4EA1CB529B9}"/>
              </a:ext>
            </a:extLst>
          </p:cNvPr>
          <p:cNvGrpSpPr/>
          <p:nvPr/>
        </p:nvGrpSpPr>
        <p:grpSpPr>
          <a:xfrm>
            <a:off x="2769922" y="293914"/>
            <a:ext cx="6652153" cy="6270171"/>
            <a:chOff x="3527193" y="812007"/>
            <a:chExt cx="5122613" cy="48284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FDD200-A446-442C-3B6D-4E2764556110}"/>
                </a:ext>
              </a:extLst>
            </p:cNvPr>
            <p:cNvGrpSpPr/>
            <p:nvPr/>
          </p:nvGrpSpPr>
          <p:grpSpPr>
            <a:xfrm>
              <a:off x="3787196" y="886131"/>
              <a:ext cx="4829007" cy="4629411"/>
              <a:chOff x="3787196" y="886131"/>
              <a:chExt cx="4829007" cy="4629411"/>
            </a:xfrm>
            <a:solidFill>
              <a:schemeClr val="tx1"/>
            </a:solidFill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1EC5BA3-EE3B-7690-79C1-01C073A48742}"/>
                  </a:ext>
                </a:extLst>
              </p:cNvPr>
              <p:cNvSpPr/>
              <p:nvPr/>
            </p:nvSpPr>
            <p:spPr>
              <a:xfrm rot="20208582">
                <a:off x="5209840" y="938468"/>
                <a:ext cx="691178" cy="679159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465715F-A132-8CC0-2296-36CA105D4A0A}"/>
                  </a:ext>
                </a:extLst>
              </p:cNvPr>
              <p:cNvSpPr/>
              <p:nvPr/>
            </p:nvSpPr>
            <p:spPr>
              <a:xfrm rot="17554416">
                <a:off x="3968713" y="1864310"/>
                <a:ext cx="553873" cy="716989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984489B-ED14-9A11-65B1-0B1FF0E6C54C}"/>
                  </a:ext>
                </a:extLst>
              </p:cNvPr>
              <p:cNvSpPr/>
              <p:nvPr/>
            </p:nvSpPr>
            <p:spPr>
              <a:xfrm rot="15862447">
                <a:off x="3854803" y="3394834"/>
                <a:ext cx="587603" cy="72281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BACD2F0-4129-8348-7C99-09027A905D36}"/>
                  </a:ext>
                </a:extLst>
              </p:cNvPr>
              <p:cNvSpPr/>
              <p:nvPr/>
            </p:nvSpPr>
            <p:spPr>
              <a:xfrm rot="13674318">
                <a:off x="4768489" y="4553976"/>
                <a:ext cx="617160" cy="731768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803B95C-FA84-1AFF-A7B9-3A1B704FDB12}"/>
                  </a:ext>
                </a:extLst>
              </p:cNvPr>
              <p:cNvSpPr/>
              <p:nvPr/>
            </p:nvSpPr>
            <p:spPr>
              <a:xfrm rot="9663432">
                <a:off x="6205087" y="4735015"/>
                <a:ext cx="650068" cy="78052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0C698D1-A918-2C59-82B2-F886F9D410A7}"/>
                  </a:ext>
                </a:extLst>
              </p:cNvPr>
              <p:cNvSpPr/>
              <p:nvPr/>
            </p:nvSpPr>
            <p:spPr>
              <a:xfrm rot="8219514">
                <a:off x="7493617" y="3936395"/>
                <a:ext cx="702350" cy="78052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2F400E8-36DD-A0FF-71A8-A9C94F25C22B}"/>
                  </a:ext>
                </a:extLst>
              </p:cNvPr>
              <p:cNvSpPr/>
              <p:nvPr/>
            </p:nvSpPr>
            <p:spPr>
              <a:xfrm rot="4593670">
                <a:off x="7934239" y="2325757"/>
                <a:ext cx="580097" cy="783831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B069FA-7F2F-5AA1-C6F4-5E36BE5C42FF}"/>
                  </a:ext>
                </a:extLst>
              </p:cNvPr>
              <p:cNvSpPr/>
              <p:nvPr/>
            </p:nvSpPr>
            <p:spPr>
              <a:xfrm rot="2297630">
                <a:off x="6898193" y="886131"/>
                <a:ext cx="580097" cy="783831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C2DBD35-1D75-33BC-6582-266E747B2977}"/>
                </a:ext>
              </a:extLst>
            </p:cNvPr>
            <p:cNvSpPr/>
            <p:nvPr/>
          </p:nvSpPr>
          <p:spPr>
            <a:xfrm>
              <a:off x="4965524" y="816719"/>
              <a:ext cx="1178024" cy="626406"/>
            </a:xfrm>
            <a:custGeom>
              <a:avLst/>
              <a:gdLst>
                <a:gd name="connsiteX0" fmla="*/ 0 w 476250"/>
                <a:gd name="connsiteY0" fmla="*/ 0 h 76200"/>
                <a:gd name="connsiteX1" fmla="*/ 476250 w 476250"/>
                <a:gd name="connsiteY1" fmla="*/ 0 h 76200"/>
                <a:gd name="connsiteX2" fmla="*/ 476250 w 476250"/>
                <a:gd name="connsiteY2" fmla="*/ 76200 h 76200"/>
                <a:gd name="connsiteX3" fmla="*/ 0 w 476250"/>
                <a:gd name="connsiteY3" fmla="*/ 76200 h 76200"/>
                <a:gd name="connsiteX4" fmla="*/ 0 w 476250"/>
                <a:gd name="connsiteY4" fmla="*/ 0 h 76200"/>
                <a:gd name="connsiteX0" fmla="*/ 95250 w 476250"/>
                <a:gd name="connsiteY0" fmla="*/ 0 h 76200"/>
                <a:gd name="connsiteX1" fmla="*/ 476250 w 476250"/>
                <a:gd name="connsiteY1" fmla="*/ 0 h 76200"/>
                <a:gd name="connsiteX2" fmla="*/ 476250 w 476250"/>
                <a:gd name="connsiteY2" fmla="*/ 76200 h 76200"/>
                <a:gd name="connsiteX3" fmla="*/ 0 w 476250"/>
                <a:gd name="connsiteY3" fmla="*/ 76200 h 76200"/>
                <a:gd name="connsiteX4" fmla="*/ 95250 w 476250"/>
                <a:gd name="connsiteY4" fmla="*/ 0 h 76200"/>
                <a:gd name="connsiteX0" fmla="*/ 235744 w 616744"/>
                <a:gd name="connsiteY0" fmla="*/ 0 h 259556"/>
                <a:gd name="connsiteX1" fmla="*/ 616744 w 616744"/>
                <a:gd name="connsiteY1" fmla="*/ 0 h 259556"/>
                <a:gd name="connsiteX2" fmla="*/ 616744 w 616744"/>
                <a:gd name="connsiteY2" fmla="*/ 76200 h 259556"/>
                <a:gd name="connsiteX3" fmla="*/ 0 w 616744"/>
                <a:gd name="connsiteY3" fmla="*/ 259556 h 259556"/>
                <a:gd name="connsiteX4" fmla="*/ 235744 w 616744"/>
                <a:gd name="connsiteY4" fmla="*/ 0 h 259556"/>
                <a:gd name="connsiteX0" fmla="*/ 404019 w 785019"/>
                <a:gd name="connsiteY0" fmla="*/ 0 h 545306"/>
                <a:gd name="connsiteX1" fmla="*/ 785019 w 785019"/>
                <a:gd name="connsiteY1" fmla="*/ 0 h 545306"/>
                <a:gd name="connsiteX2" fmla="*/ 785019 w 785019"/>
                <a:gd name="connsiteY2" fmla="*/ 76200 h 545306"/>
                <a:gd name="connsiteX3" fmla="*/ 0 w 785019"/>
                <a:gd name="connsiteY3" fmla="*/ 545306 h 545306"/>
                <a:gd name="connsiteX4" fmla="*/ 168275 w 785019"/>
                <a:gd name="connsiteY4" fmla="*/ 259556 h 545306"/>
                <a:gd name="connsiteX5" fmla="*/ 404019 w 785019"/>
                <a:gd name="connsiteY5" fmla="*/ 0 h 545306"/>
                <a:gd name="connsiteX0" fmla="*/ 404019 w 785019"/>
                <a:gd name="connsiteY0" fmla="*/ 0 h 549397"/>
                <a:gd name="connsiteX1" fmla="*/ 785019 w 785019"/>
                <a:gd name="connsiteY1" fmla="*/ 0 h 549397"/>
                <a:gd name="connsiteX2" fmla="*/ 785019 w 785019"/>
                <a:gd name="connsiteY2" fmla="*/ 76200 h 549397"/>
                <a:gd name="connsiteX3" fmla="*/ 190501 w 785019"/>
                <a:gd name="connsiteY3" fmla="*/ 371475 h 549397"/>
                <a:gd name="connsiteX4" fmla="*/ 0 w 785019"/>
                <a:gd name="connsiteY4" fmla="*/ 545306 h 549397"/>
                <a:gd name="connsiteX5" fmla="*/ 168275 w 785019"/>
                <a:gd name="connsiteY5" fmla="*/ 259556 h 549397"/>
                <a:gd name="connsiteX6" fmla="*/ 404019 w 785019"/>
                <a:gd name="connsiteY6" fmla="*/ 0 h 549397"/>
                <a:gd name="connsiteX0" fmla="*/ 404019 w 785019"/>
                <a:gd name="connsiteY0" fmla="*/ 0 h 551570"/>
                <a:gd name="connsiteX1" fmla="*/ 785019 w 785019"/>
                <a:gd name="connsiteY1" fmla="*/ 0 h 551570"/>
                <a:gd name="connsiteX2" fmla="*/ 785019 w 785019"/>
                <a:gd name="connsiteY2" fmla="*/ 76200 h 551570"/>
                <a:gd name="connsiteX3" fmla="*/ 285751 w 785019"/>
                <a:gd name="connsiteY3" fmla="*/ 545306 h 551570"/>
                <a:gd name="connsiteX4" fmla="*/ 190501 w 785019"/>
                <a:gd name="connsiteY4" fmla="*/ 371475 h 551570"/>
                <a:gd name="connsiteX5" fmla="*/ 0 w 785019"/>
                <a:gd name="connsiteY5" fmla="*/ 545306 h 551570"/>
                <a:gd name="connsiteX6" fmla="*/ 168275 w 785019"/>
                <a:gd name="connsiteY6" fmla="*/ 259556 h 551570"/>
                <a:gd name="connsiteX7" fmla="*/ 404019 w 785019"/>
                <a:gd name="connsiteY7" fmla="*/ 0 h 551570"/>
                <a:gd name="connsiteX0" fmla="*/ 404019 w 785019"/>
                <a:gd name="connsiteY0" fmla="*/ 0 h 554052"/>
                <a:gd name="connsiteX1" fmla="*/ 785019 w 785019"/>
                <a:gd name="connsiteY1" fmla="*/ 0 h 554052"/>
                <a:gd name="connsiteX2" fmla="*/ 785019 w 785019"/>
                <a:gd name="connsiteY2" fmla="*/ 76200 h 554052"/>
                <a:gd name="connsiteX3" fmla="*/ 285751 w 785019"/>
                <a:gd name="connsiteY3" fmla="*/ 545306 h 554052"/>
                <a:gd name="connsiteX4" fmla="*/ 190501 w 785019"/>
                <a:gd name="connsiteY4" fmla="*/ 371475 h 554052"/>
                <a:gd name="connsiteX5" fmla="*/ 0 w 785019"/>
                <a:gd name="connsiteY5" fmla="*/ 545306 h 554052"/>
                <a:gd name="connsiteX6" fmla="*/ 168275 w 785019"/>
                <a:gd name="connsiteY6" fmla="*/ 259556 h 554052"/>
                <a:gd name="connsiteX7" fmla="*/ 404019 w 785019"/>
                <a:gd name="connsiteY7" fmla="*/ 0 h 554052"/>
                <a:gd name="connsiteX0" fmla="*/ 404019 w 785019"/>
                <a:gd name="connsiteY0" fmla="*/ 0 h 548491"/>
                <a:gd name="connsiteX1" fmla="*/ 785019 w 785019"/>
                <a:gd name="connsiteY1" fmla="*/ 0 h 548491"/>
                <a:gd name="connsiteX2" fmla="*/ 785019 w 785019"/>
                <a:gd name="connsiteY2" fmla="*/ 76200 h 548491"/>
                <a:gd name="connsiteX3" fmla="*/ 283370 w 785019"/>
                <a:gd name="connsiteY3" fmla="*/ 535781 h 548491"/>
                <a:gd name="connsiteX4" fmla="*/ 190501 w 785019"/>
                <a:gd name="connsiteY4" fmla="*/ 371475 h 548491"/>
                <a:gd name="connsiteX5" fmla="*/ 0 w 785019"/>
                <a:gd name="connsiteY5" fmla="*/ 545306 h 548491"/>
                <a:gd name="connsiteX6" fmla="*/ 168275 w 785019"/>
                <a:gd name="connsiteY6" fmla="*/ 259556 h 548491"/>
                <a:gd name="connsiteX7" fmla="*/ 404019 w 785019"/>
                <a:gd name="connsiteY7" fmla="*/ 0 h 548491"/>
                <a:gd name="connsiteX0" fmla="*/ 404019 w 785019"/>
                <a:gd name="connsiteY0" fmla="*/ 61912 h 610403"/>
                <a:gd name="connsiteX1" fmla="*/ 547689 w 785019"/>
                <a:gd name="connsiteY1" fmla="*/ 0 h 610403"/>
                <a:gd name="connsiteX2" fmla="*/ 785019 w 785019"/>
                <a:gd name="connsiteY2" fmla="*/ 61912 h 610403"/>
                <a:gd name="connsiteX3" fmla="*/ 785019 w 785019"/>
                <a:gd name="connsiteY3" fmla="*/ 138112 h 610403"/>
                <a:gd name="connsiteX4" fmla="*/ 283370 w 785019"/>
                <a:gd name="connsiteY4" fmla="*/ 597693 h 610403"/>
                <a:gd name="connsiteX5" fmla="*/ 190501 w 785019"/>
                <a:gd name="connsiteY5" fmla="*/ 433387 h 610403"/>
                <a:gd name="connsiteX6" fmla="*/ 0 w 785019"/>
                <a:gd name="connsiteY6" fmla="*/ 607218 h 610403"/>
                <a:gd name="connsiteX7" fmla="*/ 168275 w 785019"/>
                <a:gd name="connsiteY7" fmla="*/ 321468 h 610403"/>
                <a:gd name="connsiteX8" fmla="*/ 404019 w 785019"/>
                <a:gd name="connsiteY8" fmla="*/ 61912 h 610403"/>
                <a:gd name="connsiteX0" fmla="*/ 404019 w 846931"/>
                <a:gd name="connsiteY0" fmla="*/ 61912 h 610403"/>
                <a:gd name="connsiteX1" fmla="*/ 547689 w 846931"/>
                <a:gd name="connsiteY1" fmla="*/ 0 h 610403"/>
                <a:gd name="connsiteX2" fmla="*/ 846931 w 846931"/>
                <a:gd name="connsiteY2" fmla="*/ 95249 h 610403"/>
                <a:gd name="connsiteX3" fmla="*/ 785019 w 846931"/>
                <a:gd name="connsiteY3" fmla="*/ 138112 h 610403"/>
                <a:gd name="connsiteX4" fmla="*/ 283370 w 846931"/>
                <a:gd name="connsiteY4" fmla="*/ 597693 h 610403"/>
                <a:gd name="connsiteX5" fmla="*/ 190501 w 846931"/>
                <a:gd name="connsiteY5" fmla="*/ 433387 h 610403"/>
                <a:gd name="connsiteX6" fmla="*/ 0 w 846931"/>
                <a:gd name="connsiteY6" fmla="*/ 607218 h 610403"/>
                <a:gd name="connsiteX7" fmla="*/ 168275 w 846931"/>
                <a:gd name="connsiteY7" fmla="*/ 321468 h 610403"/>
                <a:gd name="connsiteX8" fmla="*/ 404019 w 846931"/>
                <a:gd name="connsiteY8" fmla="*/ 61912 h 610403"/>
                <a:gd name="connsiteX0" fmla="*/ 404019 w 923131"/>
                <a:gd name="connsiteY0" fmla="*/ 61912 h 610403"/>
                <a:gd name="connsiteX1" fmla="*/ 547689 w 923131"/>
                <a:gd name="connsiteY1" fmla="*/ 0 h 610403"/>
                <a:gd name="connsiteX2" fmla="*/ 846931 w 923131"/>
                <a:gd name="connsiteY2" fmla="*/ 95249 h 610403"/>
                <a:gd name="connsiteX3" fmla="*/ 923131 w 923131"/>
                <a:gd name="connsiteY3" fmla="*/ 240506 h 610403"/>
                <a:gd name="connsiteX4" fmla="*/ 283370 w 923131"/>
                <a:gd name="connsiteY4" fmla="*/ 597693 h 610403"/>
                <a:gd name="connsiteX5" fmla="*/ 190501 w 923131"/>
                <a:gd name="connsiteY5" fmla="*/ 433387 h 610403"/>
                <a:gd name="connsiteX6" fmla="*/ 0 w 923131"/>
                <a:gd name="connsiteY6" fmla="*/ 607218 h 610403"/>
                <a:gd name="connsiteX7" fmla="*/ 168275 w 923131"/>
                <a:gd name="connsiteY7" fmla="*/ 321468 h 610403"/>
                <a:gd name="connsiteX8" fmla="*/ 404019 w 923131"/>
                <a:gd name="connsiteY8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283370 w 1175848"/>
                <a:gd name="connsiteY5" fmla="*/ 597693 h 610403"/>
                <a:gd name="connsiteX6" fmla="*/ 190501 w 1175848"/>
                <a:gd name="connsiteY6" fmla="*/ 433387 h 610403"/>
                <a:gd name="connsiteX7" fmla="*/ 0 w 1175848"/>
                <a:gd name="connsiteY7" fmla="*/ 607218 h 610403"/>
                <a:gd name="connsiteX8" fmla="*/ 168275 w 1175848"/>
                <a:gd name="connsiteY8" fmla="*/ 321468 h 610403"/>
                <a:gd name="connsiteX9" fmla="*/ 404019 w 1175848"/>
                <a:gd name="connsiteY9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283370 w 1175848"/>
                <a:gd name="connsiteY6" fmla="*/ 597693 h 610403"/>
                <a:gd name="connsiteX7" fmla="*/ 190501 w 1175848"/>
                <a:gd name="connsiteY7" fmla="*/ 433387 h 610403"/>
                <a:gd name="connsiteX8" fmla="*/ 0 w 1175848"/>
                <a:gd name="connsiteY8" fmla="*/ 607218 h 610403"/>
                <a:gd name="connsiteX9" fmla="*/ 168275 w 1175848"/>
                <a:gd name="connsiteY9" fmla="*/ 321468 h 610403"/>
                <a:gd name="connsiteX10" fmla="*/ 404019 w 1175848"/>
                <a:gd name="connsiteY10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283370 w 1175848"/>
                <a:gd name="connsiteY7" fmla="*/ 597693 h 610403"/>
                <a:gd name="connsiteX8" fmla="*/ 190501 w 1175848"/>
                <a:gd name="connsiteY8" fmla="*/ 433387 h 610403"/>
                <a:gd name="connsiteX9" fmla="*/ 0 w 1175848"/>
                <a:gd name="connsiteY9" fmla="*/ 607218 h 610403"/>
                <a:gd name="connsiteX10" fmla="*/ 168275 w 1175848"/>
                <a:gd name="connsiteY10" fmla="*/ 321468 h 610403"/>
                <a:gd name="connsiteX11" fmla="*/ 404019 w 1175848"/>
                <a:gd name="connsiteY11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750094 w 1175848"/>
                <a:gd name="connsiteY7" fmla="*/ 15478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68275 w 1175848"/>
                <a:gd name="connsiteY11" fmla="*/ 321468 h 610403"/>
                <a:gd name="connsiteX12" fmla="*/ 404019 w 1175848"/>
                <a:gd name="connsiteY12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750094 w 1175848"/>
                <a:gd name="connsiteY8" fmla="*/ 154781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68275 w 1175848"/>
                <a:gd name="connsiteY11" fmla="*/ 321468 h 610403"/>
                <a:gd name="connsiteX12" fmla="*/ 404019 w 1175848"/>
                <a:gd name="connsiteY12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02394 w 1175848"/>
                <a:gd name="connsiteY11" fmla="*/ 383381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08596"/>
                <a:gd name="connsiteX1" fmla="*/ 547689 w 1175848"/>
                <a:gd name="connsiteY1" fmla="*/ 0 h 608596"/>
                <a:gd name="connsiteX2" fmla="*/ 846931 w 1175848"/>
                <a:gd name="connsiteY2" fmla="*/ 95249 h 608596"/>
                <a:gd name="connsiteX3" fmla="*/ 923131 w 1175848"/>
                <a:gd name="connsiteY3" fmla="*/ 240506 h 608596"/>
                <a:gd name="connsiteX4" fmla="*/ 1154908 w 1175848"/>
                <a:gd name="connsiteY4" fmla="*/ 464343 h 608596"/>
                <a:gd name="connsiteX5" fmla="*/ 992982 w 1175848"/>
                <a:gd name="connsiteY5" fmla="*/ 330993 h 608596"/>
                <a:gd name="connsiteX6" fmla="*/ 914400 w 1175848"/>
                <a:gd name="connsiteY6" fmla="*/ 304800 h 608596"/>
                <a:gd name="connsiteX7" fmla="*/ 916782 w 1175848"/>
                <a:gd name="connsiteY7" fmla="*/ 478631 h 608596"/>
                <a:gd name="connsiteX8" fmla="*/ 283370 w 1175848"/>
                <a:gd name="connsiteY8" fmla="*/ 597693 h 608596"/>
                <a:gd name="connsiteX9" fmla="*/ 190501 w 1175848"/>
                <a:gd name="connsiteY9" fmla="*/ 433387 h 608596"/>
                <a:gd name="connsiteX10" fmla="*/ 147638 w 1175848"/>
                <a:gd name="connsiteY10" fmla="*/ 461962 h 608596"/>
                <a:gd name="connsiteX11" fmla="*/ 0 w 1175848"/>
                <a:gd name="connsiteY11" fmla="*/ 607218 h 608596"/>
                <a:gd name="connsiteX12" fmla="*/ 102394 w 1175848"/>
                <a:gd name="connsiteY12" fmla="*/ 383381 h 608596"/>
                <a:gd name="connsiteX13" fmla="*/ 168275 w 1175848"/>
                <a:gd name="connsiteY13" fmla="*/ 321468 h 608596"/>
                <a:gd name="connsiteX14" fmla="*/ 404019 w 1175848"/>
                <a:gd name="connsiteY14" fmla="*/ 61912 h 608596"/>
                <a:gd name="connsiteX0" fmla="*/ 404019 w 1175848"/>
                <a:gd name="connsiteY0" fmla="*/ 61912 h 609288"/>
                <a:gd name="connsiteX1" fmla="*/ 547689 w 1175848"/>
                <a:gd name="connsiteY1" fmla="*/ 0 h 609288"/>
                <a:gd name="connsiteX2" fmla="*/ 846931 w 1175848"/>
                <a:gd name="connsiteY2" fmla="*/ 95249 h 609288"/>
                <a:gd name="connsiteX3" fmla="*/ 923131 w 1175848"/>
                <a:gd name="connsiteY3" fmla="*/ 240506 h 609288"/>
                <a:gd name="connsiteX4" fmla="*/ 1154908 w 1175848"/>
                <a:gd name="connsiteY4" fmla="*/ 464343 h 609288"/>
                <a:gd name="connsiteX5" fmla="*/ 992982 w 1175848"/>
                <a:gd name="connsiteY5" fmla="*/ 330993 h 609288"/>
                <a:gd name="connsiteX6" fmla="*/ 914400 w 1175848"/>
                <a:gd name="connsiteY6" fmla="*/ 304800 h 609288"/>
                <a:gd name="connsiteX7" fmla="*/ 916782 w 1175848"/>
                <a:gd name="connsiteY7" fmla="*/ 478631 h 609288"/>
                <a:gd name="connsiteX8" fmla="*/ 283370 w 1175848"/>
                <a:gd name="connsiteY8" fmla="*/ 597693 h 609288"/>
                <a:gd name="connsiteX9" fmla="*/ 190501 w 1175848"/>
                <a:gd name="connsiteY9" fmla="*/ 433387 h 609288"/>
                <a:gd name="connsiteX10" fmla="*/ 147638 w 1175848"/>
                <a:gd name="connsiteY10" fmla="*/ 461962 h 609288"/>
                <a:gd name="connsiteX11" fmla="*/ 0 w 1175848"/>
                <a:gd name="connsiteY11" fmla="*/ 607218 h 609288"/>
                <a:gd name="connsiteX12" fmla="*/ 102394 w 1175848"/>
                <a:gd name="connsiteY12" fmla="*/ 383381 h 609288"/>
                <a:gd name="connsiteX13" fmla="*/ 168275 w 1175848"/>
                <a:gd name="connsiteY13" fmla="*/ 321468 h 609288"/>
                <a:gd name="connsiteX14" fmla="*/ 404019 w 1175848"/>
                <a:gd name="connsiteY14" fmla="*/ 61912 h 609288"/>
                <a:gd name="connsiteX0" fmla="*/ 404019 w 1175848"/>
                <a:gd name="connsiteY0" fmla="*/ 61912 h 609688"/>
                <a:gd name="connsiteX1" fmla="*/ 547689 w 1175848"/>
                <a:gd name="connsiteY1" fmla="*/ 0 h 609688"/>
                <a:gd name="connsiteX2" fmla="*/ 846931 w 1175848"/>
                <a:gd name="connsiteY2" fmla="*/ 95249 h 609688"/>
                <a:gd name="connsiteX3" fmla="*/ 923131 w 1175848"/>
                <a:gd name="connsiteY3" fmla="*/ 240506 h 609688"/>
                <a:gd name="connsiteX4" fmla="*/ 1154908 w 1175848"/>
                <a:gd name="connsiteY4" fmla="*/ 464343 h 609688"/>
                <a:gd name="connsiteX5" fmla="*/ 992982 w 1175848"/>
                <a:gd name="connsiteY5" fmla="*/ 330993 h 609688"/>
                <a:gd name="connsiteX6" fmla="*/ 914400 w 1175848"/>
                <a:gd name="connsiteY6" fmla="*/ 304800 h 609688"/>
                <a:gd name="connsiteX7" fmla="*/ 916782 w 1175848"/>
                <a:gd name="connsiteY7" fmla="*/ 478631 h 609688"/>
                <a:gd name="connsiteX8" fmla="*/ 283370 w 1175848"/>
                <a:gd name="connsiteY8" fmla="*/ 597693 h 609688"/>
                <a:gd name="connsiteX9" fmla="*/ 190501 w 1175848"/>
                <a:gd name="connsiteY9" fmla="*/ 433387 h 609688"/>
                <a:gd name="connsiteX10" fmla="*/ 147638 w 1175848"/>
                <a:gd name="connsiteY10" fmla="*/ 461962 h 609688"/>
                <a:gd name="connsiteX11" fmla="*/ 0 w 1175848"/>
                <a:gd name="connsiteY11" fmla="*/ 607218 h 609688"/>
                <a:gd name="connsiteX12" fmla="*/ 102394 w 1175848"/>
                <a:gd name="connsiteY12" fmla="*/ 383381 h 609688"/>
                <a:gd name="connsiteX13" fmla="*/ 168275 w 1175848"/>
                <a:gd name="connsiteY13" fmla="*/ 321468 h 609688"/>
                <a:gd name="connsiteX14" fmla="*/ 404019 w 1175848"/>
                <a:gd name="connsiteY14" fmla="*/ 61912 h 609688"/>
                <a:gd name="connsiteX0" fmla="*/ 404019 w 1175848"/>
                <a:gd name="connsiteY0" fmla="*/ 61912 h 609688"/>
                <a:gd name="connsiteX1" fmla="*/ 547689 w 1175848"/>
                <a:gd name="connsiteY1" fmla="*/ 0 h 609688"/>
                <a:gd name="connsiteX2" fmla="*/ 846931 w 1175848"/>
                <a:gd name="connsiteY2" fmla="*/ 95249 h 609688"/>
                <a:gd name="connsiteX3" fmla="*/ 923131 w 1175848"/>
                <a:gd name="connsiteY3" fmla="*/ 240506 h 609688"/>
                <a:gd name="connsiteX4" fmla="*/ 1154908 w 1175848"/>
                <a:gd name="connsiteY4" fmla="*/ 464343 h 609688"/>
                <a:gd name="connsiteX5" fmla="*/ 992982 w 1175848"/>
                <a:gd name="connsiteY5" fmla="*/ 330993 h 609688"/>
                <a:gd name="connsiteX6" fmla="*/ 914400 w 1175848"/>
                <a:gd name="connsiteY6" fmla="*/ 304800 h 609688"/>
                <a:gd name="connsiteX7" fmla="*/ 916782 w 1175848"/>
                <a:gd name="connsiteY7" fmla="*/ 478631 h 609688"/>
                <a:gd name="connsiteX8" fmla="*/ 283370 w 1175848"/>
                <a:gd name="connsiteY8" fmla="*/ 597693 h 609688"/>
                <a:gd name="connsiteX9" fmla="*/ 190501 w 1175848"/>
                <a:gd name="connsiteY9" fmla="*/ 433387 h 609688"/>
                <a:gd name="connsiteX10" fmla="*/ 147638 w 1175848"/>
                <a:gd name="connsiteY10" fmla="*/ 461962 h 609688"/>
                <a:gd name="connsiteX11" fmla="*/ 0 w 1175848"/>
                <a:gd name="connsiteY11" fmla="*/ 607218 h 609688"/>
                <a:gd name="connsiteX12" fmla="*/ 102394 w 1175848"/>
                <a:gd name="connsiteY12" fmla="*/ 383381 h 609688"/>
                <a:gd name="connsiteX13" fmla="*/ 168275 w 1175848"/>
                <a:gd name="connsiteY13" fmla="*/ 321468 h 609688"/>
                <a:gd name="connsiteX14" fmla="*/ 404019 w 1175848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6069 h 613845"/>
                <a:gd name="connsiteX1" fmla="*/ 556597 w 1184756"/>
                <a:gd name="connsiteY1" fmla="*/ 4157 h 613845"/>
                <a:gd name="connsiteX2" fmla="*/ 855839 w 1184756"/>
                <a:gd name="connsiteY2" fmla="*/ 99406 h 613845"/>
                <a:gd name="connsiteX3" fmla="*/ 932039 w 1184756"/>
                <a:gd name="connsiteY3" fmla="*/ 244663 h 613845"/>
                <a:gd name="connsiteX4" fmla="*/ 1163816 w 1184756"/>
                <a:gd name="connsiteY4" fmla="*/ 468500 h 613845"/>
                <a:gd name="connsiteX5" fmla="*/ 1001890 w 1184756"/>
                <a:gd name="connsiteY5" fmla="*/ 335150 h 613845"/>
                <a:gd name="connsiteX6" fmla="*/ 923308 w 1184756"/>
                <a:gd name="connsiteY6" fmla="*/ 308957 h 613845"/>
                <a:gd name="connsiteX7" fmla="*/ 925690 w 1184756"/>
                <a:gd name="connsiteY7" fmla="*/ 482788 h 613845"/>
                <a:gd name="connsiteX8" fmla="*/ 292278 w 1184756"/>
                <a:gd name="connsiteY8" fmla="*/ 601850 h 613845"/>
                <a:gd name="connsiteX9" fmla="*/ 199409 w 1184756"/>
                <a:gd name="connsiteY9" fmla="*/ 437544 h 613845"/>
                <a:gd name="connsiteX10" fmla="*/ 156546 w 1184756"/>
                <a:gd name="connsiteY10" fmla="*/ 466119 h 613845"/>
                <a:gd name="connsiteX11" fmla="*/ 8908 w 1184756"/>
                <a:gd name="connsiteY11" fmla="*/ 611375 h 613845"/>
                <a:gd name="connsiteX12" fmla="*/ 111302 w 1184756"/>
                <a:gd name="connsiteY12" fmla="*/ 387538 h 613845"/>
                <a:gd name="connsiteX13" fmla="*/ 177183 w 1184756"/>
                <a:gd name="connsiteY13" fmla="*/ 325625 h 613845"/>
                <a:gd name="connsiteX14" fmla="*/ 412927 w 1184756"/>
                <a:gd name="connsiteY14" fmla="*/ 66069 h 613845"/>
                <a:gd name="connsiteX0" fmla="*/ 412927 w 1184756"/>
                <a:gd name="connsiteY0" fmla="*/ 72495 h 620271"/>
                <a:gd name="connsiteX1" fmla="*/ 556597 w 1184756"/>
                <a:gd name="connsiteY1" fmla="*/ 10583 h 620271"/>
                <a:gd name="connsiteX2" fmla="*/ 855839 w 1184756"/>
                <a:gd name="connsiteY2" fmla="*/ 105832 h 620271"/>
                <a:gd name="connsiteX3" fmla="*/ 932039 w 1184756"/>
                <a:gd name="connsiteY3" fmla="*/ 251089 h 620271"/>
                <a:gd name="connsiteX4" fmla="*/ 1163816 w 1184756"/>
                <a:gd name="connsiteY4" fmla="*/ 474926 h 620271"/>
                <a:gd name="connsiteX5" fmla="*/ 1001890 w 1184756"/>
                <a:gd name="connsiteY5" fmla="*/ 341576 h 620271"/>
                <a:gd name="connsiteX6" fmla="*/ 923308 w 1184756"/>
                <a:gd name="connsiteY6" fmla="*/ 315383 h 620271"/>
                <a:gd name="connsiteX7" fmla="*/ 925690 w 1184756"/>
                <a:gd name="connsiteY7" fmla="*/ 489214 h 620271"/>
                <a:gd name="connsiteX8" fmla="*/ 292278 w 1184756"/>
                <a:gd name="connsiteY8" fmla="*/ 608276 h 620271"/>
                <a:gd name="connsiteX9" fmla="*/ 199409 w 1184756"/>
                <a:gd name="connsiteY9" fmla="*/ 443970 h 620271"/>
                <a:gd name="connsiteX10" fmla="*/ 156546 w 1184756"/>
                <a:gd name="connsiteY10" fmla="*/ 472545 h 620271"/>
                <a:gd name="connsiteX11" fmla="*/ 8908 w 1184756"/>
                <a:gd name="connsiteY11" fmla="*/ 617801 h 620271"/>
                <a:gd name="connsiteX12" fmla="*/ 111302 w 1184756"/>
                <a:gd name="connsiteY12" fmla="*/ 393964 h 620271"/>
                <a:gd name="connsiteX13" fmla="*/ 177183 w 1184756"/>
                <a:gd name="connsiteY13" fmla="*/ 332051 h 620271"/>
                <a:gd name="connsiteX14" fmla="*/ 412927 w 1184756"/>
                <a:gd name="connsiteY14" fmla="*/ 72495 h 620271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56733"/>
                <a:gd name="connsiteY0" fmla="*/ 78630 h 626406"/>
                <a:gd name="connsiteX1" fmla="*/ 556597 w 1156733"/>
                <a:gd name="connsiteY1" fmla="*/ 16718 h 626406"/>
                <a:gd name="connsiteX2" fmla="*/ 855839 w 1156733"/>
                <a:gd name="connsiteY2" fmla="*/ 111967 h 626406"/>
                <a:gd name="connsiteX3" fmla="*/ 932039 w 1156733"/>
                <a:gd name="connsiteY3" fmla="*/ 257224 h 626406"/>
                <a:gd name="connsiteX4" fmla="*/ 1028083 w 1156733"/>
                <a:gd name="connsiteY4" fmla="*/ 290562 h 626406"/>
                <a:gd name="connsiteX5" fmla="*/ 1156672 w 1156733"/>
                <a:gd name="connsiteY5" fmla="*/ 488205 h 626406"/>
                <a:gd name="connsiteX6" fmla="*/ 1001890 w 1156733"/>
                <a:gd name="connsiteY6" fmla="*/ 347711 h 626406"/>
                <a:gd name="connsiteX7" fmla="*/ 923308 w 1156733"/>
                <a:gd name="connsiteY7" fmla="*/ 321518 h 626406"/>
                <a:gd name="connsiteX8" fmla="*/ 925690 w 1156733"/>
                <a:gd name="connsiteY8" fmla="*/ 495349 h 626406"/>
                <a:gd name="connsiteX9" fmla="*/ 292278 w 1156733"/>
                <a:gd name="connsiteY9" fmla="*/ 614411 h 626406"/>
                <a:gd name="connsiteX10" fmla="*/ 199409 w 1156733"/>
                <a:gd name="connsiteY10" fmla="*/ 450105 h 626406"/>
                <a:gd name="connsiteX11" fmla="*/ 156546 w 1156733"/>
                <a:gd name="connsiteY11" fmla="*/ 478680 h 626406"/>
                <a:gd name="connsiteX12" fmla="*/ 8908 w 1156733"/>
                <a:gd name="connsiteY12" fmla="*/ 623936 h 626406"/>
                <a:gd name="connsiteX13" fmla="*/ 111302 w 1156733"/>
                <a:gd name="connsiteY13" fmla="*/ 400099 h 626406"/>
                <a:gd name="connsiteX14" fmla="*/ 177183 w 1156733"/>
                <a:gd name="connsiteY14" fmla="*/ 338186 h 626406"/>
                <a:gd name="connsiteX15" fmla="*/ 412927 w 1156733"/>
                <a:gd name="connsiteY15" fmla="*/ 78630 h 626406"/>
                <a:gd name="connsiteX0" fmla="*/ 412927 w 1168632"/>
                <a:gd name="connsiteY0" fmla="*/ 78630 h 626406"/>
                <a:gd name="connsiteX1" fmla="*/ 556597 w 1168632"/>
                <a:gd name="connsiteY1" fmla="*/ 16718 h 626406"/>
                <a:gd name="connsiteX2" fmla="*/ 855839 w 1168632"/>
                <a:gd name="connsiteY2" fmla="*/ 111967 h 626406"/>
                <a:gd name="connsiteX3" fmla="*/ 932039 w 1168632"/>
                <a:gd name="connsiteY3" fmla="*/ 257224 h 626406"/>
                <a:gd name="connsiteX4" fmla="*/ 1028083 w 1168632"/>
                <a:gd name="connsiteY4" fmla="*/ 290562 h 626406"/>
                <a:gd name="connsiteX5" fmla="*/ 1168578 w 1168632"/>
                <a:gd name="connsiteY5" fmla="*/ 483442 h 626406"/>
                <a:gd name="connsiteX6" fmla="*/ 1001890 w 1168632"/>
                <a:gd name="connsiteY6" fmla="*/ 347711 h 626406"/>
                <a:gd name="connsiteX7" fmla="*/ 923308 w 1168632"/>
                <a:gd name="connsiteY7" fmla="*/ 321518 h 626406"/>
                <a:gd name="connsiteX8" fmla="*/ 925690 w 1168632"/>
                <a:gd name="connsiteY8" fmla="*/ 495349 h 626406"/>
                <a:gd name="connsiteX9" fmla="*/ 292278 w 1168632"/>
                <a:gd name="connsiteY9" fmla="*/ 614411 h 626406"/>
                <a:gd name="connsiteX10" fmla="*/ 199409 w 1168632"/>
                <a:gd name="connsiteY10" fmla="*/ 450105 h 626406"/>
                <a:gd name="connsiteX11" fmla="*/ 156546 w 1168632"/>
                <a:gd name="connsiteY11" fmla="*/ 478680 h 626406"/>
                <a:gd name="connsiteX12" fmla="*/ 8908 w 1168632"/>
                <a:gd name="connsiteY12" fmla="*/ 623936 h 626406"/>
                <a:gd name="connsiteX13" fmla="*/ 111302 w 1168632"/>
                <a:gd name="connsiteY13" fmla="*/ 400099 h 626406"/>
                <a:gd name="connsiteX14" fmla="*/ 177183 w 1168632"/>
                <a:gd name="connsiteY14" fmla="*/ 338186 h 626406"/>
                <a:gd name="connsiteX15" fmla="*/ 412927 w 1168632"/>
                <a:gd name="connsiteY15" fmla="*/ 78630 h 626406"/>
                <a:gd name="connsiteX0" fmla="*/ 412927 w 1169592"/>
                <a:gd name="connsiteY0" fmla="*/ 78630 h 626406"/>
                <a:gd name="connsiteX1" fmla="*/ 556597 w 1169592"/>
                <a:gd name="connsiteY1" fmla="*/ 16718 h 626406"/>
                <a:gd name="connsiteX2" fmla="*/ 855839 w 1169592"/>
                <a:gd name="connsiteY2" fmla="*/ 111967 h 626406"/>
                <a:gd name="connsiteX3" fmla="*/ 932039 w 1169592"/>
                <a:gd name="connsiteY3" fmla="*/ 257224 h 626406"/>
                <a:gd name="connsiteX4" fmla="*/ 1028083 w 1169592"/>
                <a:gd name="connsiteY4" fmla="*/ 290562 h 626406"/>
                <a:gd name="connsiteX5" fmla="*/ 1168578 w 1169592"/>
                <a:gd name="connsiteY5" fmla="*/ 483442 h 626406"/>
                <a:gd name="connsiteX6" fmla="*/ 1001890 w 1169592"/>
                <a:gd name="connsiteY6" fmla="*/ 347711 h 626406"/>
                <a:gd name="connsiteX7" fmla="*/ 923308 w 1169592"/>
                <a:gd name="connsiteY7" fmla="*/ 321518 h 626406"/>
                <a:gd name="connsiteX8" fmla="*/ 925690 w 1169592"/>
                <a:gd name="connsiteY8" fmla="*/ 495349 h 626406"/>
                <a:gd name="connsiteX9" fmla="*/ 292278 w 1169592"/>
                <a:gd name="connsiteY9" fmla="*/ 614411 h 626406"/>
                <a:gd name="connsiteX10" fmla="*/ 199409 w 1169592"/>
                <a:gd name="connsiteY10" fmla="*/ 450105 h 626406"/>
                <a:gd name="connsiteX11" fmla="*/ 156546 w 1169592"/>
                <a:gd name="connsiteY11" fmla="*/ 478680 h 626406"/>
                <a:gd name="connsiteX12" fmla="*/ 8908 w 1169592"/>
                <a:gd name="connsiteY12" fmla="*/ 623936 h 626406"/>
                <a:gd name="connsiteX13" fmla="*/ 111302 w 1169592"/>
                <a:gd name="connsiteY13" fmla="*/ 400099 h 626406"/>
                <a:gd name="connsiteX14" fmla="*/ 177183 w 1169592"/>
                <a:gd name="connsiteY14" fmla="*/ 338186 h 626406"/>
                <a:gd name="connsiteX15" fmla="*/ 412927 w 1169592"/>
                <a:gd name="connsiteY15" fmla="*/ 78630 h 626406"/>
                <a:gd name="connsiteX0" fmla="*/ 412927 w 1163089"/>
                <a:gd name="connsiteY0" fmla="*/ 78630 h 626406"/>
                <a:gd name="connsiteX1" fmla="*/ 556597 w 1163089"/>
                <a:gd name="connsiteY1" fmla="*/ 16718 h 626406"/>
                <a:gd name="connsiteX2" fmla="*/ 855839 w 1163089"/>
                <a:gd name="connsiteY2" fmla="*/ 111967 h 626406"/>
                <a:gd name="connsiteX3" fmla="*/ 932039 w 1163089"/>
                <a:gd name="connsiteY3" fmla="*/ 257224 h 626406"/>
                <a:gd name="connsiteX4" fmla="*/ 1028083 w 1163089"/>
                <a:gd name="connsiteY4" fmla="*/ 290562 h 626406"/>
                <a:gd name="connsiteX5" fmla="*/ 1161434 w 1163089"/>
                <a:gd name="connsiteY5" fmla="*/ 492967 h 626406"/>
                <a:gd name="connsiteX6" fmla="*/ 1001890 w 1163089"/>
                <a:gd name="connsiteY6" fmla="*/ 347711 h 626406"/>
                <a:gd name="connsiteX7" fmla="*/ 923308 w 1163089"/>
                <a:gd name="connsiteY7" fmla="*/ 321518 h 626406"/>
                <a:gd name="connsiteX8" fmla="*/ 925690 w 1163089"/>
                <a:gd name="connsiteY8" fmla="*/ 495349 h 626406"/>
                <a:gd name="connsiteX9" fmla="*/ 292278 w 1163089"/>
                <a:gd name="connsiteY9" fmla="*/ 614411 h 626406"/>
                <a:gd name="connsiteX10" fmla="*/ 199409 w 1163089"/>
                <a:gd name="connsiteY10" fmla="*/ 450105 h 626406"/>
                <a:gd name="connsiteX11" fmla="*/ 156546 w 1163089"/>
                <a:gd name="connsiteY11" fmla="*/ 478680 h 626406"/>
                <a:gd name="connsiteX12" fmla="*/ 8908 w 1163089"/>
                <a:gd name="connsiteY12" fmla="*/ 623936 h 626406"/>
                <a:gd name="connsiteX13" fmla="*/ 111302 w 1163089"/>
                <a:gd name="connsiteY13" fmla="*/ 400099 h 626406"/>
                <a:gd name="connsiteX14" fmla="*/ 177183 w 1163089"/>
                <a:gd name="connsiteY14" fmla="*/ 338186 h 626406"/>
                <a:gd name="connsiteX15" fmla="*/ 412927 w 1163089"/>
                <a:gd name="connsiteY15" fmla="*/ 78630 h 626406"/>
                <a:gd name="connsiteX0" fmla="*/ 412927 w 1165222"/>
                <a:gd name="connsiteY0" fmla="*/ 78630 h 626406"/>
                <a:gd name="connsiteX1" fmla="*/ 556597 w 1165222"/>
                <a:gd name="connsiteY1" fmla="*/ 16718 h 626406"/>
                <a:gd name="connsiteX2" fmla="*/ 855839 w 1165222"/>
                <a:gd name="connsiteY2" fmla="*/ 111967 h 626406"/>
                <a:gd name="connsiteX3" fmla="*/ 932039 w 1165222"/>
                <a:gd name="connsiteY3" fmla="*/ 257224 h 626406"/>
                <a:gd name="connsiteX4" fmla="*/ 1028083 w 1165222"/>
                <a:gd name="connsiteY4" fmla="*/ 290562 h 626406"/>
                <a:gd name="connsiteX5" fmla="*/ 1163815 w 1165222"/>
                <a:gd name="connsiteY5" fmla="*/ 495348 h 626406"/>
                <a:gd name="connsiteX6" fmla="*/ 1001890 w 1165222"/>
                <a:gd name="connsiteY6" fmla="*/ 347711 h 626406"/>
                <a:gd name="connsiteX7" fmla="*/ 923308 w 1165222"/>
                <a:gd name="connsiteY7" fmla="*/ 321518 h 626406"/>
                <a:gd name="connsiteX8" fmla="*/ 925690 w 1165222"/>
                <a:gd name="connsiteY8" fmla="*/ 495349 h 626406"/>
                <a:gd name="connsiteX9" fmla="*/ 292278 w 1165222"/>
                <a:gd name="connsiteY9" fmla="*/ 614411 h 626406"/>
                <a:gd name="connsiteX10" fmla="*/ 199409 w 1165222"/>
                <a:gd name="connsiteY10" fmla="*/ 450105 h 626406"/>
                <a:gd name="connsiteX11" fmla="*/ 156546 w 1165222"/>
                <a:gd name="connsiteY11" fmla="*/ 478680 h 626406"/>
                <a:gd name="connsiteX12" fmla="*/ 8908 w 1165222"/>
                <a:gd name="connsiteY12" fmla="*/ 623936 h 626406"/>
                <a:gd name="connsiteX13" fmla="*/ 111302 w 1165222"/>
                <a:gd name="connsiteY13" fmla="*/ 400099 h 626406"/>
                <a:gd name="connsiteX14" fmla="*/ 177183 w 1165222"/>
                <a:gd name="connsiteY14" fmla="*/ 338186 h 626406"/>
                <a:gd name="connsiteX15" fmla="*/ 412927 w 1165222"/>
                <a:gd name="connsiteY15" fmla="*/ 78630 h 626406"/>
                <a:gd name="connsiteX0" fmla="*/ 412927 w 1165222"/>
                <a:gd name="connsiteY0" fmla="*/ 78630 h 626406"/>
                <a:gd name="connsiteX1" fmla="*/ 556597 w 1165222"/>
                <a:gd name="connsiteY1" fmla="*/ 16718 h 626406"/>
                <a:gd name="connsiteX2" fmla="*/ 855839 w 1165222"/>
                <a:gd name="connsiteY2" fmla="*/ 111967 h 626406"/>
                <a:gd name="connsiteX3" fmla="*/ 932039 w 1165222"/>
                <a:gd name="connsiteY3" fmla="*/ 257224 h 626406"/>
                <a:gd name="connsiteX4" fmla="*/ 1028083 w 1165222"/>
                <a:gd name="connsiteY4" fmla="*/ 290562 h 626406"/>
                <a:gd name="connsiteX5" fmla="*/ 1163815 w 1165222"/>
                <a:gd name="connsiteY5" fmla="*/ 497729 h 626406"/>
                <a:gd name="connsiteX6" fmla="*/ 1001890 w 1165222"/>
                <a:gd name="connsiteY6" fmla="*/ 347711 h 626406"/>
                <a:gd name="connsiteX7" fmla="*/ 923308 w 1165222"/>
                <a:gd name="connsiteY7" fmla="*/ 321518 h 626406"/>
                <a:gd name="connsiteX8" fmla="*/ 925690 w 1165222"/>
                <a:gd name="connsiteY8" fmla="*/ 495349 h 626406"/>
                <a:gd name="connsiteX9" fmla="*/ 292278 w 1165222"/>
                <a:gd name="connsiteY9" fmla="*/ 614411 h 626406"/>
                <a:gd name="connsiteX10" fmla="*/ 199409 w 1165222"/>
                <a:gd name="connsiteY10" fmla="*/ 450105 h 626406"/>
                <a:gd name="connsiteX11" fmla="*/ 156546 w 1165222"/>
                <a:gd name="connsiteY11" fmla="*/ 478680 h 626406"/>
                <a:gd name="connsiteX12" fmla="*/ 8908 w 1165222"/>
                <a:gd name="connsiteY12" fmla="*/ 623936 h 626406"/>
                <a:gd name="connsiteX13" fmla="*/ 111302 w 1165222"/>
                <a:gd name="connsiteY13" fmla="*/ 400099 h 626406"/>
                <a:gd name="connsiteX14" fmla="*/ 177183 w 1165222"/>
                <a:gd name="connsiteY14" fmla="*/ 338186 h 626406"/>
                <a:gd name="connsiteX15" fmla="*/ 412927 w 1165222"/>
                <a:gd name="connsiteY15" fmla="*/ 78630 h 626406"/>
                <a:gd name="connsiteX0" fmla="*/ 412927 w 1111847"/>
                <a:gd name="connsiteY0" fmla="*/ 78630 h 626406"/>
                <a:gd name="connsiteX1" fmla="*/ 556597 w 1111847"/>
                <a:gd name="connsiteY1" fmla="*/ 16718 h 626406"/>
                <a:gd name="connsiteX2" fmla="*/ 855839 w 1111847"/>
                <a:gd name="connsiteY2" fmla="*/ 111967 h 626406"/>
                <a:gd name="connsiteX3" fmla="*/ 932039 w 1111847"/>
                <a:gd name="connsiteY3" fmla="*/ 257224 h 626406"/>
                <a:gd name="connsiteX4" fmla="*/ 1028083 w 1111847"/>
                <a:gd name="connsiteY4" fmla="*/ 290562 h 626406"/>
                <a:gd name="connsiteX5" fmla="*/ 1078090 w 1111847"/>
                <a:gd name="connsiteY5" fmla="*/ 569166 h 626406"/>
                <a:gd name="connsiteX6" fmla="*/ 1001890 w 1111847"/>
                <a:gd name="connsiteY6" fmla="*/ 347711 h 626406"/>
                <a:gd name="connsiteX7" fmla="*/ 923308 w 1111847"/>
                <a:gd name="connsiteY7" fmla="*/ 321518 h 626406"/>
                <a:gd name="connsiteX8" fmla="*/ 925690 w 1111847"/>
                <a:gd name="connsiteY8" fmla="*/ 495349 h 626406"/>
                <a:gd name="connsiteX9" fmla="*/ 292278 w 1111847"/>
                <a:gd name="connsiteY9" fmla="*/ 614411 h 626406"/>
                <a:gd name="connsiteX10" fmla="*/ 199409 w 1111847"/>
                <a:gd name="connsiteY10" fmla="*/ 450105 h 626406"/>
                <a:gd name="connsiteX11" fmla="*/ 156546 w 1111847"/>
                <a:gd name="connsiteY11" fmla="*/ 478680 h 626406"/>
                <a:gd name="connsiteX12" fmla="*/ 8908 w 1111847"/>
                <a:gd name="connsiteY12" fmla="*/ 623936 h 626406"/>
                <a:gd name="connsiteX13" fmla="*/ 111302 w 1111847"/>
                <a:gd name="connsiteY13" fmla="*/ 400099 h 626406"/>
                <a:gd name="connsiteX14" fmla="*/ 177183 w 1111847"/>
                <a:gd name="connsiteY14" fmla="*/ 338186 h 626406"/>
                <a:gd name="connsiteX15" fmla="*/ 412927 w 1111847"/>
                <a:gd name="connsiteY15" fmla="*/ 78630 h 626406"/>
                <a:gd name="connsiteX0" fmla="*/ 412927 w 1167391"/>
                <a:gd name="connsiteY0" fmla="*/ 78630 h 626406"/>
                <a:gd name="connsiteX1" fmla="*/ 556597 w 1167391"/>
                <a:gd name="connsiteY1" fmla="*/ 16718 h 626406"/>
                <a:gd name="connsiteX2" fmla="*/ 855839 w 1167391"/>
                <a:gd name="connsiteY2" fmla="*/ 111967 h 626406"/>
                <a:gd name="connsiteX3" fmla="*/ 932039 w 1167391"/>
                <a:gd name="connsiteY3" fmla="*/ 257224 h 626406"/>
                <a:gd name="connsiteX4" fmla="*/ 1028083 w 1167391"/>
                <a:gd name="connsiteY4" fmla="*/ 290562 h 626406"/>
                <a:gd name="connsiteX5" fmla="*/ 1166196 w 1167391"/>
                <a:gd name="connsiteY5" fmla="*/ 485822 h 626406"/>
                <a:gd name="connsiteX6" fmla="*/ 1001890 w 1167391"/>
                <a:gd name="connsiteY6" fmla="*/ 347711 h 626406"/>
                <a:gd name="connsiteX7" fmla="*/ 923308 w 1167391"/>
                <a:gd name="connsiteY7" fmla="*/ 321518 h 626406"/>
                <a:gd name="connsiteX8" fmla="*/ 925690 w 1167391"/>
                <a:gd name="connsiteY8" fmla="*/ 495349 h 626406"/>
                <a:gd name="connsiteX9" fmla="*/ 292278 w 1167391"/>
                <a:gd name="connsiteY9" fmla="*/ 614411 h 626406"/>
                <a:gd name="connsiteX10" fmla="*/ 199409 w 1167391"/>
                <a:gd name="connsiteY10" fmla="*/ 450105 h 626406"/>
                <a:gd name="connsiteX11" fmla="*/ 156546 w 1167391"/>
                <a:gd name="connsiteY11" fmla="*/ 478680 h 626406"/>
                <a:gd name="connsiteX12" fmla="*/ 8908 w 1167391"/>
                <a:gd name="connsiteY12" fmla="*/ 623936 h 626406"/>
                <a:gd name="connsiteX13" fmla="*/ 111302 w 1167391"/>
                <a:gd name="connsiteY13" fmla="*/ 400099 h 626406"/>
                <a:gd name="connsiteX14" fmla="*/ 177183 w 1167391"/>
                <a:gd name="connsiteY14" fmla="*/ 338186 h 626406"/>
                <a:gd name="connsiteX15" fmla="*/ 412927 w 1167391"/>
                <a:gd name="connsiteY15" fmla="*/ 78630 h 626406"/>
                <a:gd name="connsiteX0" fmla="*/ 412927 w 1173020"/>
                <a:gd name="connsiteY0" fmla="*/ 78630 h 626406"/>
                <a:gd name="connsiteX1" fmla="*/ 556597 w 1173020"/>
                <a:gd name="connsiteY1" fmla="*/ 16718 h 626406"/>
                <a:gd name="connsiteX2" fmla="*/ 855839 w 1173020"/>
                <a:gd name="connsiteY2" fmla="*/ 111967 h 626406"/>
                <a:gd name="connsiteX3" fmla="*/ 932039 w 1173020"/>
                <a:gd name="connsiteY3" fmla="*/ 257224 h 626406"/>
                <a:gd name="connsiteX4" fmla="*/ 1028083 w 1173020"/>
                <a:gd name="connsiteY4" fmla="*/ 290562 h 626406"/>
                <a:gd name="connsiteX5" fmla="*/ 1166196 w 1173020"/>
                <a:gd name="connsiteY5" fmla="*/ 485822 h 626406"/>
                <a:gd name="connsiteX6" fmla="*/ 1001890 w 1173020"/>
                <a:gd name="connsiteY6" fmla="*/ 347711 h 626406"/>
                <a:gd name="connsiteX7" fmla="*/ 923308 w 1173020"/>
                <a:gd name="connsiteY7" fmla="*/ 321518 h 626406"/>
                <a:gd name="connsiteX8" fmla="*/ 925690 w 1173020"/>
                <a:gd name="connsiteY8" fmla="*/ 495349 h 626406"/>
                <a:gd name="connsiteX9" fmla="*/ 292278 w 1173020"/>
                <a:gd name="connsiteY9" fmla="*/ 614411 h 626406"/>
                <a:gd name="connsiteX10" fmla="*/ 199409 w 1173020"/>
                <a:gd name="connsiteY10" fmla="*/ 450105 h 626406"/>
                <a:gd name="connsiteX11" fmla="*/ 156546 w 1173020"/>
                <a:gd name="connsiteY11" fmla="*/ 478680 h 626406"/>
                <a:gd name="connsiteX12" fmla="*/ 8908 w 1173020"/>
                <a:gd name="connsiteY12" fmla="*/ 623936 h 626406"/>
                <a:gd name="connsiteX13" fmla="*/ 111302 w 1173020"/>
                <a:gd name="connsiteY13" fmla="*/ 400099 h 626406"/>
                <a:gd name="connsiteX14" fmla="*/ 177183 w 1173020"/>
                <a:gd name="connsiteY14" fmla="*/ 338186 h 626406"/>
                <a:gd name="connsiteX15" fmla="*/ 412927 w 1173020"/>
                <a:gd name="connsiteY15" fmla="*/ 78630 h 626406"/>
                <a:gd name="connsiteX0" fmla="*/ 412927 w 1177159"/>
                <a:gd name="connsiteY0" fmla="*/ 78630 h 626406"/>
                <a:gd name="connsiteX1" fmla="*/ 556597 w 1177159"/>
                <a:gd name="connsiteY1" fmla="*/ 16718 h 626406"/>
                <a:gd name="connsiteX2" fmla="*/ 855839 w 1177159"/>
                <a:gd name="connsiteY2" fmla="*/ 111967 h 626406"/>
                <a:gd name="connsiteX3" fmla="*/ 932039 w 1177159"/>
                <a:gd name="connsiteY3" fmla="*/ 257224 h 626406"/>
                <a:gd name="connsiteX4" fmla="*/ 1028083 w 1177159"/>
                <a:gd name="connsiteY4" fmla="*/ 290562 h 626406"/>
                <a:gd name="connsiteX5" fmla="*/ 1170959 w 1177159"/>
                <a:gd name="connsiteY5" fmla="*/ 492966 h 626406"/>
                <a:gd name="connsiteX6" fmla="*/ 1001890 w 1177159"/>
                <a:gd name="connsiteY6" fmla="*/ 347711 h 626406"/>
                <a:gd name="connsiteX7" fmla="*/ 923308 w 1177159"/>
                <a:gd name="connsiteY7" fmla="*/ 321518 h 626406"/>
                <a:gd name="connsiteX8" fmla="*/ 925690 w 1177159"/>
                <a:gd name="connsiteY8" fmla="*/ 495349 h 626406"/>
                <a:gd name="connsiteX9" fmla="*/ 292278 w 1177159"/>
                <a:gd name="connsiteY9" fmla="*/ 614411 h 626406"/>
                <a:gd name="connsiteX10" fmla="*/ 199409 w 1177159"/>
                <a:gd name="connsiteY10" fmla="*/ 450105 h 626406"/>
                <a:gd name="connsiteX11" fmla="*/ 156546 w 1177159"/>
                <a:gd name="connsiteY11" fmla="*/ 478680 h 626406"/>
                <a:gd name="connsiteX12" fmla="*/ 8908 w 1177159"/>
                <a:gd name="connsiteY12" fmla="*/ 623936 h 626406"/>
                <a:gd name="connsiteX13" fmla="*/ 111302 w 1177159"/>
                <a:gd name="connsiteY13" fmla="*/ 400099 h 626406"/>
                <a:gd name="connsiteX14" fmla="*/ 177183 w 1177159"/>
                <a:gd name="connsiteY14" fmla="*/ 338186 h 626406"/>
                <a:gd name="connsiteX15" fmla="*/ 412927 w 1177159"/>
                <a:gd name="connsiteY15" fmla="*/ 78630 h 626406"/>
                <a:gd name="connsiteX0" fmla="*/ 412927 w 1182040"/>
                <a:gd name="connsiteY0" fmla="*/ 78630 h 626406"/>
                <a:gd name="connsiteX1" fmla="*/ 556597 w 1182040"/>
                <a:gd name="connsiteY1" fmla="*/ 16718 h 626406"/>
                <a:gd name="connsiteX2" fmla="*/ 855839 w 1182040"/>
                <a:gd name="connsiteY2" fmla="*/ 111967 h 626406"/>
                <a:gd name="connsiteX3" fmla="*/ 932039 w 1182040"/>
                <a:gd name="connsiteY3" fmla="*/ 257224 h 626406"/>
                <a:gd name="connsiteX4" fmla="*/ 1028083 w 1182040"/>
                <a:gd name="connsiteY4" fmla="*/ 290562 h 626406"/>
                <a:gd name="connsiteX5" fmla="*/ 1170959 w 1182040"/>
                <a:gd name="connsiteY5" fmla="*/ 492966 h 626406"/>
                <a:gd name="connsiteX6" fmla="*/ 1001890 w 1182040"/>
                <a:gd name="connsiteY6" fmla="*/ 347711 h 626406"/>
                <a:gd name="connsiteX7" fmla="*/ 923308 w 1182040"/>
                <a:gd name="connsiteY7" fmla="*/ 321518 h 626406"/>
                <a:gd name="connsiteX8" fmla="*/ 925690 w 1182040"/>
                <a:gd name="connsiteY8" fmla="*/ 495349 h 626406"/>
                <a:gd name="connsiteX9" fmla="*/ 292278 w 1182040"/>
                <a:gd name="connsiteY9" fmla="*/ 614411 h 626406"/>
                <a:gd name="connsiteX10" fmla="*/ 199409 w 1182040"/>
                <a:gd name="connsiteY10" fmla="*/ 450105 h 626406"/>
                <a:gd name="connsiteX11" fmla="*/ 156546 w 1182040"/>
                <a:gd name="connsiteY11" fmla="*/ 478680 h 626406"/>
                <a:gd name="connsiteX12" fmla="*/ 8908 w 1182040"/>
                <a:gd name="connsiteY12" fmla="*/ 623936 h 626406"/>
                <a:gd name="connsiteX13" fmla="*/ 111302 w 1182040"/>
                <a:gd name="connsiteY13" fmla="*/ 400099 h 626406"/>
                <a:gd name="connsiteX14" fmla="*/ 177183 w 1182040"/>
                <a:gd name="connsiteY14" fmla="*/ 338186 h 626406"/>
                <a:gd name="connsiteX15" fmla="*/ 412927 w 1182040"/>
                <a:gd name="connsiteY15" fmla="*/ 78630 h 626406"/>
                <a:gd name="connsiteX0" fmla="*/ 412927 w 1180065"/>
                <a:gd name="connsiteY0" fmla="*/ 78630 h 626406"/>
                <a:gd name="connsiteX1" fmla="*/ 556597 w 1180065"/>
                <a:gd name="connsiteY1" fmla="*/ 16718 h 626406"/>
                <a:gd name="connsiteX2" fmla="*/ 855839 w 1180065"/>
                <a:gd name="connsiteY2" fmla="*/ 111967 h 626406"/>
                <a:gd name="connsiteX3" fmla="*/ 932039 w 1180065"/>
                <a:gd name="connsiteY3" fmla="*/ 257224 h 626406"/>
                <a:gd name="connsiteX4" fmla="*/ 1028083 w 1180065"/>
                <a:gd name="connsiteY4" fmla="*/ 290562 h 626406"/>
                <a:gd name="connsiteX5" fmla="*/ 1170959 w 1180065"/>
                <a:gd name="connsiteY5" fmla="*/ 492966 h 626406"/>
                <a:gd name="connsiteX6" fmla="*/ 1001890 w 1180065"/>
                <a:gd name="connsiteY6" fmla="*/ 347711 h 626406"/>
                <a:gd name="connsiteX7" fmla="*/ 923308 w 1180065"/>
                <a:gd name="connsiteY7" fmla="*/ 321518 h 626406"/>
                <a:gd name="connsiteX8" fmla="*/ 925690 w 1180065"/>
                <a:gd name="connsiteY8" fmla="*/ 495349 h 626406"/>
                <a:gd name="connsiteX9" fmla="*/ 292278 w 1180065"/>
                <a:gd name="connsiteY9" fmla="*/ 614411 h 626406"/>
                <a:gd name="connsiteX10" fmla="*/ 199409 w 1180065"/>
                <a:gd name="connsiteY10" fmla="*/ 450105 h 626406"/>
                <a:gd name="connsiteX11" fmla="*/ 156546 w 1180065"/>
                <a:gd name="connsiteY11" fmla="*/ 478680 h 626406"/>
                <a:gd name="connsiteX12" fmla="*/ 8908 w 1180065"/>
                <a:gd name="connsiteY12" fmla="*/ 623936 h 626406"/>
                <a:gd name="connsiteX13" fmla="*/ 111302 w 1180065"/>
                <a:gd name="connsiteY13" fmla="*/ 400099 h 626406"/>
                <a:gd name="connsiteX14" fmla="*/ 177183 w 1180065"/>
                <a:gd name="connsiteY14" fmla="*/ 338186 h 626406"/>
                <a:gd name="connsiteX15" fmla="*/ 412927 w 1180065"/>
                <a:gd name="connsiteY15" fmla="*/ 78630 h 626406"/>
                <a:gd name="connsiteX0" fmla="*/ 412927 w 1182124"/>
                <a:gd name="connsiteY0" fmla="*/ 78630 h 626406"/>
                <a:gd name="connsiteX1" fmla="*/ 556597 w 1182124"/>
                <a:gd name="connsiteY1" fmla="*/ 16718 h 626406"/>
                <a:gd name="connsiteX2" fmla="*/ 855839 w 1182124"/>
                <a:gd name="connsiteY2" fmla="*/ 111967 h 626406"/>
                <a:gd name="connsiteX3" fmla="*/ 932039 w 1182124"/>
                <a:gd name="connsiteY3" fmla="*/ 257224 h 626406"/>
                <a:gd name="connsiteX4" fmla="*/ 1028083 w 1182124"/>
                <a:gd name="connsiteY4" fmla="*/ 290562 h 626406"/>
                <a:gd name="connsiteX5" fmla="*/ 1173340 w 1182124"/>
                <a:gd name="connsiteY5" fmla="*/ 495347 h 626406"/>
                <a:gd name="connsiteX6" fmla="*/ 1001890 w 1182124"/>
                <a:gd name="connsiteY6" fmla="*/ 347711 h 626406"/>
                <a:gd name="connsiteX7" fmla="*/ 923308 w 1182124"/>
                <a:gd name="connsiteY7" fmla="*/ 321518 h 626406"/>
                <a:gd name="connsiteX8" fmla="*/ 925690 w 1182124"/>
                <a:gd name="connsiteY8" fmla="*/ 495349 h 626406"/>
                <a:gd name="connsiteX9" fmla="*/ 292278 w 1182124"/>
                <a:gd name="connsiteY9" fmla="*/ 614411 h 626406"/>
                <a:gd name="connsiteX10" fmla="*/ 199409 w 1182124"/>
                <a:gd name="connsiteY10" fmla="*/ 450105 h 626406"/>
                <a:gd name="connsiteX11" fmla="*/ 156546 w 1182124"/>
                <a:gd name="connsiteY11" fmla="*/ 478680 h 626406"/>
                <a:gd name="connsiteX12" fmla="*/ 8908 w 1182124"/>
                <a:gd name="connsiteY12" fmla="*/ 623936 h 626406"/>
                <a:gd name="connsiteX13" fmla="*/ 111302 w 1182124"/>
                <a:gd name="connsiteY13" fmla="*/ 400099 h 626406"/>
                <a:gd name="connsiteX14" fmla="*/ 177183 w 1182124"/>
                <a:gd name="connsiteY14" fmla="*/ 338186 h 626406"/>
                <a:gd name="connsiteX15" fmla="*/ 412927 w 1182124"/>
                <a:gd name="connsiteY15" fmla="*/ 78630 h 626406"/>
                <a:gd name="connsiteX0" fmla="*/ 412927 w 1178024"/>
                <a:gd name="connsiteY0" fmla="*/ 78630 h 626406"/>
                <a:gd name="connsiteX1" fmla="*/ 556597 w 1178024"/>
                <a:gd name="connsiteY1" fmla="*/ 16718 h 626406"/>
                <a:gd name="connsiteX2" fmla="*/ 855839 w 1178024"/>
                <a:gd name="connsiteY2" fmla="*/ 111967 h 626406"/>
                <a:gd name="connsiteX3" fmla="*/ 932039 w 1178024"/>
                <a:gd name="connsiteY3" fmla="*/ 257224 h 626406"/>
                <a:gd name="connsiteX4" fmla="*/ 1028083 w 1178024"/>
                <a:gd name="connsiteY4" fmla="*/ 290562 h 626406"/>
                <a:gd name="connsiteX5" fmla="*/ 1168578 w 1178024"/>
                <a:gd name="connsiteY5" fmla="*/ 483440 h 626406"/>
                <a:gd name="connsiteX6" fmla="*/ 1001890 w 1178024"/>
                <a:gd name="connsiteY6" fmla="*/ 347711 h 626406"/>
                <a:gd name="connsiteX7" fmla="*/ 923308 w 1178024"/>
                <a:gd name="connsiteY7" fmla="*/ 321518 h 626406"/>
                <a:gd name="connsiteX8" fmla="*/ 925690 w 1178024"/>
                <a:gd name="connsiteY8" fmla="*/ 495349 h 626406"/>
                <a:gd name="connsiteX9" fmla="*/ 292278 w 1178024"/>
                <a:gd name="connsiteY9" fmla="*/ 614411 h 626406"/>
                <a:gd name="connsiteX10" fmla="*/ 199409 w 1178024"/>
                <a:gd name="connsiteY10" fmla="*/ 450105 h 626406"/>
                <a:gd name="connsiteX11" fmla="*/ 156546 w 1178024"/>
                <a:gd name="connsiteY11" fmla="*/ 478680 h 626406"/>
                <a:gd name="connsiteX12" fmla="*/ 8908 w 1178024"/>
                <a:gd name="connsiteY12" fmla="*/ 623936 h 626406"/>
                <a:gd name="connsiteX13" fmla="*/ 111302 w 1178024"/>
                <a:gd name="connsiteY13" fmla="*/ 400099 h 626406"/>
                <a:gd name="connsiteX14" fmla="*/ 177183 w 1178024"/>
                <a:gd name="connsiteY14" fmla="*/ 338186 h 626406"/>
                <a:gd name="connsiteX15" fmla="*/ 412927 w 1178024"/>
                <a:gd name="connsiteY15" fmla="*/ 78630 h 62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024" h="626406">
                  <a:moveTo>
                    <a:pt x="412927" y="78630"/>
                  </a:moveTo>
                  <a:cubicBezTo>
                    <a:pt x="480661" y="-12652"/>
                    <a:pt x="512676" y="17512"/>
                    <a:pt x="556597" y="16718"/>
                  </a:cubicBezTo>
                  <a:cubicBezTo>
                    <a:pt x="718256" y="-27732"/>
                    <a:pt x="801336" y="20686"/>
                    <a:pt x="855839" y="111967"/>
                  </a:cubicBezTo>
                  <a:cubicBezTo>
                    <a:pt x="936008" y="134192"/>
                    <a:pt x="930452" y="213567"/>
                    <a:pt x="932039" y="257224"/>
                  </a:cubicBezTo>
                  <a:cubicBezTo>
                    <a:pt x="997259" y="188565"/>
                    <a:pt x="989454" y="253256"/>
                    <a:pt x="1028083" y="290562"/>
                  </a:cubicBezTo>
                  <a:cubicBezTo>
                    <a:pt x="1178631" y="318343"/>
                    <a:pt x="1192787" y="456453"/>
                    <a:pt x="1168578" y="483440"/>
                  </a:cubicBezTo>
                  <a:cubicBezTo>
                    <a:pt x="1163154" y="483440"/>
                    <a:pt x="1018559" y="444548"/>
                    <a:pt x="1001890" y="347711"/>
                  </a:cubicBezTo>
                  <a:cubicBezTo>
                    <a:pt x="980458" y="382240"/>
                    <a:pt x="974902" y="381843"/>
                    <a:pt x="923308" y="321518"/>
                  </a:cubicBezTo>
                  <a:cubicBezTo>
                    <a:pt x="999111" y="370730"/>
                    <a:pt x="953074" y="520352"/>
                    <a:pt x="925690" y="495349"/>
                  </a:cubicBezTo>
                  <a:cubicBezTo>
                    <a:pt x="820518" y="544164"/>
                    <a:pt x="413325" y="621952"/>
                    <a:pt x="292278" y="614411"/>
                  </a:cubicBezTo>
                  <a:cubicBezTo>
                    <a:pt x="183534" y="630683"/>
                    <a:pt x="158135" y="500905"/>
                    <a:pt x="199409" y="450105"/>
                  </a:cubicBezTo>
                  <a:cubicBezTo>
                    <a:pt x="176787" y="485427"/>
                    <a:pt x="181153" y="480664"/>
                    <a:pt x="156546" y="478680"/>
                  </a:cubicBezTo>
                  <a:cubicBezTo>
                    <a:pt x="122415" y="574327"/>
                    <a:pt x="16449" y="640208"/>
                    <a:pt x="8908" y="623936"/>
                  </a:cubicBezTo>
                  <a:cubicBezTo>
                    <a:pt x="-2998" y="600917"/>
                    <a:pt x="-24429" y="480268"/>
                    <a:pt x="111302" y="400099"/>
                  </a:cubicBezTo>
                  <a:cubicBezTo>
                    <a:pt x="133262" y="379461"/>
                    <a:pt x="126648" y="325487"/>
                    <a:pt x="177183" y="338186"/>
                  </a:cubicBezTo>
                  <a:cubicBezTo>
                    <a:pt x="193852" y="265954"/>
                    <a:pt x="208140" y="86568"/>
                    <a:pt x="412927" y="786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0BADFDE7-07FF-5C42-8FBC-AF6A262D047E}"/>
                </a:ext>
              </a:extLst>
            </p:cNvPr>
            <p:cNvSpPr/>
            <p:nvPr/>
          </p:nvSpPr>
          <p:spPr>
            <a:xfrm>
              <a:off x="3784424" y="1851759"/>
              <a:ext cx="673904" cy="740833"/>
            </a:xfrm>
            <a:custGeom>
              <a:avLst/>
              <a:gdLst>
                <a:gd name="connsiteX0" fmla="*/ 0 w 374650"/>
                <a:gd name="connsiteY0" fmla="*/ 0 h 215900"/>
                <a:gd name="connsiteX1" fmla="*/ 374650 w 374650"/>
                <a:gd name="connsiteY1" fmla="*/ 0 h 215900"/>
                <a:gd name="connsiteX2" fmla="*/ 374650 w 374650"/>
                <a:gd name="connsiteY2" fmla="*/ 215900 h 215900"/>
                <a:gd name="connsiteX3" fmla="*/ 0 w 374650"/>
                <a:gd name="connsiteY3" fmla="*/ 215900 h 215900"/>
                <a:gd name="connsiteX4" fmla="*/ 0 w 374650"/>
                <a:gd name="connsiteY4" fmla="*/ 0 h 215900"/>
                <a:gd name="connsiteX0" fmla="*/ 147637 w 374650"/>
                <a:gd name="connsiteY0" fmla="*/ 0 h 570706"/>
                <a:gd name="connsiteX1" fmla="*/ 374650 w 374650"/>
                <a:gd name="connsiteY1" fmla="*/ 354806 h 570706"/>
                <a:gd name="connsiteX2" fmla="*/ 374650 w 374650"/>
                <a:gd name="connsiteY2" fmla="*/ 570706 h 570706"/>
                <a:gd name="connsiteX3" fmla="*/ 0 w 374650"/>
                <a:gd name="connsiteY3" fmla="*/ 570706 h 570706"/>
                <a:gd name="connsiteX4" fmla="*/ 147637 w 374650"/>
                <a:gd name="connsiteY4" fmla="*/ 0 h 570706"/>
                <a:gd name="connsiteX0" fmla="*/ 226219 w 453232"/>
                <a:gd name="connsiteY0" fmla="*/ 0 h 570706"/>
                <a:gd name="connsiteX1" fmla="*/ 453232 w 453232"/>
                <a:gd name="connsiteY1" fmla="*/ 354806 h 570706"/>
                <a:gd name="connsiteX2" fmla="*/ 453232 w 453232"/>
                <a:gd name="connsiteY2" fmla="*/ 570706 h 570706"/>
                <a:gd name="connsiteX3" fmla="*/ 0 w 453232"/>
                <a:gd name="connsiteY3" fmla="*/ 477837 h 570706"/>
                <a:gd name="connsiteX4" fmla="*/ 226219 w 453232"/>
                <a:gd name="connsiteY4" fmla="*/ 0 h 570706"/>
                <a:gd name="connsiteX0" fmla="*/ 226219 w 453232"/>
                <a:gd name="connsiteY0" fmla="*/ 0 h 651857"/>
                <a:gd name="connsiteX1" fmla="*/ 453232 w 453232"/>
                <a:gd name="connsiteY1" fmla="*/ 354806 h 651857"/>
                <a:gd name="connsiteX2" fmla="*/ 453232 w 453232"/>
                <a:gd name="connsiteY2" fmla="*/ 570706 h 651857"/>
                <a:gd name="connsiteX3" fmla="*/ 277020 w 453232"/>
                <a:gd name="connsiteY3" fmla="*/ 650081 h 651857"/>
                <a:gd name="connsiteX4" fmla="*/ 0 w 453232"/>
                <a:gd name="connsiteY4" fmla="*/ 477837 h 651857"/>
                <a:gd name="connsiteX5" fmla="*/ 226219 w 453232"/>
                <a:gd name="connsiteY5" fmla="*/ 0 h 651857"/>
                <a:gd name="connsiteX0" fmla="*/ 226219 w 496094"/>
                <a:gd name="connsiteY0" fmla="*/ 0 h 654278"/>
                <a:gd name="connsiteX1" fmla="*/ 453232 w 496094"/>
                <a:gd name="connsiteY1" fmla="*/ 354806 h 654278"/>
                <a:gd name="connsiteX2" fmla="*/ 496094 w 496094"/>
                <a:gd name="connsiteY2" fmla="*/ 642144 h 654278"/>
                <a:gd name="connsiteX3" fmla="*/ 277020 w 496094"/>
                <a:gd name="connsiteY3" fmla="*/ 650081 h 654278"/>
                <a:gd name="connsiteX4" fmla="*/ 0 w 496094"/>
                <a:gd name="connsiteY4" fmla="*/ 477837 h 654278"/>
                <a:gd name="connsiteX5" fmla="*/ 226219 w 496094"/>
                <a:gd name="connsiteY5" fmla="*/ 0 h 654278"/>
                <a:gd name="connsiteX0" fmla="*/ 226219 w 496094"/>
                <a:gd name="connsiteY0" fmla="*/ 0 h 654278"/>
                <a:gd name="connsiteX1" fmla="*/ 393701 w 496094"/>
                <a:gd name="connsiteY1" fmla="*/ 61911 h 654278"/>
                <a:gd name="connsiteX2" fmla="*/ 453232 w 496094"/>
                <a:gd name="connsiteY2" fmla="*/ 354806 h 654278"/>
                <a:gd name="connsiteX3" fmla="*/ 496094 w 496094"/>
                <a:gd name="connsiteY3" fmla="*/ 642144 h 654278"/>
                <a:gd name="connsiteX4" fmla="*/ 277020 w 496094"/>
                <a:gd name="connsiteY4" fmla="*/ 650081 h 654278"/>
                <a:gd name="connsiteX5" fmla="*/ 0 w 496094"/>
                <a:gd name="connsiteY5" fmla="*/ 477837 h 654278"/>
                <a:gd name="connsiteX6" fmla="*/ 226219 w 496094"/>
                <a:gd name="connsiteY6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53232 w 603251"/>
                <a:gd name="connsiteY3" fmla="*/ 354806 h 654278"/>
                <a:gd name="connsiteX4" fmla="*/ 496094 w 603251"/>
                <a:gd name="connsiteY4" fmla="*/ 642144 h 654278"/>
                <a:gd name="connsiteX5" fmla="*/ 277020 w 603251"/>
                <a:gd name="connsiteY5" fmla="*/ 650081 h 654278"/>
                <a:gd name="connsiteX6" fmla="*/ 0 w 603251"/>
                <a:gd name="connsiteY6" fmla="*/ 477837 h 654278"/>
                <a:gd name="connsiteX7" fmla="*/ 226219 w 603251"/>
                <a:gd name="connsiteY7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05607 w 603251"/>
                <a:gd name="connsiteY3" fmla="*/ 304799 h 654278"/>
                <a:gd name="connsiteX4" fmla="*/ 453232 w 603251"/>
                <a:gd name="connsiteY4" fmla="*/ 354806 h 654278"/>
                <a:gd name="connsiteX5" fmla="*/ 496094 w 603251"/>
                <a:gd name="connsiteY5" fmla="*/ 642144 h 654278"/>
                <a:gd name="connsiteX6" fmla="*/ 277020 w 603251"/>
                <a:gd name="connsiteY6" fmla="*/ 650081 h 654278"/>
                <a:gd name="connsiteX7" fmla="*/ 0 w 603251"/>
                <a:gd name="connsiteY7" fmla="*/ 477837 h 654278"/>
                <a:gd name="connsiteX8" fmla="*/ 226219 w 603251"/>
                <a:gd name="connsiteY8" fmla="*/ 0 h 654278"/>
                <a:gd name="connsiteX0" fmla="*/ 226219 w 603746"/>
                <a:gd name="connsiteY0" fmla="*/ 0 h 654278"/>
                <a:gd name="connsiteX1" fmla="*/ 393701 w 603746"/>
                <a:gd name="connsiteY1" fmla="*/ 61911 h 654278"/>
                <a:gd name="connsiteX2" fmla="*/ 603251 w 603746"/>
                <a:gd name="connsiteY2" fmla="*/ 126205 h 654278"/>
                <a:gd name="connsiteX3" fmla="*/ 453232 w 603746"/>
                <a:gd name="connsiteY3" fmla="*/ 354806 h 654278"/>
                <a:gd name="connsiteX4" fmla="*/ 496094 w 603746"/>
                <a:gd name="connsiteY4" fmla="*/ 642144 h 654278"/>
                <a:gd name="connsiteX5" fmla="*/ 277020 w 603746"/>
                <a:gd name="connsiteY5" fmla="*/ 650081 h 654278"/>
                <a:gd name="connsiteX6" fmla="*/ 0 w 603746"/>
                <a:gd name="connsiteY6" fmla="*/ 477837 h 654278"/>
                <a:gd name="connsiteX7" fmla="*/ 226219 w 603746"/>
                <a:gd name="connsiteY7" fmla="*/ 0 h 654278"/>
                <a:gd name="connsiteX0" fmla="*/ 226219 w 605870"/>
                <a:gd name="connsiteY0" fmla="*/ 0 h 654278"/>
                <a:gd name="connsiteX1" fmla="*/ 393701 w 605870"/>
                <a:gd name="connsiteY1" fmla="*/ 61911 h 654278"/>
                <a:gd name="connsiteX2" fmla="*/ 603251 w 605870"/>
                <a:gd name="connsiteY2" fmla="*/ 126205 h 654278"/>
                <a:gd name="connsiteX3" fmla="*/ 496094 w 605870"/>
                <a:gd name="connsiteY3" fmla="*/ 642144 h 654278"/>
                <a:gd name="connsiteX4" fmla="*/ 277020 w 605870"/>
                <a:gd name="connsiteY4" fmla="*/ 650081 h 654278"/>
                <a:gd name="connsiteX5" fmla="*/ 0 w 605870"/>
                <a:gd name="connsiteY5" fmla="*/ 477837 h 654278"/>
                <a:gd name="connsiteX6" fmla="*/ 226219 w 605870"/>
                <a:gd name="connsiteY6" fmla="*/ 0 h 654278"/>
                <a:gd name="connsiteX0" fmla="*/ 226219 w 605870"/>
                <a:gd name="connsiteY0" fmla="*/ 0 h 693665"/>
                <a:gd name="connsiteX1" fmla="*/ 393701 w 605870"/>
                <a:gd name="connsiteY1" fmla="*/ 61911 h 693665"/>
                <a:gd name="connsiteX2" fmla="*/ 603251 w 605870"/>
                <a:gd name="connsiteY2" fmla="*/ 126205 h 693665"/>
                <a:gd name="connsiteX3" fmla="*/ 496094 w 605870"/>
                <a:gd name="connsiteY3" fmla="*/ 642144 h 693665"/>
                <a:gd name="connsiteX4" fmla="*/ 277020 w 605870"/>
                <a:gd name="connsiteY4" fmla="*/ 650081 h 693665"/>
                <a:gd name="connsiteX5" fmla="*/ 0 w 605870"/>
                <a:gd name="connsiteY5" fmla="*/ 477837 h 693665"/>
                <a:gd name="connsiteX6" fmla="*/ 226219 w 605870"/>
                <a:gd name="connsiteY6" fmla="*/ 0 h 693665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33205 w 612856"/>
                <a:gd name="connsiteY0" fmla="*/ 0 h 718547"/>
                <a:gd name="connsiteX1" fmla="*/ 400687 w 612856"/>
                <a:gd name="connsiteY1" fmla="*/ 61911 h 718547"/>
                <a:gd name="connsiteX2" fmla="*/ 610237 w 612856"/>
                <a:gd name="connsiteY2" fmla="*/ 126205 h 718547"/>
                <a:gd name="connsiteX3" fmla="*/ 503080 w 612856"/>
                <a:gd name="connsiteY3" fmla="*/ 642144 h 718547"/>
                <a:gd name="connsiteX4" fmla="*/ 284006 w 612856"/>
                <a:gd name="connsiteY4" fmla="*/ 650081 h 718547"/>
                <a:gd name="connsiteX5" fmla="*/ 6986 w 612856"/>
                <a:gd name="connsiteY5" fmla="*/ 477837 h 718547"/>
                <a:gd name="connsiteX6" fmla="*/ 233205 w 612856"/>
                <a:gd name="connsiteY6" fmla="*/ 0 h 718547"/>
                <a:gd name="connsiteX0" fmla="*/ 277962 w 657613"/>
                <a:gd name="connsiteY0" fmla="*/ 0 h 718547"/>
                <a:gd name="connsiteX1" fmla="*/ 445444 w 657613"/>
                <a:gd name="connsiteY1" fmla="*/ 61911 h 718547"/>
                <a:gd name="connsiteX2" fmla="*/ 654994 w 657613"/>
                <a:gd name="connsiteY2" fmla="*/ 126205 h 718547"/>
                <a:gd name="connsiteX3" fmla="*/ 547837 w 657613"/>
                <a:gd name="connsiteY3" fmla="*/ 642144 h 718547"/>
                <a:gd name="connsiteX4" fmla="*/ 328763 w 657613"/>
                <a:gd name="connsiteY4" fmla="*/ 650081 h 718547"/>
                <a:gd name="connsiteX5" fmla="*/ 51743 w 657613"/>
                <a:gd name="connsiteY5" fmla="*/ 477837 h 718547"/>
                <a:gd name="connsiteX6" fmla="*/ 277962 w 657613"/>
                <a:gd name="connsiteY6" fmla="*/ 0 h 718547"/>
                <a:gd name="connsiteX0" fmla="*/ 293863 w 673514"/>
                <a:gd name="connsiteY0" fmla="*/ 0 h 718547"/>
                <a:gd name="connsiteX1" fmla="*/ 461345 w 673514"/>
                <a:gd name="connsiteY1" fmla="*/ 61911 h 718547"/>
                <a:gd name="connsiteX2" fmla="*/ 670895 w 673514"/>
                <a:gd name="connsiteY2" fmla="*/ 126205 h 718547"/>
                <a:gd name="connsiteX3" fmla="*/ 563738 w 673514"/>
                <a:gd name="connsiteY3" fmla="*/ 642144 h 718547"/>
                <a:gd name="connsiteX4" fmla="*/ 344664 w 673514"/>
                <a:gd name="connsiteY4" fmla="*/ 650081 h 718547"/>
                <a:gd name="connsiteX5" fmla="*/ 67644 w 673514"/>
                <a:gd name="connsiteY5" fmla="*/ 477837 h 718547"/>
                <a:gd name="connsiteX6" fmla="*/ 293863 w 673514"/>
                <a:gd name="connsiteY6" fmla="*/ 0 h 718547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904"/>
                <a:gd name="connsiteY0" fmla="*/ 22286 h 740833"/>
                <a:gd name="connsiteX1" fmla="*/ 461345 w 673904"/>
                <a:gd name="connsiteY1" fmla="*/ 84197 h 740833"/>
                <a:gd name="connsiteX2" fmla="*/ 670895 w 673904"/>
                <a:gd name="connsiteY2" fmla="*/ 148491 h 740833"/>
                <a:gd name="connsiteX3" fmla="*/ 563738 w 673904"/>
                <a:gd name="connsiteY3" fmla="*/ 664430 h 740833"/>
                <a:gd name="connsiteX4" fmla="*/ 344664 w 673904"/>
                <a:gd name="connsiteY4" fmla="*/ 672367 h 740833"/>
                <a:gd name="connsiteX5" fmla="*/ 67644 w 673904"/>
                <a:gd name="connsiteY5" fmla="*/ 500123 h 740833"/>
                <a:gd name="connsiteX6" fmla="*/ 293863 w 673904"/>
                <a:gd name="connsiteY6" fmla="*/ 22286 h 74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04" h="740833">
                  <a:moveTo>
                    <a:pt x="293863" y="22286"/>
                  </a:moveTo>
                  <a:cubicBezTo>
                    <a:pt x="340959" y="-26133"/>
                    <a:pt x="411868" y="8791"/>
                    <a:pt x="461345" y="84197"/>
                  </a:cubicBezTo>
                  <a:cubicBezTo>
                    <a:pt x="589139" y="-13435"/>
                    <a:pt x="693120" y="108010"/>
                    <a:pt x="670895" y="148491"/>
                  </a:cubicBezTo>
                  <a:cubicBezTo>
                    <a:pt x="687961" y="245197"/>
                    <a:pt x="618110" y="577117"/>
                    <a:pt x="563738" y="664430"/>
                  </a:cubicBezTo>
                  <a:cubicBezTo>
                    <a:pt x="598663" y="744863"/>
                    <a:pt x="400226" y="782434"/>
                    <a:pt x="344664" y="672367"/>
                  </a:cubicBezTo>
                  <a:cubicBezTo>
                    <a:pt x="138024" y="753065"/>
                    <a:pt x="31397" y="595638"/>
                    <a:pt x="67644" y="500123"/>
                  </a:cubicBezTo>
                  <a:cubicBezTo>
                    <a:pt x="-109362" y="309888"/>
                    <a:pt x="94632" y="24403"/>
                    <a:pt x="293863" y="2228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7693E93-271A-7523-ED02-9B74F985B028}"/>
                </a:ext>
              </a:extLst>
            </p:cNvPr>
            <p:cNvSpPr/>
            <p:nvPr/>
          </p:nvSpPr>
          <p:spPr>
            <a:xfrm rot="20395669">
              <a:off x="3527193" y="3371589"/>
              <a:ext cx="849274" cy="980365"/>
            </a:xfrm>
            <a:custGeom>
              <a:avLst/>
              <a:gdLst>
                <a:gd name="connsiteX0" fmla="*/ 0 w 374650"/>
                <a:gd name="connsiteY0" fmla="*/ 0 h 215900"/>
                <a:gd name="connsiteX1" fmla="*/ 374650 w 374650"/>
                <a:gd name="connsiteY1" fmla="*/ 0 h 215900"/>
                <a:gd name="connsiteX2" fmla="*/ 374650 w 374650"/>
                <a:gd name="connsiteY2" fmla="*/ 215900 h 215900"/>
                <a:gd name="connsiteX3" fmla="*/ 0 w 374650"/>
                <a:gd name="connsiteY3" fmla="*/ 215900 h 215900"/>
                <a:gd name="connsiteX4" fmla="*/ 0 w 374650"/>
                <a:gd name="connsiteY4" fmla="*/ 0 h 215900"/>
                <a:gd name="connsiteX0" fmla="*/ 147637 w 374650"/>
                <a:gd name="connsiteY0" fmla="*/ 0 h 570706"/>
                <a:gd name="connsiteX1" fmla="*/ 374650 w 374650"/>
                <a:gd name="connsiteY1" fmla="*/ 354806 h 570706"/>
                <a:gd name="connsiteX2" fmla="*/ 374650 w 374650"/>
                <a:gd name="connsiteY2" fmla="*/ 570706 h 570706"/>
                <a:gd name="connsiteX3" fmla="*/ 0 w 374650"/>
                <a:gd name="connsiteY3" fmla="*/ 570706 h 570706"/>
                <a:gd name="connsiteX4" fmla="*/ 147637 w 374650"/>
                <a:gd name="connsiteY4" fmla="*/ 0 h 570706"/>
                <a:gd name="connsiteX0" fmla="*/ 226219 w 453232"/>
                <a:gd name="connsiteY0" fmla="*/ 0 h 570706"/>
                <a:gd name="connsiteX1" fmla="*/ 453232 w 453232"/>
                <a:gd name="connsiteY1" fmla="*/ 354806 h 570706"/>
                <a:gd name="connsiteX2" fmla="*/ 453232 w 453232"/>
                <a:gd name="connsiteY2" fmla="*/ 570706 h 570706"/>
                <a:gd name="connsiteX3" fmla="*/ 0 w 453232"/>
                <a:gd name="connsiteY3" fmla="*/ 477837 h 570706"/>
                <a:gd name="connsiteX4" fmla="*/ 226219 w 453232"/>
                <a:gd name="connsiteY4" fmla="*/ 0 h 570706"/>
                <a:gd name="connsiteX0" fmla="*/ 226219 w 453232"/>
                <a:gd name="connsiteY0" fmla="*/ 0 h 651857"/>
                <a:gd name="connsiteX1" fmla="*/ 453232 w 453232"/>
                <a:gd name="connsiteY1" fmla="*/ 354806 h 651857"/>
                <a:gd name="connsiteX2" fmla="*/ 453232 w 453232"/>
                <a:gd name="connsiteY2" fmla="*/ 570706 h 651857"/>
                <a:gd name="connsiteX3" fmla="*/ 277020 w 453232"/>
                <a:gd name="connsiteY3" fmla="*/ 650081 h 651857"/>
                <a:gd name="connsiteX4" fmla="*/ 0 w 453232"/>
                <a:gd name="connsiteY4" fmla="*/ 477837 h 651857"/>
                <a:gd name="connsiteX5" fmla="*/ 226219 w 453232"/>
                <a:gd name="connsiteY5" fmla="*/ 0 h 651857"/>
                <a:gd name="connsiteX0" fmla="*/ 226219 w 496094"/>
                <a:gd name="connsiteY0" fmla="*/ 0 h 654278"/>
                <a:gd name="connsiteX1" fmla="*/ 453232 w 496094"/>
                <a:gd name="connsiteY1" fmla="*/ 354806 h 654278"/>
                <a:gd name="connsiteX2" fmla="*/ 496094 w 496094"/>
                <a:gd name="connsiteY2" fmla="*/ 642144 h 654278"/>
                <a:gd name="connsiteX3" fmla="*/ 277020 w 496094"/>
                <a:gd name="connsiteY3" fmla="*/ 650081 h 654278"/>
                <a:gd name="connsiteX4" fmla="*/ 0 w 496094"/>
                <a:gd name="connsiteY4" fmla="*/ 477837 h 654278"/>
                <a:gd name="connsiteX5" fmla="*/ 226219 w 496094"/>
                <a:gd name="connsiteY5" fmla="*/ 0 h 654278"/>
                <a:gd name="connsiteX0" fmla="*/ 226219 w 496094"/>
                <a:gd name="connsiteY0" fmla="*/ 0 h 654278"/>
                <a:gd name="connsiteX1" fmla="*/ 393701 w 496094"/>
                <a:gd name="connsiteY1" fmla="*/ 61911 h 654278"/>
                <a:gd name="connsiteX2" fmla="*/ 453232 w 496094"/>
                <a:gd name="connsiteY2" fmla="*/ 354806 h 654278"/>
                <a:gd name="connsiteX3" fmla="*/ 496094 w 496094"/>
                <a:gd name="connsiteY3" fmla="*/ 642144 h 654278"/>
                <a:gd name="connsiteX4" fmla="*/ 277020 w 496094"/>
                <a:gd name="connsiteY4" fmla="*/ 650081 h 654278"/>
                <a:gd name="connsiteX5" fmla="*/ 0 w 496094"/>
                <a:gd name="connsiteY5" fmla="*/ 477837 h 654278"/>
                <a:gd name="connsiteX6" fmla="*/ 226219 w 496094"/>
                <a:gd name="connsiteY6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53232 w 603251"/>
                <a:gd name="connsiteY3" fmla="*/ 354806 h 654278"/>
                <a:gd name="connsiteX4" fmla="*/ 496094 w 603251"/>
                <a:gd name="connsiteY4" fmla="*/ 642144 h 654278"/>
                <a:gd name="connsiteX5" fmla="*/ 277020 w 603251"/>
                <a:gd name="connsiteY5" fmla="*/ 650081 h 654278"/>
                <a:gd name="connsiteX6" fmla="*/ 0 w 603251"/>
                <a:gd name="connsiteY6" fmla="*/ 477837 h 654278"/>
                <a:gd name="connsiteX7" fmla="*/ 226219 w 603251"/>
                <a:gd name="connsiteY7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05607 w 603251"/>
                <a:gd name="connsiteY3" fmla="*/ 304799 h 654278"/>
                <a:gd name="connsiteX4" fmla="*/ 453232 w 603251"/>
                <a:gd name="connsiteY4" fmla="*/ 354806 h 654278"/>
                <a:gd name="connsiteX5" fmla="*/ 496094 w 603251"/>
                <a:gd name="connsiteY5" fmla="*/ 642144 h 654278"/>
                <a:gd name="connsiteX6" fmla="*/ 277020 w 603251"/>
                <a:gd name="connsiteY6" fmla="*/ 650081 h 654278"/>
                <a:gd name="connsiteX7" fmla="*/ 0 w 603251"/>
                <a:gd name="connsiteY7" fmla="*/ 477837 h 654278"/>
                <a:gd name="connsiteX8" fmla="*/ 226219 w 603251"/>
                <a:gd name="connsiteY8" fmla="*/ 0 h 654278"/>
                <a:gd name="connsiteX0" fmla="*/ 226219 w 603746"/>
                <a:gd name="connsiteY0" fmla="*/ 0 h 654278"/>
                <a:gd name="connsiteX1" fmla="*/ 393701 w 603746"/>
                <a:gd name="connsiteY1" fmla="*/ 61911 h 654278"/>
                <a:gd name="connsiteX2" fmla="*/ 603251 w 603746"/>
                <a:gd name="connsiteY2" fmla="*/ 126205 h 654278"/>
                <a:gd name="connsiteX3" fmla="*/ 453232 w 603746"/>
                <a:gd name="connsiteY3" fmla="*/ 354806 h 654278"/>
                <a:gd name="connsiteX4" fmla="*/ 496094 w 603746"/>
                <a:gd name="connsiteY4" fmla="*/ 642144 h 654278"/>
                <a:gd name="connsiteX5" fmla="*/ 277020 w 603746"/>
                <a:gd name="connsiteY5" fmla="*/ 650081 h 654278"/>
                <a:gd name="connsiteX6" fmla="*/ 0 w 603746"/>
                <a:gd name="connsiteY6" fmla="*/ 477837 h 654278"/>
                <a:gd name="connsiteX7" fmla="*/ 226219 w 603746"/>
                <a:gd name="connsiteY7" fmla="*/ 0 h 654278"/>
                <a:gd name="connsiteX0" fmla="*/ 226219 w 605870"/>
                <a:gd name="connsiteY0" fmla="*/ 0 h 654278"/>
                <a:gd name="connsiteX1" fmla="*/ 393701 w 605870"/>
                <a:gd name="connsiteY1" fmla="*/ 61911 h 654278"/>
                <a:gd name="connsiteX2" fmla="*/ 603251 w 605870"/>
                <a:gd name="connsiteY2" fmla="*/ 126205 h 654278"/>
                <a:gd name="connsiteX3" fmla="*/ 496094 w 605870"/>
                <a:gd name="connsiteY3" fmla="*/ 642144 h 654278"/>
                <a:gd name="connsiteX4" fmla="*/ 277020 w 605870"/>
                <a:gd name="connsiteY4" fmla="*/ 650081 h 654278"/>
                <a:gd name="connsiteX5" fmla="*/ 0 w 605870"/>
                <a:gd name="connsiteY5" fmla="*/ 477837 h 654278"/>
                <a:gd name="connsiteX6" fmla="*/ 226219 w 605870"/>
                <a:gd name="connsiteY6" fmla="*/ 0 h 654278"/>
                <a:gd name="connsiteX0" fmla="*/ 226219 w 605870"/>
                <a:gd name="connsiteY0" fmla="*/ 0 h 693665"/>
                <a:gd name="connsiteX1" fmla="*/ 393701 w 605870"/>
                <a:gd name="connsiteY1" fmla="*/ 61911 h 693665"/>
                <a:gd name="connsiteX2" fmla="*/ 603251 w 605870"/>
                <a:gd name="connsiteY2" fmla="*/ 126205 h 693665"/>
                <a:gd name="connsiteX3" fmla="*/ 496094 w 605870"/>
                <a:gd name="connsiteY3" fmla="*/ 642144 h 693665"/>
                <a:gd name="connsiteX4" fmla="*/ 277020 w 605870"/>
                <a:gd name="connsiteY4" fmla="*/ 650081 h 693665"/>
                <a:gd name="connsiteX5" fmla="*/ 0 w 605870"/>
                <a:gd name="connsiteY5" fmla="*/ 477837 h 693665"/>
                <a:gd name="connsiteX6" fmla="*/ 226219 w 605870"/>
                <a:gd name="connsiteY6" fmla="*/ 0 h 693665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33205 w 612856"/>
                <a:gd name="connsiteY0" fmla="*/ 0 h 718547"/>
                <a:gd name="connsiteX1" fmla="*/ 400687 w 612856"/>
                <a:gd name="connsiteY1" fmla="*/ 61911 h 718547"/>
                <a:gd name="connsiteX2" fmla="*/ 610237 w 612856"/>
                <a:gd name="connsiteY2" fmla="*/ 126205 h 718547"/>
                <a:gd name="connsiteX3" fmla="*/ 503080 w 612856"/>
                <a:gd name="connsiteY3" fmla="*/ 642144 h 718547"/>
                <a:gd name="connsiteX4" fmla="*/ 284006 w 612856"/>
                <a:gd name="connsiteY4" fmla="*/ 650081 h 718547"/>
                <a:gd name="connsiteX5" fmla="*/ 6986 w 612856"/>
                <a:gd name="connsiteY5" fmla="*/ 477837 h 718547"/>
                <a:gd name="connsiteX6" fmla="*/ 233205 w 612856"/>
                <a:gd name="connsiteY6" fmla="*/ 0 h 718547"/>
                <a:gd name="connsiteX0" fmla="*/ 277962 w 657613"/>
                <a:gd name="connsiteY0" fmla="*/ 0 h 718547"/>
                <a:gd name="connsiteX1" fmla="*/ 445444 w 657613"/>
                <a:gd name="connsiteY1" fmla="*/ 61911 h 718547"/>
                <a:gd name="connsiteX2" fmla="*/ 654994 w 657613"/>
                <a:gd name="connsiteY2" fmla="*/ 126205 h 718547"/>
                <a:gd name="connsiteX3" fmla="*/ 547837 w 657613"/>
                <a:gd name="connsiteY3" fmla="*/ 642144 h 718547"/>
                <a:gd name="connsiteX4" fmla="*/ 328763 w 657613"/>
                <a:gd name="connsiteY4" fmla="*/ 650081 h 718547"/>
                <a:gd name="connsiteX5" fmla="*/ 51743 w 657613"/>
                <a:gd name="connsiteY5" fmla="*/ 477837 h 718547"/>
                <a:gd name="connsiteX6" fmla="*/ 277962 w 657613"/>
                <a:gd name="connsiteY6" fmla="*/ 0 h 718547"/>
                <a:gd name="connsiteX0" fmla="*/ 293863 w 673514"/>
                <a:gd name="connsiteY0" fmla="*/ 0 h 718547"/>
                <a:gd name="connsiteX1" fmla="*/ 461345 w 673514"/>
                <a:gd name="connsiteY1" fmla="*/ 61911 h 718547"/>
                <a:gd name="connsiteX2" fmla="*/ 670895 w 673514"/>
                <a:gd name="connsiteY2" fmla="*/ 126205 h 718547"/>
                <a:gd name="connsiteX3" fmla="*/ 563738 w 673514"/>
                <a:gd name="connsiteY3" fmla="*/ 642144 h 718547"/>
                <a:gd name="connsiteX4" fmla="*/ 344664 w 673514"/>
                <a:gd name="connsiteY4" fmla="*/ 650081 h 718547"/>
                <a:gd name="connsiteX5" fmla="*/ 67644 w 673514"/>
                <a:gd name="connsiteY5" fmla="*/ 477837 h 718547"/>
                <a:gd name="connsiteX6" fmla="*/ 293863 w 673514"/>
                <a:gd name="connsiteY6" fmla="*/ 0 h 718547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904"/>
                <a:gd name="connsiteY0" fmla="*/ 22286 h 740833"/>
                <a:gd name="connsiteX1" fmla="*/ 461345 w 673904"/>
                <a:gd name="connsiteY1" fmla="*/ 84197 h 740833"/>
                <a:gd name="connsiteX2" fmla="*/ 670895 w 673904"/>
                <a:gd name="connsiteY2" fmla="*/ 148491 h 740833"/>
                <a:gd name="connsiteX3" fmla="*/ 563738 w 673904"/>
                <a:gd name="connsiteY3" fmla="*/ 664430 h 740833"/>
                <a:gd name="connsiteX4" fmla="*/ 344664 w 673904"/>
                <a:gd name="connsiteY4" fmla="*/ 672367 h 740833"/>
                <a:gd name="connsiteX5" fmla="*/ 67644 w 673904"/>
                <a:gd name="connsiteY5" fmla="*/ 500123 h 740833"/>
                <a:gd name="connsiteX6" fmla="*/ 293863 w 673904"/>
                <a:gd name="connsiteY6" fmla="*/ 22286 h 740833"/>
                <a:gd name="connsiteX0" fmla="*/ 293863 w 675245"/>
                <a:gd name="connsiteY0" fmla="*/ 23686 h 742233"/>
                <a:gd name="connsiteX1" fmla="*/ 501433 w 675245"/>
                <a:gd name="connsiteY1" fmla="*/ 79962 h 742233"/>
                <a:gd name="connsiteX2" fmla="*/ 670895 w 675245"/>
                <a:gd name="connsiteY2" fmla="*/ 149891 h 742233"/>
                <a:gd name="connsiteX3" fmla="*/ 563738 w 675245"/>
                <a:gd name="connsiteY3" fmla="*/ 665830 h 742233"/>
                <a:gd name="connsiteX4" fmla="*/ 344664 w 675245"/>
                <a:gd name="connsiteY4" fmla="*/ 673767 h 742233"/>
                <a:gd name="connsiteX5" fmla="*/ 67644 w 675245"/>
                <a:gd name="connsiteY5" fmla="*/ 501523 h 742233"/>
                <a:gd name="connsiteX6" fmla="*/ 293863 w 675245"/>
                <a:gd name="connsiteY6" fmla="*/ 23686 h 742233"/>
                <a:gd name="connsiteX0" fmla="*/ 293863 w 674959"/>
                <a:gd name="connsiteY0" fmla="*/ 23686 h 742233"/>
                <a:gd name="connsiteX1" fmla="*/ 501433 w 674959"/>
                <a:gd name="connsiteY1" fmla="*/ 79962 h 742233"/>
                <a:gd name="connsiteX2" fmla="*/ 670895 w 674959"/>
                <a:gd name="connsiteY2" fmla="*/ 149891 h 742233"/>
                <a:gd name="connsiteX3" fmla="*/ 563738 w 674959"/>
                <a:gd name="connsiteY3" fmla="*/ 665830 h 742233"/>
                <a:gd name="connsiteX4" fmla="*/ 344664 w 674959"/>
                <a:gd name="connsiteY4" fmla="*/ 673767 h 742233"/>
                <a:gd name="connsiteX5" fmla="*/ 67644 w 674959"/>
                <a:gd name="connsiteY5" fmla="*/ 501523 h 742233"/>
                <a:gd name="connsiteX6" fmla="*/ 293863 w 674959"/>
                <a:gd name="connsiteY6" fmla="*/ 23686 h 742233"/>
                <a:gd name="connsiteX0" fmla="*/ 293863 w 673514"/>
                <a:gd name="connsiteY0" fmla="*/ 20112 h 738659"/>
                <a:gd name="connsiteX1" fmla="*/ 670895 w 673514"/>
                <a:gd name="connsiteY1" fmla="*/ 146317 h 738659"/>
                <a:gd name="connsiteX2" fmla="*/ 563738 w 673514"/>
                <a:gd name="connsiteY2" fmla="*/ 662256 h 738659"/>
                <a:gd name="connsiteX3" fmla="*/ 344664 w 673514"/>
                <a:gd name="connsiteY3" fmla="*/ 670193 h 738659"/>
                <a:gd name="connsiteX4" fmla="*/ 67644 w 673514"/>
                <a:gd name="connsiteY4" fmla="*/ 497949 h 738659"/>
                <a:gd name="connsiteX5" fmla="*/ 293863 w 673514"/>
                <a:gd name="connsiteY5" fmla="*/ 20112 h 738659"/>
                <a:gd name="connsiteX0" fmla="*/ 293863 w 673514"/>
                <a:gd name="connsiteY0" fmla="*/ 20629 h 739176"/>
                <a:gd name="connsiteX1" fmla="*/ 670895 w 673514"/>
                <a:gd name="connsiteY1" fmla="*/ 146834 h 739176"/>
                <a:gd name="connsiteX2" fmla="*/ 563738 w 673514"/>
                <a:gd name="connsiteY2" fmla="*/ 662773 h 739176"/>
                <a:gd name="connsiteX3" fmla="*/ 344664 w 673514"/>
                <a:gd name="connsiteY3" fmla="*/ 670710 h 739176"/>
                <a:gd name="connsiteX4" fmla="*/ 67644 w 673514"/>
                <a:gd name="connsiteY4" fmla="*/ 498466 h 739176"/>
                <a:gd name="connsiteX5" fmla="*/ 293863 w 673514"/>
                <a:gd name="connsiteY5" fmla="*/ 20629 h 739176"/>
                <a:gd name="connsiteX0" fmla="*/ 293863 w 673514"/>
                <a:gd name="connsiteY0" fmla="*/ 32951 h 751498"/>
                <a:gd name="connsiteX1" fmla="*/ 565925 w 673514"/>
                <a:gd name="connsiteY1" fmla="*/ 59943 h 751498"/>
                <a:gd name="connsiteX2" fmla="*/ 670895 w 673514"/>
                <a:gd name="connsiteY2" fmla="*/ 159156 h 751498"/>
                <a:gd name="connsiteX3" fmla="*/ 563738 w 673514"/>
                <a:gd name="connsiteY3" fmla="*/ 675095 h 751498"/>
                <a:gd name="connsiteX4" fmla="*/ 344664 w 673514"/>
                <a:gd name="connsiteY4" fmla="*/ 683032 h 751498"/>
                <a:gd name="connsiteX5" fmla="*/ 67644 w 673514"/>
                <a:gd name="connsiteY5" fmla="*/ 510788 h 751498"/>
                <a:gd name="connsiteX6" fmla="*/ 293863 w 673514"/>
                <a:gd name="connsiteY6" fmla="*/ 32951 h 751498"/>
                <a:gd name="connsiteX0" fmla="*/ 211092 w 698875"/>
                <a:gd name="connsiteY0" fmla="*/ 57940 h 709519"/>
                <a:gd name="connsiteX1" fmla="*/ 591286 w 698875"/>
                <a:gd name="connsiteY1" fmla="*/ 17964 h 709519"/>
                <a:gd name="connsiteX2" fmla="*/ 696256 w 698875"/>
                <a:gd name="connsiteY2" fmla="*/ 117177 h 709519"/>
                <a:gd name="connsiteX3" fmla="*/ 589099 w 698875"/>
                <a:gd name="connsiteY3" fmla="*/ 633116 h 709519"/>
                <a:gd name="connsiteX4" fmla="*/ 370025 w 698875"/>
                <a:gd name="connsiteY4" fmla="*/ 641053 h 709519"/>
                <a:gd name="connsiteX5" fmla="*/ 93005 w 698875"/>
                <a:gd name="connsiteY5" fmla="*/ 468809 h 709519"/>
                <a:gd name="connsiteX6" fmla="*/ 211092 w 698875"/>
                <a:gd name="connsiteY6" fmla="*/ 57940 h 709519"/>
                <a:gd name="connsiteX0" fmla="*/ 211092 w 698875"/>
                <a:gd name="connsiteY0" fmla="*/ 108297 h 759876"/>
                <a:gd name="connsiteX1" fmla="*/ 591286 w 698875"/>
                <a:gd name="connsiteY1" fmla="*/ 68321 h 759876"/>
                <a:gd name="connsiteX2" fmla="*/ 696256 w 698875"/>
                <a:gd name="connsiteY2" fmla="*/ 167534 h 759876"/>
                <a:gd name="connsiteX3" fmla="*/ 589099 w 698875"/>
                <a:gd name="connsiteY3" fmla="*/ 683473 h 759876"/>
                <a:gd name="connsiteX4" fmla="*/ 370025 w 698875"/>
                <a:gd name="connsiteY4" fmla="*/ 691410 h 759876"/>
                <a:gd name="connsiteX5" fmla="*/ 93005 w 698875"/>
                <a:gd name="connsiteY5" fmla="*/ 519166 h 759876"/>
                <a:gd name="connsiteX6" fmla="*/ 211092 w 698875"/>
                <a:gd name="connsiteY6" fmla="*/ 108297 h 759876"/>
                <a:gd name="connsiteX0" fmla="*/ 211092 w 698875"/>
                <a:gd name="connsiteY0" fmla="*/ 106088 h 757667"/>
                <a:gd name="connsiteX1" fmla="*/ 591286 w 698875"/>
                <a:gd name="connsiteY1" fmla="*/ 66112 h 757667"/>
                <a:gd name="connsiteX2" fmla="*/ 696256 w 698875"/>
                <a:gd name="connsiteY2" fmla="*/ 165325 h 757667"/>
                <a:gd name="connsiteX3" fmla="*/ 589099 w 698875"/>
                <a:gd name="connsiteY3" fmla="*/ 681264 h 757667"/>
                <a:gd name="connsiteX4" fmla="*/ 370025 w 698875"/>
                <a:gd name="connsiteY4" fmla="*/ 689201 h 757667"/>
                <a:gd name="connsiteX5" fmla="*/ 93005 w 698875"/>
                <a:gd name="connsiteY5" fmla="*/ 516957 h 757667"/>
                <a:gd name="connsiteX6" fmla="*/ 211092 w 698875"/>
                <a:gd name="connsiteY6" fmla="*/ 106088 h 757667"/>
                <a:gd name="connsiteX0" fmla="*/ 211092 w 698875"/>
                <a:gd name="connsiteY0" fmla="*/ 107130 h 758709"/>
                <a:gd name="connsiteX1" fmla="*/ 591286 w 698875"/>
                <a:gd name="connsiteY1" fmla="*/ 67154 h 758709"/>
                <a:gd name="connsiteX2" fmla="*/ 696256 w 698875"/>
                <a:gd name="connsiteY2" fmla="*/ 166367 h 758709"/>
                <a:gd name="connsiteX3" fmla="*/ 589099 w 698875"/>
                <a:gd name="connsiteY3" fmla="*/ 682306 h 758709"/>
                <a:gd name="connsiteX4" fmla="*/ 370025 w 698875"/>
                <a:gd name="connsiteY4" fmla="*/ 690243 h 758709"/>
                <a:gd name="connsiteX5" fmla="*/ 93005 w 698875"/>
                <a:gd name="connsiteY5" fmla="*/ 517999 h 758709"/>
                <a:gd name="connsiteX6" fmla="*/ 211092 w 698875"/>
                <a:gd name="connsiteY6" fmla="*/ 107130 h 758709"/>
                <a:gd name="connsiteX0" fmla="*/ 148003 w 635786"/>
                <a:gd name="connsiteY0" fmla="*/ 107130 h 758709"/>
                <a:gd name="connsiteX1" fmla="*/ 528197 w 635786"/>
                <a:gd name="connsiteY1" fmla="*/ 67154 h 758709"/>
                <a:gd name="connsiteX2" fmla="*/ 633167 w 635786"/>
                <a:gd name="connsiteY2" fmla="*/ 166367 h 758709"/>
                <a:gd name="connsiteX3" fmla="*/ 526010 w 635786"/>
                <a:gd name="connsiteY3" fmla="*/ 682306 h 758709"/>
                <a:gd name="connsiteX4" fmla="*/ 306936 w 635786"/>
                <a:gd name="connsiteY4" fmla="*/ 690243 h 758709"/>
                <a:gd name="connsiteX5" fmla="*/ 29916 w 635786"/>
                <a:gd name="connsiteY5" fmla="*/ 517999 h 758709"/>
                <a:gd name="connsiteX6" fmla="*/ 24137 w 635786"/>
                <a:gd name="connsiteY6" fmla="*/ 281004 h 758709"/>
                <a:gd name="connsiteX7" fmla="*/ 148003 w 635786"/>
                <a:gd name="connsiteY7" fmla="*/ 107130 h 758709"/>
                <a:gd name="connsiteX0" fmla="*/ 275656 w 763439"/>
                <a:gd name="connsiteY0" fmla="*/ 107130 h 758709"/>
                <a:gd name="connsiteX1" fmla="*/ 655850 w 763439"/>
                <a:gd name="connsiteY1" fmla="*/ 67154 h 758709"/>
                <a:gd name="connsiteX2" fmla="*/ 760820 w 763439"/>
                <a:gd name="connsiteY2" fmla="*/ 166367 h 758709"/>
                <a:gd name="connsiteX3" fmla="*/ 653663 w 763439"/>
                <a:gd name="connsiteY3" fmla="*/ 682306 h 758709"/>
                <a:gd name="connsiteX4" fmla="*/ 434589 w 763439"/>
                <a:gd name="connsiteY4" fmla="*/ 690243 h 758709"/>
                <a:gd name="connsiteX5" fmla="*/ 9351 w 763439"/>
                <a:gd name="connsiteY5" fmla="*/ 458771 h 758709"/>
                <a:gd name="connsiteX6" fmla="*/ 151790 w 763439"/>
                <a:gd name="connsiteY6" fmla="*/ 281004 h 758709"/>
                <a:gd name="connsiteX7" fmla="*/ 275656 w 763439"/>
                <a:gd name="connsiteY7" fmla="*/ 107130 h 758709"/>
                <a:gd name="connsiteX0" fmla="*/ 275656 w 763439"/>
                <a:gd name="connsiteY0" fmla="*/ 107130 h 758709"/>
                <a:gd name="connsiteX1" fmla="*/ 655850 w 763439"/>
                <a:gd name="connsiteY1" fmla="*/ 67154 h 758709"/>
                <a:gd name="connsiteX2" fmla="*/ 760820 w 763439"/>
                <a:gd name="connsiteY2" fmla="*/ 166367 h 758709"/>
                <a:gd name="connsiteX3" fmla="*/ 653663 w 763439"/>
                <a:gd name="connsiteY3" fmla="*/ 682306 h 758709"/>
                <a:gd name="connsiteX4" fmla="*/ 434589 w 763439"/>
                <a:gd name="connsiteY4" fmla="*/ 690243 h 758709"/>
                <a:gd name="connsiteX5" fmla="*/ 184732 w 763439"/>
                <a:gd name="connsiteY5" fmla="*/ 683469 h 758709"/>
                <a:gd name="connsiteX6" fmla="*/ 9351 w 763439"/>
                <a:gd name="connsiteY6" fmla="*/ 458771 h 758709"/>
                <a:gd name="connsiteX7" fmla="*/ 151790 w 763439"/>
                <a:gd name="connsiteY7" fmla="*/ 281004 h 758709"/>
                <a:gd name="connsiteX8" fmla="*/ 275656 w 763439"/>
                <a:gd name="connsiteY8" fmla="*/ 107130 h 758709"/>
                <a:gd name="connsiteX0" fmla="*/ 274179 w 761962"/>
                <a:gd name="connsiteY0" fmla="*/ 107130 h 758709"/>
                <a:gd name="connsiteX1" fmla="*/ 654373 w 761962"/>
                <a:gd name="connsiteY1" fmla="*/ 67154 h 758709"/>
                <a:gd name="connsiteX2" fmla="*/ 759343 w 761962"/>
                <a:gd name="connsiteY2" fmla="*/ 166367 h 758709"/>
                <a:gd name="connsiteX3" fmla="*/ 652186 w 761962"/>
                <a:gd name="connsiteY3" fmla="*/ 682306 h 758709"/>
                <a:gd name="connsiteX4" fmla="*/ 433112 w 761962"/>
                <a:gd name="connsiteY4" fmla="*/ 690243 h 758709"/>
                <a:gd name="connsiteX5" fmla="*/ 183255 w 761962"/>
                <a:gd name="connsiteY5" fmla="*/ 683469 h 758709"/>
                <a:gd name="connsiteX6" fmla="*/ 7874 w 761962"/>
                <a:gd name="connsiteY6" fmla="*/ 458771 h 758709"/>
                <a:gd name="connsiteX7" fmla="*/ 150313 w 761962"/>
                <a:gd name="connsiteY7" fmla="*/ 281004 h 758709"/>
                <a:gd name="connsiteX8" fmla="*/ 274179 w 761962"/>
                <a:gd name="connsiteY8" fmla="*/ 107130 h 758709"/>
                <a:gd name="connsiteX0" fmla="*/ 274548 w 762331"/>
                <a:gd name="connsiteY0" fmla="*/ 107130 h 758709"/>
                <a:gd name="connsiteX1" fmla="*/ 654742 w 762331"/>
                <a:gd name="connsiteY1" fmla="*/ 67154 h 758709"/>
                <a:gd name="connsiteX2" fmla="*/ 759712 w 762331"/>
                <a:gd name="connsiteY2" fmla="*/ 166367 h 758709"/>
                <a:gd name="connsiteX3" fmla="*/ 652555 w 762331"/>
                <a:gd name="connsiteY3" fmla="*/ 682306 h 758709"/>
                <a:gd name="connsiteX4" fmla="*/ 433481 w 762331"/>
                <a:gd name="connsiteY4" fmla="*/ 690243 h 758709"/>
                <a:gd name="connsiteX5" fmla="*/ 183624 w 762331"/>
                <a:gd name="connsiteY5" fmla="*/ 683469 h 758709"/>
                <a:gd name="connsiteX6" fmla="*/ 8243 w 762331"/>
                <a:gd name="connsiteY6" fmla="*/ 458771 h 758709"/>
                <a:gd name="connsiteX7" fmla="*/ 150682 w 762331"/>
                <a:gd name="connsiteY7" fmla="*/ 281004 h 758709"/>
                <a:gd name="connsiteX8" fmla="*/ 274548 w 762331"/>
                <a:gd name="connsiteY8" fmla="*/ 107130 h 758709"/>
                <a:gd name="connsiteX0" fmla="*/ 271145 w 758928"/>
                <a:gd name="connsiteY0" fmla="*/ 107130 h 758709"/>
                <a:gd name="connsiteX1" fmla="*/ 651339 w 758928"/>
                <a:gd name="connsiteY1" fmla="*/ 67154 h 758709"/>
                <a:gd name="connsiteX2" fmla="*/ 756309 w 758928"/>
                <a:gd name="connsiteY2" fmla="*/ 166367 h 758709"/>
                <a:gd name="connsiteX3" fmla="*/ 649152 w 758928"/>
                <a:gd name="connsiteY3" fmla="*/ 682306 h 758709"/>
                <a:gd name="connsiteX4" fmla="*/ 430078 w 758928"/>
                <a:gd name="connsiteY4" fmla="*/ 690243 h 758709"/>
                <a:gd name="connsiteX5" fmla="*/ 180221 w 758928"/>
                <a:gd name="connsiteY5" fmla="*/ 683469 h 758709"/>
                <a:gd name="connsiteX6" fmla="*/ 4840 w 758928"/>
                <a:gd name="connsiteY6" fmla="*/ 458771 h 758709"/>
                <a:gd name="connsiteX7" fmla="*/ 147279 w 758928"/>
                <a:gd name="connsiteY7" fmla="*/ 281004 h 758709"/>
                <a:gd name="connsiteX8" fmla="*/ 271145 w 758928"/>
                <a:gd name="connsiteY8" fmla="*/ 107130 h 758709"/>
                <a:gd name="connsiteX0" fmla="*/ 323329 w 811112"/>
                <a:gd name="connsiteY0" fmla="*/ 107130 h 758709"/>
                <a:gd name="connsiteX1" fmla="*/ 703523 w 811112"/>
                <a:gd name="connsiteY1" fmla="*/ 67154 h 758709"/>
                <a:gd name="connsiteX2" fmla="*/ 808493 w 811112"/>
                <a:gd name="connsiteY2" fmla="*/ 166367 h 758709"/>
                <a:gd name="connsiteX3" fmla="*/ 701336 w 811112"/>
                <a:gd name="connsiteY3" fmla="*/ 682306 h 758709"/>
                <a:gd name="connsiteX4" fmla="*/ 482262 w 811112"/>
                <a:gd name="connsiteY4" fmla="*/ 690243 h 758709"/>
                <a:gd name="connsiteX5" fmla="*/ 232405 w 811112"/>
                <a:gd name="connsiteY5" fmla="*/ 683469 h 758709"/>
                <a:gd name="connsiteX6" fmla="*/ 57024 w 811112"/>
                <a:gd name="connsiteY6" fmla="*/ 458771 h 758709"/>
                <a:gd name="connsiteX7" fmla="*/ 199463 w 811112"/>
                <a:gd name="connsiteY7" fmla="*/ 281004 h 758709"/>
                <a:gd name="connsiteX8" fmla="*/ 323329 w 811112"/>
                <a:gd name="connsiteY8" fmla="*/ 107130 h 758709"/>
                <a:gd name="connsiteX0" fmla="*/ 326464 w 814247"/>
                <a:gd name="connsiteY0" fmla="*/ 107130 h 758709"/>
                <a:gd name="connsiteX1" fmla="*/ 706658 w 814247"/>
                <a:gd name="connsiteY1" fmla="*/ 67154 h 758709"/>
                <a:gd name="connsiteX2" fmla="*/ 811628 w 814247"/>
                <a:gd name="connsiteY2" fmla="*/ 166367 h 758709"/>
                <a:gd name="connsiteX3" fmla="*/ 704471 w 814247"/>
                <a:gd name="connsiteY3" fmla="*/ 682306 h 758709"/>
                <a:gd name="connsiteX4" fmla="*/ 485397 w 814247"/>
                <a:gd name="connsiteY4" fmla="*/ 690243 h 758709"/>
                <a:gd name="connsiteX5" fmla="*/ 235540 w 814247"/>
                <a:gd name="connsiteY5" fmla="*/ 683469 h 758709"/>
                <a:gd name="connsiteX6" fmla="*/ 60159 w 814247"/>
                <a:gd name="connsiteY6" fmla="*/ 458771 h 758709"/>
                <a:gd name="connsiteX7" fmla="*/ 202598 w 814247"/>
                <a:gd name="connsiteY7" fmla="*/ 281004 h 758709"/>
                <a:gd name="connsiteX8" fmla="*/ 326464 w 814247"/>
                <a:gd name="connsiteY8" fmla="*/ 107130 h 758709"/>
                <a:gd name="connsiteX0" fmla="*/ 314216 w 801999"/>
                <a:gd name="connsiteY0" fmla="*/ 107130 h 758709"/>
                <a:gd name="connsiteX1" fmla="*/ 694410 w 801999"/>
                <a:gd name="connsiteY1" fmla="*/ 67154 h 758709"/>
                <a:gd name="connsiteX2" fmla="*/ 799380 w 801999"/>
                <a:gd name="connsiteY2" fmla="*/ 166367 h 758709"/>
                <a:gd name="connsiteX3" fmla="*/ 692223 w 801999"/>
                <a:gd name="connsiteY3" fmla="*/ 682306 h 758709"/>
                <a:gd name="connsiteX4" fmla="*/ 473149 w 801999"/>
                <a:gd name="connsiteY4" fmla="*/ 690243 h 758709"/>
                <a:gd name="connsiteX5" fmla="*/ 223292 w 801999"/>
                <a:gd name="connsiteY5" fmla="*/ 683469 h 758709"/>
                <a:gd name="connsiteX6" fmla="*/ 47911 w 801999"/>
                <a:gd name="connsiteY6" fmla="*/ 458771 h 758709"/>
                <a:gd name="connsiteX7" fmla="*/ 190350 w 801999"/>
                <a:gd name="connsiteY7" fmla="*/ 281004 h 758709"/>
                <a:gd name="connsiteX8" fmla="*/ 314216 w 801999"/>
                <a:gd name="connsiteY8" fmla="*/ 107130 h 758709"/>
                <a:gd name="connsiteX0" fmla="*/ 314216 w 801999"/>
                <a:gd name="connsiteY0" fmla="*/ 107130 h 817979"/>
                <a:gd name="connsiteX1" fmla="*/ 694410 w 801999"/>
                <a:gd name="connsiteY1" fmla="*/ 67154 h 817979"/>
                <a:gd name="connsiteX2" fmla="*/ 799380 w 801999"/>
                <a:gd name="connsiteY2" fmla="*/ 166367 h 817979"/>
                <a:gd name="connsiteX3" fmla="*/ 692223 w 801999"/>
                <a:gd name="connsiteY3" fmla="*/ 682306 h 817979"/>
                <a:gd name="connsiteX4" fmla="*/ 396931 w 801999"/>
                <a:gd name="connsiteY4" fmla="*/ 773942 h 817979"/>
                <a:gd name="connsiteX5" fmla="*/ 223292 w 801999"/>
                <a:gd name="connsiteY5" fmla="*/ 683469 h 817979"/>
                <a:gd name="connsiteX6" fmla="*/ 47911 w 801999"/>
                <a:gd name="connsiteY6" fmla="*/ 458771 h 817979"/>
                <a:gd name="connsiteX7" fmla="*/ 190350 w 801999"/>
                <a:gd name="connsiteY7" fmla="*/ 281004 h 817979"/>
                <a:gd name="connsiteX8" fmla="*/ 314216 w 801999"/>
                <a:gd name="connsiteY8" fmla="*/ 107130 h 817979"/>
                <a:gd name="connsiteX0" fmla="*/ 314216 w 849274"/>
                <a:gd name="connsiteY0" fmla="*/ 107130 h 835248"/>
                <a:gd name="connsiteX1" fmla="*/ 694410 w 849274"/>
                <a:gd name="connsiteY1" fmla="*/ 67154 h 835248"/>
                <a:gd name="connsiteX2" fmla="*/ 799380 w 849274"/>
                <a:gd name="connsiteY2" fmla="*/ 166367 h 835248"/>
                <a:gd name="connsiteX3" fmla="*/ 828226 w 849274"/>
                <a:gd name="connsiteY3" fmla="*/ 747214 h 835248"/>
                <a:gd name="connsiteX4" fmla="*/ 396931 w 849274"/>
                <a:gd name="connsiteY4" fmla="*/ 773942 h 835248"/>
                <a:gd name="connsiteX5" fmla="*/ 223292 w 849274"/>
                <a:gd name="connsiteY5" fmla="*/ 683469 h 835248"/>
                <a:gd name="connsiteX6" fmla="*/ 47911 w 849274"/>
                <a:gd name="connsiteY6" fmla="*/ 458771 h 835248"/>
                <a:gd name="connsiteX7" fmla="*/ 190350 w 849274"/>
                <a:gd name="connsiteY7" fmla="*/ 281004 h 835248"/>
                <a:gd name="connsiteX8" fmla="*/ 314216 w 849274"/>
                <a:gd name="connsiteY8" fmla="*/ 107130 h 835248"/>
                <a:gd name="connsiteX0" fmla="*/ 314216 w 849274"/>
                <a:gd name="connsiteY0" fmla="*/ 107130 h 914352"/>
                <a:gd name="connsiteX1" fmla="*/ 694410 w 849274"/>
                <a:gd name="connsiteY1" fmla="*/ 67154 h 914352"/>
                <a:gd name="connsiteX2" fmla="*/ 799380 w 849274"/>
                <a:gd name="connsiteY2" fmla="*/ 166367 h 914352"/>
                <a:gd name="connsiteX3" fmla="*/ 828226 w 849274"/>
                <a:gd name="connsiteY3" fmla="*/ 747214 h 914352"/>
                <a:gd name="connsiteX4" fmla="*/ 396931 w 849274"/>
                <a:gd name="connsiteY4" fmla="*/ 773942 h 914352"/>
                <a:gd name="connsiteX5" fmla="*/ 223292 w 849274"/>
                <a:gd name="connsiteY5" fmla="*/ 683469 h 914352"/>
                <a:gd name="connsiteX6" fmla="*/ 47911 w 849274"/>
                <a:gd name="connsiteY6" fmla="*/ 458771 h 914352"/>
                <a:gd name="connsiteX7" fmla="*/ 190350 w 849274"/>
                <a:gd name="connsiteY7" fmla="*/ 281004 h 914352"/>
                <a:gd name="connsiteX8" fmla="*/ 314216 w 849274"/>
                <a:gd name="connsiteY8" fmla="*/ 107130 h 914352"/>
                <a:gd name="connsiteX0" fmla="*/ 314216 w 849274"/>
                <a:gd name="connsiteY0" fmla="*/ 107130 h 980365"/>
                <a:gd name="connsiteX1" fmla="*/ 694410 w 849274"/>
                <a:gd name="connsiteY1" fmla="*/ 67154 h 980365"/>
                <a:gd name="connsiteX2" fmla="*/ 799380 w 849274"/>
                <a:gd name="connsiteY2" fmla="*/ 166367 h 980365"/>
                <a:gd name="connsiteX3" fmla="*/ 828226 w 849274"/>
                <a:gd name="connsiteY3" fmla="*/ 747214 h 980365"/>
                <a:gd name="connsiteX4" fmla="*/ 396931 w 849274"/>
                <a:gd name="connsiteY4" fmla="*/ 773942 h 980365"/>
                <a:gd name="connsiteX5" fmla="*/ 223292 w 849274"/>
                <a:gd name="connsiteY5" fmla="*/ 683469 h 980365"/>
                <a:gd name="connsiteX6" fmla="*/ 47911 w 849274"/>
                <a:gd name="connsiteY6" fmla="*/ 458771 h 980365"/>
                <a:gd name="connsiteX7" fmla="*/ 190350 w 849274"/>
                <a:gd name="connsiteY7" fmla="*/ 281004 h 980365"/>
                <a:gd name="connsiteX8" fmla="*/ 314216 w 849274"/>
                <a:gd name="connsiteY8" fmla="*/ 107130 h 98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274" h="980365">
                  <a:moveTo>
                    <a:pt x="314216" y="107130"/>
                  </a:moveTo>
                  <a:cubicBezTo>
                    <a:pt x="388211" y="-99348"/>
                    <a:pt x="583139" y="53776"/>
                    <a:pt x="694410" y="67154"/>
                  </a:cubicBezTo>
                  <a:cubicBezTo>
                    <a:pt x="757249" y="88188"/>
                    <a:pt x="799852" y="60078"/>
                    <a:pt x="799380" y="166367"/>
                  </a:cubicBezTo>
                  <a:cubicBezTo>
                    <a:pt x="816446" y="263073"/>
                    <a:pt x="882598" y="659901"/>
                    <a:pt x="828226" y="747214"/>
                  </a:cubicBezTo>
                  <a:cubicBezTo>
                    <a:pt x="806674" y="1037718"/>
                    <a:pt x="463802" y="1068144"/>
                    <a:pt x="396931" y="773942"/>
                  </a:cubicBezTo>
                  <a:cubicBezTo>
                    <a:pt x="318339" y="771863"/>
                    <a:pt x="294165" y="722048"/>
                    <a:pt x="223292" y="683469"/>
                  </a:cubicBezTo>
                  <a:cubicBezTo>
                    <a:pt x="128246" y="752678"/>
                    <a:pt x="-98398" y="653341"/>
                    <a:pt x="47911" y="458771"/>
                  </a:cubicBezTo>
                  <a:cubicBezTo>
                    <a:pt x="14825" y="189073"/>
                    <a:pt x="161164" y="313051"/>
                    <a:pt x="190350" y="281004"/>
                  </a:cubicBezTo>
                  <a:cubicBezTo>
                    <a:pt x="210031" y="212526"/>
                    <a:pt x="226271" y="122320"/>
                    <a:pt x="314216" y="1071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0119D7-BC57-D387-E7A9-F24A648E6814}"/>
                </a:ext>
              </a:extLst>
            </p:cNvPr>
            <p:cNvSpPr/>
            <p:nvPr/>
          </p:nvSpPr>
          <p:spPr>
            <a:xfrm>
              <a:off x="4609804" y="4617896"/>
              <a:ext cx="818675" cy="794864"/>
            </a:xfrm>
            <a:custGeom>
              <a:avLst/>
              <a:gdLst>
                <a:gd name="connsiteX0" fmla="*/ 0 w 460375"/>
                <a:gd name="connsiteY0" fmla="*/ 0 h 336550"/>
                <a:gd name="connsiteX1" fmla="*/ 460375 w 460375"/>
                <a:gd name="connsiteY1" fmla="*/ 0 h 336550"/>
                <a:gd name="connsiteX2" fmla="*/ 460375 w 460375"/>
                <a:gd name="connsiteY2" fmla="*/ 336550 h 336550"/>
                <a:gd name="connsiteX3" fmla="*/ 0 w 460375"/>
                <a:gd name="connsiteY3" fmla="*/ 336550 h 336550"/>
                <a:gd name="connsiteX4" fmla="*/ 0 w 460375"/>
                <a:gd name="connsiteY4" fmla="*/ 0 h 336550"/>
                <a:gd name="connsiteX0" fmla="*/ 116681 w 460375"/>
                <a:gd name="connsiteY0" fmla="*/ 0 h 524669"/>
                <a:gd name="connsiteX1" fmla="*/ 460375 w 460375"/>
                <a:gd name="connsiteY1" fmla="*/ 188119 h 524669"/>
                <a:gd name="connsiteX2" fmla="*/ 460375 w 460375"/>
                <a:gd name="connsiteY2" fmla="*/ 524669 h 524669"/>
                <a:gd name="connsiteX3" fmla="*/ 0 w 460375"/>
                <a:gd name="connsiteY3" fmla="*/ 524669 h 524669"/>
                <a:gd name="connsiteX4" fmla="*/ 116681 w 460375"/>
                <a:gd name="connsiteY4" fmla="*/ 0 h 524669"/>
                <a:gd name="connsiteX0" fmla="*/ 124533 w 468227"/>
                <a:gd name="connsiteY0" fmla="*/ 0 h 524669"/>
                <a:gd name="connsiteX1" fmla="*/ 468227 w 468227"/>
                <a:gd name="connsiteY1" fmla="*/ 188119 h 524669"/>
                <a:gd name="connsiteX2" fmla="*/ 468227 w 468227"/>
                <a:gd name="connsiteY2" fmla="*/ 524669 h 524669"/>
                <a:gd name="connsiteX3" fmla="*/ 7852 w 468227"/>
                <a:gd name="connsiteY3" fmla="*/ 524669 h 524669"/>
                <a:gd name="connsiteX4" fmla="*/ 8646 w 468227"/>
                <a:gd name="connsiteY4" fmla="*/ 115095 h 524669"/>
                <a:gd name="connsiteX5" fmla="*/ 124533 w 468227"/>
                <a:gd name="connsiteY5" fmla="*/ 0 h 524669"/>
                <a:gd name="connsiteX0" fmla="*/ 194477 w 538171"/>
                <a:gd name="connsiteY0" fmla="*/ 0 h 524669"/>
                <a:gd name="connsiteX1" fmla="*/ 538171 w 538171"/>
                <a:gd name="connsiteY1" fmla="*/ 188119 h 524669"/>
                <a:gd name="connsiteX2" fmla="*/ 538171 w 538171"/>
                <a:gd name="connsiteY2" fmla="*/ 524669 h 524669"/>
                <a:gd name="connsiteX3" fmla="*/ 77796 w 538171"/>
                <a:gd name="connsiteY3" fmla="*/ 524669 h 524669"/>
                <a:gd name="connsiteX4" fmla="*/ 9 w 538171"/>
                <a:gd name="connsiteY4" fmla="*/ 143670 h 524669"/>
                <a:gd name="connsiteX5" fmla="*/ 78590 w 538171"/>
                <a:gd name="connsiteY5" fmla="*/ 115095 h 524669"/>
                <a:gd name="connsiteX6" fmla="*/ 194477 w 538171"/>
                <a:gd name="connsiteY6" fmla="*/ 0 h 524669"/>
                <a:gd name="connsiteX0" fmla="*/ 198767 w 542461"/>
                <a:gd name="connsiteY0" fmla="*/ 0 h 591344"/>
                <a:gd name="connsiteX1" fmla="*/ 542461 w 542461"/>
                <a:gd name="connsiteY1" fmla="*/ 188119 h 591344"/>
                <a:gd name="connsiteX2" fmla="*/ 542461 w 542461"/>
                <a:gd name="connsiteY2" fmla="*/ 524669 h 591344"/>
                <a:gd name="connsiteX3" fmla="*/ 55892 w 542461"/>
                <a:gd name="connsiteY3" fmla="*/ 591344 h 591344"/>
                <a:gd name="connsiteX4" fmla="*/ 4299 w 542461"/>
                <a:gd name="connsiteY4" fmla="*/ 143670 h 591344"/>
                <a:gd name="connsiteX5" fmla="*/ 82880 w 542461"/>
                <a:gd name="connsiteY5" fmla="*/ 115095 h 591344"/>
                <a:gd name="connsiteX6" fmla="*/ 198767 w 542461"/>
                <a:gd name="connsiteY6" fmla="*/ 0 h 591344"/>
                <a:gd name="connsiteX0" fmla="*/ 198767 w 542461"/>
                <a:gd name="connsiteY0" fmla="*/ 0 h 696119"/>
                <a:gd name="connsiteX1" fmla="*/ 542461 w 542461"/>
                <a:gd name="connsiteY1" fmla="*/ 188119 h 696119"/>
                <a:gd name="connsiteX2" fmla="*/ 542461 w 542461"/>
                <a:gd name="connsiteY2" fmla="*/ 524669 h 696119"/>
                <a:gd name="connsiteX3" fmla="*/ 180511 w 542461"/>
                <a:gd name="connsiteY3" fmla="*/ 696119 h 696119"/>
                <a:gd name="connsiteX4" fmla="*/ 55892 w 542461"/>
                <a:gd name="connsiteY4" fmla="*/ 591344 h 696119"/>
                <a:gd name="connsiteX5" fmla="*/ 4299 w 542461"/>
                <a:gd name="connsiteY5" fmla="*/ 143670 h 696119"/>
                <a:gd name="connsiteX6" fmla="*/ 82880 w 542461"/>
                <a:gd name="connsiteY6" fmla="*/ 115095 h 696119"/>
                <a:gd name="connsiteX7" fmla="*/ 198767 w 542461"/>
                <a:gd name="connsiteY7" fmla="*/ 0 h 696119"/>
                <a:gd name="connsiteX0" fmla="*/ 198767 w 542461"/>
                <a:gd name="connsiteY0" fmla="*/ 0 h 747734"/>
                <a:gd name="connsiteX1" fmla="*/ 542461 w 542461"/>
                <a:gd name="connsiteY1" fmla="*/ 188119 h 747734"/>
                <a:gd name="connsiteX2" fmla="*/ 542461 w 542461"/>
                <a:gd name="connsiteY2" fmla="*/ 524669 h 747734"/>
                <a:gd name="connsiteX3" fmla="*/ 475786 w 542461"/>
                <a:gd name="connsiteY3" fmla="*/ 741363 h 747734"/>
                <a:gd name="connsiteX4" fmla="*/ 180511 w 542461"/>
                <a:gd name="connsiteY4" fmla="*/ 696119 h 747734"/>
                <a:gd name="connsiteX5" fmla="*/ 55892 w 542461"/>
                <a:gd name="connsiteY5" fmla="*/ 591344 h 747734"/>
                <a:gd name="connsiteX6" fmla="*/ 4299 w 542461"/>
                <a:gd name="connsiteY6" fmla="*/ 143670 h 747734"/>
                <a:gd name="connsiteX7" fmla="*/ 82880 w 542461"/>
                <a:gd name="connsiteY7" fmla="*/ 115095 h 747734"/>
                <a:gd name="connsiteX8" fmla="*/ 198767 w 542461"/>
                <a:gd name="connsiteY8" fmla="*/ 0 h 747734"/>
                <a:gd name="connsiteX0" fmla="*/ 198767 w 644855"/>
                <a:gd name="connsiteY0" fmla="*/ 0 h 747734"/>
                <a:gd name="connsiteX1" fmla="*/ 542461 w 644855"/>
                <a:gd name="connsiteY1" fmla="*/ 188119 h 747734"/>
                <a:gd name="connsiteX2" fmla="*/ 644855 w 644855"/>
                <a:gd name="connsiteY2" fmla="*/ 474663 h 747734"/>
                <a:gd name="connsiteX3" fmla="*/ 475786 w 644855"/>
                <a:gd name="connsiteY3" fmla="*/ 741363 h 747734"/>
                <a:gd name="connsiteX4" fmla="*/ 180511 w 644855"/>
                <a:gd name="connsiteY4" fmla="*/ 696119 h 747734"/>
                <a:gd name="connsiteX5" fmla="*/ 55892 w 644855"/>
                <a:gd name="connsiteY5" fmla="*/ 591344 h 747734"/>
                <a:gd name="connsiteX6" fmla="*/ 4299 w 644855"/>
                <a:gd name="connsiteY6" fmla="*/ 143670 h 747734"/>
                <a:gd name="connsiteX7" fmla="*/ 82880 w 644855"/>
                <a:gd name="connsiteY7" fmla="*/ 115095 h 747734"/>
                <a:gd name="connsiteX8" fmla="*/ 198767 w 644855"/>
                <a:gd name="connsiteY8" fmla="*/ 0 h 747734"/>
                <a:gd name="connsiteX0" fmla="*/ 198767 w 713911"/>
                <a:gd name="connsiteY0" fmla="*/ 0 h 747734"/>
                <a:gd name="connsiteX1" fmla="*/ 542461 w 713911"/>
                <a:gd name="connsiteY1" fmla="*/ 188119 h 747734"/>
                <a:gd name="connsiteX2" fmla="*/ 713911 w 713911"/>
                <a:gd name="connsiteY2" fmla="*/ 298449 h 747734"/>
                <a:gd name="connsiteX3" fmla="*/ 644855 w 713911"/>
                <a:gd name="connsiteY3" fmla="*/ 474663 h 747734"/>
                <a:gd name="connsiteX4" fmla="*/ 475786 w 713911"/>
                <a:gd name="connsiteY4" fmla="*/ 741363 h 747734"/>
                <a:gd name="connsiteX5" fmla="*/ 180511 w 713911"/>
                <a:gd name="connsiteY5" fmla="*/ 696119 h 747734"/>
                <a:gd name="connsiteX6" fmla="*/ 55892 w 713911"/>
                <a:gd name="connsiteY6" fmla="*/ 591344 h 747734"/>
                <a:gd name="connsiteX7" fmla="*/ 4299 w 713911"/>
                <a:gd name="connsiteY7" fmla="*/ 143670 h 747734"/>
                <a:gd name="connsiteX8" fmla="*/ 82880 w 713911"/>
                <a:gd name="connsiteY8" fmla="*/ 115095 h 747734"/>
                <a:gd name="connsiteX9" fmla="*/ 198767 w 713911"/>
                <a:gd name="connsiteY9" fmla="*/ 0 h 747734"/>
                <a:gd name="connsiteX0" fmla="*/ 198767 w 732190"/>
                <a:gd name="connsiteY0" fmla="*/ 0 h 747734"/>
                <a:gd name="connsiteX1" fmla="*/ 542461 w 732190"/>
                <a:gd name="connsiteY1" fmla="*/ 188119 h 747734"/>
                <a:gd name="connsiteX2" fmla="*/ 713911 w 732190"/>
                <a:gd name="connsiteY2" fmla="*/ 298449 h 747734"/>
                <a:gd name="connsiteX3" fmla="*/ 644855 w 732190"/>
                <a:gd name="connsiteY3" fmla="*/ 474663 h 747734"/>
                <a:gd name="connsiteX4" fmla="*/ 475786 w 732190"/>
                <a:gd name="connsiteY4" fmla="*/ 741363 h 747734"/>
                <a:gd name="connsiteX5" fmla="*/ 180511 w 732190"/>
                <a:gd name="connsiteY5" fmla="*/ 696119 h 747734"/>
                <a:gd name="connsiteX6" fmla="*/ 55892 w 732190"/>
                <a:gd name="connsiteY6" fmla="*/ 591344 h 747734"/>
                <a:gd name="connsiteX7" fmla="*/ 4299 w 732190"/>
                <a:gd name="connsiteY7" fmla="*/ 143670 h 747734"/>
                <a:gd name="connsiteX8" fmla="*/ 82880 w 732190"/>
                <a:gd name="connsiteY8" fmla="*/ 115095 h 747734"/>
                <a:gd name="connsiteX9" fmla="*/ 198767 w 732190"/>
                <a:gd name="connsiteY9" fmla="*/ 0 h 747734"/>
                <a:gd name="connsiteX0" fmla="*/ 198767 w 732190"/>
                <a:gd name="connsiteY0" fmla="*/ 0 h 747734"/>
                <a:gd name="connsiteX1" fmla="*/ 542461 w 732190"/>
                <a:gd name="connsiteY1" fmla="*/ 188119 h 747734"/>
                <a:gd name="connsiteX2" fmla="*/ 713911 w 732190"/>
                <a:gd name="connsiteY2" fmla="*/ 298449 h 747734"/>
                <a:gd name="connsiteX3" fmla="*/ 644855 w 732190"/>
                <a:gd name="connsiteY3" fmla="*/ 474663 h 747734"/>
                <a:gd name="connsiteX4" fmla="*/ 475786 w 732190"/>
                <a:gd name="connsiteY4" fmla="*/ 741363 h 747734"/>
                <a:gd name="connsiteX5" fmla="*/ 180511 w 732190"/>
                <a:gd name="connsiteY5" fmla="*/ 696119 h 747734"/>
                <a:gd name="connsiteX6" fmla="*/ 55892 w 732190"/>
                <a:gd name="connsiteY6" fmla="*/ 591344 h 747734"/>
                <a:gd name="connsiteX7" fmla="*/ 4299 w 732190"/>
                <a:gd name="connsiteY7" fmla="*/ 143670 h 747734"/>
                <a:gd name="connsiteX8" fmla="*/ 82880 w 732190"/>
                <a:gd name="connsiteY8" fmla="*/ 115095 h 747734"/>
                <a:gd name="connsiteX9" fmla="*/ 198767 w 732190"/>
                <a:gd name="connsiteY9" fmla="*/ 0 h 747734"/>
                <a:gd name="connsiteX0" fmla="*/ 198767 w 732190"/>
                <a:gd name="connsiteY0" fmla="*/ 0 h 765353"/>
                <a:gd name="connsiteX1" fmla="*/ 542461 w 732190"/>
                <a:gd name="connsiteY1" fmla="*/ 188119 h 765353"/>
                <a:gd name="connsiteX2" fmla="*/ 713911 w 732190"/>
                <a:gd name="connsiteY2" fmla="*/ 298449 h 765353"/>
                <a:gd name="connsiteX3" fmla="*/ 644855 w 732190"/>
                <a:gd name="connsiteY3" fmla="*/ 474663 h 765353"/>
                <a:gd name="connsiteX4" fmla="*/ 475786 w 732190"/>
                <a:gd name="connsiteY4" fmla="*/ 741363 h 765353"/>
                <a:gd name="connsiteX5" fmla="*/ 180511 w 732190"/>
                <a:gd name="connsiteY5" fmla="*/ 696119 h 765353"/>
                <a:gd name="connsiteX6" fmla="*/ 55892 w 732190"/>
                <a:gd name="connsiteY6" fmla="*/ 591344 h 765353"/>
                <a:gd name="connsiteX7" fmla="*/ 4299 w 732190"/>
                <a:gd name="connsiteY7" fmla="*/ 143670 h 765353"/>
                <a:gd name="connsiteX8" fmla="*/ 82880 w 732190"/>
                <a:gd name="connsiteY8" fmla="*/ 115095 h 765353"/>
                <a:gd name="connsiteX9" fmla="*/ 198767 w 732190"/>
                <a:gd name="connsiteY9" fmla="*/ 0 h 765353"/>
                <a:gd name="connsiteX0" fmla="*/ 198767 w 732190"/>
                <a:gd name="connsiteY0" fmla="*/ 0 h 765353"/>
                <a:gd name="connsiteX1" fmla="*/ 542461 w 732190"/>
                <a:gd name="connsiteY1" fmla="*/ 188119 h 765353"/>
                <a:gd name="connsiteX2" fmla="*/ 713911 w 732190"/>
                <a:gd name="connsiteY2" fmla="*/ 298449 h 765353"/>
                <a:gd name="connsiteX3" fmla="*/ 644855 w 732190"/>
                <a:gd name="connsiteY3" fmla="*/ 474663 h 765353"/>
                <a:gd name="connsiteX4" fmla="*/ 475786 w 732190"/>
                <a:gd name="connsiteY4" fmla="*/ 741363 h 765353"/>
                <a:gd name="connsiteX5" fmla="*/ 180511 w 732190"/>
                <a:gd name="connsiteY5" fmla="*/ 696119 h 765353"/>
                <a:gd name="connsiteX6" fmla="*/ 55892 w 732190"/>
                <a:gd name="connsiteY6" fmla="*/ 591344 h 765353"/>
                <a:gd name="connsiteX7" fmla="*/ 4299 w 732190"/>
                <a:gd name="connsiteY7" fmla="*/ 143670 h 765353"/>
                <a:gd name="connsiteX8" fmla="*/ 82880 w 732190"/>
                <a:gd name="connsiteY8" fmla="*/ 115095 h 765353"/>
                <a:gd name="connsiteX9" fmla="*/ 198767 w 732190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29511 h 794864"/>
                <a:gd name="connsiteX1" fmla="*/ 628946 w 818675"/>
                <a:gd name="connsiteY1" fmla="*/ 217630 h 794864"/>
                <a:gd name="connsiteX2" fmla="*/ 800396 w 818675"/>
                <a:gd name="connsiteY2" fmla="*/ 327960 h 794864"/>
                <a:gd name="connsiteX3" fmla="*/ 731340 w 818675"/>
                <a:gd name="connsiteY3" fmla="*/ 504174 h 794864"/>
                <a:gd name="connsiteX4" fmla="*/ 562271 w 818675"/>
                <a:gd name="connsiteY4" fmla="*/ 770874 h 794864"/>
                <a:gd name="connsiteX5" fmla="*/ 266996 w 818675"/>
                <a:gd name="connsiteY5" fmla="*/ 725630 h 794864"/>
                <a:gd name="connsiteX6" fmla="*/ 142377 w 818675"/>
                <a:gd name="connsiteY6" fmla="*/ 620855 h 794864"/>
                <a:gd name="connsiteX7" fmla="*/ 90784 w 818675"/>
                <a:gd name="connsiteY7" fmla="*/ 173181 h 794864"/>
                <a:gd name="connsiteX8" fmla="*/ 169365 w 818675"/>
                <a:gd name="connsiteY8" fmla="*/ 144606 h 794864"/>
                <a:gd name="connsiteX9" fmla="*/ 285252 w 818675"/>
                <a:gd name="connsiteY9" fmla="*/ 29511 h 79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675" h="794864">
                  <a:moveTo>
                    <a:pt x="285252" y="29511"/>
                  </a:moveTo>
                  <a:lnTo>
                    <a:pt x="628946" y="217630"/>
                  </a:lnTo>
                  <a:cubicBezTo>
                    <a:pt x="645615" y="259963"/>
                    <a:pt x="783727" y="285627"/>
                    <a:pt x="800396" y="327960"/>
                  </a:cubicBezTo>
                  <a:cubicBezTo>
                    <a:pt x="860721" y="427179"/>
                    <a:pt x="754359" y="445436"/>
                    <a:pt x="731340" y="504174"/>
                  </a:cubicBezTo>
                  <a:cubicBezTo>
                    <a:pt x="710306" y="568203"/>
                    <a:pt x="734514" y="763731"/>
                    <a:pt x="562271" y="770874"/>
                  </a:cubicBezTo>
                  <a:cubicBezTo>
                    <a:pt x="501946" y="799449"/>
                    <a:pt x="298482" y="820086"/>
                    <a:pt x="266996" y="725630"/>
                  </a:cubicBezTo>
                  <a:cubicBezTo>
                    <a:pt x="225456" y="690705"/>
                    <a:pt x="31517" y="686736"/>
                    <a:pt x="142377" y="620855"/>
                  </a:cubicBezTo>
                  <a:cubicBezTo>
                    <a:pt x="64589" y="562912"/>
                    <a:pt x="-104611" y="431943"/>
                    <a:pt x="90784" y="173181"/>
                  </a:cubicBezTo>
                  <a:cubicBezTo>
                    <a:pt x="131397" y="135875"/>
                    <a:pt x="148860" y="174107"/>
                    <a:pt x="169365" y="144606"/>
                  </a:cubicBezTo>
                  <a:cubicBezTo>
                    <a:pt x="96075" y="49091"/>
                    <a:pt x="277579" y="-51187"/>
                    <a:pt x="285252" y="2951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C700B4A5-A5A3-3331-F7C6-90F1646BD5B5}"/>
                </a:ext>
              </a:extLst>
            </p:cNvPr>
            <p:cNvSpPr/>
            <p:nvPr/>
          </p:nvSpPr>
          <p:spPr>
            <a:xfrm>
              <a:off x="5960781" y="4800274"/>
              <a:ext cx="1062841" cy="840193"/>
            </a:xfrm>
            <a:custGeom>
              <a:avLst/>
              <a:gdLst>
                <a:gd name="connsiteX0" fmla="*/ 0 w 400050"/>
                <a:gd name="connsiteY0" fmla="*/ 0 h 57150"/>
                <a:gd name="connsiteX1" fmla="*/ 400050 w 400050"/>
                <a:gd name="connsiteY1" fmla="*/ 0 h 57150"/>
                <a:gd name="connsiteX2" fmla="*/ 400050 w 400050"/>
                <a:gd name="connsiteY2" fmla="*/ 57150 h 57150"/>
                <a:gd name="connsiteX3" fmla="*/ 0 w 400050"/>
                <a:gd name="connsiteY3" fmla="*/ 57150 h 57150"/>
                <a:gd name="connsiteX4" fmla="*/ 0 w 400050"/>
                <a:gd name="connsiteY4" fmla="*/ 0 h 57150"/>
                <a:gd name="connsiteX0" fmla="*/ 92869 w 400050"/>
                <a:gd name="connsiteY0" fmla="*/ 0 h 107157"/>
                <a:gd name="connsiteX1" fmla="*/ 400050 w 400050"/>
                <a:gd name="connsiteY1" fmla="*/ 50007 h 107157"/>
                <a:gd name="connsiteX2" fmla="*/ 400050 w 400050"/>
                <a:gd name="connsiteY2" fmla="*/ 107157 h 107157"/>
                <a:gd name="connsiteX3" fmla="*/ 0 w 400050"/>
                <a:gd name="connsiteY3" fmla="*/ 107157 h 107157"/>
                <a:gd name="connsiteX4" fmla="*/ 92869 w 400050"/>
                <a:gd name="connsiteY4" fmla="*/ 0 h 107157"/>
                <a:gd name="connsiteX0" fmla="*/ 92869 w 633413"/>
                <a:gd name="connsiteY0" fmla="*/ 123824 h 230981"/>
                <a:gd name="connsiteX1" fmla="*/ 633413 w 633413"/>
                <a:gd name="connsiteY1" fmla="*/ 0 h 230981"/>
                <a:gd name="connsiteX2" fmla="*/ 400050 w 633413"/>
                <a:gd name="connsiteY2" fmla="*/ 230981 h 230981"/>
                <a:gd name="connsiteX3" fmla="*/ 0 w 633413"/>
                <a:gd name="connsiteY3" fmla="*/ 230981 h 230981"/>
                <a:gd name="connsiteX4" fmla="*/ 92869 w 633413"/>
                <a:gd name="connsiteY4" fmla="*/ 123824 h 230981"/>
                <a:gd name="connsiteX0" fmla="*/ 28575 w 569119"/>
                <a:gd name="connsiteY0" fmla="*/ 123824 h 621506"/>
                <a:gd name="connsiteX1" fmla="*/ 569119 w 569119"/>
                <a:gd name="connsiteY1" fmla="*/ 0 h 621506"/>
                <a:gd name="connsiteX2" fmla="*/ 335756 w 569119"/>
                <a:gd name="connsiteY2" fmla="*/ 230981 h 621506"/>
                <a:gd name="connsiteX3" fmla="*/ 0 w 569119"/>
                <a:gd name="connsiteY3" fmla="*/ 621506 h 621506"/>
                <a:gd name="connsiteX4" fmla="*/ 28575 w 569119"/>
                <a:gd name="connsiteY4" fmla="*/ 123824 h 621506"/>
                <a:gd name="connsiteX0" fmla="*/ 28575 w 569119"/>
                <a:gd name="connsiteY0" fmla="*/ 123824 h 676275"/>
                <a:gd name="connsiteX1" fmla="*/ 569119 w 569119"/>
                <a:gd name="connsiteY1" fmla="*/ 0 h 676275"/>
                <a:gd name="connsiteX2" fmla="*/ 533400 w 569119"/>
                <a:gd name="connsiteY2" fmla="*/ 676275 h 676275"/>
                <a:gd name="connsiteX3" fmla="*/ 0 w 569119"/>
                <a:gd name="connsiteY3" fmla="*/ 621506 h 676275"/>
                <a:gd name="connsiteX4" fmla="*/ 28575 w 569119"/>
                <a:gd name="connsiteY4" fmla="*/ 123824 h 676275"/>
                <a:gd name="connsiteX0" fmla="*/ 28575 w 828784"/>
                <a:gd name="connsiteY0" fmla="*/ 123824 h 676275"/>
                <a:gd name="connsiteX1" fmla="*/ 569119 w 828784"/>
                <a:gd name="connsiteY1" fmla="*/ 0 h 676275"/>
                <a:gd name="connsiteX2" fmla="*/ 828675 w 828784"/>
                <a:gd name="connsiteY2" fmla="*/ 373856 h 676275"/>
                <a:gd name="connsiteX3" fmla="*/ 533400 w 828784"/>
                <a:gd name="connsiteY3" fmla="*/ 676275 h 676275"/>
                <a:gd name="connsiteX4" fmla="*/ 0 w 828784"/>
                <a:gd name="connsiteY4" fmla="*/ 621506 h 676275"/>
                <a:gd name="connsiteX5" fmla="*/ 28575 w 828784"/>
                <a:gd name="connsiteY5" fmla="*/ 123824 h 676275"/>
                <a:gd name="connsiteX0" fmla="*/ 28575 w 829168"/>
                <a:gd name="connsiteY0" fmla="*/ 151818 h 704269"/>
                <a:gd name="connsiteX1" fmla="*/ 569119 w 829168"/>
                <a:gd name="connsiteY1" fmla="*/ 27994 h 704269"/>
                <a:gd name="connsiteX2" fmla="*/ 828675 w 829168"/>
                <a:gd name="connsiteY2" fmla="*/ 401850 h 704269"/>
                <a:gd name="connsiteX3" fmla="*/ 533400 w 829168"/>
                <a:gd name="connsiteY3" fmla="*/ 704269 h 704269"/>
                <a:gd name="connsiteX4" fmla="*/ 0 w 829168"/>
                <a:gd name="connsiteY4" fmla="*/ 649500 h 704269"/>
                <a:gd name="connsiteX5" fmla="*/ 28575 w 829168"/>
                <a:gd name="connsiteY5" fmla="*/ 151818 h 704269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825067"/>
                <a:gd name="connsiteX1" fmla="*/ 569119 w 863328"/>
                <a:gd name="connsiteY1" fmla="*/ 36045 h 825067"/>
                <a:gd name="connsiteX2" fmla="*/ 828675 w 863328"/>
                <a:gd name="connsiteY2" fmla="*/ 409901 h 825067"/>
                <a:gd name="connsiteX3" fmla="*/ 533400 w 863328"/>
                <a:gd name="connsiteY3" fmla="*/ 712320 h 825067"/>
                <a:gd name="connsiteX4" fmla="*/ 0 w 863328"/>
                <a:gd name="connsiteY4" fmla="*/ 657551 h 825067"/>
                <a:gd name="connsiteX5" fmla="*/ 28575 w 863328"/>
                <a:gd name="connsiteY5" fmla="*/ 159869 h 825067"/>
                <a:gd name="connsiteX0" fmla="*/ 28575 w 863328"/>
                <a:gd name="connsiteY0" fmla="*/ 159869 h 840193"/>
                <a:gd name="connsiteX1" fmla="*/ 569119 w 863328"/>
                <a:gd name="connsiteY1" fmla="*/ 36045 h 840193"/>
                <a:gd name="connsiteX2" fmla="*/ 828675 w 863328"/>
                <a:gd name="connsiteY2" fmla="*/ 409901 h 840193"/>
                <a:gd name="connsiteX3" fmla="*/ 533400 w 863328"/>
                <a:gd name="connsiteY3" fmla="*/ 712320 h 840193"/>
                <a:gd name="connsiteX4" fmla="*/ 0 w 863328"/>
                <a:gd name="connsiteY4" fmla="*/ 657551 h 840193"/>
                <a:gd name="connsiteX5" fmla="*/ 28575 w 863328"/>
                <a:gd name="connsiteY5" fmla="*/ 159869 h 840193"/>
                <a:gd name="connsiteX0" fmla="*/ 189616 w 1024369"/>
                <a:gd name="connsiteY0" fmla="*/ 159869 h 840193"/>
                <a:gd name="connsiteX1" fmla="*/ 730160 w 1024369"/>
                <a:gd name="connsiteY1" fmla="*/ 36045 h 840193"/>
                <a:gd name="connsiteX2" fmla="*/ 989716 w 1024369"/>
                <a:gd name="connsiteY2" fmla="*/ 409901 h 840193"/>
                <a:gd name="connsiteX3" fmla="*/ 694441 w 1024369"/>
                <a:gd name="connsiteY3" fmla="*/ 712320 h 840193"/>
                <a:gd name="connsiteX4" fmla="*/ 161041 w 1024369"/>
                <a:gd name="connsiteY4" fmla="*/ 657551 h 840193"/>
                <a:gd name="connsiteX5" fmla="*/ 189616 w 1024369"/>
                <a:gd name="connsiteY5" fmla="*/ 159869 h 840193"/>
                <a:gd name="connsiteX0" fmla="*/ 228088 w 1062841"/>
                <a:gd name="connsiteY0" fmla="*/ 159869 h 840193"/>
                <a:gd name="connsiteX1" fmla="*/ 768632 w 1062841"/>
                <a:gd name="connsiteY1" fmla="*/ 36045 h 840193"/>
                <a:gd name="connsiteX2" fmla="*/ 1028188 w 1062841"/>
                <a:gd name="connsiteY2" fmla="*/ 409901 h 840193"/>
                <a:gd name="connsiteX3" fmla="*/ 732913 w 1062841"/>
                <a:gd name="connsiteY3" fmla="*/ 712320 h 840193"/>
                <a:gd name="connsiteX4" fmla="*/ 199513 w 1062841"/>
                <a:gd name="connsiteY4" fmla="*/ 657551 h 840193"/>
                <a:gd name="connsiteX5" fmla="*/ 228088 w 1062841"/>
                <a:gd name="connsiteY5" fmla="*/ 159869 h 84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841" h="840193">
                  <a:moveTo>
                    <a:pt x="228088" y="159869"/>
                  </a:moveTo>
                  <a:lnTo>
                    <a:pt x="768632" y="36045"/>
                  </a:lnTo>
                  <a:cubicBezTo>
                    <a:pt x="981357" y="-102861"/>
                    <a:pt x="1134550" y="189239"/>
                    <a:pt x="1028188" y="409901"/>
                  </a:cubicBezTo>
                  <a:cubicBezTo>
                    <a:pt x="927382" y="698826"/>
                    <a:pt x="824194" y="685332"/>
                    <a:pt x="732913" y="712320"/>
                  </a:cubicBezTo>
                  <a:cubicBezTo>
                    <a:pt x="440813" y="986958"/>
                    <a:pt x="301113" y="747244"/>
                    <a:pt x="199513" y="657551"/>
                  </a:cubicBezTo>
                  <a:cubicBezTo>
                    <a:pt x="-174343" y="410694"/>
                    <a:pt x="61401" y="156694"/>
                    <a:pt x="228088" y="15986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54CE548-0B32-2441-8507-57531F357514}"/>
                </a:ext>
              </a:extLst>
            </p:cNvPr>
            <p:cNvSpPr/>
            <p:nvPr/>
          </p:nvSpPr>
          <p:spPr>
            <a:xfrm rot="19887371">
              <a:off x="7439485" y="4031853"/>
              <a:ext cx="1030572" cy="815515"/>
            </a:xfrm>
            <a:custGeom>
              <a:avLst/>
              <a:gdLst>
                <a:gd name="connsiteX0" fmla="*/ 0 w 400050"/>
                <a:gd name="connsiteY0" fmla="*/ 0 h 57150"/>
                <a:gd name="connsiteX1" fmla="*/ 400050 w 400050"/>
                <a:gd name="connsiteY1" fmla="*/ 0 h 57150"/>
                <a:gd name="connsiteX2" fmla="*/ 400050 w 400050"/>
                <a:gd name="connsiteY2" fmla="*/ 57150 h 57150"/>
                <a:gd name="connsiteX3" fmla="*/ 0 w 400050"/>
                <a:gd name="connsiteY3" fmla="*/ 57150 h 57150"/>
                <a:gd name="connsiteX4" fmla="*/ 0 w 400050"/>
                <a:gd name="connsiteY4" fmla="*/ 0 h 57150"/>
                <a:gd name="connsiteX0" fmla="*/ 92869 w 400050"/>
                <a:gd name="connsiteY0" fmla="*/ 0 h 107157"/>
                <a:gd name="connsiteX1" fmla="*/ 400050 w 400050"/>
                <a:gd name="connsiteY1" fmla="*/ 50007 h 107157"/>
                <a:gd name="connsiteX2" fmla="*/ 400050 w 400050"/>
                <a:gd name="connsiteY2" fmla="*/ 107157 h 107157"/>
                <a:gd name="connsiteX3" fmla="*/ 0 w 400050"/>
                <a:gd name="connsiteY3" fmla="*/ 107157 h 107157"/>
                <a:gd name="connsiteX4" fmla="*/ 92869 w 400050"/>
                <a:gd name="connsiteY4" fmla="*/ 0 h 107157"/>
                <a:gd name="connsiteX0" fmla="*/ 92869 w 633413"/>
                <a:gd name="connsiteY0" fmla="*/ 123824 h 230981"/>
                <a:gd name="connsiteX1" fmla="*/ 633413 w 633413"/>
                <a:gd name="connsiteY1" fmla="*/ 0 h 230981"/>
                <a:gd name="connsiteX2" fmla="*/ 400050 w 633413"/>
                <a:gd name="connsiteY2" fmla="*/ 230981 h 230981"/>
                <a:gd name="connsiteX3" fmla="*/ 0 w 633413"/>
                <a:gd name="connsiteY3" fmla="*/ 230981 h 230981"/>
                <a:gd name="connsiteX4" fmla="*/ 92869 w 633413"/>
                <a:gd name="connsiteY4" fmla="*/ 123824 h 230981"/>
                <a:gd name="connsiteX0" fmla="*/ 28575 w 569119"/>
                <a:gd name="connsiteY0" fmla="*/ 123824 h 621506"/>
                <a:gd name="connsiteX1" fmla="*/ 569119 w 569119"/>
                <a:gd name="connsiteY1" fmla="*/ 0 h 621506"/>
                <a:gd name="connsiteX2" fmla="*/ 335756 w 569119"/>
                <a:gd name="connsiteY2" fmla="*/ 230981 h 621506"/>
                <a:gd name="connsiteX3" fmla="*/ 0 w 569119"/>
                <a:gd name="connsiteY3" fmla="*/ 621506 h 621506"/>
                <a:gd name="connsiteX4" fmla="*/ 28575 w 569119"/>
                <a:gd name="connsiteY4" fmla="*/ 123824 h 621506"/>
                <a:gd name="connsiteX0" fmla="*/ 28575 w 569119"/>
                <a:gd name="connsiteY0" fmla="*/ 123824 h 676275"/>
                <a:gd name="connsiteX1" fmla="*/ 569119 w 569119"/>
                <a:gd name="connsiteY1" fmla="*/ 0 h 676275"/>
                <a:gd name="connsiteX2" fmla="*/ 533400 w 569119"/>
                <a:gd name="connsiteY2" fmla="*/ 676275 h 676275"/>
                <a:gd name="connsiteX3" fmla="*/ 0 w 569119"/>
                <a:gd name="connsiteY3" fmla="*/ 621506 h 676275"/>
                <a:gd name="connsiteX4" fmla="*/ 28575 w 569119"/>
                <a:gd name="connsiteY4" fmla="*/ 123824 h 676275"/>
                <a:gd name="connsiteX0" fmla="*/ 28575 w 828784"/>
                <a:gd name="connsiteY0" fmla="*/ 123824 h 676275"/>
                <a:gd name="connsiteX1" fmla="*/ 569119 w 828784"/>
                <a:gd name="connsiteY1" fmla="*/ 0 h 676275"/>
                <a:gd name="connsiteX2" fmla="*/ 828675 w 828784"/>
                <a:gd name="connsiteY2" fmla="*/ 373856 h 676275"/>
                <a:gd name="connsiteX3" fmla="*/ 533400 w 828784"/>
                <a:gd name="connsiteY3" fmla="*/ 676275 h 676275"/>
                <a:gd name="connsiteX4" fmla="*/ 0 w 828784"/>
                <a:gd name="connsiteY4" fmla="*/ 621506 h 676275"/>
                <a:gd name="connsiteX5" fmla="*/ 28575 w 828784"/>
                <a:gd name="connsiteY5" fmla="*/ 123824 h 676275"/>
                <a:gd name="connsiteX0" fmla="*/ 28575 w 829168"/>
                <a:gd name="connsiteY0" fmla="*/ 151818 h 704269"/>
                <a:gd name="connsiteX1" fmla="*/ 569119 w 829168"/>
                <a:gd name="connsiteY1" fmla="*/ 27994 h 704269"/>
                <a:gd name="connsiteX2" fmla="*/ 828675 w 829168"/>
                <a:gd name="connsiteY2" fmla="*/ 401850 h 704269"/>
                <a:gd name="connsiteX3" fmla="*/ 533400 w 829168"/>
                <a:gd name="connsiteY3" fmla="*/ 704269 h 704269"/>
                <a:gd name="connsiteX4" fmla="*/ 0 w 829168"/>
                <a:gd name="connsiteY4" fmla="*/ 649500 h 704269"/>
                <a:gd name="connsiteX5" fmla="*/ 28575 w 829168"/>
                <a:gd name="connsiteY5" fmla="*/ 151818 h 704269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825067"/>
                <a:gd name="connsiteX1" fmla="*/ 569119 w 863328"/>
                <a:gd name="connsiteY1" fmla="*/ 36045 h 825067"/>
                <a:gd name="connsiteX2" fmla="*/ 828675 w 863328"/>
                <a:gd name="connsiteY2" fmla="*/ 409901 h 825067"/>
                <a:gd name="connsiteX3" fmla="*/ 533400 w 863328"/>
                <a:gd name="connsiteY3" fmla="*/ 712320 h 825067"/>
                <a:gd name="connsiteX4" fmla="*/ 0 w 863328"/>
                <a:gd name="connsiteY4" fmla="*/ 657551 h 825067"/>
                <a:gd name="connsiteX5" fmla="*/ 28575 w 863328"/>
                <a:gd name="connsiteY5" fmla="*/ 159869 h 825067"/>
                <a:gd name="connsiteX0" fmla="*/ 28575 w 863328"/>
                <a:gd name="connsiteY0" fmla="*/ 159869 h 840193"/>
                <a:gd name="connsiteX1" fmla="*/ 569119 w 863328"/>
                <a:gd name="connsiteY1" fmla="*/ 36045 h 840193"/>
                <a:gd name="connsiteX2" fmla="*/ 828675 w 863328"/>
                <a:gd name="connsiteY2" fmla="*/ 409901 h 840193"/>
                <a:gd name="connsiteX3" fmla="*/ 533400 w 863328"/>
                <a:gd name="connsiteY3" fmla="*/ 712320 h 840193"/>
                <a:gd name="connsiteX4" fmla="*/ 0 w 863328"/>
                <a:gd name="connsiteY4" fmla="*/ 657551 h 840193"/>
                <a:gd name="connsiteX5" fmla="*/ 28575 w 863328"/>
                <a:gd name="connsiteY5" fmla="*/ 159869 h 840193"/>
                <a:gd name="connsiteX0" fmla="*/ 189616 w 1024369"/>
                <a:gd name="connsiteY0" fmla="*/ 159869 h 840193"/>
                <a:gd name="connsiteX1" fmla="*/ 730160 w 1024369"/>
                <a:gd name="connsiteY1" fmla="*/ 36045 h 840193"/>
                <a:gd name="connsiteX2" fmla="*/ 989716 w 1024369"/>
                <a:gd name="connsiteY2" fmla="*/ 409901 h 840193"/>
                <a:gd name="connsiteX3" fmla="*/ 694441 w 1024369"/>
                <a:gd name="connsiteY3" fmla="*/ 712320 h 840193"/>
                <a:gd name="connsiteX4" fmla="*/ 161041 w 1024369"/>
                <a:gd name="connsiteY4" fmla="*/ 657551 h 840193"/>
                <a:gd name="connsiteX5" fmla="*/ 189616 w 1024369"/>
                <a:gd name="connsiteY5" fmla="*/ 159869 h 840193"/>
                <a:gd name="connsiteX0" fmla="*/ 228088 w 1062841"/>
                <a:gd name="connsiteY0" fmla="*/ 159869 h 840193"/>
                <a:gd name="connsiteX1" fmla="*/ 768632 w 1062841"/>
                <a:gd name="connsiteY1" fmla="*/ 36045 h 840193"/>
                <a:gd name="connsiteX2" fmla="*/ 1028188 w 1062841"/>
                <a:gd name="connsiteY2" fmla="*/ 409901 h 840193"/>
                <a:gd name="connsiteX3" fmla="*/ 732913 w 1062841"/>
                <a:gd name="connsiteY3" fmla="*/ 712320 h 840193"/>
                <a:gd name="connsiteX4" fmla="*/ 199513 w 1062841"/>
                <a:gd name="connsiteY4" fmla="*/ 657551 h 840193"/>
                <a:gd name="connsiteX5" fmla="*/ 228088 w 1062841"/>
                <a:gd name="connsiteY5" fmla="*/ 159869 h 840193"/>
                <a:gd name="connsiteX0" fmla="*/ 148161 w 1120616"/>
                <a:gd name="connsiteY0" fmla="*/ 228636 h 840193"/>
                <a:gd name="connsiteX1" fmla="*/ 826407 w 1120616"/>
                <a:gd name="connsiteY1" fmla="*/ 36045 h 840193"/>
                <a:gd name="connsiteX2" fmla="*/ 1085963 w 1120616"/>
                <a:gd name="connsiteY2" fmla="*/ 409901 h 840193"/>
                <a:gd name="connsiteX3" fmla="*/ 790688 w 1120616"/>
                <a:gd name="connsiteY3" fmla="*/ 712320 h 840193"/>
                <a:gd name="connsiteX4" fmla="*/ 257288 w 1120616"/>
                <a:gd name="connsiteY4" fmla="*/ 657551 h 840193"/>
                <a:gd name="connsiteX5" fmla="*/ 148161 w 1120616"/>
                <a:gd name="connsiteY5" fmla="*/ 228636 h 840193"/>
                <a:gd name="connsiteX0" fmla="*/ 95271 w 1067726"/>
                <a:gd name="connsiteY0" fmla="*/ 228636 h 840193"/>
                <a:gd name="connsiteX1" fmla="*/ 773517 w 1067726"/>
                <a:gd name="connsiteY1" fmla="*/ 36045 h 840193"/>
                <a:gd name="connsiteX2" fmla="*/ 1033073 w 1067726"/>
                <a:gd name="connsiteY2" fmla="*/ 409901 h 840193"/>
                <a:gd name="connsiteX3" fmla="*/ 737798 w 1067726"/>
                <a:gd name="connsiteY3" fmla="*/ 712320 h 840193"/>
                <a:gd name="connsiteX4" fmla="*/ 204398 w 1067726"/>
                <a:gd name="connsiteY4" fmla="*/ 657551 h 840193"/>
                <a:gd name="connsiteX5" fmla="*/ 21269 w 1067726"/>
                <a:gd name="connsiteY5" fmla="*/ 384953 h 840193"/>
                <a:gd name="connsiteX6" fmla="*/ 95271 w 1067726"/>
                <a:gd name="connsiteY6" fmla="*/ 228636 h 840193"/>
                <a:gd name="connsiteX0" fmla="*/ 95271 w 1067726"/>
                <a:gd name="connsiteY0" fmla="*/ 228636 h 827903"/>
                <a:gd name="connsiteX1" fmla="*/ 773517 w 1067726"/>
                <a:gd name="connsiteY1" fmla="*/ 36045 h 827903"/>
                <a:gd name="connsiteX2" fmla="*/ 1033073 w 1067726"/>
                <a:gd name="connsiteY2" fmla="*/ 409901 h 827903"/>
                <a:gd name="connsiteX3" fmla="*/ 737798 w 1067726"/>
                <a:gd name="connsiteY3" fmla="*/ 712320 h 827903"/>
                <a:gd name="connsiteX4" fmla="*/ 187997 w 1067726"/>
                <a:gd name="connsiteY4" fmla="*/ 607969 h 827903"/>
                <a:gd name="connsiteX5" fmla="*/ 21269 w 1067726"/>
                <a:gd name="connsiteY5" fmla="*/ 384953 h 827903"/>
                <a:gd name="connsiteX6" fmla="*/ 95271 w 1067726"/>
                <a:gd name="connsiteY6" fmla="*/ 228636 h 827903"/>
                <a:gd name="connsiteX0" fmla="*/ 95271 w 1067726"/>
                <a:gd name="connsiteY0" fmla="*/ 228636 h 733882"/>
                <a:gd name="connsiteX1" fmla="*/ 773517 w 1067726"/>
                <a:gd name="connsiteY1" fmla="*/ 36045 h 733882"/>
                <a:gd name="connsiteX2" fmla="*/ 1033073 w 1067726"/>
                <a:gd name="connsiteY2" fmla="*/ 409901 h 733882"/>
                <a:gd name="connsiteX3" fmla="*/ 737798 w 1067726"/>
                <a:gd name="connsiteY3" fmla="*/ 712320 h 733882"/>
                <a:gd name="connsiteX4" fmla="*/ 471998 w 1067726"/>
                <a:gd name="connsiteY4" fmla="*/ 662654 h 733882"/>
                <a:gd name="connsiteX5" fmla="*/ 187997 w 1067726"/>
                <a:gd name="connsiteY5" fmla="*/ 607969 h 733882"/>
                <a:gd name="connsiteX6" fmla="*/ 21269 w 1067726"/>
                <a:gd name="connsiteY6" fmla="*/ 384953 h 733882"/>
                <a:gd name="connsiteX7" fmla="*/ 95271 w 1067726"/>
                <a:gd name="connsiteY7" fmla="*/ 228636 h 733882"/>
                <a:gd name="connsiteX0" fmla="*/ 95271 w 1067726"/>
                <a:gd name="connsiteY0" fmla="*/ 228636 h 688636"/>
                <a:gd name="connsiteX1" fmla="*/ 773517 w 1067726"/>
                <a:gd name="connsiteY1" fmla="*/ 36045 h 688636"/>
                <a:gd name="connsiteX2" fmla="*/ 1033073 w 1067726"/>
                <a:gd name="connsiteY2" fmla="*/ 409901 h 688636"/>
                <a:gd name="connsiteX3" fmla="*/ 637575 w 1067726"/>
                <a:gd name="connsiteY3" fmla="*/ 652383 h 688636"/>
                <a:gd name="connsiteX4" fmla="*/ 471998 w 1067726"/>
                <a:gd name="connsiteY4" fmla="*/ 662654 h 688636"/>
                <a:gd name="connsiteX5" fmla="*/ 187997 w 1067726"/>
                <a:gd name="connsiteY5" fmla="*/ 607969 h 688636"/>
                <a:gd name="connsiteX6" fmla="*/ 21269 w 1067726"/>
                <a:gd name="connsiteY6" fmla="*/ 384953 h 688636"/>
                <a:gd name="connsiteX7" fmla="*/ 95271 w 1067726"/>
                <a:gd name="connsiteY7" fmla="*/ 228636 h 688636"/>
                <a:gd name="connsiteX0" fmla="*/ 95271 w 1003965"/>
                <a:gd name="connsiteY0" fmla="*/ 243038 h 703038"/>
                <a:gd name="connsiteX1" fmla="*/ 773517 w 1003965"/>
                <a:gd name="connsiteY1" fmla="*/ 50447 h 703038"/>
                <a:gd name="connsiteX2" fmla="*/ 956342 w 1003965"/>
                <a:gd name="connsiteY2" fmla="*/ 301243 h 703038"/>
                <a:gd name="connsiteX3" fmla="*/ 637575 w 1003965"/>
                <a:gd name="connsiteY3" fmla="*/ 666785 h 703038"/>
                <a:gd name="connsiteX4" fmla="*/ 471998 w 1003965"/>
                <a:gd name="connsiteY4" fmla="*/ 677056 h 703038"/>
                <a:gd name="connsiteX5" fmla="*/ 187997 w 1003965"/>
                <a:gd name="connsiteY5" fmla="*/ 622371 h 703038"/>
                <a:gd name="connsiteX6" fmla="*/ 21269 w 1003965"/>
                <a:gd name="connsiteY6" fmla="*/ 399355 h 703038"/>
                <a:gd name="connsiteX7" fmla="*/ 95271 w 1003965"/>
                <a:gd name="connsiteY7" fmla="*/ 243038 h 703038"/>
                <a:gd name="connsiteX0" fmla="*/ 95271 w 1005608"/>
                <a:gd name="connsiteY0" fmla="*/ 194751 h 654751"/>
                <a:gd name="connsiteX1" fmla="*/ 773517 w 1005608"/>
                <a:gd name="connsiteY1" fmla="*/ 2160 h 654751"/>
                <a:gd name="connsiteX2" fmla="*/ 984509 w 1005608"/>
                <a:gd name="connsiteY2" fmla="*/ 105170 h 654751"/>
                <a:gd name="connsiteX3" fmla="*/ 956342 w 1005608"/>
                <a:gd name="connsiteY3" fmla="*/ 252956 h 654751"/>
                <a:gd name="connsiteX4" fmla="*/ 637575 w 1005608"/>
                <a:gd name="connsiteY4" fmla="*/ 618498 h 654751"/>
                <a:gd name="connsiteX5" fmla="*/ 471998 w 1005608"/>
                <a:gd name="connsiteY5" fmla="*/ 628769 h 654751"/>
                <a:gd name="connsiteX6" fmla="*/ 187997 w 1005608"/>
                <a:gd name="connsiteY6" fmla="*/ 574084 h 654751"/>
                <a:gd name="connsiteX7" fmla="*/ 21269 w 1005608"/>
                <a:gd name="connsiteY7" fmla="*/ 351068 h 654751"/>
                <a:gd name="connsiteX8" fmla="*/ 95271 w 1005608"/>
                <a:gd name="connsiteY8" fmla="*/ 194751 h 654751"/>
                <a:gd name="connsiteX0" fmla="*/ 95271 w 1000164"/>
                <a:gd name="connsiteY0" fmla="*/ 324885 h 784885"/>
                <a:gd name="connsiteX1" fmla="*/ 773517 w 1000164"/>
                <a:gd name="connsiteY1" fmla="*/ 132294 h 784885"/>
                <a:gd name="connsiteX2" fmla="*/ 824218 w 1000164"/>
                <a:gd name="connsiteY2" fmla="*/ 1736 h 784885"/>
                <a:gd name="connsiteX3" fmla="*/ 984509 w 1000164"/>
                <a:gd name="connsiteY3" fmla="*/ 235304 h 784885"/>
                <a:gd name="connsiteX4" fmla="*/ 956342 w 1000164"/>
                <a:gd name="connsiteY4" fmla="*/ 383090 h 784885"/>
                <a:gd name="connsiteX5" fmla="*/ 637575 w 1000164"/>
                <a:gd name="connsiteY5" fmla="*/ 748632 h 784885"/>
                <a:gd name="connsiteX6" fmla="*/ 471998 w 1000164"/>
                <a:gd name="connsiteY6" fmla="*/ 758903 h 784885"/>
                <a:gd name="connsiteX7" fmla="*/ 187997 w 1000164"/>
                <a:gd name="connsiteY7" fmla="*/ 704218 h 784885"/>
                <a:gd name="connsiteX8" fmla="*/ 21269 w 1000164"/>
                <a:gd name="connsiteY8" fmla="*/ 481202 h 784885"/>
                <a:gd name="connsiteX9" fmla="*/ 95271 w 1000164"/>
                <a:gd name="connsiteY9" fmla="*/ 324885 h 784885"/>
                <a:gd name="connsiteX0" fmla="*/ 95271 w 1000164"/>
                <a:gd name="connsiteY0" fmla="*/ 338243 h 798243"/>
                <a:gd name="connsiteX1" fmla="*/ 751138 w 1000164"/>
                <a:gd name="connsiteY1" fmla="*/ 22339 h 798243"/>
                <a:gd name="connsiteX2" fmla="*/ 824218 w 1000164"/>
                <a:gd name="connsiteY2" fmla="*/ 15094 h 798243"/>
                <a:gd name="connsiteX3" fmla="*/ 984509 w 1000164"/>
                <a:gd name="connsiteY3" fmla="*/ 248662 h 798243"/>
                <a:gd name="connsiteX4" fmla="*/ 956342 w 1000164"/>
                <a:gd name="connsiteY4" fmla="*/ 396448 h 798243"/>
                <a:gd name="connsiteX5" fmla="*/ 637575 w 1000164"/>
                <a:gd name="connsiteY5" fmla="*/ 761990 h 798243"/>
                <a:gd name="connsiteX6" fmla="*/ 471998 w 1000164"/>
                <a:gd name="connsiteY6" fmla="*/ 772261 h 798243"/>
                <a:gd name="connsiteX7" fmla="*/ 187997 w 1000164"/>
                <a:gd name="connsiteY7" fmla="*/ 717576 h 798243"/>
                <a:gd name="connsiteX8" fmla="*/ 21269 w 1000164"/>
                <a:gd name="connsiteY8" fmla="*/ 494560 h 798243"/>
                <a:gd name="connsiteX9" fmla="*/ 95271 w 1000164"/>
                <a:gd name="connsiteY9" fmla="*/ 338243 h 798243"/>
                <a:gd name="connsiteX0" fmla="*/ 95271 w 1000164"/>
                <a:gd name="connsiteY0" fmla="*/ 340422 h 800422"/>
                <a:gd name="connsiteX1" fmla="*/ 751138 w 1000164"/>
                <a:gd name="connsiteY1" fmla="*/ 24518 h 800422"/>
                <a:gd name="connsiteX2" fmla="*/ 824218 w 1000164"/>
                <a:gd name="connsiteY2" fmla="*/ 17273 h 800422"/>
                <a:gd name="connsiteX3" fmla="*/ 984509 w 1000164"/>
                <a:gd name="connsiteY3" fmla="*/ 250841 h 800422"/>
                <a:gd name="connsiteX4" fmla="*/ 956342 w 1000164"/>
                <a:gd name="connsiteY4" fmla="*/ 398627 h 800422"/>
                <a:gd name="connsiteX5" fmla="*/ 637575 w 1000164"/>
                <a:gd name="connsiteY5" fmla="*/ 764169 h 800422"/>
                <a:gd name="connsiteX6" fmla="*/ 471998 w 1000164"/>
                <a:gd name="connsiteY6" fmla="*/ 774440 h 800422"/>
                <a:gd name="connsiteX7" fmla="*/ 187997 w 1000164"/>
                <a:gd name="connsiteY7" fmla="*/ 719755 h 800422"/>
                <a:gd name="connsiteX8" fmla="*/ 21269 w 1000164"/>
                <a:gd name="connsiteY8" fmla="*/ 496739 h 800422"/>
                <a:gd name="connsiteX9" fmla="*/ 95271 w 1000164"/>
                <a:gd name="connsiteY9" fmla="*/ 340422 h 800422"/>
                <a:gd name="connsiteX0" fmla="*/ 95271 w 1000164"/>
                <a:gd name="connsiteY0" fmla="*/ 343083 h 803083"/>
                <a:gd name="connsiteX1" fmla="*/ 751138 w 1000164"/>
                <a:gd name="connsiteY1" fmla="*/ 27179 h 803083"/>
                <a:gd name="connsiteX2" fmla="*/ 824218 w 1000164"/>
                <a:gd name="connsiteY2" fmla="*/ 19934 h 803083"/>
                <a:gd name="connsiteX3" fmla="*/ 984509 w 1000164"/>
                <a:gd name="connsiteY3" fmla="*/ 253502 h 803083"/>
                <a:gd name="connsiteX4" fmla="*/ 956342 w 1000164"/>
                <a:gd name="connsiteY4" fmla="*/ 401288 h 803083"/>
                <a:gd name="connsiteX5" fmla="*/ 637575 w 1000164"/>
                <a:gd name="connsiteY5" fmla="*/ 766830 h 803083"/>
                <a:gd name="connsiteX6" fmla="*/ 471998 w 1000164"/>
                <a:gd name="connsiteY6" fmla="*/ 777101 h 803083"/>
                <a:gd name="connsiteX7" fmla="*/ 187997 w 1000164"/>
                <a:gd name="connsiteY7" fmla="*/ 722416 h 803083"/>
                <a:gd name="connsiteX8" fmla="*/ 21269 w 1000164"/>
                <a:gd name="connsiteY8" fmla="*/ 499400 h 803083"/>
                <a:gd name="connsiteX9" fmla="*/ 95271 w 1000164"/>
                <a:gd name="connsiteY9" fmla="*/ 343083 h 803083"/>
                <a:gd name="connsiteX0" fmla="*/ 95271 w 1000164"/>
                <a:gd name="connsiteY0" fmla="*/ 339445 h 799445"/>
                <a:gd name="connsiteX1" fmla="*/ 751138 w 1000164"/>
                <a:gd name="connsiteY1" fmla="*/ 23541 h 799445"/>
                <a:gd name="connsiteX2" fmla="*/ 824218 w 1000164"/>
                <a:gd name="connsiteY2" fmla="*/ 16296 h 799445"/>
                <a:gd name="connsiteX3" fmla="*/ 984509 w 1000164"/>
                <a:gd name="connsiteY3" fmla="*/ 249864 h 799445"/>
                <a:gd name="connsiteX4" fmla="*/ 956342 w 1000164"/>
                <a:gd name="connsiteY4" fmla="*/ 397650 h 799445"/>
                <a:gd name="connsiteX5" fmla="*/ 637575 w 1000164"/>
                <a:gd name="connsiteY5" fmla="*/ 763192 h 799445"/>
                <a:gd name="connsiteX6" fmla="*/ 471998 w 1000164"/>
                <a:gd name="connsiteY6" fmla="*/ 773463 h 799445"/>
                <a:gd name="connsiteX7" fmla="*/ 187997 w 1000164"/>
                <a:gd name="connsiteY7" fmla="*/ 718778 h 799445"/>
                <a:gd name="connsiteX8" fmla="*/ 21269 w 1000164"/>
                <a:gd name="connsiteY8" fmla="*/ 495762 h 799445"/>
                <a:gd name="connsiteX9" fmla="*/ 95271 w 1000164"/>
                <a:gd name="connsiteY9" fmla="*/ 339445 h 799445"/>
                <a:gd name="connsiteX0" fmla="*/ 95271 w 1000164"/>
                <a:gd name="connsiteY0" fmla="*/ 339445 h 799445"/>
                <a:gd name="connsiteX1" fmla="*/ 751138 w 1000164"/>
                <a:gd name="connsiteY1" fmla="*/ 23541 h 799445"/>
                <a:gd name="connsiteX2" fmla="*/ 824218 w 1000164"/>
                <a:gd name="connsiteY2" fmla="*/ 16296 h 799445"/>
                <a:gd name="connsiteX3" fmla="*/ 984509 w 1000164"/>
                <a:gd name="connsiteY3" fmla="*/ 249864 h 799445"/>
                <a:gd name="connsiteX4" fmla="*/ 956342 w 1000164"/>
                <a:gd name="connsiteY4" fmla="*/ 397650 h 799445"/>
                <a:gd name="connsiteX5" fmla="*/ 637575 w 1000164"/>
                <a:gd name="connsiteY5" fmla="*/ 763192 h 799445"/>
                <a:gd name="connsiteX6" fmla="*/ 471998 w 1000164"/>
                <a:gd name="connsiteY6" fmla="*/ 773463 h 799445"/>
                <a:gd name="connsiteX7" fmla="*/ 187997 w 1000164"/>
                <a:gd name="connsiteY7" fmla="*/ 718778 h 799445"/>
                <a:gd name="connsiteX8" fmla="*/ 21269 w 1000164"/>
                <a:gd name="connsiteY8" fmla="*/ 495762 h 799445"/>
                <a:gd name="connsiteX9" fmla="*/ 95271 w 1000164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810297"/>
                <a:gd name="connsiteX1" fmla="*/ 751138 w 1030572"/>
                <a:gd name="connsiteY1" fmla="*/ 23541 h 810297"/>
                <a:gd name="connsiteX2" fmla="*/ 824218 w 1030572"/>
                <a:gd name="connsiteY2" fmla="*/ 16296 h 810297"/>
                <a:gd name="connsiteX3" fmla="*/ 984509 w 1030572"/>
                <a:gd name="connsiteY3" fmla="*/ 249864 h 810297"/>
                <a:gd name="connsiteX4" fmla="*/ 956342 w 1030572"/>
                <a:gd name="connsiteY4" fmla="*/ 397650 h 810297"/>
                <a:gd name="connsiteX5" fmla="*/ 637575 w 1030572"/>
                <a:gd name="connsiteY5" fmla="*/ 763192 h 810297"/>
                <a:gd name="connsiteX6" fmla="*/ 471998 w 1030572"/>
                <a:gd name="connsiteY6" fmla="*/ 773463 h 810297"/>
                <a:gd name="connsiteX7" fmla="*/ 187997 w 1030572"/>
                <a:gd name="connsiteY7" fmla="*/ 718778 h 810297"/>
                <a:gd name="connsiteX8" fmla="*/ 21269 w 1030572"/>
                <a:gd name="connsiteY8" fmla="*/ 495762 h 810297"/>
                <a:gd name="connsiteX9" fmla="*/ 95271 w 1030572"/>
                <a:gd name="connsiteY9" fmla="*/ 339445 h 810297"/>
                <a:gd name="connsiteX0" fmla="*/ 95271 w 1030572"/>
                <a:gd name="connsiteY0" fmla="*/ 339445 h 816852"/>
                <a:gd name="connsiteX1" fmla="*/ 751138 w 1030572"/>
                <a:gd name="connsiteY1" fmla="*/ 23541 h 816852"/>
                <a:gd name="connsiteX2" fmla="*/ 824218 w 1030572"/>
                <a:gd name="connsiteY2" fmla="*/ 16296 h 816852"/>
                <a:gd name="connsiteX3" fmla="*/ 984509 w 1030572"/>
                <a:gd name="connsiteY3" fmla="*/ 249864 h 816852"/>
                <a:gd name="connsiteX4" fmla="*/ 956342 w 1030572"/>
                <a:gd name="connsiteY4" fmla="*/ 397650 h 816852"/>
                <a:gd name="connsiteX5" fmla="*/ 637575 w 1030572"/>
                <a:gd name="connsiteY5" fmla="*/ 763192 h 816852"/>
                <a:gd name="connsiteX6" fmla="*/ 471998 w 1030572"/>
                <a:gd name="connsiteY6" fmla="*/ 773463 h 816852"/>
                <a:gd name="connsiteX7" fmla="*/ 187997 w 1030572"/>
                <a:gd name="connsiteY7" fmla="*/ 718778 h 816852"/>
                <a:gd name="connsiteX8" fmla="*/ 21269 w 1030572"/>
                <a:gd name="connsiteY8" fmla="*/ 495762 h 816852"/>
                <a:gd name="connsiteX9" fmla="*/ 95271 w 1030572"/>
                <a:gd name="connsiteY9" fmla="*/ 339445 h 816852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0572" h="815515">
                  <a:moveTo>
                    <a:pt x="95271" y="339445"/>
                  </a:moveTo>
                  <a:lnTo>
                    <a:pt x="751138" y="23541"/>
                  </a:lnTo>
                  <a:cubicBezTo>
                    <a:pt x="786941" y="-12322"/>
                    <a:pt x="789053" y="-872"/>
                    <a:pt x="824218" y="16296"/>
                  </a:cubicBezTo>
                  <a:cubicBezTo>
                    <a:pt x="1084468" y="-66382"/>
                    <a:pt x="1048223" y="208092"/>
                    <a:pt x="984509" y="249864"/>
                  </a:cubicBezTo>
                  <a:cubicBezTo>
                    <a:pt x="1001754" y="292302"/>
                    <a:pt x="1017932" y="310982"/>
                    <a:pt x="956342" y="397650"/>
                  </a:cubicBezTo>
                  <a:cubicBezTo>
                    <a:pt x="1027811" y="604086"/>
                    <a:pt x="968908" y="758350"/>
                    <a:pt x="637575" y="763192"/>
                  </a:cubicBezTo>
                  <a:cubicBezTo>
                    <a:pt x="567229" y="844123"/>
                    <a:pt x="543516" y="817865"/>
                    <a:pt x="471998" y="773463"/>
                  </a:cubicBezTo>
                  <a:cubicBezTo>
                    <a:pt x="348797" y="847330"/>
                    <a:pt x="238967" y="806139"/>
                    <a:pt x="187997" y="718778"/>
                  </a:cubicBezTo>
                  <a:cubicBezTo>
                    <a:pt x="-5999" y="679223"/>
                    <a:pt x="13865" y="567783"/>
                    <a:pt x="21269" y="495762"/>
                  </a:cubicBezTo>
                  <a:cubicBezTo>
                    <a:pt x="3081" y="424276"/>
                    <a:pt x="-40331" y="400617"/>
                    <a:pt x="95271" y="3394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334FB159-EBF9-3165-7E88-EF4635E8A14D}"/>
                </a:ext>
              </a:extLst>
            </p:cNvPr>
            <p:cNvSpPr/>
            <p:nvPr/>
          </p:nvSpPr>
          <p:spPr>
            <a:xfrm>
              <a:off x="8042275" y="2311091"/>
              <a:ext cx="607531" cy="856766"/>
            </a:xfrm>
            <a:custGeom>
              <a:avLst/>
              <a:gdLst>
                <a:gd name="connsiteX0" fmla="*/ 0 w 149225"/>
                <a:gd name="connsiteY0" fmla="*/ 0 h 330200"/>
                <a:gd name="connsiteX1" fmla="*/ 149225 w 149225"/>
                <a:gd name="connsiteY1" fmla="*/ 0 h 330200"/>
                <a:gd name="connsiteX2" fmla="*/ 149225 w 149225"/>
                <a:gd name="connsiteY2" fmla="*/ 330200 h 330200"/>
                <a:gd name="connsiteX3" fmla="*/ 0 w 149225"/>
                <a:gd name="connsiteY3" fmla="*/ 330200 h 330200"/>
                <a:gd name="connsiteX4" fmla="*/ 0 w 149225"/>
                <a:gd name="connsiteY4" fmla="*/ 0 h 330200"/>
                <a:gd name="connsiteX0" fmla="*/ 0 w 393700"/>
                <a:gd name="connsiteY0" fmla="*/ 38100 h 330200"/>
                <a:gd name="connsiteX1" fmla="*/ 393700 w 393700"/>
                <a:gd name="connsiteY1" fmla="*/ 0 h 330200"/>
                <a:gd name="connsiteX2" fmla="*/ 393700 w 393700"/>
                <a:gd name="connsiteY2" fmla="*/ 330200 h 330200"/>
                <a:gd name="connsiteX3" fmla="*/ 244475 w 393700"/>
                <a:gd name="connsiteY3" fmla="*/ 330200 h 330200"/>
                <a:gd name="connsiteX4" fmla="*/ 0 w 393700"/>
                <a:gd name="connsiteY4" fmla="*/ 38100 h 330200"/>
                <a:gd name="connsiteX0" fmla="*/ 0 w 393700"/>
                <a:gd name="connsiteY0" fmla="*/ 88900 h 381000"/>
                <a:gd name="connsiteX1" fmla="*/ 158750 w 393700"/>
                <a:gd name="connsiteY1" fmla="*/ 0 h 381000"/>
                <a:gd name="connsiteX2" fmla="*/ 393700 w 393700"/>
                <a:gd name="connsiteY2" fmla="*/ 50800 h 381000"/>
                <a:gd name="connsiteX3" fmla="*/ 393700 w 393700"/>
                <a:gd name="connsiteY3" fmla="*/ 381000 h 381000"/>
                <a:gd name="connsiteX4" fmla="*/ 244475 w 393700"/>
                <a:gd name="connsiteY4" fmla="*/ 381000 h 381000"/>
                <a:gd name="connsiteX5" fmla="*/ 0 w 393700"/>
                <a:gd name="connsiteY5" fmla="*/ 88900 h 381000"/>
                <a:gd name="connsiteX0" fmla="*/ 0 w 393700"/>
                <a:gd name="connsiteY0" fmla="*/ 153317 h 445417"/>
                <a:gd name="connsiteX1" fmla="*/ 158750 w 393700"/>
                <a:gd name="connsiteY1" fmla="*/ 64417 h 445417"/>
                <a:gd name="connsiteX2" fmla="*/ 222250 w 393700"/>
                <a:gd name="connsiteY2" fmla="*/ 917 h 445417"/>
                <a:gd name="connsiteX3" fmla="*/ 393700 w 393700"/>
                <a:gd name="connsiteY3" fmla="*/ 115217 h 445417"/>
                <a:gd name="connsiteX4" fmla="*/ 393700 w 393700"/>
                <a:gd name="connsiteY4" fmla="*/ 445417 h 445417"/>
                <a:gd name="connsiteX5" fmla="*/ 244475 w 393700"/>
                <a:gd name="connsiteY5" fmla="*/ 445417 h 445417"/>
                <a:gd name="connsiteX6" fmla="*/ 0 w 393700"/>
                <a:gd name="connsiteY6" fmla="*/ 153317 h 445417"/>
                <a:gd name="connsiteX0" fmla="*/ 0 w 584200"/>
                <a:gd name="connsiteY0" fmla="*/ 153317 h 454942"/>
                <a:gd name="connsiteX1" fmla="*/ 158750 w 584200"/>
                <a:gd name="connsiteY1" fmla="*/ 64417 h 454942"/>
                <a:gd name="connsiteX2" fmla="*/ 222250 w 584200"/>
                <a:gd name="connsiteY2" fmla="*/ 917 h 454942"/>
                <a:gd name="connsiteX3" fmla="*/ 584200 w 584200"/>
                <a:gd name="connsiteY3" fmla="*/ 454942 h 454942"/>
                <a:gd name="connsiteX4" fmla="*/ 393700 w 584200"/>
                <a:gd name="connsiteY4" fmla="*/ 445417 h 454942"/>
                <a:gd name="connsiteX5" fmla="*/ 244475 w 584200"/>
                <a:gd name="connsiteY5" fmla="*/ 445417 h 454942"/>
                <a:gd name="connsiteX6" fmla="*/ 0 w 584200"/>
                <a:gd name="connsiteY6" fmla="*/ 153317 h 454942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244475 w 584200"/>
                <a:gd name="connsiteY5" fmla="*/ 445417 h 864517"/>
                <a:gd name="connsiteX6" fmla="*/ 0 w 584200"/>
                <a:gd name="connsiteY6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244475 w 584200"/>
                <a:gd name="connsiteY6" fmla="*/ 44541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898"/>
                <a:gd name="connsiteX1" fmla="*/ 158750 w 584200"/>
                <a:gd name="connsiteY1" fmla="*/ 64417 h 864898"/>
                <a:gd name="connsiteX2" fmla="*/ 222250 w 584200"/>
                <a:gd name="connsiteY2" fmla="*/ 917 h 864898"/>
                <a:gd name="connsiteX3" fmla="*/ 584200 w 584200"/>
                <a:gd name="connsiteY3" fmla="*/ 454942 h 864898"/>
                <a:gd name="connsiteX4" fmla="*/ 244475 w 584200"/>
                <a:gd name="connsiteY4" fmla="*/ 864517 h 864898"/>
                <a:gd name="connsiteX5" fmla="*/ 171450 w 584200"/>
                <a:gd name="connsiteY5" fmla="*/ 788317 h 864898"/>
                <a:gd name="connsiteX6" fmla="*/ 63500 w 584200"/>
                <a:gd name="connsiteY6" fmla="*/ 705767 h 864898"/>
                <a:gd name="connsiteX7" fmla="*/ 0 w 584200"/>
                <a:gd name="connsiteY7" fmla="*/ 153317 h 864898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936 h 865136"/>
                <a:gd name="connsiteX1" fmla="*/ 158750 w 607128"/>
                <a:gd name="connsiteY1" fmla="*/ 65036 h 865136"/>
                <a:gd name="connsiteX2" fmla="*/ 222250 w 607128"/>
                <a:gd name="connsiteY2" fmla="*/ 1536 h 865136"/>
                <a:gd name="connsiteX3" fmla="*/ 584200 w 607128"/>
                <a:gd name="connsiteY3" fmla="*/ 455561 h 865136"/>
                <a:gd name="connsiteX4" fmla="*/ 244475 w 607128"/>
                <a:gd name="connsiteY4" fmla="*/ 865136 h 865136"/>
                <a:gd name="connsiteX5" fmla="*/ 171450 w 607128"/>
                <a:gd name="connsiteY5" fmla="*/ 788936 h 865136"/>
                <a:gd name="connsiteX6" fmla="*/ 63500 w 607128"/>
                <a:gd name="connsiteY6" fmla="*/ 706386 h 865136"/>
                <a:gd name="connsiteX7" fmla="*/ 0 w 607128"/>
                <a:gd name="connsiteY7" fmla="*/ 153936 h 865136"/>
                <a:gd name="connsiteX0" fmla="*/ 0 w 607128"/>
                <a:gd name="connsiteY0" fmla="*/ 152709 h 863909"/>
                <a:gd name="connsiteX1" fmla="*/ 158750 w 607128"/>
                <a:gd name="connsiteY1" fmla="*/ 63809 h 863909"/>
                <a:gd name="connsiteX2" fmla="*/ 222250 w 607128"/>
                <a:gd name="connsiteY2" fmla="*/ 309 h 863909"/>
                <a:gd name="connsiteX3" fmla="*/ 584200 w 607128"/>
                <a:gd name="connsiteY3" fmla="*/ 454334 h 863909"/>
                <a:gd name="connsiteX4" fmla="*/ 244475 w 607128"/>
                <a:gd name="connsiteY4" fmla="*/ 863909 h 863909"/>
                <a:gd name="connsiteX5" fmla="*/ 171450 w 607128"/>
                <a:gd name="connsiteY5" fmla="*/ 787709 h 863909"/>
                <a:gd name="connsiteX6" fmla="*/ 63500 w 607128"/>
                <a:gd name="connsiteY6" fmla="*/ 705159 h 863909"/>
                <a:gd name="connsiteX7" fmla="*/ 0 w 607128"/>
                <a:gd name="connsiteY7" fmla="*/ 152709 h 863909"/>
                <a:gd name="connsiteX0" fmla="*/ 0 w 607128"/>
                <a:gd name="connsiteY0" fmla="*/ 152709 h 863909"/>
                <a:gd name="connsiteX1" fmla="*/ 158750 w 607128"/>
                <a:gd name="connsiteY1" fmla="*/ 63809 h 863909"/>
                <a:gd name="connsiteX2" fmla="*/ 222250 w 607128"/>
                <a:gd name="connsiteY2" fmla="*/ 309 h 863909"/>
                <a:gd name="connsiteX3" fmla="*/ 584200 w 607128"/>
                <a:gd name="connsiteY3" fmla="*/ 454334 h 863909"/>
                <a:gd name="connsiteX4" fmla="*/ 244475 w 607128"/>
                <a:gd name="connsiteY4" fmla="*/ 863909 h 863909"/>
                <a:gd name="connsiteX5" fmla="*/ 171450 w 607128"/>
                <a:gd name="connsiteY5" fmla="*/ 787709 h 863909"/>
                <a:gd name="connsiteX6" fmla="*/ 63500 w 607128"/>
                <a:gd name="connsiteY6" fmla="*/ 705159 h 863909"/>
                <a:gd name="connsiteX7" fmla="*/ 0 w 607128"/>
                <a:gd name="connsiteY7" fmla="*/ 152709 h 863909"/>
                <a:gd name="connsiteX0" fmla="*/ 0 w 608431"/>
                <a:gd name="connsiteY0" fmla="*/ 152709 h 856766"/>
                <a:gd name="connsiteX1" fmla="*/ 158750 w 608431"/>
                <a:gd name="connsiteY1" fmla="*/ 63809 h 856766"/>
                <a:gd name="connsiteX2" fmla="*/ 222250 w 608431"/>
                <a:gd name="connsiteY2" fmla="*/ 309 h 856766"/>
                <a:gd name="connsiteX3" fmla="*/ 584200 w 608431"/>
                <a:gd name="connsiteY3" fmla="*/ 454334 h 856766"/>
                <a:gd name="connsiteX4" fmla="*/ 254000 w 608431"/>
                <a:gd name="connsiteY4" fmla="*/ 856766 h 856766"/>
                <a:gd name="connsiteX5" fmla="*/ 171450 w 608431"/>
                <a:gd name="connsiteY5" fmla="*/ 787709 h 856766"/>
                <a:gd name="connsiteX6" fmla="*/ 63500 w 608431"/>
                <a:gd name="connsiteY6" fmla="*/ 705159 h 856766"/>
                <a:gd name="connsiteX7" fmla="*/ 0 w 608431"/>
                <a:gd name="connsiteY7" fmla="*/ 152709 h 856766"/>
                <a:gd name="connsiteX0" fmla="*/ 0 w 607531"/>
                <a:gd name="connsiteY0" fmla="*/ 152709 h 856766"/>
                <a:gd name="connsiteX1" fmla="*/ 158750 w 607531"/>
                <a:gd name="connsiteY1" fmla="*/ 63809 h 856766"/>
                <a:gd name="connsiteX2" fmla="*/ 222250 w 607531"/>
                <a:gd name="connsiteY2" fmla="*/ 309 h 856766"/>
                <a:gd name="connsiteX3" fmla="*/ 584200 w 607531"/>
                <a:gd name="connsiteY3" fmla="*/ 454334 h 856766"/>
                <a:gd name="connsiteX4" fmla="*/ 254000 w 607531"/>
                <a:gd name="connsiteY4" fmla="*/ 856766 h 856766"/>
                <a:gd name="connsiteX5" fmla="*/ 171450 w 607531"/>
                <a:gd name="connsiteY5" fmla="*/ 787709 h 856766"/>
                <a:gd name="connsiteX6" fmla="*/ 63500 w 607531"/>
                <a:gd name="connsiteY6" fmla="*/ 705159 h 856766"/>
                <a:gd name="connsiteX7" fmla="*/ 0 w 607531"/>
                <a:gd name="connsiteY7" fmla="*/ 152709 h 85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7531" h="856766">
                  <a:moveTo>
                    <a:pt x="0" y="152709"/>
                  </a:moveTo>
                  <a:cubicBezTo>
                    <a:pt x="2117" y="54284"/>
                    <a:pt x="96308" y="73334"/>
                    <a:pt x="158750" y="63809"/>
                  </a:cubicBezTo>
                  <a:cubicBezTo>
                    <a:pt x="170392" y="36292"/>
                    <a:pt x="194733" y="-3924"/>
                    <a:pt x="222250" y="309"/>
                  </a:cubicBezTo>
                  <a:cubicBezTo>
                    <a:pt x="377825" y="50051"/>
                    <a:pt x="619125" y="106142"/>
                    <a:pt x="584200" y="454334"/>
                  </a:cubicBezTo>
                  <a:cubicBezTo>
                    <a:pt x="648758" y="555934"/>
                    <a:pt x="591873" y="732941"/>
                    <a:pt x="254000" y="856766"/>
                  </a:cubicBezTo>
                  <a:cubicBezTo>
                    <a:pt x="227542" y="844066"/>
                    <a:pt x="172508" y="851209"/>
                    <a:pt x="171450" y="787709"/>
                  </a:cubicBezTo>
                  <a:cubicBezTo>
                    <a:pt x="129117" y="782417"/>
                    <a:pt x="42333" y="786651"/>
                    <a:pt x="63500" y="705159"/>
                  </a:cubicBezTo>
                  <a:lnTo>
                    <a:pt x="0" y="15270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A95FEF-4C95-1A28-7C98-282B098E965F}"/>
                </a:ext>
              </a:extLst>
            </p:cNvPr>
            <p:cNvSpPr/>
            <p:nvPr/>
          </p:nvSpPr>
          <p:spPr>
            <a:xfrm>
              <a:off x="6715426" y="812007"/>
              <a:ext cx="876556" cy="807917"/>
            </a:xfrm>
            <a:custGeom>
              <a:avLst/>
              <a:gdLst>
                <a:gd name="connsiteX0" fmla="*/ 0 w 269875"/>
                <a:gd name="connsiteY0" fmla="*/ 0 h 317500"/>
                <a:gd name="connsiteX1" fmla="*/ 269875 w 269875"/>
                <a:gd name="connsiteY1" fmla="*/ 0 h 317500"/>
                <a:gd name="connsiteX2" fmla="*/ 269875 w 269875"/>
                <a:gd name="connsiteY2" fmla="*/ 317500 h 317500"/>
                <a:gd name="connsiteX3" fmla="*/ 0 w 269875"/>
                <a:gd name="connsiteY3" fmla="*/ 317500 h 317500"/>
                <a:gd name="connsiteX4" fmla="*/ 0 w 269875"/>
                <a:gd name="connsiteY4" fmla="*/ 0 h 317500"/>
                <a:gd name="connsiteX0" fmla="*/ 349250 w 619125"/>
                <a:gd name="connsiteY0" fmla="*/ 0 h 317500"/>
                <a:gd name="connsiteX1" fmla="*/ 619125 w 619125"/>
                <a:gd name="connsiteY1" fmla="*/ 0 h 317500"/>
                <a:gd name="connsiteX2" fmla="*/ 619125 w 619125"/>
                <a:gd name="connsiteY2" fmla="*/ 317500 h 317500"/>
                <a:gd name="connsiteX3" fmla="*/ 0 w 619125"/>
                <a:gd name="connsiteY3" fmla="*/ 285750 h 317500"/>
                <a:gd name="connsiteX4" fmla="*/ 349250 w 619125"/>
                <a:gd name="connsiteY4" fmla="*/ 0 h 317500"/>
                <a:gd name="connsiteX0" fmla="*/ 349250 w 619125"/>
                <a:gd name="connsiteY0" fmla="*/ 0 h 317500"/>
                <a:gd name="connsiteX1" fmla="*/ 619125 w 619125"/>
                <a:gd name="connsiteY1" fmla="*/ 0 h 317500"/>
                <a:gd name="connsiteX2" fmla="*/ 619125 w 619125"/>
                <a:gd name="connsiteY2" fmla="*/ 317500 h 317500"/>
                <a:gd name="connsiteX3" fmla="*/ 0 w 619125"/>
                <a:gd name="connsiteY3" fmla="*/ 285750 h 317500"/>
                <a:gd name="connsiteX4" fmla="*/ 95250 w 619125"/>
                <a:gd name="connsiteY4" fmla="*/ 76200 h 317500"/>
                <a:gd name="connsiteX5" fmla="*/ 349250 w 619125"/>
                <a:gd name="connsiteY5" fmla="*/ 0 h 317500"/>
                <a:gd name="connsiteX0" fmla="*/ 142875 w 619125"/>
                <a:gd name="connsiteY0" fmla="*/ 0 h 333375"/>
                <a:gd name="connsiteX1" fmla="*/ 619125 w 619125"/>
                <a:gd name="connsiteY1" fmla="*/ 15875 h 333375"/>
                <a:gd name="connsiteX2" fmla="*/ 619125 w 619125"/>
                <a:gd name="connsiteY2" fmla="*/ 333375 h 333375"/>
                <a:gd name="connsiteX3" fmla="*/ 0 w 619125"/>
                <a:gd name="connsiteY3" fmla="*/ 301625 h 333375"/>
                <a:gd name="connsiteX4" fmla="*/ 95250 w 619125"/>
                <a:gd name="connsiteY4" fmla="*/ 92075 h 333375"/>
                <a:gd name="connsiteX5" fmla="*/ 142875 w 619125"/>
                <a:gd name="connsiteY5" fmla="*/ 0 h 333375"/>
                <a:gd name="connsiteX0" fmla="*/ 142875 w 619125"/>
                <a:gd name="connsiteY0" fmla="*/ 117480 h 450855"/>
                <a:gd name="connsiteX1" fmla="*/ 231775 w 619125"/>
                <a:gd name="connsiteY1" fmla="*/ 6 h 450855"/>
                <a:gd name="connsiteX2" fmla="*/ 619125 w 619125"/>
                <a:gd name="connsiteY2" fmla="*/ 133355 h 450855"/>
                <a:gd name="connsiteX3" fmla="*/ 619125 w 619125"/>
                <a:gd name="connsiteY3" fmla="*/ 450855 h 450855"/>
                <a:gd name="connsiteX4" fmla="*/ 0 w 619125"/>
                <a:gd name="connsiteY4" fmla="*/ 419105 h 450855"/>
                <a:gd name="connsiteX5" fmla="*/ 95250 w 619125"/>
                <a:gd name="connsiteY5" fmla="*/ 209555 h 450855"/>
                <a:gd name="connsiteX6" fmla="*/ 142875 w 619125"/>
                <a:gd name="connsiteY6" fmla="*/ 117480 h 450855"/>
                <a:gd name="connsiteX0" fmla="*/ 229215 w 705465"/>
                <a:gd name="connsiteY0" fmla="*/ 136053 h 469428"/>
                <a:gd name="connsiteX1" fmla="*/ 615 w 705465"/>
                <a:gd name="connsiteY1" fmla="*/ 9054 h 469428"/>
                <a:gd name="connsiteX2" fmla="*/ 318115 w 705465"/>
                <a:gd name="connsiteY2" fmla="*/ 18579 h 469428"/>
                <a:gd name="connsiteX3" fmla="*/ 705465 w 705465"/>
                <a:gd name="connsiteY3" fmla="*/ 151928 h 469428"/>
                <a:gd name="connsiteX4" fmla="*/ 705465 w 705465"/>
                <a:gd name="connsiteY4" fmla="*/ 469428 h 469428"/>
                <a:gd name="connsiteX5" fmla="*/ 86340 w 705465"/>
                <a:gd name="connsiteY5" fmla="*/ 437678 h 469428"/>
                <a:gd name="connsiteX6" fmla="*/ 181590 w 705465"/>
                <a:gd name="connsiteY6" fmla="*/ 228128 h 469428"/>
                <a:gd name="connsiteX7" fmla="*/ 229215 w 705465"/>
                <a:gd name="connsiteY7" fmla="*/ 136053 h 469428"/>
                <a:gd name="connsiteX0" fmla="*/ 229215 w 756265"/>
                <a:gd name="connsiteY0" fmla="*/ 136053 h 596428"/>
                <a:gd name="connsiteX1" fmla="*/ 615 w 756265"/>
                <a:gd name="connsiteY1" fmla="*/ 9054 h 596428"/>
                <a:gd name="connsiteX2" fmla="*/ 318115 w 756265"/>
                <a:gd name="connsiteY2" fmla="*/ 18579 h 596428"/>
                <a:gd name="connsiteX3" fmla="*/ 756265 w 756265"/>
                <a:gd name="connsiteY3" fmla="*/ 596428 h 596428"/>
                <a:gd name="connsiteX4" fmla="*/ 705465 w 756265"/>
                <a:gd name="connsiteY4" fmla="*/ 469428 h 596428"/>
                <a:gd name="connsiteX5" fmla="*/ 86340 w 756265"/>
                <a:gd name="connsiteY5" fmla="*/ 437678 h 596428"/>
                <a:gd name="connsiteX6" fmla="*/ 181590 w 756265"/>
                <a:gd name="connsiteY6" fmla="*/ 228128 h 596428"/>
                <a:gd name="connsiteX7" fmla="*/ 229215 w 756265"/>
                <a:gd name="connsiteY7" fmla="*/ 136053 h 596428"/>
                <a:gd name="connsiteX0" fmla="*/ 229215 w 808948"/>
                <a:gd name="connsiteY0" fmla="*/ 136053 h 596428"/>
                <a:gd name="connsiteX1" fmla="*/ 615 w 808948"/>
                <a:gd name="connsiteY1" fmla="*/ 9054 h 596428"/>
                <a:gd name="connsiteX2" fmla="*/ 318115 w 808948"/>
                <a:gd name="connsiteY2" fmla="*/ 18579 h 596428"/>
                <a:gd name="connsiteX3" fmla="*/ 756265 w 808948"/>
                <a:gd name="connsiteY3" fmla="*/ 596428 h 596428"/>
                <a:gd name="connsiteX4" fmla="*/ 705465 w 808948"/>
                <a:gd name="connsiteY4" fmla="*/ 469428 h 596428"/>
                <a:gd name="connsiteX5" fmla="*/ 86340 w 808948"/>
                <a:gd name="connsiteY5" fmla="*/ 437678 h 596428"/>
                <a:gd name="connsiteX6" fmla="*/ 181590 w 808948"/>
                <a:gd name="connsiteY6" fmla="*/ 228128 h 596428"/>
                <a:gd name="connsiteX7" fmla="*/ 229215 w 808948"/>
                <a:gd name="connsiteY7" fmla="*/ 136053 h 596428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69023"/>
                <a:gd name="connsiteY0" fmla="*/ 136053 h 764703"/>
                <a:gd name="connsiteX1" fmla="*/ 615 w 869023"/>
                <a:gd name="connsiteY1" fmla="*/ 9054 h 764703"/>
                <a:gd name="connsiteX2" fmla="*/ 318115 w 869023"/>
                <a:gd name="connsiteY2" fmla="*/ 18579 h 764703"/>
                <a:gd name="connsiteX3" fmla="*/ 756265 w 869023"/>
                <a:gd name="connsiteY3" fmla="*/ 596428 h 764703"/>
                <a:gd name="connsiteX4" fmla="*/ 591165 w 869023"/>
                <a:gd name="connsiteY4" fmla="*/ 764703 h 764703"/>
                <a:gd name="connsiteX5" fmla="*/ 86340 w 869023"/>
                <a:gd name="connsiteY5" fmla="*/ 437678 h 764703"/>
                <a:gd name="connsiteX6" fmla="*/ 181590 w 869023"/>
                <a:gd name="connsiteY6" fmla="*/ 228128 h 764703"/>
                <a:gd name="connsiteX7" fmla="*/ 229215 w 869023"/>
                <a:gd name="connsiteY7" fmla="*/ 136053 h 764703"/>
                <a:gd name="connsiteX0" fmla="*/ 229215 w 868000"/>
                <a:gd name="connsiteY0" fmla="*/ 183808 h 812458"/>
                <a:gd name="connsiteX1" fmla="*/ 615 w 868000"/>
                <a:gd name="connsiteY1" fmla="*/ 56809 h 812458"/>
                <a:gd name="connsiteX2" fmla="*/ 318115 w 868000"/>
                <a:gd name="connsiteY2" fmla="*/ 66334 h 812458"/>
                <a:gd name="connsiteX3" fmla="*/ 756265 w 868000"/>
                <a:gd name="connsiteY3" fmla="*/ 644183 h 812458"/>
                <a:gd name="connsiteX4" fmla="*/ 591165 w 868000"/>
                <a:gd name="connsiteY4" fmla="*/ 812458 h 812458"/>
                <a:gd name="connsiteX5" fmla="*/ 86340 w 868000"/>
                <a:gd name="connsiteY5" fmla="*/ 485433 h 812458"/>
                <a:gd name="connsiteX6" fmla="*/ 181590 w 868000"/>
                <a:gd name="connsiteY6" fmla="*/ 275883 h 812458"/>
                <a:gd name="connsiteX7" fmla="*/ 229215 w 868000"/>
                <a:gd name="connsiteY7" fmla="*/ 183808 h 812458"/>
                <a:gd name="connsiteX0" fmla="*/ 229215 w 874296"/>
                <a:gd name="connsiteY0" fmla="*/ 178592 h 807242"/>
                <a:gd name="connsiteX1" fmla="*/ 615 w 874296"/>
                <a:gd name="connsiteY1" fmla="*/ 51593 h 807242"/>
                <a:gd name="connsiteX2" fmla="*/ 318115 w 874296"/>
                <a:gd name="connsiteY2" fmla="*/ 61118 h 807242"/>
                <a:gd name="connsiteX3" fmla="*/ 756265 w 874296"/>
                <a:gd name="connsiteY3" fmla="*/ 638967 h 807242"/>
                <a:gd name="connsiteX4" fmla="*/ 591165 w 874296"/>
                <a:gd name="connsiteY4" fmla="*/ 807242 h 807242"/>
                <a:gd name="connsiteX5" fmla="*/ 86340 w 874296"/>
                <a:gd name="connsiteY5" fmla="*/ 480217 h 807242"/>
                <a:gd name="connsiteX6" fmla="*/ 181590 w 874296"/>
                <a:gd name="connsiteY6" fmla="*/ 270667 h 807242"/>
                <a:gd name="connsiteX7" fmla="*/ 229215 w 87429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334"/>
                <a:gd name="connsiteX1" fmla="*/ 2875 w 876556"/>
                <a:gd name="connsiteY1" fmla="*/ 51593 h 807334"/>
                <a:gd name="connsiteX2" fmla="*/ 320375 w 876556"/>
                <a:gd name="connsiteY2" fmla="*/ 61118 h 807334"/>
                <a:gd name="connsiteX3" fmla="*/ 758525 w 876556"/>
                <a:gd name="connsiteY3" fmla="*/ 638967 h 807334"/>
                <a:gd name="connsiteX4" fmla="*/ 593425 w 876556"/>
                <a:gd name="connsiteY4" fmla="*/ 807242 h 807334"/>
                <a:gd name="connsiteX5" fmla="*/ 88600 w 876556"/>
                <a:gd name="connsiteY5" fmla="*/ 480217 h 807334"/>
                <a:gd name="connsiteX6" fmla="*/ 183850 w 876556"/>
                <a:gd name="connsiteY6" fmla="*/ 270667 h 807334"/>
                <a:gd name="connsiteX7" fmla="*/ 231475 w 876556"/>
                <a:gd name="connsiteY7" fmla="*/ 178592 h 807334"/>
                <a:gd name="connsiteX0" fmla="*/ 231475 w 876556"/>
                <a:gd name="connsiteY0" fmla="*/ 178592 h 807917"/>
                <a:gd name="connsiteX1" fmla="*/ 2875 w 876556"/>
                <a:gd name="connsiteY1" fmla="*/ 51593 h 807917"/>
                <a:gd name="connsiteX2" fmla="*/ 320375 w 876556"/>
                <a:gd name="connsiteY2" fmla="*/ 61118 h 807917"/>
                <a:gd name="connsiteX3" fmla="*/ 758525 w 876556"/>
                <a:gd name="connsiteY3" fmla="*/ 638967 h 807917"/>
                <a:gd name="connsiteX4" fmla="*/ 593425 w 876556"/>
                <a:gd name="connsiteY4" fmla="*/ 807242 h 807917"/>
                <a:gd name="connsiteX5" fmla="*/ 88600 w 876556"/>
                <a:gd name="connsiteY5" fmla="*/ 480217 h 807917"/>
                <a:gd name="connsiteX6" fmla="*/ 183850 w 876556"/>
                <a:gd name="connsiteY6" fmla="*/ 270667 h 807917"/>
                <a:gd name="connsiteX7" fmla="*/ 231475 w 876556"/>
                <a:gd name="connsiteY7" fmla="*/ 178592 h 8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556" h="807917">
                  <a:moveTo>
                    <a:pt x="231475" y="178592"/>
                  </a:moveTo>
                  <a:cubicBezTo>
                    <a:pt x="245762" y="153192"/>
                    <a:pt x="-30992" y="153722"/>
                    <a:pt x="2875" y="51593"/>
                  </a:cubicBezTo>
                  <a:cubicBezTo>
                    <a:pt x="17692" y="32014"/>
                    <a:pt x="247350" y="48418"/>
                    <a:pt x="320375" y="61118"/>
                  </a:cubicBezTo>
                  <a:cubicBezTo>
                    <a:pt x="456900" y="-120916"/>
                    <a:pt x="1149050" y="112976"/>
                    <a:pt x="758525" y="638967"/>
                  </a:cubicBezTo>
                  <a:cubicBezTo>
                    <a:pt x="770167" y="695059"/>
                    <a:pt x="772283" y="747975"/>
                    <a:pt x="593425" y="807242"/>
                  </a:cubicBezTo>
                  <a:cubicBezTo>
                    <a:pt x="529925" y="822059"/>
                    <a:pt x="256875" y="589225"/>
                    <a:pt x="88600" y="480217"/>
                  </a:cubicBezTo>
                  <a:cubicBezTo>
                    <a:pt x="19808" y="460109"/>
                    <a:pt x="71667" y="160600"/>
                    <a:pt x="183850" y="270667"/>
                  </a:cubicBezTo>
                  <a:lnTo>
                    <a:pt x="231475" y="17859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B22838C2-50BB-1225-5BB6-E5EE55F236E6}"/>
                </a:ext>
              </a:extLst>
            </p:cNvPr>
            <p:cNvSpPr/>
            <p:nvPr/>
          </p:nvSpPr>
          <p:spPr>
            <a:xfrm>
              <a:off x="5021739" y="1288256"/>
              <a:ext cx="1243725" cy="782209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43725" h="782209">
                  <a:moveTo>
                    <a:pt x="274161" y="126207"/>
                  </a:moveTo>
                  <a:lnTo>
                    <a:pt x="882174" y="0"/>
                  </a:lnTo>
                  <a:cubicBezTo>
                    <a:pt x="871591" y="35719"/>
                    <a:pt x="1051507" y="80964"/>
                    <a:pt x="1040924" y="116683"/>
                  </a:cubicBezTo>
                  <a:cubicBezTo>
                    <a:pt x="1032193" y="124620"/>
                    <a:pt x="1047273" y="132558"/>
                    <a:pt x="1038542" y="140495"/>
                  </a:cubicBezTo>
                  <a:cubicBezTo>
                    <a:pt x="1027430" y="149226"/>
                    <a:pt x="1254442" y="231777"/>
                    <a:pt x="1243330" y="240508"/>
                  </a:cubicBezTo>
                  <a:cubicBezTo>
                    <a:pt x="1228249" y="243683"/>
                    <a:pt x="1265553" y="294483"/>
                    <a:pt x="1209991" y="314326"/>
                  </a:cubicBezTo>
                  <a:cubicBezTo>
                    <a:pt x="1197291" y="333376"/>
                    <a:pt x="1148873" y="345283"/>
                    <a:pt x="1133792" y="280989"/>
                  </a:cubicBezTo>
                  <a:cubicBezTo>
                    <a:pt x="1111567" y="288133"/>
                    <a:pt x="1029811" y="226220"/>
                    <a:pt x="1007586" y="233364"/>
                  </a:cubicBezTo>
                  <a:cubicBezTo>
                    <a:pt x="991711" y="245270"/>
                    <a:pt x="982980" y="257177"/>
                    <a:pt x="967105" y="269083"/>
                  </a:cubicBezTo>
                  <a:cubicBezTo>
                    <a:pt x="954405" y="278608"/>
                    <a:pt x="884555" y="216695"/>
                    <a:pt x="871855" y="226220"/>
                  </a:cubicBezTo>
                  <a:cubicBezTo>
                    <a:pt x="854392" y="255589"/>
                    <a:pt x="920274" y="327820"/>
                    <a:pt x="902811" y="357189"/>
                  </a:cubicBezTo>
                  <a:lnTo>
                    <a:pt x="882174" y="403225"/>
                  </a:lnTo>
                  <a:cubicBezTo>
                    <a:pt x="865902" y="422275"/>
                    <a:pt x="906515" y="487892"/>
                    <a:pt x="900430" y="514351"/>
                  </a:cubicBezTo>
                  <a:cubicBezTo>
                    <a:pt x="896726" y="536444"/>
                    <a:pt x="885745" y="542134"/>
                    <a:pt x="867092" y="564358"/>
                  </a:cubicBezTo>
                  <a:cubicBezTo>
                    <a:pt x="922258" y="596109"/>
                    <a:pt x="963534" y="752875"/>
                    <a:pt x="828993" y="585790"/>
                  </a:cubicBezTo>
                  <a:cubicBezTo>
                    <a:pt x="815896" y="592140"/>
                    <a:pt x="833755" y="564755"/>
                    <a:pt x="778986" y="576264"/>
                  </a:cubicBezTo>
                  <a:cubicBezTo>
                    <a:pt x="753983" y="578645"/>
                    <a:pt x="767873" y="471489"/>
                    <a:pt x="721836" y="485776"/>
                  </a:cubicBezTo>
                  <a:cubicBezTo>
                    <a:pt x="696833" y="482601"/>
                    <a:pt x="624998" y="494507"/>
                    <a:pt x="588486" y="523876"/>
                  </a:cubicBezTo>
                  <a:cubicBezTo>
                    <a:pt x="559117" y="542529"/>
                    <a:pt x="598011" y="610395"/>
                    <a:pt x="583724" y="633414"/>
                  </a:cubicBezTo>
                  <a:cubicBezTo>
                    <a:pt x="575390" y="654845"/>
                    <a:pt x="555545" y="652464"/>
                    <a:pt x="540861" y="657226"/>
                  </a:cubicBezTo>
                  <a:cubicBezTo>
                    <a:pt x="542846" y="728663"/>
                    <a:pt x="459900" y="897336"/>
                    <a:pt x="488475" y="659607"/>
                  </a:cubicBezTo>
                  <a:cubicBezTo>
                    <a:pt x="471806" y="657622"/>
                    <a:pt x="460693" y="650082"/>
                    <a:pt x="438468" y="640557"/>
                  </a:cubicBezTo>
                  <a:cubicBezTo>
                    <a:pt x="416243" y="631032"/>
                    <a:pt x="430133" y="549672"/>
                    <a:pt x="400368" y="531019"/>
                  </a:cubicBezTo>
                  <a:cubicBezTo>
                    <a:pt x="370603" y="512366"/>
                    <a:pt x="336869" y="498079"/>
                    <a:pt x="336075" y="395288"/>
                  </a:cubicBezTo>
                  <a:cubicBezTo>
                    <a:pt x="306706" y="402035"/>
                    <a:pt x="286466" y="444765"/>
                    <a:pt x="269400" y="442913"/>
                  </a:cubicBezTo>
                  <a:lnTo>
                    <a:pt x="226536" y="429419"/>
                  </a:lnTo>
                  <a:cubicBezTo>
                    <a:pt x="195052" y="472943"/>
                    <a:pt x="168990" y="529167"/>
                    <a:pt x="126525" y="557213"/>
                  </a:cubicBezTo>
                  <a:cubicBezTo>
                    <a:pt x="119778" y="706703"/>
                    <a:pt x="5874" y="586581"/>
                    <a:pt x="318" y="588169"/>
                  </a:cubicBezTo>
                  <a:cubicBezTo>
                    <a:pt x="-5238" y="556419"/>
                    <a:pt x="63819" y="523479"/>
                    <a:pt x="69375" y="504826"/>
                  </a:cubicBezTo>
                  <a:cubicBezTo>
                    <a:pt x="74931" y="486173"/>
                    <a:pt x="167006" y="371079"/>
                    <a:pt x="157481" y="357189"/>
                  </a:cubicBezTo>
                  <a:cubicBezTo>
                    <a:pt x="147956" y="343299"/>
                    <a:pt x="120967" y="346077"/>
                    <a:pt x="133667" y="316708"/>
                  </a:cubicBezTo>
                  <a:lnTo>
                    <a:pt x="274161" y="12620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DAEE33FD-CFC7-1661-C5E3-ED2D5010B744}"/>
                </a:ext>
              </a:extLst>
            </p:cNvPr>
            <p:cNvSpPr/>
            <p:nvPr/>
          </p:nvSpPr>
          <p:spPr>
            <a:xfrm rot="17717072">
              <a:off x="4098617" y="1916660"/>
              <a:ext cx="1252774" cy="991802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2774" h="991802">
                  <a:moveTo>
                    <a:pt x="289067" y="132425"/>
                  </a:moveTo>
                  <a:lnTo>
                    <a:pt x="873077" y="0"/>
                  </a:lnTo>
                  <a:cubicBezTo>
                    <a:pt x="935080" y="5180"/>
                    <a:pt x="995078" y="215792"/>
                    <a:pt x="1055542" y="307249"/>
                  </a:cubicBezTo>
                  <a:cubicBezTo>
                    <a:pt x="1044430" y="315980"/>
                    <a:pt x="1246976" y="540011"/>
                    <a:pt x="1235864" y="548742"/>
                  </a:cubicBezTo>
                  <a:cubicBezTo>
                    <a:pt x="1220783" y="551917"/>
                    <a:pt x="1285343" y="606520"/>
                    <a:pt x="1229781" y="626363"/>
                  </a:cubicBezTo>
                  <a:cubicBezTo>
                    <a:pt x="1221143" y="637626"/>
                    <a:pt x="1189921" y="589844"/>
                    <a:pt x="1174102" y="584140"/>
                  </a:cubicBezTo>
                  <a:cubicBezTo>
                    <a:pt x="1158283" y="578436"/>
                    <a:pt x="1185484" y="639469"/>
                    <a:pt x="1134866" y="592139"/>
                  </a:cubicBezTo>
                  <a:cubicBezTo>
                    <a:pt x="1121614" y="574262"/>
                    <a:pt x="953406" y="501199"/>
                    <a:pt x="880328" y="332337"/>
                  </a:cubicBezTo>
                  <a:cubicBezTo>
                    <a:pt x="846802" y="368707"/>
                    <a:pt x="850307" y="571436"/>
                    <a:pt x="828190" y="670589"/>
                  </a:cubicBezTo>
                  <a:cubicBezTo>
                    <a:pt x="824486" y="692682"/>
                    <a:pt x="761905" y="862324"/>
                    <a:pt x="743252" y="884548"/>
                  </a:cubicBezTo>
                  <a:cubicBezTo>
                    <a:pt x="798418" y="916299"/>
                    <a:pt x="830184" y="1069656"/>
                    <a:pt x="695643" y="902571"/>
                  </a:cubicBezTo>
                  <a:cubicBezTo>
                    <a:pt x="682546" y="908921"/>
                    <a:pt x="650979" y="710001"/>
                    <a:pt x="632034" y="691421"/>
                  </a:cubicBezTo>
                  <a:cubicBezTo>
                    <a:pt x="609849" y="691122"/>
                    <a:pt x="582471" y="866546"/>
                    <a:pt x="562535" y="900779"/>
                  </a:cubicBezTo>
                  <a:cubicBezTo>
                    <a:pt x="564520" y="972216"/>
                    <a:pt x="401236" y="1065596"/>
                    <a:pt x="512421" y="896820"/>
                  </a:cubicBezTo>
                  <a:cubicBezTo>
                    <a:pt x="471289" y="893223"/>
                    <a:pt x="429826" y="670900"/>
                    <a:pt x="407601" y="661375"/>
                  </a:cubicBezTo>
                  <a:cubicBezTo>
                    <a:pt x="360490" y="621468"/>
                    <a:pt x="420452" y="373971"/>
                    <a:pt x="368461" y="360080"/>
                  </a:cubicBezTo>
                  <a:cubicBezTo>
                    <a:pt x="316470" y="346189"/>
                    <a:pt x="205352" y="605685"/>
                    <a:pt x="75144" y="590355"/>
                  </a:cubicBezTo>
                  <a:cubicBezTo>
                    <a:pt x="20152" y="617949"/>
                    <a:pt x="-34268" y="573803"/>
                    <a:pt x="27183" y="523971"/>
                  </a:cubicBezTo>
                  <a:cubicBezTo>
                    <a:pt x="22525" y="453960"/>
                    <a:pt x="167156" y="338622"/>
                    <a:pt x="176529" y="305271"/>
                  </a:cubicBezTo>
                  <a:cubicBezTo>
                    <a:pt x="210660" y="242168"/>
                    <a:pt x="236110" y="175719"/>
                    <a:pt x="289067" y="1324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3696BE-CDA9-2E58-2AAE-AA77FDA315FD}"/>
                </a:ext>
              </a:extLst>
            </p:cNvPr>
            <p:cNvSpPr/>
            <p:nvPr/>
          </p:nvSpPr>
          <p:spPr>
            <a:xfrm rot="15041542">
              <a:off x="4080112" y="3241418"/>
              <a:ext cx="1201161" cy="72026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1161" h="720268">
                  <a:moveTo>
                    <a:pt x="413816" y="11580"/>
                  </a:moveTo>
                  <a:lnTo>
                    <a:pt x="757000" y="0"/>
                  </a:lnTo>
                  <a:cubicBezTo>
                    <a:pt x="819003" y="5180"/>
                    <a:pt x="911392" y="132942"/>
                    <a:pt x="971856" y="224399"/>
                  </a:cubicBezTo>
                  <a:cubicBezTo>
                    <a:pt x="960744" y="233130"/>
                    <a:pt x="1123919" y="339077"/>
                    <a:pt x="1112807" y="347808"/>
                  </a:cubicBezTo>
                  <a:cubicBezTo>
                    <a:pt x="1335822" y="487855"/>
                    <a:pt x="1067077" y="568294"/>
                    <a:pt x="1060955" y="394967"/>
                  </a:cubicBezTo>
                  <a:cubicBezTo>
                    <a:pt x="1047703" y="377090"/>
                    <a:pt x="884418" y="376399"/>
                    <a:pt x="811340" y="207537"/>
                  </a:cubicBezTo>
                  <a:cubicBezTo>
                    <a:pt x="797557" y="282159"/>
                    <a:pt x="793020" y="514424"/>
                    <a:pt x="764218" y="589410"/>
                  </a:cubicBezTo>
                  <a:cubicBezTo>
                    <a:pt x="819384" y="621161"/>
                    <a:pt x="816549" y="738846"/>
                    <a:pt x="723652" y="606536"/>
                  </a:cubicBezTo>
                  <a:cubicBezTo>
                    <a:pt x="711766" y="604982"/>
                    <a:pt x="711390" y="624771"/>
                    <a:pt x="686601" y="598066"/>
                  </a:cubicBezTo>
                  <a:cubicBezTo>
                    <a:pt x="661812" y="571361"/>
                    <a:pt x="642165" y="470425"/>
                    <a:pt x="624963" y="457109"/>
                  </a:cubicBezTo>
                  <a:cubicBezTo>
                    <a:pt x="589171" y="477651"/>
                    <a:pt x="564511" y="461392"/>
                    <a:pt x="524968" y="464061"/>
                  </a:cubicBezTo>
                  <a:cubicBezTo>
                    <a:pt x="505044" y="497153"/>
                    <a:pt x="516882" y="623217"/>
                    <a:pt x="411920" y="663277"/>
                  </a:cubicBezTo>
                  <a:cubicBezTo>
                    <a:pt x="398026" y="722422"/>
                    <a:pt x="281655" y="768317"/>
                    <a:pt x="373353" y="626356"/>
                  </a:cubicBezTo>
                  <a:cubicBezTo>
                    <a:pt x="335676" y="593692"/>
                    <a:pt x="411207" y="469548"/>
                    <a:pt x="371371" y="231815"/>
                  </a:cubicBezTo>
                  <a:cubicBezTo>
                    <a:pt x="314639" y="296192"/>
                    <a:pt x="184518" y="331980"/>
                    <a:pt x="132527" y="318089"/>
                  </a:cubicBezTo>
                  <a:cubicBezTo>
                    <a:pt x="5106" y="509903"/>
                    <a:pt x="-61666" y="297121"/>
                    <a:pt x="77387" y="271837"/>
                  </a:cubicBezTo>
                  <a:cubicBezTo>
                    <a:pt x="136147" y="214808"/>
                    <a:pt x="193339" y="226585"/>
                    <a:pt x="254790" y="176753"/>
                  </a:cubicBezTo>
                  <a:cubicBezTo>
                    <a:pt x="280551" y="112665"/>
                    <a:pt x="308512" y="41881"/>
                    <a:pt x="413816" y="115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7BBE440D-CE89-5FEA-AC13-7DF28E24A01A}"/>
                </a:ext>
              </a:extLst>
            </p:cNvPr>
            <p:cNvSpPr/>
            <p:nvPr/>
          </p:nvSpPr>
          <p:spPr>
            <a:xfrm rot="12332483">
              <a:off x="4667071" y="4024019"/>
              <a:ext cx="1328445" cy="883135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28445"/>
                <a:gd name="connsiteY0" fmla="*/ 5380 h 865449"/>
                <a:gd name="connsiteX1" fmla="*/ 883192 w 1328445"/>
                <a:gd name="connsiteY1" fmla="*/ 0 h 865449"/>
                <a:gd name="connsiteX2" fmla="*/ 1171247 w 1328445"/>
                <a:gd name="connsiteY2" fmla="*/ 300263 h 865449"/>
                <a:gd name="connsiteX3" fmla="*/ 1249607 w 1328445"/>
                <a:gd name="connsiteY3" fmla="*/ 469418 h 865449"/>
                <a:gd name="connsiteX4" fmla="*/ 1190568 w 1328445"/>
                <a:gd name="connsiteY4" fmla="*/ 501538 h 865449"/>
                <a:gd name="connsiteX5" fmla="*/ 1092225 w 1328445"/>
                <a:gd name="connsiteY5" fmla="*/ 393575 h 865449"/>
                <a:gd name="connsiteX6" fmla="*/ 946732 w 1328445"/>
                <a:gd name="connsiteY6" fmla="*/ 348294 h 865449"/>
                <a:gd name="connsiteX7" fmla="*/ 856512 w 1328445"/>
                <a:gd name="connsiteY7" fmla="*/ 590668 h 865449"/>
                <a:gd name="connsiteX8" fmla="*/ 786405 w 1328445"/>
                <a:gd name="connsiteY8" fmla="*/ 747315 h 865449"/>
                <a:gd name="connsiteX9" fmla="*/ 735476 w 1328445"/>
                <a:gd name="connsiteY9" fmla="*/ 748280 h 865449"/>
                <a:gd name="connsiteX10" fmla="*/ 683294 w 1328445"/>
                <a:gd name="connsiteY10" fmla="*/ 618856 h 865449"/>
                <a:gd name="connsiteX11" fmla="*/ 572746 w 1328445"/>
                <a:gd name="connsiteY11" fmla="*/ 620294 h 865449"/>
                <a:gd name="connsiteX12" fmla="*/ 495596 w 1328445"/>
                <a:gd name="connsiteY12" fmla="*/ 717903 h 865449"/>
                <a:gd name="connsiteX13" fmla="*/ 462906 w 1328445"/>
                <a:gd name="connsiteY13" fmla="*/ 709845 h 865449"/>
                <a:gd name="connsiteX14" fmla="*/ 411937 w 1328445"/>
                <a:gd name="connsiteY14" fmla="*/ 555031 h 865449"/>
                <a:gd name="connsiteX15" fmla="*/ 361064 w 1328445"/>
                <a:gd name="connsiteY15" fmla="*/ 360382 h 865449"/>
                <a:gd name="connsiteX16" fmla="*/ 236216 w 1328445"/>
                <a:gd name="connsiteY16" fmla="*/ 375083 h 865449"/>
                <a:gd name="connsiteX17" fmla="*/ 142087 w 1328445"/>
                <a:gd name="connsiteY17" fmla="*/ 526893 h 865449"/>
                <a:gd name="connsiteX18" fmla="*/ 45840 w 1328445"/>
                <a:gd name="connsiteY18" fmla="*/ 516121 h 865449"/>
                <a:gd name="connsiteX19" fmla="*/ 160994 w 1328445"/>
                <a:gd name="connsiteY19" fmla="*/ 268681 h 865449"/>
                <a:gd name="connsiteX20" fmla="*/ 172296 w 1328445"/>
                <a:gd name="connsiteY20" fmla="*/ 197137 h 865449"/>
                <a:gd name="connsiteX21" fmla="*/ 431479 w 1328445"/>
                <a:gd name="connsiteY21" fmla="*/ 5380 h 865449"/>
                <a:gd name="connsiteX0" fmla="*/ 431479 w 1328445"/>
                <a:gd name="connsiteY0" fmla="*/ 5380 h 865449"/>
                <a:gd name="connsiteX1" fmla="*/ 883192 w 1328445"/>
                <a:gd name="connsiteY1" fmla="*/ 0 h 865449"/>
                <a:gd name="connsiteX2" fmla="*/ 1171247 w 1328445"/>
                <a:gd name="connsiteY2" fmla="*/ 300263 h 865449"/>
                <a:gd name="connsiteX3" fmla="*/ 1249607 w 1328445"/>
                <a:gd name="connsiteY3" fmla="*/ 469418 h 865449"/>
                <a:gd name="connsiteX4" fmla="*/ 1190568 w 1328445"/>
                <a:gd name="connsiteY4" fmla="*/ 501538 h 865449"/>
                <a:gd name="connsiteX5" fmla="*/ 1092225 w 1328445"/>
                <a:gd name="connsiteY5" fmla="*/ 393575 h 865449"/>
                <a:gd name="connsiteX6" fmla="*/ 946732 w 1328445"/>
                <a:gd name="connsiteY6" fmla="*/ 348294 h 865449"/>
                <a:gd name="connsiteX7" fmla="*/ 856512 w 1328445"/>
                <a:gd name="connsiteY7" fmla="*/ 590668 h 865449"/>
                <a:gd name="connsiteX8" fmla="*/ 786405 w 1328445"/>
                <a:gd name="connsiteY8" fmla="*/ 747315 h 865449"/>
                <a:gd name="connsiteX9" fmla="*/ 735476 w 1328445"/>
                <a:gd name="connsiteY9" fmla="*/ 748280 h 865449"/>
                <a:gd name="connsiteX10" fmla="*/ 683294 w 1328445"/>
                <a:gd name="connsiteY10" fmla="*/ 618856 h 865449"/>
                <a:gd name="connsiteX11" fmla="*/ 572746 w 1328445"/>
                <a:gd name="connsiteY11" fmla="*/ 620294 h 865449"/>
                <a:gd name="connsiteX12" fmla="*/ 495596 w 1328445"/>
                <a:gd name="connsiteY12" fmla="*/ 717903 h 865449"/>
                <a:gd name="connsiteX13" fmla="*/ 462906 w 1328445"/>
                <a:gd name="connsiteY13" fmla="*/ 709845 h 865449"/>
                <a:gd name="connsiteX14" fmla="*/ 411937 w 1328445"/>
                <a:gd name="connsiteY14" fmla="*/ 555031 h 865449"/>
                <a:gd name="connsiteX15" fmla="*/ 361064 w 1328445"/>
                <a:gd name="connsiteY15" fmla="*/ 360382 h 865449"/>
                <a:gd name="connsiteX16" fmla="*/ 236216 w 1328445"/>
                <a:gd name="connsiteY16" fmla="*/ 375083 h 865449"/>
                <a:gd name="connsiteX17" fmla="*/ 142087 w 1328445"/>
                <a:gd name="connsiteY17" fmla="*/ 526893 h 865449"/>
                <a:gd name="connsiteX18" fmla="*/ 45840 w 1328445"/>
                <a:gd name="connsiteY18" fmla="*/ 516121 h 865449"/>
                <a:gd name="connsiteX19" fmla="*/ 160994 w 1328445"/>
                <a:gd name="connsiteY19" fmla="*/ 268681 h 865449"/>
                <a:gd name="connsiteX20" fmla="*/ 172296 w 1328445"/>
                <a:gd name="connsiteY20" fmla="*/ 197137 h 865449"/>
                <a:gd name="connsiteX21" fmla="*/ 431479 w 1328445"/>
                <a:gd name="connsiteY21" fmla="*/ 5380 h 865449"/>
                <a:gd name="connsiteX0" fmla="*/ 431479 w 1328445"/>
                <a:gd name="connsiteY0" fmla="*/ 5380 h 859966"/>
                <a:gd name="connsiteX1" fmla="*/ 883192 w 1328445"/>
                <a:gd name="connsiteY1" fmla="*/ 0 h 859966"/>
                <a:gd name="connsiteX2" fmla="*/ 1171247 w 1328445"/>
                <a:gd name="connsiteY2" fmla="*/ 300263 h 859966"/>
                <a:gd name="connsiteX3" fmla="*/ 1249607 w 1328445"/>
                <a:gd name="connsiteY3" fmla="*/ 469418 h 859966"/>
                <a:gd name="connsiteX4" fmla="*/ 1190568 w 1328445"/>
                <a:gd name="connsiteY4" fmla="*/ 501538 h 859966"/>
                <a:gd name="connsiteX5" fmla="*/ 1092225 w 1328445"/>
                <a:gd name="connsiteY5" fmla="*/ 393575 h 859966"/>
                <a:gd name="connsiteX6" fmla="*/ 946732 w 1328445"/>
                <a:gd name="connsiteY6" fmla="*/ 348294 h 859966"/>
                <a:gd name="connsiteX7" fmla="*/ 856512 w 1328445"/>
                <a:gd name="connsiteY7" fmla="*/ 590668 h 859966"/>
                <a:gd name="connsiteX8" fmla="*/ 786405 w 1328445"/>
                <a:gd name="connsiteY8" fmla="*/ 747315 h 859966"/>
                <a:gd name="connsiteX9" fmla="*/ 738842 w 1328445"/>
                <a:gd name="connsiteY9" fmla="*/ 738754 h 859966"/>
                <a:gd name="connsiteX10" fmla="*/ 683294 w 1328445"/>
                <a:gd name="connsiteY10" fmla="*/ 618856 h 859966"/>
                <a:gd name="connsiteX11" fmla="*/ 572746 w 1328445"/>
                <a:gd name="connsiteY11" fmla="*/ 620294 h 859966"/>
                <a:gd name="connsiteX12" fmla="*/ 495596 w 1328445"/>
                <a:gd name="connsiteY12" fmla="*/ 717903 h 859966"/>
                <a:gd name="connsiteX13" fmla="*/ 462906 w 1328445"/>
                <a:gd name="connsiteY13" fmla="*/ 709845 h 859966"/>
                <a:gd name="connsiteX14" fmla="*/ 411937 w 1328445"/>
                <a:gd name="connsiteY14" fmla="*/ 555031 h 859966"/>
                <a:gd name="connsiteX15" fmla="*/ 361064 w 1328445"/>
                <a:gd name="connsiteY15" fmla="*/ 360382 h 859966"/>
                <a:gd name="connsiteX16" fmla="*/ 236216 w 1328445"/>
                <a:gd name="connsiteY16" fmla="*/ 375083 h 859966"/>
                <a:gd name="connsiteX17" fmla="*/ 142087 w 1328445"/>
                <a:gd name="connsiteY17" fmla="*/ 526893 h 859966"/>
                <a:gd name="connsiteX18" fmla="*/ 45840 w 1328445"/>
                <a:gd name="connsiteY18" fmla="*/ 516121 h 859966"/>
                <a:gd name="connsiteX19" fmla="*/ 160994 w 1328445"/>
                <a:gd name="connsiteY19" fmla="*/ 268681 h 859966"/>
                <a:gd name="connsiteX20" fmla="*/ 172296 w 1328445"/>
                <a:gd name="connsiteY20" fmla="*/ 197137 h 859966"/>
                <a:gd name="connsiteX21" fmla="*/ 431479 w 1328445"/>
                <a:gd name="connsiteY21" fmla="*/ 5380 h 859966"/>
                <a:gd name="connsiteX0" fmla="*/ 431479 w 1328445"/>
                <a:gd name="connsiteY0" fmla="*/ 5380 h 859966"/>
                <a:gd name="connsiteX1" fmla="*/ 883192 w 1328445"/>
                <a:gd name="connsiteY1" fmla="*/ 0 h 859966"/>
                <a:gd name="connsiteX2" fmla="*/ 1171247 w 1328445"/>
                <a:gd name="connsiteY2" fmla="*/ 300263 h 859966"/>
                <a:gd name="connsiteX3" fmla="*/ 1249607 w 1328445"/>
                <a:gd name="connsiteY3" fmla="*/ 469418 h 859966"/>
                <a:gd name="connsiteX4" fmla="*/ 1190568 w 1328445"/>
                <a:gd name="connsiteY4" fmla="*/ 501538 h 859966"/>
                <a:gd name="connsiteX5" fmla="*/ 1092225 w 1328445"/>
                <a:gd name="connsiteY5" fmla="*/ 393575 h 859966"/>
                <a:gd name="connsiteX6" fmla="*/ 946732 w 1328445"/>
                <a:gd name="connsiteY6" fmla="*/ 348294 h 859966"/>
                <a:gd name="connsiteX7" fmla="*/ 856512 w 1328445"/>
                <a:gd name="connsiteY7" fmla="*/ 590668 h 859966"/>
                <a:gd name="connsiteX8" fmla="*/ 786405 w 1328445"/>
                <a:gd name="connsiteY8" fmla="*/ 747315 h 859966"/>
                <a:gd name="connsiteX9" fmla="*/ 738842 w 1328445"/>
                <a:gd name="connsiteY9" fmla="*/ 738754 h 859966"/>
                <a:gd name="connsiteX10" fmla="*/ 683294 w 1328445"/>
                <a:gd name="connsiteY10" fmla="*/ 618856 h 859966"/>
                <a:gd name="connsiteX11" fmla="*/ 572746 w 1328445"/>
                <a:gd name="connsiteY11" fmla="*/ 620294 h 859966"/>
                <a:gd name="connsiteX12" fmla="*/ 495596 w 1328445"/>
                <a:gd name="connsiteY12" fmla="*/ 717903 h 859966"/>
                <a:gd name="connsiteX13" fmla="*/ 462906 w 1328445"/>
                <a:gd name="connsiteY13" fmla="*/ 709845 h 859966"/>
                <a:gd name="connsiteX14" fmla="*/ 411937 w 1328445"/>
                <a:gd name="connsiteY14" fmla="*/ 555031 h 859966"/>
                <a:gd name="connsiteX15" fmla="*/ 361064 w 1328445"/>
                <a:gd name="connsiteY15" fmla="*/ 360382 h 859966"/>
                <a:gd name="connsiteX16" fmla="*/ 236216 w 1328445"/>
                <a:gd name="connsiteY16" fmla="*/ 375083 h 859966"/>
                <a:gd name="connsiteX17" fmla="*/ 142087 w 1328445"/>
                <a:gd name="connsiteY17" fmla="*/ 526893 h 859966"/>
                <a:gd name="connsiteX18" fmla="*/ 45840 w 1328445"/>
                <a:gd name="connsiteY18" fmla="*/ 516121 h 859966"/>
                <a:gd name="connsiteX19" fmla="*/ 160994 w 1328445"/>
                <a:gd name="connsiteY19" fmla="*/ 268681 h 859966"/>
                <a:gd name="connsiteX20" fmla="*/ 172296 w 1328445"/>
                <a:gd name="connsiteY20" fmla="*/ 197137 h 859966"/>
                <a:gd name="connsiteX21" fmla="*/ 431479 w 1328445"/>
                <a:gd name="connsiteY21" fmla="*/ 5380 h 859966"/>
                <a:gd name="connsiteX0" fmla="*/ 431479 w 1328445"/>
                <a:gd name="connsiteY0" fmla="*/ 5380 h 875689"/>
                <a:gd name="connsiteX1" fmla="*/ 883192 w 1328445"/>
                <a:gd name="connsiteY1" fmla="*/ 0 h 875689"/>
                <a:gd name="connsiteX2" fmla="*/ 1171247 w 1328445"/>
                <a:gd name="connsiteY2" fmla="*/ 300263 h 875689"/>
                <a:gd name="connsiteX3" fmla="*/ 1249607 w 1328445"/>
                <a:gd name="connsiteY3" fmla="*/ 469418 h 875689"/>
                <a:gd name="connsiteX4" fmla="*/ 1190568 w 1328445"/>
                <a:gd name="connsiteY4" fmla="*/ 501538 h 875689"/>
                <a:gd name="connsiteX5" fmla="*/ 1092225 w 1328445"/>
                <a:gd name="connsiteY5" fmla="*/ 393575 h 875689"/>
                <a:gd name="connsiteX6" fmla="*/ 946732 w 1328445"/>
                <a:gd name="connsiteY6" fmla="*/ 348294 h 875689"/>
                <a:gd name="connsiteX7" fmla="*/ 856512 w 1328445"/>
                <a:gd name="connsiteY7" fmla="*/ 590668 h 875689"/>
                <a:gd name="connsiteX8" fmla="*/ 786405 w 1328445"/>
                <a:gd name="connsiteY8" fmla="*/ 747315 h 875689"/>
                <a:gd name="connsiteX9" fmla="*/ 738842 w 1328445"/>
                <a:gd name="connsiteY9" fmla="*/ 738754 h 875689"/>
                <a:gd name="connsiteX10" fmla="*/ 683294 w 1328445"/>
                <a:gd name="connsiteY10" fmla="*/ 618856 h 875689"/>
                <a:gd name="connsiteX11" fmla="*/ 572746 w 1328445"/>
                <a:gd name="connsiteY11" fmla="*/ 620294 h 875689"/>
                <a:gd name="connsiteX12" fmla="*/ 495596 w 1328445"/>
                <a:gd name="connsiteY12" fmla="*/ 717903 h 875689"/>
                <a:gd name="connsiteX13" fmla="*/ 462906 w 1328445"/>
                <a:gd name="connsiteY13" fmla="*/ 709845 h 875689"/>
                <a:gd name="connsiteX14" fmla="*/ 411937 w 1328445"/>
                <a:gd name="connsiteY14" fmla="*/ 555031 h 875689"/>
                <a:gd name="connsiteX15" fmla="*/ 361064 w 1328445"/>
                <a:gd name="connsiteY15" fmla="*/ 360382 h 875689"/>
                <a:gd name="connsiteX16" fmla="*/ 236216 w 1328445"/>
                <a:gd name="connsiteY16" fmla="*/ 375083 h 875689"/>
                <a:gd name="connsiteX17" fmla="*/ 142087 w 1328445"/>
                <a:gd name="connsiteY17" fmla="*/ 526893 h 875689"/>
                <a:gd name="connsiteX18" fmla="*/ 45840 w 1328445"/>
                <a:gd name="connsiteY18" fmla="*/ 516121 h 875689"/>
                <a:gd name="connsiteX19" fmla="*/ 160994 w 1328445"/>
                <a:gd name="connsiteY19" fmla="*/ 268681 h 875689"/>
                <a:gd name="connsiteX20" fmla="*/ 172296 w 1328445"/>
                <a:gd name="connsiteY20" fmla="*/ 197137 h 875689"/>
                <a:gd name="connsiteX21" fmla="*/ 431479 w 1328445"/>
                <a:gd name="connsiteY21" fmla="*/ 5380 h 875689"/>
                <a:gd name="connsiteX0" fmla="*/ 431479 w 1328445"/>
                <a:gd name="connsiteY0" fmla="*/ 5380 h 884315"/>
                <a:gd name="connsiteX1" fmla="*/ 883192 w 1328445"/>
                <a:gd name="connsiteY1" fmla="*/ 0 h 884315"/>
                <a:gd name="connsiteX2" fmla="*/ 1171247 w 1328445"/>
                <a:gd name="connsiteY2" fmla="*/ 300263 h 884315"/>
                <a:gd name="connsiteX3" fmla="*/ 1249607 w 1328445"/>
                <a:gd name="connsiteY3" fmla="*/ 469418 h 884315"/>
                <a:gd name="connsiteX4" fmla="*/ 1190568 w 1328445"/>
                <a:gd name="connsiteY4" fmla="*/ 501538 h 884315"/>
                <a:gd name="connsiteX5" fmla="*/ 1092225 w 1328445"/>
                <a:gd name="connsiteY5" fmla="*/ 393575 h 884315"/>
                <a:gd name="connsiteX6" fmla="*/ 946732 w 1328445"/>
                <a:gd name="connsiteY6" fmla="*/ 348294 h 884315"/>
                <a:gd name="connsiteX7" fmla="*/ 856512 w 1328445"/>
                <a:gd name="connsiteY7" fmla="*/ 590668 h 884315"/>
                <a:gd name="connsiteX8" fmla="*/ 786405 w 1328445"/>
                <a:gd name="connsiteY8" fmla="*/ 747315 h 884315"/>
                <a:gd name="connsiteX9" fmla="*/ 738842 w 1328445"/>
                <a:gd name="connsiteY9" fmla="*/ 738754 h 884315"/>
                <a:gd name="connsiteX10" fmla="*/ 683294 w 1328445"/>
                <a:gd name="connsiteY10" fmla="*/ 618856 h 884315"/>
                <a:gd name="connsiteX11" fmla="*/ 572746 w 1328445"/>
                <a:gd name="connsiteY11" fmla="*/ 620294 h 884315"/>
                <a:gd name="connsiteX12" fmla="*/ 495596 w 1328445"/>
                <a:gd name="connsiteY12" fmla="*/ 717903 h 884315"/>
                <a:gd name="connsiteX13" fmla="*/ 462906 w 1328445"/>
                <a:gd name="connsiteY13" fmla="*/ 709845 h 884315"/>
                <a:gd name="connsiteX14" fmla="*/ 411937 w 1328445"/>
                <a:gd name="connsiteY14" fmla="*/ 555031 h 884315"/>
                <a:gd name="connsiteX15" fmla="*/ 361064 w 1328445"/>
                <a:gd name="connsiteY15" fmla="*/ 360382 h 884315"/>
                <a:gd name="connsiteX16" fmla="*/ 236216 w 1328445"/>
                <a:gd name="connsiteY16" fmla="*/ 375083 h 884315"/>
                <a:gd name="connsiteX17" fmla="*/ 142087 w 1328445"/>
                <a:gd name="connsiteY17" fmla="*/ 526893 h 884315"/>
                <a:gd name="connsiteX18" fmla="*/ 45840 w 1328445"/>
                <a:gd name="connsiteY18" fmla="*/ 516121 h 884315"/>
                <a:gd name="connsiteX19" fmla="*/ 160994 w 1328445"/>
                <a:gd name="connsiteY19" fmla="*/ 268681 h 884315"/>
                <a:gd name="connsiteX20" fmla="*/ 172296 w 1328445"/>
                <a:gd name="connsiteY20" fmla="*/ 197137 h 884315"/>
                <a:gd name="connsiteX21" fmla="*/ 431479 w 1328445"/>
                <a:gd name="connsiteY21" fmla="*/ 5380 h 884315"/>
                <a:gd name="connsiteX0" fmla="*/ 431479 w 1328445"/>
                <a:gd name="connsiteY0" fmla="*/ 5380 h 882453"/>
                <a:gd name="connsiteX1" fmla="*/ 883192 w 1328445"/>
                <a:gd name="connsiteY1" fmla="*/ 0 h 882453"/>
                <a:gd name="connsiteX2" fmla="*/ 1171247 w 1328445"/>
                <a:gd name="connsiteY2" fmla="*/ 300263 h 882453"/>
                <a:gd name="connsiteX3" fmla="*/ 1249607 w 1328445"/>
                <a:gd name="connsiteY3" fmla="*/ 469418 h 882453"/>
                <a:gd name="connsiteX4" fmla="*/ 1190568 w 1328445"/>
                <a:gd name="connsiteY4" fmla="*/ 501538 h 882453"/>
                <a:gd name="connsiteX5" fmla="*/ 1092225 w 1328445"/>
                <a:gd name="connsiteY5" fmla="*/ 393575 h 882453"/>
                <a:gd name="connsiteX6" fmla="*/ 946732 w 1328445"/>
                <a:gd name="connsiteY6" fmla="*/ 348294 h 882453"/>
                <a:gd name="connsiteX7" fmla="*/ 856512 w 1328445"/>
                <a:gd name="connsiteY7" fmla="*/ 590668 h 882453"/>
                <a:gd name="connsiteX8" fmla="*/ 786405 w 1328445"/>
                <a:gd name="connsiteY8" fmla="*/ 747315 h 882453"/>
                <a:gd name="connsiteX9" fmla="*/ 738842 w 1328445"/>
                <a:gd name="connsiteY9" fmla="*/ 738754 h 882453"/>
                <a:gd name="connsiteX10" fmla="*/ 683294 w 1328445"/>
                <a:gd name="connsiteY10" fmla="*/ 618856 h 882453"/>
                <a:gd name="connsiteX11" fmla="*/ 572746 w 1328445"/>
                <a:gd name="connsiteY11" fmla="*/ 620294 h 882453"/>
                <a:gd name="connsiteX12" fmla="*/ 495596 w 1328445"/>
                <a:gd name="connsiteY12" fmla="*/ 717903 h 882453"/>
                <a:gd name="connsiteX13" fmla="*/ 462906 w 1328445"/>
                <a:gd name="connsiteY13" fmla="*/ 709845 h 882453"/>
                <a:gd name="connsiteX14" fmla="*/ 411937 w 1328445"/>
                <a:gd name="connsiteY14" fmla="*/ 555031 h 882453"/>
                <a:gd name="connsiteX15" fmla="*/ 361064 w 1328445"/>
                <a:gd name="connsiteY15" fmla="*/ 360382 h 882453"/>
                <a:gd name="connsiteX16" fmla="*/ 236216 w 1328445"/>
                <a:gd name="connsiteY16" fmla="*/ 375083 h 882453"/>
                <a:gd name="connsiteX17" fmla="*/ 142087 w 1328445"/>
                <a:gd name="connsiteY17" fmla="*/ 526893 h 882453"/>
                <a:gd name="connsiteX18" fmla="*/ 45840 w 1328445"/>
                <a:gd name="connsiteY18" fmla="*/ 516121 h 882453"/>
                <a:gd name="connsiteX19" fmla="*/ 160994 w 1328445"/>
                <a:gd name="connsiteY19" fmla="*/ 268681 h 882453"/>
                <a:gd name="connsiteX20" fmla="*/ 172296 w 1328445"/>
                <a:gd name="connsiteY20" fmla="*/ 197137 h 882453"/>
                <a:gd name="connsiteX21" fmla="*/ 431479 w 1328445"/>
                <a:gd name="connsiteY21" fmla="*/ 5380 h 882453"/>
                <a:gd name="connsiteX0" fmla="*/ 431479 w 1328445"/>
                <a:gd name="connsiteY0" fmla="*/ 5380 h 883135"/>
                <a:gd name="connsiteX1" fmla="*/ 883192 w 1328445"/>
                <a:gd name="connsiteY1" fmla="*/ 0 h 883135"/>
                <a:gd name="connsiteX2" fmla="*/ 1171247 w 1328445"/>
                <a:gd name="connsiteY2" fmla="*/ 300263 h 883135"/>
                <a:gd name="connsiteX3" fmla="*/ 1249607 w 1328445"/>
                <a:gd name="connsiteY3" fmla="*/ 469418 h 883135"/>
                <a:gd name="connsiteX4" fmla="*/ 1190568 w 1328445"/>
                <a:gd name="connsiteY4" fmla="*/ 501538 h 883135"/>
                <a:gd name="connsiteX5" fmla="*/ 1092225 w 1328445"/>
                <a:gd name="connsiteY5" fmla="*/ 393575 h 883135"/>
                <a:gd name="connsiteX6" fmla="*/ 946732 w 1328445"/>
                <a:gd name="connsiteY6" fmla="*/ 348294 h 883135"/>
                <a:gd name="connsiteX7" fmla="*/ 856512 w 1328445"/>
                <a:gd name="connsiteY7" fmla="*/ 590668 h 883135"/>
                <a:gd name="connsiteX8" fmla="*/ 786405 w 1328445"/>
                <a:gd name="connsiteY8" fmla="*/ 747315 h 883135"/>
                <a:gd name="connsiteX9" fmla="*/ 738842 w 1328445"/>
                <a:gd name="connsiteY9" fmla="*/ 738754 h 883135"/>
                <a:gd name="connsiteX10" fmla="*/ 683294 w 1328445"/>
                <a:gd name="connsiteY10" fmla="*/ 618856 h 883135"/>
                <a:gd name="connsiteX11" fmla="*/ 572746 w 1328445"/>
                <a:gd name="connsiteY11" fmla="*/ 620294 h 883135"/>
                <a:gd name="connsiteX12" fmla="*/ 495596 w 1328445"/>
                <a:gd name="connsiteY12" fmla="*/ 717903 h 883135"/>
                <a:gd name="connsiteX13" fmla="*/ 462906 w 1328445"/>
                <a:gd name="connsiteY13" fmla="*/ 709845 h 883135"/>
                <a:gd name="connsiteX14" fmla="*/ 411937 w 1328445"/>
                <a:gd name="connsiteY14" fmla="*/ 555031 h 883135"/>
                <a:gd name="connsiteX15" fmla="*/ 361064 w 1328445"/>
                <a:gd name="connsiteY15" fmla="*/ 360382 h 883135"/>
                <a:gd name="connsiteX16" fmla="*/ 236216 w 1328445"/>
                <a:gd name="connsiteY16" fmla="*/ 375083 h 883135"/>
                <a:gd name="connsiteX17" fmla="*/ 142087 w 1328445"/>
                <a:gd name="connsiteY17" fmla="*/ 526893 h 883135"/>
                <a:gd name="connsiteX18" fmla="*/ 45840 w 1328445"/>
                <a:gd name="connsiteY18" fmla="*/ 516121 h 883135"/>
                <a:gd name="connsiteX19" fmla="*/ 160994 w 1328445"/>
                <a:gd name="connsiteY19" fmla="*/ 268681 h 883135"/>
                <a:gd name="connsiteX20" fmla="*/ 172296 w 1328445"/>
                <a:gd name="connsiteY20" fmla="*/ 197137 h 883135"/>
                <a:gd name="connsiteX21" fmla="*/ 431479 w 1328445"/>
                <a:gd name="connsiteY21" fmla="*/ 5380 h 88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8445" h="883135">
                  <a:moveTo>
                    <a:pt x="431479" y="5380"/>
                  </a:moveTo>
                  <a:lnTo>
                    <a:pt x="883192" y="0"/>
                  </a:lnTo>
                  <a:cubicBezTo>
                    <a:pt x="945195" y="5180"/>
                    <a:pt x="1163279" y="191638"/>
                    <a:pt x="1171247" y="300263"/>
                  </a:cubicBezTo>
                  <a:cubicBezTo>
                    <a:pt x="1160135" y="308994"/>
                    <a:pt x="1260719" y="460687"/>
                    <a:pt x="1249607" y="469418"/>
                  </a:cubicBezTo>
                  <a:cubicBezTo>
                    <a:pt x="1472622" y="609465"/>
                    <a:pt x="1147122" y="587707"/>
                    <a:pt x="1190568" y="501538"/>
                  </a:cubicBezTo>
                  <a:cubicBezTo>
                    <a:pt x="1161780" y="502876"/>
                    <a:pt x="1132864" y="419116"/>
                    <a:pt x="1092225" y="393575"/>
                  </a:cubicBezTo>
                  <a:cubicBezTo>
                    <a:pt x="980114" y="433858"/>
                    <a:pt x="983460" y="329423"/>
                    <a:pt x="946732" y="348294"/>
                  </a:cubicBezTo>
                  <a:cubicBezTo>
                    <a:pt x="907186" y="354561"/>
                    <a:pt x="941795" y="525210"/>
                    <a:pt x="856512" y="590668"/>
                  </a:cubicBezTo>
                  <a:cubicBezTo>
                    <a:pt x="831844" y="661469"/>
                    <a:pt x="846429" y="716078"/>
                    <a:pt x="786405" y="747315"/>
                  </a:cubicBezTo>
                  <a:cubicBezTo>
                    <a:pt x="887582" y="886400"/>
                    <a:pt x="802286" y="969591"/>
                    <a:pt x="738842" y="738754"/>
                  </a:cubicBezTo>
                  <a:cubicBezTo>
                    <a:pt x="679162" y="711259"/>
                    <a:pt x="712111" y="644655"/>
                    <a:pt x="683294" y="618856"/>
                  </a:cubicBezTo>
                  <a:cubicBezTo>
                    <a:pt x="647502" y="639398"/>
                    <a:pt x="612289" y="617625"/>
                    <a:pt x="572746" y="620294"/>
                  </a:cubicBezTo>
                  <a:cubicBezTo>
                    <a:pt x="552822" y="653386"/>
                    <a:pt x="600558" y="677843"/>
                    <a:pt x="495596" y="717903"/>
                  </a:cubicBezTo>
                  <a:cubicBezTo>
                    <a:pt x="491569" y="880538"/>
                    <a:pt x="302265" y="895308"/>
                    <a:pt x="462906" y="709845"/>
                  </a:cubicBezTo>
                  <a:cubicBezTo>
                    <a:pt x="388287" y="670788"/>
                    <a:pt x="428911" y="613275"/>
                    <a:pt x="411937" y="555031"/>
                  </a:cubicBezTo>
                  <a:cubicBezTo>
                    <a:pt x="394963" y="496787"/>
                    <a:pt x="384190" y="377482"/>
                    <a:pt x="361064" y="360382"/>
                  </a:cubicBezTo>
                  <a:cubicBezTo>
                    <a:pt x="337938" y="343282"/>
                    <a:pt x="272712" y="347331"/>
                    <a:pt x="236216" y="375083"/>
                  </a:cubicBezTo>
                  <a:cubicBezTo>
                    <a:pt x="199720" y="402835"/>
                    <a:pt x="179977" y="516278"/>
                    <a:pt x="142087" y="526893"/>
                  </a:cubicBezTo>
                  <a:cubicBezTo>
                    <a:pt x="127017" y="749472"/>
                    <a:pt x="-93213" y="541405"/>
                    <a:pt x="45840" y="516121"/>
                  </a:cubicBezTo>
                  <a:cubicBezTo>
                    <a:pt x="104600" y="459092"/>
                    <a:pt x="99543" y="318513"/>
                    <a:pt x="160994" y="268681"/>
                  </a:cubicBezTo>
                  <a:cubicBezTo>
                    <a:pt x="172132" y="235221"/>
                    <a:pt x="127215" y="241020"/>
                    <a:pt x="172296" y="197137"/>
                  </a:cubicBezTo>
                  <a:cubicBezTo>
                    <a:pt x="217377" y="153254"/>
                    <a:pt x="316279" y="43265"/>
                    <a:pt x="431479" y="53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964CA329-536D-1356-58A9-4E3D2D773990}"/>
                </a:ext>
              </a:extLst>
            </p:cNvPr>
            <p:cNvSpPr/>
            <p:nvPr/>
          </p:nvSpPr>
          <p:spPr>
            <a:xfrm rot="9825606">
              <a:off x="5884438" y="4210911"/>
              <a:ext cx="1243437" cy="72815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3437" h="728158">
                  <a:moveTo>
                    <a:pt x="560588" y="22621"/>
                  </a:moveTo>
                  <a:cubicBezTo>
                    <a:pt x="657740" y="7869"/>
                    <a:pt x="744848" y="-19651"/>
                    <a:pt x="839689" y="22136"/>
                  </a:cubicBezTo>
                  <a:cubicBezTo>
                    <a:pt x="901692" y="27316"/>
                    <a:pt x="1121664" y="164720"/>
                    <a:pt x="1129632" y="273345"/>
                  </a:cubicBezTo>
                  <a:cubicBezTo>
                    <a:pt x="1118520" y="282076"/>
                    <a:pt x="1250445" y="445378"/>
                    <a:pt x="1239333" y="454109"/>
                  </a:cubicBezTo>
                  <a:cubicBezTo>
                    <a:pt x="1274612" y="591557"/>
                    <a:pt x="1069106" y="515463"/>
                    <a:pt x="1131308" y="407475"/>
                  </a:cubicBezTo>
                  <a:cubicBezTo>
                    <a:pt x="1102520" y="408813"/>
                    <a:pt x="1098287" y="359525"/>
                    <a:pt x="1057648" y="333984"/>
                  </a:cubicBezTo>
                  <a:cubicBezTo>
                    <a:pt x="960964" y="363880"/>
                    <a:pt x="970412" y="281063"/>
                    <a:pt x="933684" y="299934"/>
                  </a:cubicBezTo>
                  <a:cubicBezTo>
                    <a:pt x="894138" y="306201"/>
                    <a:pt x="991675" y="388532"/>
                    <a:pt x="906392" y="453990"/>
                  </a:cubicBezTo>
                  <a:cubicBezTo>
                    <a:pt x="899910" y="500365"/>
                    <a:pt x="938311" y="540705"/>
                    <a:pt x="889928" y="569329"/>
                  </a:cubicBezTo>
                  <a:cubicBezTo>
                    <a:pt x="886028" y="598510"/>
                    <a:pt x="895497" y="624728"/>
                    <a:pt x="882989" y="629073"/>
                  </a:cubicBezTo>
                  <a:cubicBezTo>
                    <a:pt x="977082" y="711022"/>
                    <a:pt x="939023" y="803117"/>
                    <a:pt x="839560" y="629870"/>
                  </a:cubicBezTo>
                  <a:cubicBezTo>
                    <a:pt x="818851" y="611012"/>
                    <a:pt x="831843" y="600249"/>
                    <a:pt x="803026" y="574450"/>
                  </a:cubicBezTo>
                  <a:cubicBezTo>
                    <a:pt x="740088" y="594525"/>
                    <a:pt x="635244" y="564871"/>
                    <a:pt x="595701" y="567540"/>
                  </a:cubicBezTo>
                  <a:cubicBezTo>
                    <a:pt x="575777" y="600632"/>
                    <a:pt x="579210" y="589863"/>
                    <a:pt x="572535" y="599027"/>
                  </a:cubicBezTo>
                  <a:cubicBezTo>
                    <a:pt x="558277" y="652033"/>
                    <a:pt x="393099" y="745756"/>
                    <a:pt x="537270" y="582778"/>
                  </a:cubicBezTo>
                  <a:cubicBezTo>
                    <a:pt x="524682" y="569914"/>
                    <a:pt x="531950" y="556176"/>
                    <a:pt x="525105" y="527547"/>
                  </a:cubicBezTo>
                  <a:cubicBezTo>
                    <a:pt x="470827" y="499983"/>
                    <a:pt x="504814" y="461920"/>
                    <a:pt x="496201" y="411006"/>
                  </a:cubicBezTo>
                  <a:cubicBezTo>
                    <a:pt x="441773" y="364109"/>
                    <a:pt x="504368" y="246398"/>
                    <a:pt x="481242" y="229298"/>
                  </a:cubicBezTo>
                  <a:cubicBezTo>
                    <a:pt x="458116" y="212198"/>
                    <a:pt x="325188" y="278375"/>
                    <a:pt x="286852" y="218783"/>
                  </a:cubicBezTo>
                  <a:cubicBezTo>
                    <a:pt x="265295" y="203762"/>
                    <a:pt x="163405" y="199029"/>
                    <a:pt x="125515" y="209644"/>
                  </a:cubicBezTo>
                  <a:cubicBezTo>
                    <a:pt x="93089" y="372603"/>
                    <a:pt x="-87033" y="188620"/>
                    <a:pt x="52020" y="163336"/>
                  </a:cubicBezTo>
                  <a:cubicBezTo>
                    <a:pt x="110780" y="106307"/>
                    <a:pt x="201410" y="122570"/>
                    <a:pt x="256779" y="110650"/>
                  </a:cubicBezTo>
                  <a:cubicBezTo>
                    <a:pt x="267917" y="77190"/>
                    <a:pt x="494643" y="52986"/>
                    <a:pt x="560588" y="226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34B93611-A43C-CCBE-ADD1-66270293717F}"/>
                </a:ext>
              </a:extLst>
            </p:cNvPr>
            <p:cNvSpPr/>
            <p:nvPr/>
          </p:nvSpPr>
          <p:spPr>
            <a:xfrm rot="7581064">
              <a:off x="6777144" y="3659384"/>
              <a:ext cx="1278942" cy="743934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942" h="743934">
                  <a:moveTo>
                    <a:pt x="489931" y="36273"/>
                  </a:moveTo>
                  <a:cubicBezTo>
                    <a:pt x="587083" y="21521"/>
                    <a:pt x="640704" y="-24718"/>
                    <a:pt x="735545" y="17069"/>
                  </a:cubicBezTo>
                  <a:cubicBezTo>
                    <a:pt x="797548" y="22249"/>
                    <a:pt x="1038984" y="33476"/>
                    <a:pt x="1046952" y="142101"/>
                  </a:cubicBezTo>
                  <a:cubicBezTo>
                    <a:pt x="1035840" y="150832"/>
                    <a:pt x="1284432" y="263757"/>
                    <a:pt x="1274382" y="295357"/>
                  </a:cubicBezTo>
                  <a:cubicBezTo>
                    <a:pt x="1309661" y="432805"/>
                    <a:pt x="1127412" y="382957"/>
                    <a:pt x="1167132" y="303341"/>
                  </a:cubicBezTo>
                  <a:cubicBezTo>
                    <a:pt x="1127952" y="296594"/>
                    <a:pt x="1041976" y="225738"/>
                    <a:pt x="1005957" y="220286"/>
                  </a:cubicBezTo>
                  <a:cubicBezTo>
                    <a:pt x="969938" y="214834"/>
                    <a:pt x="973422" y="276818"/>
                    <a:pt x="951015" y="270631"/>
                  </a:cubicBezTo>
                  <a:cubicBezTo>
                    <a:pt x="886428" y="279861"/>
                    <a:pt x="895554" y="232761"/>
                    <a:pt x="858826" y="251632"/>
                  </a:cubicBezTo>
                  <a:cubicBezTo>
                    <a:pt x="819280" y="257899"/>
                    <a:pt x="890148" y="392379"/>
                    <a:pt x="824261" y="419911"/>
                  </a:cubicBezTo>
                  <a:cubicBezTo>
                    <a:pt x="816083" y="471119"/>
                    <a:pt x="847219" y="576715"/>
                    <a:pt x="813958" y="620832"/>
                  </a:cubicBezTo>
                  <a:cubicBezTo>
                    <a:pt x="835454" y="620205"/>
                    <a:pt x="858519" y="747146"/>
                    <a:pt x="765175" y="634440"/>
                  </a:cubicBezTo>
                  <a:cubicBezTo>
                    <a:pt x="654467" y="613815"/>
                    <a:pt x="702228" y="497634"/>
                    <a:pt x="673411" y="471835"/>
                  </a:cubicBezTo>
                  <a:cubicBezTo>
                    <a:pt x="610473" y="491910"/>
                    <a:pt x="586836" y="488234"/>
                    <a:pt x="547293" y="490903"/>
                  </a:cubicBezTo>
                  <a:cubicBezTo>
                    <a:pt x="527369" y="523995"/>
                    <a:pt x="571378" y="660759"/>
                    <a:pt x="477635" y="660086"/>
                  </a:cubicBezTo>
                  <a:cubicBezTo>
                    <a:pt x="488891" y="735708"/>
                    <a:pt x="291034" y="809133"/>
                    <a:pt x="435205" y="646155"/>
                  </a:cubicBezTo>
                  <a:cubicBezTo>
                    <a:pt x="375575" y="673824"/>
                    <a:pt x="388911" y="463441"/>
                    <a:pt x="382066" y="434812"/>
                  </a:cubicBezTo>
                  <a:cubicBezTo>
                    <a:pt x="327788" y="407248"/>
                    <a:pt x="364957" y="333334"/>
                    <a:pt x="356344" y="282420"/>
                  </a:cubicBezTo>
                  <a:cubicBezTo>
                    <a:pt x="301916" y="235523"/>
                    <a:pt x="288917" y="331132"/>
                    <a:pt x="265791" y="314032"/>
                  </a:cubicBezTo>
                  <a:cubicBezTo>
                    <a:pt x="242665" y="296932"/>
                    <a:pt x="240539" y="294441"/>
                    <a:pt x="213207" y="281940"/>
                  </a:cubicBezTo>
                  <a:cubicBezTo>
                    <a:pt x="191650" y="266919"/>
                    <a:pt x="160885" y="332047"/>
                    <a:pt x="122995" y="342662"/>
                  </a:cubicBezTo>
                  <a:cubicBezTo>
                    <a:pt x="90569" y="505621"/>
                    <a:pt x="-86465" y="331193"/>
                    <a:pt x="52588" y="305909"/>
                  </a:cubicBezTo>
                  <a:cubicBezTo>
                    <a:pt x="51813" y="282692"/>
                    <a:pt x="143037" y="238497"/>
                    <a:pt x="165293" y="208229"/>
                  </a:cubicBezTo>
                  <a:cubicBezTo>
                    <a:pt x="140745" y="157217"/>
                    <a:pt x="246403" y="50383"/>
                    <a:pt x="308334" y="22535"/>
                  </a:cubicBezTo>
                  <a:cubicBezTo>
                    <a:pt x="319472" y="-10925"/>
                    <a:pt x="423986" y="66638"/>
                    <a:pt x="489931" y="3627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C464B59D-F940-E70E-A141-F7331C83EDC4}"/>
                </a:ext>
              </a:extLst>
            </p:cNvPr>
            <p:cNvSpPr/>
            <p:nvPr/>
          </p:nvSpPr>
          <p:spPr>
            <a:xfrm rot="5008639">
              <a:off x="6926586" y="2319221"/>
              <a:ext cx="1563379" cy="1083410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95099"/>
                <a:gd name="connsiteY0" fmla="*/ 36273 h 743934"/>
                <a:gd name="connsiteX1" fmla="*/ 735545 w 1295099"/>
                <a:gd name="connsiteY1" fmla="*/ 17069 h 743934"/>
                <a:gd name="connsiteX2" fmla="*/ 1046952 w 1295099"/>
                <a:gd name="connsiteY2" fmla="*/ 142101 h 743934"/>
                <a:gd name="connsiteX3" fmla="*/ 1290881 w 1295099"/>
                <a:gd name="connsiteY3" fmla="*/ 179003 h 743934"/>
                <a:gd name="connsiteX4" fmla="*/ 1167132 w 1295099"/>
                <a:gd name="connsiteY4" fmla="*/ 303341 h 743934"/>
                <a:gd name="connsiteX5" fmla="*/ 1005957 w 1295099"/>
                <a:gd name="connsiteY5" fmla="*/ 220286 h 743934"/>
                <a:gd name="connsiteX6" fmla="*/ 951015 w 1295099"/>
                <a:gd name="connsiteY6" fmla="*/ 270631 h 743934"/>
                <a:gd name="connsiteX7" fmla="*/ 858826 w 1295099"/>
                <a:gd name="connsiteY7" fmla="*/ 251632 h 743934"/>
                <a:gd name="connsiteX8" fmla="*/ 824261 w 1295099"/>
                <a:gd name="connsiteY8" fmla="*/ 419911 h 743934"/>
                <a:gd name="connsiteX9" fmla="*/ 813958 w 1295099"/>
                <a:gd name="connsiteY9" fmla="*/ 620832 h 743934"/>
                <a:gd name="connsiteX10" fmla="*/ 765175 w 1295099"/>
                <a:gd name="connsiteY10" fmla="*/ 634440 h 743934"/>
                <a:gd name="connsiteX11" fmla="*/ 673411 w 1295099"/>
                <a:gd name="connsiteY11" fmla="*/ 471835 h 743934"/>
                <a:gd name="connsiteX12" fmla="*/ 547293 w 1295099"/>
                <a:gd name="connsiteY12" fmla="*/ 490903 h 743934"/>
                <a:gd name="connsiteX13" fmla="*/ 477635 w 1295099"/>
                <a:gd name="connsiteY13" fmla="*/ 660086 h 743934"/>
                <a:gd name="connsiteX14" fmla="*/ 435205 w 1295099"/>
                <a:gd name="connsiteY14" fmla="*/ 646155 h 743934"/>
                <a:gd name="connsiteX15" fmla="*/ 382066 w 1295099"/>
                <a:gd name="connsiteY15" fmla="*/ 434812 h 743934"/>
                <a:gd name="connsiteX16" fmla="*/ 356344 w 1295099"/>
                <a:gd name="connsiteY16" fmla="*/ 282420 h 743934"/>
                <a:gd name="connsiteX17" fmla="*/ 265791 w 1295099"/>
                <a:gd name="connsiteY17" fmla="*/ 314032 h 743934"/>
                <a:gd name="connsiteX18" fmla="*/ 213207 w 1295099"/>
                <a:gd name="connsiteY18" fmla="*/ 281940 h 743934"/>
                <a:gd name="connsiteX19" fmla="*/ 122995 w 1295099"/>
                <a:gd name="connsiteY19" fmla="*/ 342662 h 743934"/>
                <a:gd name="connsiteX20" fmla="*/ 52588 w 1295099"/>
                <a:gd name="connsiteY20" fmla="*/ 305909 h 743934"/>
                <a:gd name="connsiteX21" fmla="*/ 165293 w 1295099"/>
                <a:gd name="connsiteY21" fmla="*/ 208229 h 743934"/>
                <a:gd name="connsiteX22" fmla="*/ 308334 w 1295099"/>
                <a:gd name="connsiteY22" fmla="*/ 22535 h 743934"/>
                <a:gd name="connsiteX23" fmla="*/ 489931 w 1295099"/>
                <a:gd name="connsiteY23" fmla="*/ 36273 h 743934"/>
                <a:gd name="connsiteX0" fmla="*/ 489931 w 1296475"/>
                <a:gd name="connsiteY0" fmla="*/ 36273 h 743934"/>
                <a:gd name="connsiteX1" fmla="*/ 735545 w 1296475"/>
                <a:gd name="connsiteY1" fmla="*/ 17069 h 743934"/>
                <a:gd name="connsiteX2" fmla="*/ 1046952 w 1296475"/>
                <a:gd name="connsiteY2" fmla="*/ 142101 h 743934"/>
                <a:gd name="connsiteX3" fmla="*/ 1290881 w 1296475"/>
                <a:gd name="connsiteY3" fmla="*/ 179003 h 743934"/>
                <a:gd name="connsiteX4" fmla="*/ 1221210 w 1296475"/>
                <a:gd name="connsiteY4" fmla="*/ 277567 h 743934"/>
                <a:gd name="connsiteX5" fmla="*/ 1005957 w 1296475"/>
                <a:gd name="connsiteY5" fmla="*/ 220286 h 743934"/>
                <a:gd name="connsiteX6" fmla="*/ 951015 w 1296475"/>
                <a:gd name="connsiteY6" fmla="*/ 270631 h 743934"/>
                <a:gd name="connsiteX7" fmla="*/ 858826 w 1296475"/>
                <a:gd name="connsiteY7" fmla="*/ 251632 h 743934"/>
                <a:gd name="connsiteX8" fmla="*/ 824261 w 1296475"/>
                <a:gd name="connsiteY8" fmla="*/ 419911 h 743934"/>
                <a:gd name="connsiteX9" fmla="*/ 813958 w 1296475"/>
                <a:gd name="connsiteY9" fmla="*/ 620832 h 743934"/>
                <a:gd name="connsiteX10" fmla="*/ 765175 w 1296475"/>
                <a:gd name="connsiteY10" fmla="*/ 634440 h 743934"/>
                <a:gd name="connsiteX11" fmla="*/ 673411 w 1296475"/>
                <a:gd name="connsiteY11" fmla="*/ 471835 h 743934"/>
                <a:gd name="connsiteX12" fmla="*/ 547293 w 1296475"/>
                <a:gd name="connsiteY12" fmla="*/ 490903 h 743934"/>
                <a:gd name="connsiteX13" fmla="*/ 477635 w 1296475"/>
                <a:gd name="connsiteY13" fmla="*/ 660086 h 743934"/>
                <a:gd name="connsiteX14" fmla="*/ 435205 w 1296475"/>
                <a:gd name="connsiteY14" fmla="*/ 646155 h 743934"/>
                <a:gd name="connsiteX15" fmla="*/ 382066 w 1296475"/>
                <a:gd name="connsiteY15" fmla="*/ 434812 h 743934"/>
                <a:gd name="connsiteX16" fmla="*/ 356344 w 1296475"/>
                <a:gd name="connsiteY16" fmla="*/ 282420 h 743934"/>
                <a:gd name="connsiteX17" fmla="*/ 265791 w 1296475"/>
                <a:gd name="connsiteY17" fmla="*/ 314032 h 743934"/>
                <a:gd name="connsiteX18" fmla="*/ 213207 w 1296475"/>
                <a:gd name="connsiteY18" fmla="*/ 281940 h 743934"/>
                <a:gd name="connsiteX19" fmla="*/ 122995 w 1296475"/>
                <a:gd name="connsiteY19" fmla="*/ 342662 h 743934"/>
                <a:gd name="connsiteX20" fmla="*/ 52588 w 1296475"/>
                <a:gd name="connsiteY20" fmla="*/ 305909 h 743934"/>
                <a:gd name="connsiteX21" fmla="*/ 165293 w 1296475"/>
                <a:gd name="connsiteY21" fmla="*/ 208229 h 743934"/>
                <a:gd name="connsiteX22" fmla="*/ 308334 w 1296475"/>
                <a:gd name="connsiteY22" fmla="*/ 22535 h 743934"/>
                <a:gd name="connsiteX23" fmla="*/ 489931 w 1296475"/>
                <a:gd name="connsiteY23" fmla="*/ 36273 h 743934"/>
                <a:gd name="connsiteX0" fmla="*/ 489931 w 1305031"/>
                <a:gd name="connsiteY0" fmla="*/ 36273 h 743934"/>
                <a:gd name="connsiteX1" fmla="*/ 735545 w 1305031"/>
                <a:gd name="connsiteY1" fmla="*/ 17069 h 743934"/>
                <a:gd name="connsiteX2" fmla="*/ 1046952 w 1305031"/>
                <a:gd name="connsiteY2" fmla="*/ 142101 h 743934"/>
                <a:gd name="connsiteX3" fmla="*/ 1290881 w 1305031"/>
                <a:gd name="connsiteY3" fmla="*/ 179003 h 743934"/>
                <a:gd name="connsiteX4" fmla="*/ 1221210 w 1305031"/>
                <a:gd name="connsiteY4" fmla="*/ 277567 h 743934"/>
                <a:gd name="connsiteX5" fmla="*/ 1005957 w 1305031"/>
                <a:gd name="connsiteY5" fmla="*/ 220286 h 743934"/>
                <a:gd name="connsiteX6" fmla="*/ 951015 w 1305031"/>
                <a:gd name="connsiteY6" fmla="*/ 270631 h 743934"/>
                <a:gd name="connsiteX7" fmla="*/ 858826 w 1305031"/>
                <a:gd name="connsiteY7" fmla="*/ 251632 h 743934"/>
                <a:gd name="connsiteX8" fmla="*/ 824261 w 1305031"/>
                <a:gd name="connsiteY8" fmla="*/ 419911 h 743934"/>
                <a:gd name="connsiteX9" fmla="*/ 813958 w 1305031"/>
                <a:gd name="connsiteY9" fmla="*/ 620832 h 743934"/>
                <a:gd name="connsiteX10" fmla="*/ 765175 w 1305031"/>
                <a:gd name="connsiteY10" fmla="*/ 634440 h 743934"/>
                <a:gd name="connsiteX11" fmla="*/ 673411 w 1305031"/>
                <a:gd name="connsiteY11" fmla="*/ 471835 h 743934"/>
                <a:gd name="connsiteX12" fmla="*/ 547293 w 1305031"/>
                <a:gd name="connsiteY12" fmla="*/ 490903 h 743934"/>
                <a:gd name="connsiteX13" fmla="*/ 477635 w 1305031"/>
                <a:gd name="connsiteY13" fmla="*/ 660086 h 743934"/>
                <a:gd name="connsiteX14" fmla="*/ 435205 w 1305031"/>
                <a:gd name="connsiteY14" fmla="*/ 646155 h 743934"/>
                <a:gd name="connsiteX15" fmla="*/ 382066 w 1305031"/>
                <a:gd name="connsiteY15" fmla="*/ 434812 h 743934"/>
                <a:gd name="connsiteX16" fmla="*/ 356344 w 1305031"/>
                <a:gd name="connsiteY16" fmla="*/ 282420 h 743934"/>
                <a:gd name="connsiteX17" fmla="*/ 265791 w 1305031"/>
                <a:gd name="connsiteY17" fmla="*/ 314032 h 743934"/>
                <a:gd name="connsiteX18" fmla="*/ 213207 w 1305031"/>
                <a:gd name="connsiteY18" fmla="*/ 281940 h 743934"/>
                <a:gd name="connsiteX19" fmla="*/ 122995 w 1305031"/>
                <a:gd name="connsiteY19" fmla="*/ 342662 h 743934"/>
                <a:gd name="connsiteX20" fmla="*/ 52588 w 1305031"/>
                <a:gd name="connsiteY20" fmla="*/ 305909 h 743934"/>
                <a:gd name="connsiteX21" fmla="*/ 165293 w 1305031"/>
                <a:gd name="connsiteY21" fmla="*/ 208229 h 743934"/>
                <a:gd name="connsiteX22" fmla="*/ 308334 w 1305031"/>
                <a:gd name="connsiteY22" fmla="*/ 22535 h 743934"/>
                <a:gd name="connsiteX23" fmla="*/ 489931 w 1305031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005957 w 1330864"/>
                <a:gd name="connsiteY5" fmla="*/ 220286 h 743934"/>
                <a:gd name="connsiteX6" fmla="*/ 951015 w 1330864"/>
                <a:gd name="connsiteY6" fmla="*/ 270631 h 743934"/>
                <a:gd name="connsiteX7" fmla="*/ 858826 w 1330864"/>
                <a:gd name="connsiteY7" fmla="*/ 251632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005957 w 1330864"/>
                <a:gd name="connsiteY6" fmla="*/ 220286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64042"/>
                <a:gd name="connsiteX1" fmla="*/ 735545 w 1330864"/>
                <a:gd name="connsiteY1" fmla="*/ 17069 h 764042"/>
                <a:gd name="connsiteX2" fmla="*/ 1046952 w 1330864"/>
                <a:gd name="connsiteY2" fmla="*/ 142101 h 764042"/>
                <a:gd name="connsiteX3" fmla="*/ 1290881 w 1330864"/>
                <a:gd name="connsiteY3" fmla="*/ 179003 h 764042"/>
                <a:gd name="connsiteX4" fmla="*/ 1221210 w 1330864"/>
                <a:gd name="connsiteY4" fmla="*/ 277567 h 764042"/>
                <a:gd name="connsiteX5" fmla="*/ 1155866 w 1330864"/>
                <a:gd name="connsiteY5" fmla="*/ 277288 h 764042"/>
                <a:gd name="connsiteX6" fmla="*/ 1138784 w 1330864"/>
                <a:gd name="connsiteY6" fmla="*/ 211505 h 764042"/>
                <a:gd name="connsiteX7" fmla="*/ 840980 w 1330864"/>
                <a:gd name="connsiteY7" fmla="*/ 59118 h 764042"/>
                <a:gd name="connsiteX8" fmla="*/ 745781 w 1330864"/>
                <a:gd name="connsiteY8" fmla="*/ 456477 h 764042"/>
                <a:gd name="connsiteX9" fmla="*/ 713713 w 1330864"/>
                <a:gd name="connsiteY9" fmla="*/ 638131 h 764042"/>
                <a:gd name="connsiteX10" fmla="*/ 604703 w 1330864"/>
                <a:gd name="connsiteY10" fmla="*/ 654441 h 764042"/>
                <a:gd name="connsiteX11" fmla="*/ 553157 w 1330864"/>
                <a:gd name="connsiteY11" fmla="*/ 496433 h 764042"/>
                <a:gd name="connsiteX12" fmla="*/ 531205 w 1330864"/>
                <a:gd name="connsiteY12" fmla="*/ 505841 h 764042"/>
                <a:gd name="connsiteX13" fmla="*/ 477635 w 1330864"/>
                <a:gd name="connsiteY13" fmla="*/ 660086 h 764042"/>
                <a:gd name="connsiteX14" fmla="*/ 400392 w 1330864"/>
                <a:gd name="connsiteY14" fmla="*/ 678127 h 764042"/>
                <a:gd name="connsiteX15" fmla="*/ 382066 w 1330864"/>
                <a:gd name="connsiteY15" fmla="*/ 434812 h 764042"/>
                <a:gd name="connsiteX16" fmla="*/ 356344 w 1330864"/>
                <a:gd name="connsiteY16" fmla="*/ 282420 h 764042"/>
                <a:gd name="connsiteX17" fmla="*/ 265791 w 1330864"/>
                <a:gd name="connsiteY17" fmla="*/ 314032 h 764042"/>
                <a:gd name="connsiteX18" fmla="*/ 213207 w 1330864"/>
                <a:gd name="connsiteY18" fmla="*/ 281940 h 764042"/>
                <a:gd name="connsiteX19" fmla="*/ 122995 w 1330864"/>
                <a:gd name="connsiteY19" fmla="*/ 342662 h 764042"/>
                <a:gd name="connsiteX20" fmla="*/ 52588 w 1330864"/>
                <a:gd name="connsiteY20" fmla="*/ 305909 h 764042"/>
                <a:gd name="connsiteX21" fmla="*/ 165293 w 1330864"/>
                <a:gd name="connsiteY21" fmla="*/ 208229 h 764042"/>
                <a:gd name="connsiteX22" fmla="*/ 308334 w 1330864"/>
                <a:gd name="connsiteY22" fmla="*/ 22535 h 764042"/>
                <a:gd name="connsiteX23" fmla="*/ 489931 w 1330864"/>
                <a:gd name="connsiteY23" fmla="*/ 36273 h 764042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82066 w 1330864"/>
                <a:gd name="connsiteY15" fmla="*/ 434812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207696 w 1330864"/>
                <a:gd name="connsiteY2" fmla="*/ 119735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20350 h 1031136"/>
                <a:gd name="connsiteX1" fmla="*/ 668910 w 1330864"/>
                <a:gd name="connsiteY1" fmla="*/ 3519 h 1031136"/>
                <a:gd name="connsiteX2" fmla="*/ 1207696 w 1330864"/>
                <a:gd name="connsiteY2" fmla="*/ 403812 h 1031136"/>
                <a:gd name="connsiteX3" fmla="*/ 1290881 w 1330864"/>
                <a:gd name="connsiteY3" fmla="*/ 463080 h 1031136"/>
                <a:gd name="connsiteX4" fmla="*/ 1221210 w 1330864"/>
                <a:gd name="connsiteY4" fmla="*/ 561644 h 1031136"/>
                <a:gd name="connsiteX5" fmla="*/ 1155866 w 1330864"/>
                <a:gd name="connsiteY5" fmla="*/ 561365 h 1031136"/>
                <a:gd name="connsiteX6" fmla="*/ 1138784 w 1330864"/>
                <a:gd name="connsiteY6" fmla="*/ 495582 h 1031136"/>
                <a:gd name="connsiteX7" fmla="*/ 840980 w 1330864"/>
                <a:gd name="connsiteY7" fmla="*/ 343195 h 1031136"/>
                <a:gd name="connsiteX8" fmla="*/ 745781 w 1330864"/>
                <a:gd name="connsiteY8" fmla="*/ 740554 h 1031136"/>
                <a:gd name="connsiteX9" fmla="*/ 713713 w 1330864"/>
                <a:gd name="connsiteY9" fmla="*/ 922208 h 1031136"/>
                <a:gd name="connsiteX10" fmla="*/ 604703 w 1330864"/>
                <a:gd name="connsiteY10" fmla="*/ 938518 h 1031136"/>
                <a:gd name="connsiteX11" fmla="*/ 553157 w 1330864"/>
                <a:gd name="connsiteY11" fmla="*/ 780510 h 1031136"/>
                <a:gd name="connsiteX12" fmla="*/ 531205 w 1330864"/>
                <a:gd name="connsiteY12" fmla="*/ 789918 h 1031136"/>
                <a:gd name="connsiteX13" fmla="*/ 477635 w 1330864"/>
                <a:gd name="connsiteY13" fmla="*/ 944163 h 1031136"/>
                <a:gd name="connsiteX14" fmla="*/ 400392 w 1330864"/>
                <a:gd name="connsiteY14" fmla="*/ 962204 h 1031136"/>
                <a:gd name="connsiteX15" fmla="*/ 300138 w 1330864"/>
                <a:gd name="connsiteY15" fmla="*/ 764648 h 1031136"/>
                <a:gd name="connsiteX16" fmla="*/ 356344 w 1330864"/>
                <a:gd name="connsiteY16" fmla="*/ 566497 h 1031136"/>
                <a:gd name="connsiteX17" fmla="*/ 265791 w 1330864"/>
                <a:gd name="connsiteY17" fmla="*/ 598109 h 1031136"/>
                <a:gd name="connsiteX18" fmla="*/ 213207 w 1330864"/>
                <a:gd name="connsiteY18" fmla="*/ 566017 h 1031136"/>
                <a:gd name="connsiteX19" fmla="*/ 122995 w 1330864"/>
                <a:gd name="connsiteY19" fmla="*/ 626739 h 1031136"/>
                <a:gd name="connsiteX20" fmla="*/ 52588 w 1330864"/>
                <a:gd name="connsiteY20" fmla="*/ 589986 h 1031136"/>
                <a:gd name="connsiteX21" fmla="*/ 165293 w 1330864"/>
                <a:gd name="connsiteY21" fmla="*/ 492306 h 1031136"/>
                <a:gd name="connsiteX22" fmla="*/ 308334 w 1330864"/>
                <a:gd name="connsiteY22" fmla="*/ 306612 h 1031136"/>
                <a:gd name="connsiteX23" fmla="*/ 489931 w 1330864"/>
                <a:gd name="connsiteY23" fmla="*/ 320350 h 1031136"/>
                <a:gd name="connsiteX0" fmla="*/ 712954 w 1553887"/>
                <a:gd name="connsiteY0" fmla="*/ 320350 h 1031136"/>
                <a:gd name="connsiteX1" fmla="*/ 891933 w 1553887"/>
                <a:gd name="connsiteY1" fmla="*/ 3519 h 1031136"/>
                <a:gd name="connsiteX2" fmla="*/ 1430719 w 1553887"/>
                <a:gd name="connsiteY2" fmla="*/ 403812 h 1031136"/>
                <a:gd name="connsiteX3" fmla="*/ 1513904 w 1553887"/>
                <a:gd name="connsiteY3" fmla="*/ 463080 h 1031136"/>
                <a:gd name="connsiteX4" fmla="*/ 1444233 w 1553887"/>
                <a:gd name="connsiteY4" fmla="*/ 561644 h 1031136"/>
                <a:gd name="connsiteX5" fmla="*/ 1378889 w 1553887"/>
                <a:gd name="connsiteY5" fmla="*/ 561365 h 1031136"/>
                <a:gd name="connsiteX6" fmla="*/ 1361807 w 1553887"/>
                <a:gd name="connsiteY6" fmla="*/ 495582 h 1031136"/>
                <a:gd name="connsiteX7" fmla="*/ 1064003 w 1553887"/>
                <a:gd name="connsiteY7" fmla="*/ 343195 h 1031136"/>
                <a:gd name="connsiteX8" fmla="*/ 968804 w 1553887"/>
                <a:gd name="connsiteY8" fmla="*/ 740554 h 1031136"/>
                <a:gd name="connsiteX9" fmla="*/ 936736 w 1553887"/>
                <a:gd name="connsiteY9" fmla="*/ 922208 h 1031136"/>
                <a:gd name="connsiteX10" fmla="*/ 827726 w 1553887"/>
                <a:gd name="connsiteY10" fmla="*/ 938518 h 1031136"/>
                <a:gd name="connsiteX11" fmla="*/ 776180 w 1553887"/>
                <a:gd name="connsiteY11" fmla="*/ 780510 h 1031136"/>
                <a:gd name="connsiteX12" fmla="*/ 754228 w 1553887"/>
                <a:gd name="connsiteY12" fmla="*/ 789918 h 1031136"/>
                <a:gd name="connsiteX13" fmla="*/ 700658 w 1553887"/>
                <a:gd name="connsiteY13" fmla="*/ 944163 h 1031136"/>
                <a:gd name="connsiteX14" fmla="*/ 623415 w 1553887"/>
                <a:gd name="connsiteY14" fmla="*/ 962204 h 1031136"/>
                <a:gd name="connsiteX15" fmla="*/ 523161 w 1553887"/>
                <a:gd name="connsiteY15" fmla="*/ 764648 h 1031136"/>
                <a:gd name="connsiteX16" fmla="*/ 579367 w 1553887"/>
                <a:gd name="connsiteY16" fmla="*/ 566497 h 1031136"/>
                <a:gd name="connsiteX17" fmla="*/ 488814 w 1553887"/>
                <a:gd name="connsiteY17" fmla="*/ 598109 h 1031136"/>
                <a:gd name="connsiteX18" fmla="*/ 436230 w 1553887"/>
                <a:gd name="connsiteY18" fmla="*/ 566017 h 1031136"/>
                <a:gd name="connsiteX19" fmla="*/ 346018 w 1553887"/>
                <a:gd name="connsiteY19" fmla="*/ 626739 h 1031136"/>
                <a:gd name="connsiteX20" fmla="*/ 27873 w 1553887"/>
                <a:gd name="connsiteY20" fmla="*/ 597612 h 1031136"/>
                <a:gd name="connsiteX21" fmla="*/ 388316 w 1553887"/>
                <a:gd name="connsiteY21" fmla="*/ 492306 h 1031136"/>
                <a:gd name="connsiteX22" fmla="*/ 531357 w 1553887"/>
                <a:gd name="connsiteY22" fmla="*/ 306612 h 1031136"/>
                <a:gd name="connsiteX23" fmla="*/ 712954 w 1553887"/>
                <a:gd name="connsiteY23" fmla="*/ 320350 h 1031136"/>
                <a:gd name="connsiteX0" fmla="*/ 734505 w 1575438"/>
                <a:gd name="connsiteY0" fmla="*/ 320350 h 1031136"/>
                <a:gd name="connsiteX1" fmla="*/ 913484 w 1575438"/>
                <a:gd name="connsiteY1" fmla="*/ 3519 h 1031136"/>
                <a:gd name="connsiteX2" fmla="*/ 1452270 w 1575438"/>
                <a:gd name="connsiteY2" fmla="*/ 403812 h 1031136"/>
                <a:gd name="connsiteX3" fmla="*/ 1535455 w 1575438"/>
                <a:gd name="connsiteY3" fmla="*/ 463080 h 1031136"/>
                <a:gd name="connsiteX4" fmla="*/ 1465784 w 1575438"/>
                <a:gd name="connsiteY4" fmla="*/ 561644 h 1031136"/>
                <a:gd name="connsiteX5" fmla="*/ 1400440 w 1575438"/>
                <a:gd name="connsiteY5" fmla="*/ 561365 h 1031136"/>
                <a:gd name="connsiteX6" fmla="*/ 1383358 w 1575438"/>
                <a:gd name="connsiteY6" fmla="*/ 495582 h 1031136"/>
                <a:gd name="connsiteX7" fmla="*/ 1085554 w 1575438"/>
                <a:gd name="connsiteY7" fmla="*/ 343195 h 1031136"/>
                <a:gd name="connsiteX8" fmla="*/ 990355 w 1575438"/>
                <a:gd name="connsiteY8" fmla="*/ 740554 h 1031136"/>
                <a:gd name="connsiteX9" fmla="*/ 958287 w 1575438"/>
                <a:gd name="connsiteY9" fmla="*/ 922208 h 1031136"/>
                <a:gd name="connsiteX10" fmla="*/ 849277 w 1575438"/>
                <a:gd name="connsiteY10" fmla="*/ 938518 h 1031136"/>
                <a:gd name="connsiteX11" fmla="*/ 797731 w 1575438"/>
                <a:gd name="connsiteY11" fmla="*/ 780510 h 1031136"/>
                <a:gd name="connsiteX12" fmla="*/ 775779 w 1575438"/>
                <a:gd name="connsiteY12" fmla="*/ 789918 h 1031136"/>
                <a:gd name="connsiteX13" fmla="*/ 722209 w 1575438"/>
                <a:gd name="connsiteY13" fmla="*/ 944163 h 1031136"/>
                <a:gd name="connsiteX14" fmla="*/ 644966 w 1575438"/>
                <a:gd name="connsiteY14" fmla="*/ 962204 h 1031136"/>
                <a:gd name="connsiteX15" fmla="*/ 544712 w 1575438"/>
                <a:gd name="connsiteY15" fmla="*/ 764648 h 1031136"/>
                <a:gd name="connsiteX16" fmla="*/ 600918 w 1575438"/>
                <a:gd name="connsiteY16" fmla="*/ 566497 h 1031136"/>
                <a:gd name="connsiteX17" fmla="*/ 510365 w 1575438"/>
                <a:gd name="connsiteY17" fmla="*/ 598109 h 1031136"/>
                <a:gd name="connsiteX18" fmla="*/ 457781 w 1575438"/>
                <a:gd name="connsiteY18" fmla="*/ 566017 h 1031136"/>
                <a:gd name="connsiteX19" fmla="*/ 137945 w 1575438"/>
                <a:gd name="connsiteY19" fmla="*/ 643626 h 1031136"/>
                <a:gd name="connsiteX20" fmla="*/ 49424 w 1575438"/>
                <a:gd name="connsiteY20" fmla="*/ 597612 h 1031136"/>
                <a:gd name="connsiteX21" fmla="*/ 409867 w 1575438"/>
                <a:gd name="connsiteY21" fmla="*/ 492306 h 1031136"/>
                <a:gd name="connsiteX22" fmla="*/ 552908 w 1575438"/>
                <a:gd name="connsiteY22" fmla="*/ 306612 h 1031136"/>
                <a:gd name="connsiteX23" fmla="*/ 734505 w 1575438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377236 w 1545989"/>
                <a:gd name="connsiteY18" fmla="*/ 425956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377236 w 1545989"/>
                <a:gd name="connsiteY17" fmla="*/ 425956 h 1031136"/>
                <a:gd name="connsiteX18" fmla="*/ 89502 w 1545989"/>
                <a:gd name="connsiteY18" fmla="*/ 663025 h 1031136"/>
                <a:gd name="connsiteX19" fmla="*/ 58206 w 1545989"/>
                <a:gd name="connsiteY19" fmla="*/ 744416 h 1031136"/>
                <a:gd name="connsiteX20" fmla="*/ 19975 w 1545989"/>
                <a:gd name="connsiteY20" fmla="*/ 597612 h 1031136"/>
                <a:gd name="connsiteX21" fmla="*/ 389770 w 1545989"/>
                <a:gd name="connsiteY21" fmla="*/ 33196 h 1031136"/>
                <a:gd name="connsiteX22" fmla="*/ 523459 w 1545989"/>
                <a:gd name="connsiteY22" fmla="*/ 306612 h 1031136"/>
                <a:gd name="connsiteX23" fmla="*/ 705056 w 1545989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705056 w 1545989"/>
                <a:gd name="connsiteY21" fmla="*/ 320350 h 1031136"/>
                <a:gd name="connsiteX0" fmla="*/ 439791 w 1545989"/>
                <a:gd name="connsiteY0" fmla="*/ 67222 h 1083410"/>
                <a:gd name="connsiteX1" fmla="*/ 884035 w 1545989"/>
                <a:gd name="connsiteY1" fmla="*/ 55793 h 1083410"/>
                <a:gd name="connsiteX2" fmla="*/ 1422821 w 1545989"/>
                <a:gd name="connsiteY2" fmla="*/ 456086 h 1083410"/>
                <a:gd name="connsiteX3" fmla="*/ 1506006 w 1545989"/>
                <a:gd name="connsiteY3" fmla="*/ 515354 h 1083410"/>
                <a:gd name="connsiteX4" fmla="*/ 1436335 w 1545989"/>
                <a:gd name="connsiteY4" fmla="*/ 613918 h 1083410"/>
                <a:gd name="connsiteX5" fmla="*/ 1370991 w 1545989"/>
                <a:gd name="connsiteY5" fmla="*/ 613639 h 1083410"/>
                <a:gd name="connsiteX6" fmla="*/ 1353909 w 1545989"/>
                <a:gd name="connsiteY6" fmla="*/ 547856 h 1083410"/>
                <a:gd name="connsiteX7" fmla="*/ 1056105 w 1545989"/>
                <a:gd name="connsiteY7" fmla="*/ 395469 h 1083410"/>
                <a:gd name="connsiteX8" fmla="*/ 960906 w 1545989"/>
                <a:gd name="connsiteY8" fmla="*/ 792828 h 1083410"/>
                <a:gd name="connsiteX9" fmla="*/ 928838 w 1545989"/>
                <a:gd name="connsiteY9" fmla="*/ 974482 h 1083410"/>
                <a:gd name="connsiteX10" fmla="*/ 819828 w 1545989"/>
                <a:gd name="connsiteY10" fmla="*/ 990792 h 1083410"/>
                <a:gd name="connsiteX11" fmla="*/ 768282 w 1545989"/>
                <a:gd name="connsiteY11" fmla="*/ 832784 h 1083410"/>
                <a:gd name="connsiteX12" fmla="*/ 746330 w 1545989"/>
                <a:gd name="connsiteY12" fmla="*/ 842192 h 1083410"/>
                <a:gd name="connsiteX13" fmla="*/ 692760 w 1545989"/>
                <a:gd name="connsiteY13" fmla="*/ 996437 h 1083410"/>
                <a:gd name="connsiteX14" fmla="*/ 615517 w 1545989"/>
                <a:gd name="connsiteY14" fmla="*/ 1014478 h 1083410"/>
                <a:gd name="connsiteX15" fmla="*/ 515263 w 1545989"/>
                <a:gd name="connsiteY15" fmla="*/ 816922 h 1083410"/>
                <a:gd name="connsiteX16" fmla="*/ 377236 w 1545989"/>
                <a:gd name="connsiteY16" fmla="*/ 478230 h 1083410"/>
                <a:gd name="connsiteX17" fmla="*/ 89502 w 1545989"/>
                <a:gd name="connsiteY17" fmla="*/ 715299 h 1083410"/>
                <a:gd name="connsiteX18" fmla="*/ 58206 w 1545989"/>
                <a:gd name="connsiteY18" fmla="*/ 796690 h 1083410"/>
                <a:gd name="connsiteX19" fmla="*/ 19975 w 1545989"/>
                <a:gd name="connsiteY19" fmla="*/ 649886 h 1083410"/>
                <a:gd name="connsiteX20" fmla="*/ 439791 w 1545989"/>
                <a:gd name="connsiteY20" fmla="*/ 67222 h 1083410"/>
                <a:gd name="connsiteX0" fmla="*/ 457181 w 1563379"/>
                <a:gd name="connsiteY0" fmla="*/ 67222 h 1083410"/>
                <a:gd name="connsiteX1" fmla="*/ 901425 w 1563379"/>
                <a:gd name="connsiteY1" fmla="*/ 55793 h 1083410"/>
                <a:gd name="connsiteX2" fmla="*/ 1440211 w 1563379"/>
                <a:gd name="connsiteY2" fmla="*/ 456086 h 1083410"/>
                <a:gd name="connsiteX3" fmla="*/ 1523396 w 1563379"/>
                <a:gd name="connsiteY3" fmla="*/ 515354 h 1083410"/>
                <a:gd name="connsiteX4" fmla="*/ 1453725 w 1563379"/>
                <a:gd name="connsiteY4" fmla="*/ 613918 h 1083410"/>
                <a:gd name="connsiteX5" fmla="*/ 1388381 w 1563379"/>
                <a:gd name="connsiteY5" fmla="*/ 613639 h 1083410"/>
                <a:gd name="connsiteX6" fmla="*/ 1371299 w 1563379"/>
                <a:gd name="connsiteY6" fmla="*/ 547856 h 1083410"/>
                <a:gd name="connsiteX7" fmla="*/ 1073495 w 1563379"/>
                <a:gd name="connsiteY7" fmla="*/ 395469 h 1083410"/>
                <a:gd name="connsiteX8" fmla="*/ 978296 w 1563379"/>
                <a:gd name="connsiteY8" fmla="*/ 792828 h 1083410"/>
                <a:gd name="connsiteX9" fmla="*/ 946228 w 1563379"/>
                <a:gd name="connsiteY9" fmla="*/ 974482 h 1083410"/>
                <a:gd name="connsiteX10" fmla="*/ 837218 w 1563379"/>
                <a:gd name="connsiteY10" fmla="*/ 990792 h 1083410"/>
                <a:gd name="connsiteX11" fmla="*/ 785672 w 1563379"/>
                <a:gd name="connsiteY11" fmla="*/ 832784 h 1083410"/>
                <a:gd name="connsiteX12" fmla="*/ 763720 w 1563379"/>
                <a:gd name="connsiteY12" fmla="*/ 842192 h 1083410"/>
                <a:gd name="connsiteX13" fmla="*/ 710150 w 1563379"/>
                <a:gd name="connsiteY13" fmla="*/ 996437 h 1083410"/>
                <a:gd name="connsiteX14" fmla="*/ 632907 w 1563379"/>
                <a:gd name="connsiteY14" fmla="*/ 1014478 h 1083410"/>
                <a:gd name="connsiteX15" fmla="*/ 532653 w 1563379"/>
                <a:gd name="connsiteY15" fmla="*/ 816922 h 1083410"/>
                <a:gd name="connsiteX16" fmla="*/ 394626 w 1563379"/>
                <a:gd name="connsiteY16" fmla="*/ 478230 h 1083410"/>
                <a:gd name="connsiteX17" fmla="*/ 106892 w 1563379"/>
                <a:gd name="connsiteY17" fmla="*/ 715299 h 1083410"/>
                <a:gd name="connsiteX18" fmla="*/ 75596 w 1563379"/>
                <a:gd name="connsiteY18" fmla="*/ 796690 h 1083410"/>
                <a:gd name="connsiteX19" fmla="*/ 37365 w 1563379"/>
                <a:gd name="connsiteY19" fmla="*/ 649886 h 1083410"/>
                <a:gd name="connsiteX20" fmla="*/ 457181 w 1563379"/>
                <a:gd name="connsiteY20" fmla="*/ 67222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3379" h="1083410">
                  <a:moveTo>
                    <a:pt x="457181" y="67222"/>
                  </a:moveTo>
                  <a:cubicBezTo>
                    <a:pt x="601191" y="-31793"/>
                    <a:pt x="737587" y="-9018"/>
                    <a:pt x="901425" y="55793"/>
                  </a:cubicBezTo>
                  <a:cubicBezTo>
                    <a:pt x="963428" y="60973"/>
                    <a:pt x="1432243" y="347461"/>
                    <a:pt x="1440211" y="456086"/>
                  </a:cubicBezTo>
                  <a:cubicBezTo>
                    <a:pt x="1429099" y="464817"/>
                    <a:pt x="1533446" y="483754"/>
                    <a:pt x="1523396" y="515354"/>
                  </a:cubicBezTo>
                  <a:cubicBezTo>
                    <a:pt x="1617533" y="557267"/>
                    <a:pt x="1525224" y="671098"/>
                    <a:pt x="1453725" y="613918"/>
                  </a:cubicBezTo>
                  <a:cubicBezTo>
                    <a:pt x="1431932" y="627584"/>
                    <a:pt x="1424257" y="623186"/>
                    <a:pt x="1388381" y="613639"/>
                  </a:cubicBezTo>
                  <a:cubicBezTo>
                    <a:pt x="1352506" y="604092"/>
                    <a:pt x="1406151" y="546250"/>
                    <a:pt x="1371299" y="547856"/>
                  </a:cubicBezTo>
                  <a:cubicBezTo>
                    <a:pt x="1336447" y="549462"/>
                    <a:pt x="1095902" y="401656"/>
                    <a:pt x="1073495" y="395469"/>
                  </a:cubicBezTo>
                  <a:cubicBezTo>
                    <a:pt x="1021075" y="430203"/>
                    <a:pt x="1062560" y="756264"/>
                    <a:pt x="978296" y="792828"/>
                  </a:cubicBezTo>
                  <a:cubicBezTo>
                    <a:pt x="970118" y="844036"/>
                    <a:pt x="998417" y="932529"/>
                    <a:pt x="946228" y="974482"/>
                  </a:cubicBezTo>
                  <a:cubicBezTo>
                    <a:pt x="967724" y="973855"/>
                    <a:pt x="930562" y="1103498"/>
                    <a:pt x="837218" y="990792"/>
                  </a:cubicBezTo>
                  <a:cubicBezTo>
                    <a:pt x="762268" y="971859"/>
                    <a:pt x="814489" y="858583"/>
                    <a:pt x="785672" y="832784"/>
                  </a:cubicBezTo>
                  <a:cubicBezTo>
                    <a:pt x="722734" y="852859"/>
                    <a:pt x="803263" y="839523"/>
                    <a:pt x="763720" y="842192"/>
                  </a:cubicBezTo>
                  <a:cubicBezTo>
                    <a:pt x="743796" y="875284"/>
                    <a:pt x="803893" y="997110"/>
                    <a:pt x="710150" y="996437"/>
                  </a:cubicBezTo>
                  <a:cubicBezTo>
                    <a:pt x="721406" y="1072059"/>
                    <a:pt x="586684" y="1138322"/>
                    <a:pt x="632907" y="1014478"/>
                  </a:cubicBezTo>
                  <a:cubicBezTo>
                    <a:pt x="576726" y="1032954"/>
                    <a:pt x="539498" y="845551"/>
                    <a:pt x="532653" y="816922"/>
                  </a:cubicBezTo>
                  <a:cubicBezTo>
                    <a:pt x="427367" y="839888"/>
                    <a:pt x="465586" y="495167"/>
                    <a:pt x="394626" y="478230"/>
                  </a:cubicBezTo>
                  <a:cubicBezTo>
                    <a:pt x="373069" y="463209"/>
                    <a:pt x="144782" y="704684"/>
                    <a:pt x="106892" y="715299"/>
                  </a:cubicBezTo>
                  <a:cubicBezTo>
                    <a:pt x="121413" y="843625"/>
                    <a:pt x="90350" y="804359"/>
                    <a:pt x="75596" y="796690"/>
                  </a:cubicBezTo>
                  <a:cubicBezTo>
                    <a:pt x="60843" y="789021"/>
                    <a:pt x="-59497" y="702548"/>
                    <a:pt x="37365" y="649886"/>
                  </a:cubicBezTo>
                  <a:cubicBezTo>
                    <a:pt x="36590" y="626669"/>
                    <a:pt x="434925" y="97490"/>
                    <a:pt x="457181" y="6722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76890A6F-7103-6B6E-FA4B-D633C960CABE}"/>
                </a:ext>
              </a:extLst>
            </p:cNvPr>
            <p:cNvSpPr/>
            <p:nvPr/>
          </p:nvSpPr>
          <p:spPr>
            <a:xfrm rot="1249115">
              <a:off x="6149797" y="1217096"/>
              <a:ext cx="1419156" cy="100391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95099"/>
                <a:gd name="connsiteY0" fmla="*/ 36273 h 743934"/>
                <a:gd name="connsiteX1" fmla="*/ 735545 w 1295099"/>
                <a:gd name="connsiteY1" fmla="*/ 17069 h 743934"/>
                <a:gd name="connsiteX2" fmla="*/ 1046952 w 1295099"/>
                <a:gd name="connsiteY2" fmla="*/ 142101 h 743934"/>
                <a:gd name="connsiteX3" fmla="*/ 1290881 w 1295099"/>
                <a:gd name="connsiteY3" fmla="*/ 179003 h 743934"/>
                <a:gd name="connsiteX4" fmla="*/ 1167132 w 1295099"/>
                <a:gd name="connsiteY4" fmla="*/ 303341 h 743934"/>
                <a:gd name="connsiteX5" fmla="*/ 1005957 w 1295099"/>
                <a:gd name="connsiteY5" fmla="*/ 220286 h 743934"/>
                <a:gd name="connsiteX6" fmla="*/ 951015 w 1295099"/>
                <a:gd name="connsiteY6" fmla="*/ 270631 h 743934"/>
                <a:gd name="connsiteX7" fmla="*/ 858826 w 1295099"/>
                <a:gd name="connsiteY7" fmla="*/ 251632 h 743934"/>
                <a:gd name="connsiteX8" fmla="*/ 824261 w 1295099"/>
                <a:gd name="connsiteY8" fmla="*/ 419911 h 743934"/>
                <a:gd name="connsiteX9" fmla="*/ 813958 w 1295099"/>
                <a:gd name="connsiteY9" fmla="*/ 620832 h 743934"/>
                <a:gd name="connsiteX10" fmla="*/ 765175 w 1295099"/>
                <a:gd name="connsiteY10" fmla="*/ 634440 h 743934"/>
                <a:gd name="connsiteX11" fmla="*/ 673411 w 1295099"/>
                <a:gd name="connsiteY11" fmla="*/ 471835 h 743934"/>
                <a:gd name="connsiteX12" fmla="*/ 547293 w 1295099"/>
                <a:gd name="connsiteY12" fmla="*/ 490903 h 743934"/>
                <a:gd name="connsiteX13" fmla="*/ 477635 w 1295099"/>
                <a:gd name="connsiteY13" fmla="*/ 660086 h 743934"/>
                <a:gd name="connsiteX14" fmla="*/ 435205 w 1295099"/>
                <a:gd name="connsiteY14" fmla="*/ 646155 h 743934"/>
                <a:gd name="connsiteX15" fmla="*/ 382066 w 1295099"/>
                <a:gd name="connsiteY15" fmla="*/ 434812 h 743934"/>
                <a:gd name="connsiteX16" fmla="*/ 356344 w 1295099"/>
                <a:gd name="connsiteY16" fmla="*/ 282420 h 743934"/>
                <a:gd name="connsiteX17" fmla="*/ 265791 w 1295099"/>
                <a:gd name="connsiteY17" fmla="*/ 314032 h 743934"/>
                <a:gd name="connsiteX18" fmla="*/ 213207 w 1295099"/>
                <a:gd name="connsiteY18" fmla="*/ 281940 h 743934"/>
                <a:gd name="connsiteX19" fmla="*/ 122995 w 1295099"/>
                <a:gd name="connsiteY19" fmla="*/ 342662 h 743934"/>
                <a:gd name="connsiteX20" fmla="*/ 52588 w 1295099"/>
                <a:gd name="connsiteY20" fmla="*/ 305909 h 743934"/>
                <a:gd name="connsiteX21" fmla="*/ 165293 w 1295099"/>
                <a:gd name="connsiteY21" fmla="*/ 208229 h 743934"/>
                <a:gd name="connsiteX22" fmla="*/ 308334 w 1295099"/>
                <a:gd name="connsiteY22" fmla="*/ 22535 h 743934"/>
                <a:gd name="connsiteX23" fmla="*/ 489931 w 1295099"/>
                <a:gd name="connsiteY23" fmla="*/ 36273 h 743934"/>
                <a:gd name="connsiteX0" fmla="*/ 489931 w 1296475"/>
                <a:gd name="connsiteY0" fmla="*/ 36273 h 743934"/>
                <a:gd name="connsiteX1" fmla="*/ 735545 w 1296475"/>
                <a:gd name="connsiteY1" fmla="*/ 17069 h 743934"/>
                <a:gd name="connsiteX2" fmla="*/ 1046952 w 1296475"/>
                <a:gd name="connsiteY2" fmla="*/ 142101 h 743934"/>
                <a:gd name="connsiteX3" fmla="*/ 1290881 w 1296475"/>
                <a:gd name="connsiteY3" fmla="*/ 179003 h 743934"/>
                <a:gd name="connsiteX4" fmla="*/ 1221210 w 1296475"/>
                <a:gd name="connsiteY4" fmla="*/ 277567 h 743934"/>
                <a:gd name="connsiteX5" fmla="*/ 1005957 w 1296475"/>
                <a:gd name="connsiteY5" fmla="*/ 220286 h 743934"/>
                <a:gd name="connsiteX6" fmla="*/ 951015 w 1296475"/>
                <a:gd name="connsiteY6" fmla="*/ 270631 h 743934"/>
                <a:gd name="connsiteX7" fmla="*/ 858826 w 1296475"/>
                <a:gd name="connsiteY7" fmla="*/ 251632 h 743934"/>
                <a:gd name="connsiteX8" fmla="*/ 824261 w 1296475"/>
                <a:gd name="connsiteY8" fmla="*/ 419911 h 743934"/>
                <a:gd name="connsiteX9" fmla="*/ 813958 w 1296475"/>
                <a:gd name="connsiteY9" fmla="*/ 620832 h 743934"/>
                <a:gd name="connsiteX10" fmla="*/ 765175 w 1296475"/>
                <a:gd name="connsiteY10" fmla="*/ 634440 h 743934"/>
                <a:gd name="connsiteX11" fmla="*/ 673411 w 1296475"/>
                <a:gd name="connsiteY11" fmla="*/ 471835 h 743934"/>
                <a:gd name="connsiteX12" fmla="*/ 547293 w 1296475"/>
                <a:gd name="connsiteY12" fmla="*/ 490903 h 743934"/>
                <a:gd name="connsiteX13" fmla="*/ 477635 w 1296475"/>
                <a:gd name="connsiteY13" fmla="*/ 660086 h 743934"/>
                <a:gd name="connsiteX14" fmla="*/ 435205 w 1296475"/>
                <a:gd name="connsiteY14" fmla="*/ 646155 h 743934"/>
                <a:gd name="connsiteX15" fmla="*/ 382066 w 1296475"/>
                <a:gd name="connsiteY15" fmla="*/ 434812 h 743934"/>
                <a:gd name="connsiteX16" fmla="*/ 356344 w 1296475"/>
                <a:gd name="connsiteY16" fmla="*/ 282420 h 743934"/>
                <a:gd name="connsiteX17" fmla="*/ 265791 w 1296475"/>
                <a:gd name="connsiteY17" fmla="*/ 314032 h 743934"/>
                <a:gd name="connsiteX18" fmla="*/ 213207 w 1296475"/>
                <a:gd name="connsiteY18" fmla="*/ 281940 h 743934"/>
                <a:gd name="connsiteX19" fmla="*/ 122995 w 1296475"/>
                <a:gd name="connsiteY19" fmla="*/ 342662 h 743934"/>
                <a:gd name="connsiteX20" fmla="*/ 52588 w 1296475"/>
                <a:gd name="connsiteY20" fmla="*/ 305909 h 743934"/>
                <a:gd name="connsiteX21" fmla="*/ 165293 w 1296475"/>
                <a:gd name="connsiteY21" fmla="*/ 208229 h 743934"/>
                <a:gd name="connsiteX22" fmla="*/ 308334 w 1296475"/>
                <a:gd name="connsiteY22" fmla="*/ 22535 h 743934"/>
                <a:gd name="connsiteX23" fmla="*/ 489931 w 1296475"/>
                <a:gd name="connsiteY23" fmla="*/ 36273 h 743934"/>
                <a:gd name="connsiteX0" fmla="*/ 489931 w 1305031"/>
                <a:gd name="connsiteY0" fmla="*/ 36273 h 743934"/>
                <a:gd name="connsiteX1" fmla="*/ 735545 w 1305031"/>
                <a:gd name="connsiteY1" fmla="*/ 17069 h 743934"/>
                <a:gd name="connsiteX2" fmla="*/ 1046952 w 1305031"/>
                <a:gd name="connsiteY2" fmla="*/ 142101 h 743934"/>
                <a:gd name="connsiteX3" fmla="*/ 1290881 w 1305031"/>
                <a:gd name="connsiteY3" fmla="*/ 179003 h 743934"/>
                <a:gd name="connsiteX4" fmla="*/ 1221210 w 1305031"/>
                <a:gd name="connsiteY4" fmla="*/ 277567 h 743934"/>
                <a:gd name="connsiteX5" fmla="*/ 1005957 w 1305031"/>
                <a:gd name="connsiteY5" fmla="*/ 220286 h 743934"/>
                <a:gd name="connsiteX6" fmla="*/ 951015 w 1305031"/>
                <a:gd name="connsiteY6" fmla="*/ 270631 h 743934"/>
                <a:gd name="connsiteX7" fmla="*/ 858826 w 1305031"/>
                <a:gd name="connsiteY7" fmla="*/ 251632 h 743934"/>
                <a:gd name="connsiteX8" fmla="*/ 824261 w 1305031"/>
                <a:gd name="connsiteY8" fmla="*/ 419911 h 743934"/>
                <a:gd name="connsiteX9" fmla="*/ 813958 w 1305031"/>
                <a:gd name="connsiteY9" fmla="*/ 620832 h 743934"/>
                <a:gd name="connsiteX10" fmla="*/ 765175 w 1305031"/>
                <a:gd name="connsiteY10" fmla="*/ 634440 h 743934"/>
                <a:gd name="connsiteX11" fmla="*/ 673411 w 1305031"/>
                <a:gd name="connsiteY11" fmla="*/ 471835 h 743934"/>
                <a:gd name="connsiteX12" fmla="*/ 547293 w 1305031"/>
                <a:gd name="connsiteY12" fmla="*/ 490903 h 743934"/>
                <a:gd name="connsiteX13" fmla="*/ 477635 w 1305031"/>
                <a:gd name="connsiteY13" fmla="*/ 660086 h 743934"/>
                <a:gd name="connsiteX14" fmla="*/ 435205 w 1305031"/>
                <a:gd name="connsiteY14" fmla="*/ 646155 h 743934"/>
                <a:gd name="connsiteX15" fmla="*/ 382066 w 1305031"/>
                <a:gd name="connsiteY15" fmla="*/ 434812 h 743934"/>
                <a:gd name="connsiteX16" fmla="*/ 356344 w 1305031"/>
                <a:gd name="connsiteY16" fmla="*/ 282420 h 743934"/>
                <a:gd name="connsiteX17" fmla="*/ 265791 w 1305031"/>
                <a:gd name="connsiteY17" fmla="*/ 314032 h 743934"/>
                <a:gd name="connsiteX18" fmla="*/ 213207 w 1305031"/>
                <a:gd name="connsiteY18" fmla="*/ 281940 h 743934"/>
                <a:gd name="connsiteX19" fmla="*/ 122995 w 1305031"/>
                <a:gd name="connsiteY19" fmla="*/ 342662 h 743934"/>
                <a:gd name="connsiteX20" fmla="*/ 52588 w 1305031"/>
                <a:gd name="connsiteY20" fmla="*/ 305909 h 743934"/>
                <a:gd name="connsiteX21" fmla="*/ 165293 w 1305031"/>
                <a:gd name="connsiteY21" fmla="*/ 208229 h 743934"/>
                <a:gd name="connsiteX22" fmla="*/ 308334 w 1305031"/>
                <a:gd name="connsiteY22" fmla="*/ 22535 h 743934"/>
                <a:gd name="connsiteX23" fmla="*/ 489931 w 1305031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005957 w 1330864"/>
                <a:gd name="connsiteY5" fmla="*/ 220286 h 743934"/>
                <a:gd name="connsiteX6" fmla="*/ 951015 w 1330864"/>
                <a:gd name="connsiteY6" fmla="*/ 270631 h 743934"/>
                <a:gd name="connsiteX7" fmla="*/ 858826 w 1330864"/>
                <a:gd name="connsiteY7" fmla="*/ 251632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005957 w 1330864"/>
                <a:gd name="connsiteY6" fmla="*/ 220286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64042"/>
                <a:gd name="connsiteX1" fmla="*/ 735545 w 1330864"/>
                <a:gd name="connsiteY1" fmla="*/ 17069 h 764042"/>
                <a:gd name="connsiteX2" fmla="*/ 1046952 w 1330864"/>
                <a:gd name="connsiteY2" fmla="*/ 142101 h 764042"/>
                <a:gd name="connsiteX3" fmla="*/ 1290881 w 1330864"/>
                <a:gd name="connsiteY3" fmla="*/ 179003 h 764042"/>
                <a:gd name="connsiteX4" fmla="*/ 1221210 w 1330864"/>
                <a:gd name="connsiteY4" fmla="*/ 277567 h 764042"/>
                <a:gd name="connsiteX5" fmla="*/ 1155866 w 1330864"/>
                <a:gd name="connsiteY5" fmla="*/ 277288 h 764042"/>
                <a:gd name="connsiteX6" fmla="*/ 1138784 w 1330864"/>
                <a:gd name="connsiteY6" fmla="*/ 211505 h 764042"/>
                <a:gd name="connsiteX7" fmla="*/ 840980 w 1330864"/>
                <a:gd name="connsiteY7" fmla="*/ 59118 h 764042"/>
                <a:gd name="connsiteX8" fmla="*/ 745781 w 1330864"/>
                <a:gd name="connsiteY8" fmla="*/ 456477 h 764042"/>
                <a:gd name="connsiteX9" fmla="*/ 713713 w 1330864"/>
                <a:gd name="connsiteY9" fmla="*/ 638131 h 764042"/>
                <a:gd name="connsiteX10" fmla="*/ 604703 w 1330864"/>
                <a:gd name="connsiteY10" fmla="*/ 654441 h 764042"/>
                <a:gd name="connsiteX11" fmla="*/ 553157 w 1330864"/>
                <a:gd name="connsiteY11" fmla="*/ 496433 h 764042"/>
                <a:gd name="connsiteX12" fmla="*/ 531205 w 1330864"/>
                <a:gd name="connsiteY12" fmla="*/ 505841 h 764042"/>
                <a:gd name="connsiteX13" fmla="*/ 477635 w 1330864"/>
                <a:gd name="connsiteY13" fmla="*/ 660086 h 764042"/>
                <a:gd name="connsiteX14" fmla="*/ 400392 w 1330864"/>
                <a:gd name="connsiteY14" fmla="*/ 678127 h 764042"/>
                <a:gd name="connsiteX15" fmla="*/ 382066 w 1330864"/>
                <a:gd name="connsiteY15" fmla="*/ 434812 h 764042"/>
                <a:gd name="connsiteX16" fmla="*/ 356344 w 1330864"/>
                <a:gd name="connsiteY16" fmla="*/ 282420 h 764042"/>
                <a:gd name="connsiteX17" fmla="*/ 265791 w 1330864"/>
                <a:gd name="connsiteY17" fmla="*/ 314032 h 764042"/>
                <a:gd name="connsiteX18" fmla="*/ 213207 w 1330864"/>
                <a:gd name="connsiteY18" fmla="*/ 281940 h 764042"/>
                <a:gd name="connsiteX19" fmla="*/ 122995 w 1330864"/>
                <a:gd name="connsiteY19" fmla="*/ 342662 h 764042"/>
                <a:gd name="connsiteX20" fmla="*/ 52588 w 1330864"/>
                <a:gd name="connsiteY20" fmla="*/ 305909 h 764042"/>
                <a:gd name="connsiteX21" fmla="*/ 165293 w 1330864"/>
                <a:gd name="connsiteY21" fmla="*/ 208229 h 764042"/>
                <a:gd name="connsiteX22" fmla="*/ 308334 w 1330864"/>
                <a:gd name="connsiteY22" fmla="*/ 22535 h 764042"/>
                <a:gd name="connsiteX23" fmla="*/ 489931 w 1330864"/>
                <a:gd name="connsiteY23" fmla="*/ 36273 h 764042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82066 w 1330864"/>
                <a:gd name="connsiteY15" fmla="*/ 434812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207696 w 1330864"/>
                <a:gd name="connsiteY2" fmla="*/ 119735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20350 h 1031136"/>
                <a:gd name="connsiteX1" fmla="*/ 668910 w 1330864"/>
                <a:gd name="connsiteY1" fmla="*/ 3519 h 1031136"/>
                <a:gd name="connsiteX2" fmla="*/ 1207696 w 1330864"/>
                <a:gd name="connsiteY2" fmla="*/ 403812 h 1031136"/>
                <a:gd name="connsiteX3" fmla="*/ 1290881 w 1330864"/>
                <a:gd name="connsiteY3" fmla="*/ 463080 h 1031136"/>
                <a:gd name="connsiteX4" fmla="*/ 1221210 w 1330864"/>
                <a:gd name="connsiteY4" fmla="*/ 561644 h 1031136"/>
                <a:gd name="connsiteX5" fmla="*/ 1155866 w 1330864"/>
                <a:gd name="connsiteY5" fmla="*/ 561365 h 1031136"/>
                <a:gd name="connsiteX6" fmla="*/ 1138784 w 1330864"/>
                <a:gd name="connsiteY6" fmla="*/ 495582 h 1031136"/>
                <a:gd name="connsiteX7" fmla="*/ 840980 w 1330864"/>
                <a:gd name="connsiteY7" fmla="*/ 343195 h 1031136"/>
                <a:gd name="connsiteX8" fmla="*/ 745781 w 1330864"/>
                <a:gd name="connsiteY8" fmla="*/ 740554 h 1031136"/>
                <a:gd name="connsiteX9" fmla="*/ 713713 w 1330864"/>
                <a:gd name="connsiteY9" fmla="*/ 922208 h 1031136"/>
                <a:gd name="connsiteX10" fmla="*/ 604703 w 1330864"/>
                <a:gd name="connsiteY10" fmla="*/ 938518 h 1031136"/>
                <a:gd name="connsiteX11" fmla="*/ 553157 w 1330864"/>
                <a:gd name="connsiteY11" fmla="*/ 780510 h 1031136"/>
                <a:gd name="connsiteX12" fmla="*/ 531205 w 1330864"/>
                <a:gd name="connsiteY12" fmla="*/ 789918 h 1031136"/>
                <a:gd name="connsiteX13" fmla="*/ 477635 w 1330864"/>
                <a:gd name="connsiteY13" fmla="*/ 944163 h 1031136"/>
                <a:gd name="connsiteX14" fmla="*/ 400392 w 1330864"/>
                <a:gd name="connsiteY14" fmla="*/ 962204 h 1031136"/>
                <a:gd name="connsiteX15" fmla="*/ 300138 w 1330864"/>
                <a:gd name="connsiteY15" fmla="*/ 764648 h 1031136"/>
                <a:gd name="connsiteX16" fmla="*/ 356344 w 1330864"/>
                <a:gd name="connsiteY16" fmla="*/ 566497 h 1031136"/>
                <a:gd name="connsiteX17" fmla="*/ 265791 w 1330864"/>
                <a:gd name="connsiteY17" fmla="*/ 598109 h 1031136"/>
                <a:gd name="connsiteX18" fmla="*/ 213207 w 1330864"/>
                <a:gd name="connsiteY18" fmla="*/ 566017 h 1031136"/>
                <a:gd name="connsiteX19" fmla="*/ 122995 w 1330864"/>
                <a:gd name="connsiteY19" fmla="*/ 626739 h 1031136"/>
                <a:gd name="connsiteX20" fmla="*/ 52588 w 1330864"/>
                <a:gd name="connsiteY20" fmla="*/ 589986 h 1031136"/>
                <a:gd name="connsiteX21" fmla="*/ 165293 w 1330864"/>
                <a:gd name="connsiteY21" fmla="*/ 492306 h 1031136"/>
                <a:gd name="connsiteX22" fmla="*/ 308334 w 1330864"/>
                <a:gd name="connsiteY22" fmla="*/ 306612 h 1031136"/>
                <a:gd name="connsiteX23" fmla="*/ 489931 w 1330864"/>
                <a:gd name="connsiteY23" fmla="*/ 320350 h 1031136"/>
                <a:gd name="connsiteX0" fmla="*/ 712954 w 1553887"/>
                <a:gd name="connsiteY0" fmla="*/ 320350 h 1031136"/>
                <a:gd name="connsiteX1" fmla="*/ 891933 w 1553887"/>
                <a:gd name="connsiteY1" fmla="*/ 3519 h 1031136"/>
                <a:gd name="connsiteX2" fmla="*/ 1430719 w 1553887"/>
                <a:gd name="connsiteY2" fmla="*/ 403812 h 1031136"/>
                <a:gd name="connsiteX3" fmla="*/ 1513904 w 1553887"/>
                <a:gd name="connsiteY3" fmla="*/ 463080 h 1031136"/>
                <a:gd name="connsiteX4" fmla="*/ 1444233 w 1553887"/>
                <a:gd name="connsiteY4" fmla="*/ 561644 h 1031136"/>
                <a:gd name="connsiteX5" fmla="*/ 1378889 w 1553887"/>
                <a:gd name="connsiteY5" fmla="*/ 561365 h 1031136"/>
                <a:gd name="connsiteX6" fmla="*/ 1361807 w 1553887"/>
                <a:gd name="connsiteY6" fmla="*/ 495582 h 1031136"/>
                <a:gd name="connsiteX7" fmla="*/ 1064003 w 1553887"/>
                <a:gd name="connsiteY7" fmla="*/ 343195 h 1031136"/>
                <a:gd name="connsiteX8" fmla="*/ 968804 w 1553887"/>
                <a:gd name="connsiteY8" fmla="*/ 740554 h 1031136"/>
                <a:gd name="connsiteX9" fmla="*/ 936736 w 1553887"/>
                <a:gd name="connsiteY9" fmla="*/ 922208 h 1031136"/>
                <a:gd name="connsiteX10" fmla="*/ 827726 w 1553887"/>
                <a:gd name="connsiteY10" fmla="*/ 938518 h 1031136"/>
                <a:gd name="connsiteX11" fmla="*/ 776180 w 1553887"/>
                <a:gd name="connsiteY11" fmla="*/ 780510 h 1031136"/>
                <a:gd name="connsiteX12" fmla="*/ 754228 w 1553887"/>
                <a:gd name="connsiteY12" fmla="*/ 789918 h 1031136"/>
                <a:gd name="connsiteX13" fmla="*/ 700658 w 1553887"/>
                <a:gd name="connsiteY13" fmla="*/ 944163 h 1031136"/>
                <a:gd name="connsiteX14" fmla="*/ 623415 w 1553887"/>
                <a:gd name="connsiteY14" fmla="*/ 962204 h 1031136"/>
                <a:gd name="connsiteX15" fmla="*/ 523161 w 1553887"/>
                <a:gd name="connsiteY15" fmla="*/ 764648 h 1031136"/>
                <a:gd name="connsiteX16" fmla="*/ 579367 w 1553887"/>
                <a:gd name="connsiteY16" fmla="*/ 566497 h 1031136"/>
                <a:gd name="connsiteX17" fmla="*/ 488814 w 1553887"/>
                <a:gd name="connsiteY17" fmla="*/ 598109 h 1031136"/>
                <a:gd name="connsiteX18" fmla="*/ 436230 w 1553887"/>
                <a:gd name="connsiteY18" fmla="*/ 566017 h 1031136"/>
                <a:gd name="connsiteX19" fmla="*/ 346018 w 1553887"/>
                <a:gd name="connsiteY19" fmla="*/ 626739 h 1031136"/>
                <a:gd name="connsiteX20" fmla="*/ 27873 w 1553887"/>
                <a:gd name="connsiteY20" fmla="*/ 597612 h 1031136"/>
                <a:gd name="connsiteX21" fmla="*/ 388316 w 1553887"/>
                <a:gd name="connsiteY21" fmla="*/ 492306 h 1031136"/>
                <a:gd name="connsiteX22" fmla="*/ 531357 w 1553887"/>
                <a:gd name="connsiteY22" fmla="*/ 306612 h 1031136"/>
                <a:gd name="connsiteX23" fmla="*/ 712954 w 1553887"/>
                <a:gd name="connsiteY23" fmla="*/ 320350 h 1031136"/>
                <a:gd name="connsiteX0" fmla="*/ 734505 w 1575438"/>
                <a:gd name="connsiteY0" fmla="*/ 320350 h 1031136"/>
                <a:gd name="connsiteX1" fmla="*/ 913484 w 1575438"/>
                <a:gd name="connsiteY1" fmla="*/ 3519 h 1031136"/>
                <a:gd name="connsiteX2" fmla="*/ 1452270 w 1575438"/>
                <a:gd name="connsiteY2" fmla="*/ 403812 h 1031136"/>
                <a:gd name="connsiteX3" fmla="*/ 1535455 w 1575438"/>
                <a:gd name="connsiteY3" fmla="*/ 463080 h 1031136"/>
                <a:gd name="connsiteX4" fmla="*/ 1465784 w 1575438"/>
                <a:gd name="connsiteY4" fmla="*/ 561644 h 1031136"/>
                <a:gd name="connsiteX5" fmla="*/ 1400440 w 1575438"/>
                <a:gd name="connsiteY5" fmla="*/ 561365 h 1031136"/>
                <a:gd name="connsiteX6" fmla="*/ 1383358 w 1575438"/>
                <a:gd name="connsiteY6" fmla="*/ 495582 h 1031136"/>
                <a:gd name="connsiteX7" fmla="*/ 1085554 w 1575438"/>
                <a:gd name="connsiteY7" fmla="*/ 343195 h 1031136"/>
                <a:gd name="connsiteX8" fmla="*/ 990355 w 1575438"/>
                <a:gd name="connsiteY8" fmla="*/ 740554 h 1031136"/>
                <a:gd name="connsiteX9" fmla="*/ 958287 w 1575438"/>
                <a:gd name="connsiteY9" fmla="*/ 922208 h 1031136"/>
                <a:gd name="connsiteX10" fmla="*/ 849277 w 1575438"/>
                <a:gd name="connsiteY10" fmla="*/ 938518 h 1031136"/>
                <a:gd name="connsiteX11" fmla="*/ 797731 w 1575438"/>
                <a:gd name="connsiteY11" fmla="*/ 780510 h 1031136"/>
                <a:gd name="connsiteX12" fmla="*/ 775779 w 1575438"/>
                <a:gd name="connsiteY12" fmla="*/ 789918 h 1031136"/>
                <a:gd name="connsiteX13" fmla="*/ 722209 w 1575438"/>
                <a:gd name="connsiteY13" fmla="*/ 944163 h 1031136"/>
                <a:gd name="connsiteX14" fmla="*/ 644966 w 1575438"/>
                <a:gd name="connsiteY14" fmla="*/ 962204 h 1031136"/>
                <a:gd name="connsiteX15" fmla="*/ 544712 w 1575438"/>
                <a:gd name="connsiteY15" fmla="*/ 764648 h 1031136"/>
                <a:gd name="connsiteX16" fmla="*/ 600918 w 1575438"/>
                <a:gd name="connsiteY16" fmla="*/ 566497 h 1031136"/>
                <a:gd name="connsiteX17" fmla="*/ 510365 w 1575438"/>
                <a:gd name="connsiteY17" fmla="*/ 598109 h 1031136"/>
                <a:gd name="connsiteX18" fmla="*/ 457781 w 1575438"/>
                <a:gd name="connsiteY18" fmla="*/ 566017 h 1031136"/>
                <a:gd name="connsiteX19" fmla="*/ 137945 w 1575438"/>
                <a:gd name="connsiteY19" fmla="*/ 643626 h 1031136"/>
                <a:gd name="connsiteX20" fmla="*/ 49424 w 1575438"/>
                <a:gd name="connsiteY20" fmla="*/ 597612 h 1031136"/>
                <a:gd name="connsiteX21" fmla="*/ 409867 w 1575438"/>
                <a:gd name="connsiteY21" fmla="*/ 492306 h 1031136"/>
                <a:gd name="connsiteX22" fmla="*/ 552908 w 1575438"/>
                <a:gd name="connsiteY22" fmla="*/ 306612 h 1031136"/>
                <a:gd name="connsiteX23" fmla="*/ 734505 w 1575438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377236 w 1545989"/>
                <a:gd name="connsiteY18" fmla="*/ 425956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377236 w 1545989"/>
                <a:gd name="connsiteY17" fmla="*/ 425956 h 1031136"/>
                <a:gd name="connsiteX18" fmla="*/ 89502 w 1545989"/>
                <a:gd name="connsiteY18" fmla="*/ 663025 h 1031136"/>
                <a:gd name="connsiteX19" fmla="*/ 58206 w 1545989"/>
                <a:gd name="connsiteY19" fmla="*/ 744416 h 1031136"/>
                <a:gd name="connsiteX20" fmla="*/ 19975 w 1545989"/>
                <a:gd name="connsiteY20" fmla="*/ 597612 h 1031136"/>
                <a:gd name="connsiteX21" fmla="*/ 389770 w 1545989"/>
                <a:gd name="connsiteY21" fmla="*/ 33196 h 1031136"/>
                <a:gd name="connsiteX22" fmla="*/ 523459 w 1545989"/>
                <a:gd name="connsiteY22" fmla="*/ 306612 h 1031136"/>
                <a:gd name="connsiteX23" fmla="*/ 705056 w 1545989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705056 w 1545989"/>
                <a:gd name="connsiteY21" fmla="*/ 320350 h 1031136"/>
                <a:gd name="connsiteX0" fmla="*/ 439791 w 1545989"/>
                <a:gd name="connsiteY0" fmla="*/ 67222 h 1083410"/>
                <a:gd name="connsiteX1" fmla="*/ 884035 w 1545989"/>
                <a:gd name="connsiteY1" fmla="*/ 55793 h 1083410"/>
                <a:gd name="connsiteX2" fmla="*/ 1422821 w 1545989"/>
                <a:gd name="connsiteY2" fmla="*/ 456086 h 1083410"/>
                <a:gd name="connsiteX3" fmla="*/ 1506006 w 1545989"/>
                <a:gd name="connsiteY3" fmla="*/ 515354 h 1083410"/>
                <a:gd name="connsiteX4" fmla="*/ 1436335 w 1545989"/>
                <a:gd name="connsiteY4" fmla="*/ 613918 h 1083410"/>
                <a:gd name="connsiteX5" fmla="*/ 1370991 w 1545989"/>
                <a:gd name="connsiteY5" fmla="*/ 613639 h 1083410"/>
                <a:gd name="connsiteX6" fmla="*/ 1353909 w 1545989"/>
                <a:gd name="connsiteY6" fmla="*/ 547856 h 1083410"/>
                <a:gd name="connsiteX7" fmla="*/ 1056105 w 1545989"/>
                <a:gd name="connsiteY7" fmla="*/ 395469 h 1083410"/>
                <a:gd name="connsiteX8" fmla="*/ 960906 w 1545989"/>
                <a:gd name="connsiteY8" fmla="*/ 792828 h 1083410"/>
                <a:gd name="connsiteX9" fmla="*/ 928838 w 1545989"/>
                <a:gd name="connsiteY9" fmla="*/ 974482 h 1083410"/>
                <a:gd name="connsiteX10" fmla="*/ 819828 w 1545989"/>
                <a:gd name="connsiteY10" fmla="*/ 990792 h 1083410"/>
                <a:gd name="connsiteX11" fmla="*/ 768282 w 1545989"/>
                <a:gd name="connsiteY11" fmla="*/ 832784 h 1083410"/>
                <a:gd name="connsiteX12" fmla="*/ 746330 w 1545989"/>
                <a:gd name="connsiteY12" fmla="*/ 842192 h 1083410"/>
                <a:gd name="connsiteX13" fmla="*/ 692760 w 1545989"/>
                <a:gd name="connsiteY13" fmla="*/ 996437 h 1083410"/>
                <a:gd name="connsiteX14" fmla="*/ 615517 w 1545989"/>
                <a:gd name="connsiteY14" fmla="*/ 1014478 h 1083410"/>
                <a:gd name="connsiteX15" fmla="*/ 515263 w 1545989"/>
                <a:gd name="connsiteY15" fmla="*/ 816922 h 1083410"/>
                <a:gd name="connsiteX16" fmla="*/ 377236 w 1545989"/>
                <a:gd name="connsiteY16" fmla="*/ 478230 h 1083410"/>
                <a:gd name="connsiteX17" fmla="*/ 89502 w 1545989"/>
                <a:gd name="connsiteY17" fmla="*/ 715299 h 1083410"/>
                <a:gd name="connsiteX18" fmla="*/ 58206 w 1545989"/>
                <a:gd name="connsiteY18" fmla="*/ 796690 h 1083410"/>
                <a:gd name="connsiteX19" fmla="*/ 19975 w 1545989"/>
                <a:gd name="connsiteY19" fmla="*/ 649886 h 1083410"/>
                <a:gd name="connsiteX20" fmla="*/ 439791 w 1545989"/>
                <a:gd name="connsiteY20" fmla="*/ 67222 h 1083410"/>
                <a:gd name="connsiteX0" fmla="*/ 457181 w 1563379"/>
                <a:gd name="connsiteY0" fmla="*/ 67222 h 1083410"/>
                <a:gd name="connsiteX1" fmla="*/ 901425 w 1563379"/>
                <a:gd name="connsiteY1" fmla="*/ 55793 h 1083410"/>
                <a:gd name="connsiteX2" fmla="*/ 1440211 w 1563379"/>
                <a:gd name="connsiteY2" fmla="*/ 456086 h 1083410"/>
                <a:gd name="connsiteX3" fmla="*/ 1523396 w 1563379"/>
                <a:gd name="connsiteY3" fmla="*/ 515354 h 1083410"/>
                <a:gd name="connsiteX4" fmla="*/ 1453725 w 1563379"/>
                <a:gd name="connsiteY4" fmla="*/ 613918 h 1083410"/>
                <a:gd name="connsiteX5" fmla="*/ 1388381 w 1563379"/>
                <a:gd name="connsiteY5" fmla="*/ 613639 h 1083410"/>
                <a:gd name="connsiteX6" fmla="*/ 1371299 w 1563379"/>
                <a:gd name="connsiteY6" fmla="*/ 547856 h 1083410"/>
                <a:gd name="connsiteX7" fmla="*/ 1073495 w 1563379"/>
                <a:gd name="connsiteY7" fmla="*/ 395469 h 1083410"/>
                <a:gd name="connsiteX8" fmla="*/ 978296 w 1563379"/>
                <a:gd name="connsiteY8" fmla="*/ 792828 h 1083410"/>
                <a:gd name="connsiteX9" fmla="*/ 946228 w 1563379"/>
                <a:gd name="connsiteY9" fmla="*/ 974482 h 1083410"/>
                <a:gd name="connsiteX10" fmla="*/ 837218 w 1563379"/>
                <a:gd name="connsiteY10" fmla="*/ 990792 h 1083410"/>
                <a:gd name="connsiteX11" fmla="*/ 785672 w 1563379"/>
                <a:gd name="connsiteY11" fmla="*/ 832784 h 1083410"/>
                <a:gd name="connsiteX12" fmla="*/ 763720 w 1563379"/>
                <a:gd name="connsiteY12" fmla="*/ 842192 h 1083410"/>
                <a:gd name="connsiteX13" fmla="*/ 710150 w 1563379"/>
                <a:gd name="connsiteY13" fmla="*/ 996437 h 1083410"/>
                <a:gd name="connsiteX14" fmla="*/ 632907 w 1563379"/>
                <a:gd name="connsiteY14" fmla="*/ 1014478 h 1083410"/>
                <a:gd name="connsiteX15" fmla="*/ 532653 w 1563379"/>
                <a:gd name="connsiteY15" fmla="*/ 816922 h 1083410"/>
                <a:gd name="connsiteX16" fmla="*/ 394626 w 1563379"/>
                <a:gd name="connsiteY16" fmla="*/ 478230 h 1083410"/>
                <a:gd name="connsiteX17" fmla="*/ 106892 w 1563379"/>
                <a:gd name="connsiteY17" fmla="*/ 715299 h 1083410"/>
                <a:gd name="connsiteX18" fmla="*/ 75596 w 1563379"/>
                <a:gd name="connsiteY18" fmla="*/ 796690 h 1083410"/>
                <a:gd name="connsiteX19" fmla="*/ 37365 w 1563379"/>
                <a:gd name="connsiteY19" fmla="*/ 649886 h 1083410"/>
                <a:gd name="connsiteX20" fmla="*/ 457181 w 1563379"/>
                <a:gd name="connsiteY20" fmla="*/ 67222 h 1083410"/>
                <a:gd name="connsiteX0" fmla="*/ 392089 w 1498287"/>
                <a:gd name="connsiteY0" fmla="*/ 67222 h 1083410"/>
                <a:gd name="connsiteX1" fmla="*/ 836333 w 1498287"/>
                <a:gd name="connsiteY1" fmla="*/ 55793 h 1083410"/>
                <a:gd name="connsiteX2" fmla="*/ 1375119 w 1498287"/>
                <a:gd name="connsiteY2" fmla="*/ 456086 h 1083410"/>
                <a:gd name="connsiteX3" fmla="*/ 1458304 w 1498287"/>
                <a:gd name="connsiteY3" fmla="*/ 515354 h 1083410"/>
                <a:gd name="connsiteX4" fmla="*/ 1388633 w 1498287"/>
                <a:gd name="connsiteY4" fmla="*/ 613918 h 1083410"/>
                <a:gd name="connsiteX5" fmla="*/ 1323289 w 1498287"/>
                <a:gd name="connsiteY5" fmla="*/ 613639 h 1083410"/>
                <a:gd name="connsiteX6" fmla="*/ 1306207 w 1498287"/>
                <a:gd name="connsiteY6" fmla="*/ 547856 h 1083410"/>
                <a:gd name="connsiteX7" fmla="*/ 1008403 w 1498287"/>
                <a:gd name="connsiteY7" fmla="*/ 395469 h 1083410"/>
                <a:gd name="connsiteX8" fmla="*/ 913204 w 1498287"/>
                <a:gd name="connsiteY8" fmla="*/ 792828 h 1083410"/>
                <a:gd name="connsiteX9" fmla="*/ 881136 w 1498287"/>
                <a:gd name="connsiteY9" fmla="*/ 974482 h 1083410"/>
                <a:gd name="connsiteX10" fmla="*/ 772126 w 1498287"/>
                <a:gd name="connsiteY10" fmla="*/ 990792 h 1083410"/>
                <a:gd name="connsiteX11" fmla="*/ 720580 w 1498287"/>
                <a:gd name="connsiteY11" fmla="*/ 832784 h 1083410"/>
                <a:gd name="connsiteX12" fmla="*/ 698628 w 1498287"/>
                <a:gd name="connsiteY12" fmla="*/ 842192 h 1083410"/>
                <a:gd name="connsiteX13" fmla="*/ 645058 w 1498287"/>
                <a:gd name="connsiteY13" fmla="*/ 996437 h 1083410"/>
                <a:gd name="connsiteX14" fmla="*/ 567815 w 1498287"/>
                <a:gd name="connsiteY14" fmla="*/ 1014478 h 1083410"/>
                <a:gd name="connsiteX15" fmla="*/ 467561 w 1498287"/>
                <a:gd name="connsiteY15" fmla="*/ 816922 h 1083410"/>
                <a:gd name="connsiteX16" fmla="*/ 329534 w 1498287"/>
                <a:gd name="connsiteY16" fmla="*/ 478230 h 1083410"/>
                <a:gd name="connsiteX17" fmla="*/ 41800 w 1498287"/>
                <a:gd name="connsiteY17" fmla="*/ 715299 h 1083410"/>
                <a:gd name="connsiteX18" fmla="*/ 10504 w 1498287"/>
                <a:gd name="connsiteY18" fmla="*/ 796690 h 1083410"/>
                <a:gd name="connsiteX19" fmla="*/ 78613 w 1498287"/>
                <a:gd name="connsiteY19" fmla="*/ 500755 h 1083410"/>
                <a:gd name="connsiteX20" fmla="*/ 392089 w 1498287"/>
                <a:gd name="connsiteY20" fmla="*/ 67222 h 1083410"/>
                <a:gd name="connsiteX0" fmla="*/ 354293 w 1460491"/>
                <a:gd name="connsiteY0" fmla="*/ 67222 h 1083410"/>
                <a:gd name="connsiteX1" fmla="*/ 798537 w 1460491"/>
                <a:gd name="connsiteY1" fmla="*/ 55793 h 1083410"/>
                <a:gd name="connsiteX2" fmla="*/ 1337323 w 1460491"/>
                <a:gd name="connsiteY2" fmla="*/ 456086 h 1083410"/>
                <a:gd name="connsiteX3" fmla="*/ 1420508 w 1460491"/>
                <a:gd name="connsiteY3" fmla="*/ 515354 h 1083410"/>
                <a:gd name="connsiteX4" fmla="*/ 1350837 w 1460491"/>
                <a:gd name="connsiteY4" fmla="*/ 613918 h 1083410"/>
                <a:gd name="connsiteX5" fmla="*/ 1285493 w 1460491"/>
                <a:gd name="connsiteY5" fmla="*/ 613639 h 1083410"/>
                <a:gd name="connsiteX6" fmla="*/ 1268411 w 1460491"/>
                <a:gd name="connsiteY6" fmla="*/ 547856 h 1083410"/>
                <a:gd name="connsiteX7" fmla="*/ 970607 w 1460491"/>
                <a:gd name="connsiteY7" fmla="*/ 395469 h 1083410"/>
                <a:gd name="connsiteX8" fmla="*/ 875408 w 1460491"/>
                <a:gd name="connsiteY8" fmla="*/ 792828 h 1083410"/>
                <a:gd name="connsiteX9" fmla="*/ 843340 w 1460491"/>
                <a:gd name="connsiteY9" fmla="*/ 974482 h 1083410"/>
                <a:gd name="connsiteX10" fmla="*/ 734330 w 1460491"/>
                <a:gd name="connsiteY10" fmla="*/ 990792 h 1083410"/>
                <a:gd name="connsiteX11" fmla="*/ 682784 w 1460491"/>
                <a:gd name="connsiteY11" fmla="*/ 832784 h 1083410"/>
                <a:gd name="connsiteX12" fmla="*/ 660832 w 1460491"/>
                <a:gd name="connsiteY12" fmla="*/ 842192 h 1083410"/>
                <a:gd name="connsiteX13" fmla="*/ 607262 w 1460491"/>
                <a:gd name="connsiteY13" fmla="*/ 996437 h 1083410"/>
                <a:gd name="connsiteX14" fmla="*/ 530019 w 1460491"/>
                <a:gd name="connsiteY14" fmla="*/ 1014478 h 1083410"/>
                <a:gd name="connsiteX15" fmla="*/ 429765 w 1460491"/>
                <a:gd name="connsiteY15" fmla="*/ 816922 h 1083410"/>
                <a:gd name="connsiteX16" fmla="*/ 291738 w 1460491"/>
                <a:gd name="connsiteY16" fmla="*/ 478230 h 1083410"/>
                <a:gd name="connsiteX17" fmla="*/ 4004 w 1460491"/>
                <a:gd name="connsiteY17" fmla="*/ 715299 h 1083410"/>
                <a:gd name="connsiteX18" fmla="*/ 62708 w 1460491"/>
                <a:gd name="connsiteY18" fmla="*/ 568852 h 1083410"/>
                <a:gd name="connsiteX19" fmla="*/ 40817 w 1460491"/>
                <a:gd name="connsiteY19" fmla="*/ 500755 h 1083410"/>
                <a:gd name="connsiteX20" fmla="*/ 354293 w 1460491"/>
                <a:gd name="connsiteY20" fmla="*/ 67222 h 1083410"/>
                <a:gd name="connsiteX0" fmla="*/ 354293 w 1460491"/>
                <a:gd name="connsiteY0" fmla="*/ 67222 h 1083410"/>
                <a:gd name="connsiteX1" fmla="*/ 798537 w 1460491"/>
                <a:gd name="connsiteY1" fmla="*/ 55793 h 1083410"/>
                <a:gd name="connsiteX2" fmla="*/ 1337323 w 1460491"/>
                <a:gd name="connsiteY2" fmla="*/ 456086 h 1083410"/>
                <a:gd name="connsiteX3" fmla="*/ 1420508 w 1460491"/>
                <a:gd name="connsiteY3" fmla="*/ 515354 h 1083410"/>
                <a:gd name="connsiteX4" fmla="*/ 1350837 w 1460491"/>
                <a:gd name="connsiteY4" fmla="*/ 613918 h 1083410"/>
                <a:gd name="connsiteX5" fmla="*/ 1285493 w 1460491"/>
                <a:gd name="connsiteY5" fmla="*/ 613639 h 1083410"/>
                <a:gd name="connsiteX6" fmla="*/ 1268411 w 1460491"/>
                <a:gd name="connsiteY6" fmla="*/ 547856 h 1083410"/>
                <a:gd name="connsiteX7" fmla="*/ 970607 w 1460491"/>
                <a:gd name="connsiteY7" fmla="*/ 395469 h 1083410"/>
                <a:gd name="connsiteX8" fmla="*/ 875408 w 1460491"/>
                <a:gd name="connsiteY8" fmla="*/ 792828 h 1083410"/>
                <a:gd name="connsiteX9" fmla="*/ 843340 w 1460491"/>
                <a:gd name="connsiteY9" fmla="*/ 974482 h 1083410"/>
                <a:gd name="connsiteX10" fmla="*/ 734330 w 1460491"/>
                <a:gd name="connsiteY10" fmla="*/ 990792 h 1083410"/>
                <a:gd name="connsiteX11" fmla="*/ 682784 w 1460491"/>
                <a:gd name="connsiteY11" fmla="*/ 832784 h 1083410"/>
                <a:gd name="connsiteX12" fmla="*/ 660832 w 1460491"/>
                <a:gd name="connsiteY12" fmla="*/ 842192 h 1083410"/>
                <a:gd name="connsiteX13" fmla="*/ 607262 w 1460491"/>
                <a:gd name="connsiteY13" fmla="*/ 996437 h 1083410"/>
                <a:gd name="connsiteX14" fmla="*/ 530019 w 1460491"/>
                <a:gd name="connsiteY14" fmla="*/ 1014478 h 1083410"/>
                <a:gd name="connsiteX15" fmla="*/ 429765 w 1460491"/>
                <a:gd name="connsiteY15" fmla="*/ 816922 h 1083410"/>
                <a:gd name="connsiteX16" fmla="*/ 291738 w 1460491"/>
                <a:gd name="connsiteY16" fmla="*/ 478230 h 1083410"/>
                <a:gd name="connsiteX17" fmla="*/ 62708 w 1460491"/>
                <a:gd name="connsiteY17" fmla="*/ 568852 h 1083410"/>
                <a:gd name="connsiteX18" fmla="*/ 40817 w 1460491"/>
                <a:gd name="connsiteY18" fmla="*/ 500755 h 1083410"/>
                <a:gd name="connsiteX19" fmla="*/ 354293 w 1460491"/>
                <a:gd name="connsiteY19" fmla="*/ 67222 h 1083410"/>
                <a:gd name="connsiteX0" fmla="*/ 393561 w 1499759"/>
                <a:gd name="connsiteY0" fmla="*/ 67222 h 1083410"/>
                <a:gd name="connsiteX1" fmla="*/ 837805 w 1499759"/>
                <a:gd name="connsiteY1" fmla="*/ 55793 h 1083410"/>
                <a:gd name="connsiteX2" fmla="*/ 1376591 w 1499759"/>
                <a:gd name="connsiteY2" fmla="*/ 456086 h 1083410"/>
                <a:gd name="connsiteX3" fmla="*/ 1459776 w 1499759"/>
                <a:gd name="connsiteY3" fmla="*/ 515354 h 1083410"/>
                <a:gd name="connsiteX4" fmla="*/ 1390105 w 1499759"/>
                <a:gd name="connsiteY4" fmla="*/ 613918 h 1083410"/>
                <a:gd name="connsiteX5" fmla="*/ 1324761 w 1499759"/>
                <a:gd name="connsiteY5" fmla="*/ 613639 h 1083410"/>
                <a:gd name="connsiteX6" fmla="*/ 1307679 w 1499759"/>
                <a:gd name="connsiteY6" fmla="*/ 547856 h 1083410"/>
                <a:gd name="connsiteX7" fmla="*/ 1009875 w 1499759"/>
                <a:gd name="connsiteY7" fmla="*/ 395469 h 1083410"/>
                <a:gd name="connsiteX8" fmla="*/ 914676 w 1499759"/>
                <a:gd name="connsiteY8" fmla="*/ 792828 h 1083410"/>
                <a:gd name="connsiteX9" fmla="*/ 882608 w 1499759"/>
                <a:gd name="connsiteY9" fmla="*/ 974482 h 1083410"/>
                <a:gd name="connsiteX10" fmla="*/ 773598 w 1499759"/>
                <a:gd name="connsiteY10" fmla="*/ 990792 h 1083410"/>
                <a:gd name="connsiteX11" fmla="*/ 722052 w 1499759"/>
                <a:gd name="connsiteY11" fmla="*/ 832784 h 1083410"/>
                <a:gd name="connsiteX12" fmla="*/ 700100 w 1499759"/>
                <a:gd name="connsiteY12" fmla="*/ 842192 h 1083410"/>
                <a:gd name="connsiteX13" fmla="*/ 646530 w 1499759"/>
                <a:gd name="connsiteY13" fmla="*/ 996437 h 1083410"/>
                <a:gd name="connsiteX14" fmla="*/ 569287 w 1499759"/>
                <a:gd name="connsiteY14" fmla="*/ 1014478 h 1083410"/>
                <a:gd name="connsiteX15" fmla="*/ 469033 w 1499759"/>
                <a:gd name="connsiteY15" fmla="*/ 816922 h 1083410"/>
                <a:gd name="connsiteX16" fmla="*/ 331006 w 1499759"/>
                <a:gd name="connsiteY16" fmla="*/ 478230 h 1083410"/>
                <a:gd name="connsiteX17" fmla="*/ 101976 w 1499759"/>
                <a:gd name="connsiteY17" fmla="*/ 568852 h 1083410"/>
                <a:gd name="connsiteX18" fmla="*/ 80085 w 1499759"/>
                <a:gd name="connsiteY18" fmla="*/ 500755 h 1083410"/>
                <a:gd name="connsiteX19" fmla="*/ 393561 w 1499759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348193 w 1516946"/>
                <a:gd name="connsiteY16" fmla="*/ 478230 h 1083410"/>
                <a:gd name="connsiteX17" fmla="*/ 60520 w 1516946"/>
                <a:gd name="connsiteY17" fmla="*/ 584357 h 1083410"/>
                <a:gd name="connsiteX18" fmla="*/ 97272 w 1516946"/>
                <a:gd name="connsiteY18" fmla="*/ 500755 h 1083410"/>
                <a:gd name="connsiteX19" fmla="*/ 410748 w 1516946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355006 w 1516946"/>
                <a:gd name="connsiteY16" fmla="*/ 424687 h 1083410"/>
                <a:gd name="connsiteX17" fmla="*/ 60520 w 1516946"/>
                <a:gd name="connsiteY17" fmla="*/ 584357 h 1083410"/>
                <a:gd name="connsiteX18" fmla="*/ 97272 w 1516946"/>
                <a:gd name="connsiteY18" fmla="*/ 500755 h 1083410"/>
                <a:gd name="connsiteX19" fmla="*/ 410748 w 1516946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492336 w 1516946"/>
                <a:gd name="connsiteY16" fmla="*/ 324237 h 1083410"/>
                <a:gd name="connsiteX17" fmla="*/ 355006 w 1516946"/>
                <a:gd name="connsiteY17" fmla="*/ 424687 h 1083410"/>
                <a:gd name="connsiteX18" fmla="*/ 60520 w 1516946"/>
                <a:gd name="connsiteY18" fmla="*/ 584357 h 1083410"/>
                <a:gd name="connsiteX19" fmla="*/ 97272 w 1516946"/>
                <a:gd name="connsiteY19" fmla="*/ 500755 h 1083410"/>
                <a:gd name="connsiteX20" fmla="*/ 410748 w 1516946"/>
                <a:gd name="connsiteY20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492336 w 1516946"/>
                <a:gd name="connsiteY16" fmla="*/ 324237 h 1083410"/>
                <a:gd name="connsiteX17" fmla="*/ 355006 w 1516946"/>
                <a:gd name="connsiteY17" fmla="*/ 424687 h 1083410"/>
                <a:gd name="connsiteX18" fmla="*/ 60520 w 1516946"/>
                <a:gd name="connsiteY18" fmla="*/ 584357 h 1083410"/>
                <a:gd name="connsiteX19" fmla="*/ 97272 w 1516946"/>
                <a:gd name="connsiteY19" fmla="*/ 500755 h 1083410"/>
                <a:gd name="connsiteX20" fmla="*/ 410748 w 1516946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24351 w 1514235"/>
                <a:gd name="connsiteY7" fmla="*/ 395469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24351 w 1514235"/>
                <a:gd name="connsiteY7" fmla="*/ 395469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59191 w 1514235"/>
                <a:gd name="connsiteY15" fmla="*/ 618966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66202 w 1514235"/>
                <a:gd name="connsiteY15" fmla="*/ 727168 h 1083410"/>
                <a:gd name="connsiteX16" fmla="*/ 459191 w 1514235"/>
                <a:gd name="connsiteY16" fmla="*/ 618966 h 1083410"/>
                <a:gd name="connsiteX17" fmla="*/ 489625 w 1514235"/>
                <a:gd name="connsiteY17" fmla="*/ 324237 h 1083410"/>
                <a:gd name="connsiteX18" fmla="*/ 352295 w 1514235"/>
                <a:gd name="connsiteY18" fmla="*/ 424687 h 1083410"/>
                <a:gd name="connsiteX19" fmla="*/ 65708 w 1514235"/>
                <a:gd name="connsiteY19" fmla="*/ 605131 h 1083410"/>
                <a:gd name="connsiteX20" fmla="*/ 94561 w 1514235"/>
                <a:gd name="connsiteY20" fmla="*/ 500755 h 1083410"/>
                <a:gd name="connsiteX21" fmla="*/ 408037 w 1514235"/>
                <a:gd name="connsiteY21" fmla="*/ 67222 h 1083410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661006 w 1514235"/>
                <a:gd name="connsiteY13" fmla="*/ 996437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0644 w 1514235"/>
                <a:gd name="connsiteY14" fmla="*/ 834115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0644 w 1514235"/>
                <a:gd name="connsiteY14" fmla="*/ 834115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6146 w 1514235"/>
                <a:gd name="connsiteY11" fmla="*/ 667552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07773 w 1514235"/>
                <a:gd name="connsiteY8" fmla="*/ 798599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7677 w 1514235"/>
                <a:gd name="connsiteY8" fmla="*/ 667785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7677 w 1514235"/>
                <a:gd name="connsiteY8" fmla="*/ 667785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2913 w 1514235"/>
                <a:gd name="connsiteY8" fmla="*/ 661953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2913 w 1514235"/>
                <a:gd name="connsiteY8" fmla="*/ 661953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679"/>
                <a:gd name="connsiteX1" fmla="*/ 852281 w 1514235"/>
                <a:gd name="connsiteY1" fmla="*/ 55793 h 974679"/>
                <a:gd name="connsiteX2" fmla="*/ 1391067 w 1514235"/>
                <a:gd name="connsiteY2" fmla="*/ 456086 h 974679"/>
                <a:gd name="connsiteX3" fmla="*/ 1474252 w 1514235"/>
                <a:gd name="connsiteY3" fmla="*/ 515354 h 974679"/>
                <a:gd name="connsiteX4" fmla="*/ 1404581 w 1514235"/>
                <a:gd name="connsiteY4" fmla="*/ 613918 h 974679"/>
                <a:gd name="connsiteX5" fmla="*/ 1339237 w 1514235"/>
                <a:gd name="connsiteY5" fmla="*/ 613639 h 974679"/>
                <a:gd name="connsiteX6" fmla="*/ 1322155 w 1514235"/>
                <a:gd name="connsiteY6" fmla="*/ 547856 h 974679"/>
                <a:gd name="connsiteX7" fmla="*/ 1033965 w 1514235"/>
                <a:gd name="connsiteY7" fmla="*/ 385018 h 974679"/>
                <a:gd name="connsiteX8" fmla="*/ 1012913 w 1514235"/>
                <a:gd name="connsiteY8" fmla="*/ 661953 h 974679"/>
                <a:gd name="connsiteX9" fmla="*/ 1007773 w 1514235"/>
                <a:gd name="connsiteY9" fmla="*/ 798599 h 974679"/>
                <a:gd name="connsiteX10" fmla="*/ 897084 w 1514235"/>
                <a:gd name="connsiteY10" fmla="*/ 974482 h 974679"/>
                <a:gd name="connsiteX11" fmla="*/ 942340 w 1514235"/>
                <a:gd name="connsiteY11" fmla="*/ 831452 h 974679"/>
                <a:gd name="connsiteX12" fmla="*/ 842414 w 1514235"/>
                <a:gd name="connsiteY12" fmla="*/ 684802 h 974679"/>
                <a:gd name="connsiteX13" fmla="*/ 628059 w 1514235"/>
                <a:gd name="connsiteY13" fmla="*/ 659181 h 974679"/>
                <a:gd name="connsiteX14" fmla="*/ 543667 w 1514235"/>
                <a:gd name="connsiteY14" fmla="*/ 767910 h 974679"/>
                <a:gd name="connsiteX15" fmla="*/ 503434 w 1514235"/>
                <a:gd name="connsiteY15" fmla="*/ 832164 h 974679"/>
                <a:gd name="connsiteX16" fmla="*/ 450644 w 1514235"/>
                <a:gd name="connsiteY16" fmla="*/ 834115 h 974679"/>
                <a:gd name="connsiteX17" fmla="*/ 477111 w 1514235"/>
                <a:gd name="connsiteY17" fmla="*/ 735757 h 974679"/>
                <a:gd name="connsiteX18" fmla="*/ 459191 w 1514235"/>
                <a:gd name="connsiteY18" fmla="*/ 618966 h 974679"/>
                <a:gd name="connsiteX19" fmla="*/ 489625 w 1514235"/>
                <a:gd name="connsiteY19" fmla="*/ 324237 h 974679"/>
                <a:gd name="connsiteX20" fmla="*/ 352295 w 1514235"/>
                <a:gd name="connsiteY20" fmla="*/ 424687 h 974679"/>
                <a:gd name="connsiteX21" fmla="*/ 65708 w 1514235"/>
                <a:gd name="connsiteY21" fmla="*/ 605131 h 974679"/>
                <a:gd name="connsiteX22" fmla="*/ 94561 w 1514235"/>
                <a:gd name="connsiteY22" fmla="*/ 500755 h 974679"/>
                <a:gd name="connsiteX23" fmla="*/ 408037 w 1514235"/>
                <a:gd name="connsiteY23" fmla="*/ 67222 h 974679"/>
                <a:gd name="connsiteX0" fmla="*/ 408037 w 1514235"/>
                <a:gd name="connsiteY0" fmla="*/ 67222 h 974679"/>
                <a:gd name="connsiteX1" fmla="*/ 852281 w 1514235"/>
                <a:gd name="connsiteY1" fmla="*/ 55793 h 974679"/>
                <a:gd name="connsiteX2" fmla="*/ 1391067 w 1514235"/>
                <a:gd name="connsiteY2" fmla="*/ 456086 h 974679"/>
                <a:gd name="connsiteX3" fmla="*/ 1474252 w 1514235"/>
                <a:gd name="connsiteY3" fmla="*/ 515354 h 974679"/>
                <a:gd name="connsiteX4" fmla="*/ 1404581 w 1514235"/>
                <a:gd name="connsiteY4" fmla="*/ 613918 h 974679"/>
                <a:gd name="connsiteX5" fmla="*/ 1339237 w 1514235"/>
                <a:gd name="connsiteY5" fmla="*/ 613639 h 974679"/>
                <a:gd name="connsiteX6" fmla="*/ 1322155 w 1514235"/>
                <a:gd name="connsiteY6" fmla="*/ 547856 h 974679"/>
                <a:gd name="connsiteX7" fmla="*/ 1033965 w 1514235"/>
                <a:gd name="connsiteY7" fmla="*/ 385018 h 974679"/>
                <a:gd name="connsiteX8" fmla="*/ 1012913 w 1514235"/>
                <a:gd name="connsiteY8" fmla="*/ 661953 h 974679"/>
                <a:gd name="connsiteX9" fmla="*/ 1007773 w 1514235"/>
                <a:gd name="connsiteY9" fmla="*/ 798599 h 974679"/>
                <a:gd name="connsiteX10" fmla="*/ 897084 w 1514235"/>
                <a:gd name="connsiteY10" fmla="*/ 974482 h 974679"/>
                <a:gd name="connsiteX11" fmla="*/ 942340 w 1514235"/>
                <a:gd name="connsiteY11" fmla="*/ 831452 h 974679"/>
                <a:gd name="connsiteX12" fmla="*/ 842414 w 1514235"/>
                <a:gd name="connsiteY12" fmla="*/ 684802 h 974679"/>
                <a:gd name="connsiteX13" fmla="*/ 628059 w 1514235"/>
                <a:gd name="connsiteY13" fmla="*/ 659181 h 974679"/>
                <a:gd name="connsiteX14" fmla="*/ 543667 w 1514235"/>
                <a:gd name="connsiteY14" fmla="*/ 767910 h 974679"/>
                <a:gd name="connsiteX15" fmla="*/ 503434 w 1514235"/>
                <a:gd name="connsiteY15" fmla="*/ 832164 h 974679"/>
                <a:gd name="connsiteX16" fmla="*/ 450644 w 1514235"/>
                <a:gd name="connsiteY16" fmla="*/ 834115 h 974679"/>
                <a:gd name="connsiteX17" fmla="*/ 477111 w 1514235"/>
                <a:gd name="connsiteY17" fmla="*/ 735757 h 974679"/>
                <a:gd name="connsiteX18" fmla="*/ 459191 w 1514235"/>
                <a:gd name="connsiteY18" fmla="*/ 618966 h 974679"/>
                <a:gd name="connsiteX19" fmla="*/ 489625 w 1514235"/>
                <a:gd name="connsiteY19" fmla="*/ 324237 h 974679"/>
                <a:gd name="connsiteX20" fmla="*/ 352295 w 1514235"/>
                <a:gd name="connsiteY20" fmla="*/ 424687 h 974679"/>
                <a:gd name="connsiteX21" fmla="*/ 65708 w 1514235"/>
                <a:gd name="connsiteY21" fmla="*/ 605131 h 974679"/>
                <a:gd name="connsiteX22" fmla="*/ 94561 w 1514235"/>
                <a:gd name="connsiteY22" fmla="*/ 500755 h 974679"/>
                <a:gd name="connsiteX23" fmla="*/ 408037 w 1514235"/>
                <a:gd name="connsiteY23" fmla="*/ 67222 h 974679"/>
                <a:gd name="connsiteX0" fmla="*/ 408037 w 1514235"/>
                <a:gd name="connsiteY0" fmla="*/ 67222 h 913567"/>
                <a:gd name="connsiteX1" fmla="*/ 852281 w 1514235"/>
                <a:gd name="connsiteY1" fmla="*/ 55793 h 913567"/>
                <a:gd name="connsiteX2" fmla="*/ 1391067 w 1514235"/>
                <a:gd name="connsiteY2" fmla="*/ 456086 h 913567"/>
                <a:gd name="connsiteX3" fmla="*/ 1474252 w 1514235"/>
                <a:gd name="connsiteY3" fmla="*/ 515354 h 913567"/>
                <a:gd name="connsiteX4" fmla="*/ 1404581 w 1514235"/>
                <a:gd name="connsiteY4" fmla="*/ 613918 h 913567"/>
                <a:gd name="connsiteX5" fmla="*/ 1339237 w 1514235"/>
                <a:gd name="connsiteY5" fmla="*/ 613639 h 913567"/>
                <a:gd name="connsiteX6" fmla="*/ 1322155 w 1514235"/>
                <a:gd name="connsiteY6" fmla="*/ 547856 h 913567"/>
                <a:gd name="connsiteX7" fmla="*/ 1033965 w 1514235"/>
                <a:gd name="connsiteY7" fmla="*/ 385018 h 913567"/>
                <a:gd name="connsiteX8" fmla="*/ 1012913 w 1514235"/>
                <a:gd name="connsiteY8" fmla="*/ 661953 h 913567"/>
                <a:gd name="connsiteX9" fmla="*/ 1007773 w 1514235"/>
                <a:gd name="connsiteY9" fmla="*/ 798599 h 913567"/>
                <a:gd name="connsiteX10" fmla="*/ 963264 w 1514235"/>
                <a:gd name="connsiteY10" fmla="*/ 880533 h 913567"/>
                <a:gd name="connsiteX11" fmla="*/ 942340 w 1514235"/>
                <a:gd name="connsiteY11" fmla="*/ 831452 h 913567"/>
                <a:gd name="connsiteX12" fmla="*/ 842414 w 1514235"/>
                <a:gd name="connsiteY12" fmla="*/ 684802 h 913567"/>
                <a:gd name="connsiteX13" fmla="*/ 628059 w 1514235"/>
                <a:gd name="connsiteY13" fmla="*/ 659181 h 913567"/>
                <a:gd name="connsiteX14" fmla="*/ 543667 w 1514235"/>
                <a:gd name="connsiteY14" fmla="*/ 767910 h 913567"/>
                <a:gd name="connsiteX15" fmla="*/ 503434 w 1514235"/>
                <a:gd name="connsiteY15" fmla="*/ 832164 h 913567"/>
                <a:gd name="connsiteX16" fmla="*/ 450644 w 1514235"/>
                <a:gd name="connsiteY16" fmla="*/ 834115 h 913567"/>
                <a:gd name="connsiteX17" fmla="*/ 477111 w 1514235"/>
                <a:gd name="connsiteY17" fmla="*/ 735757 h 913567"/>
                <a:gd name="connsiteX18" fmla="*/ 459191 w 1514235"/>
                <a:gd name="connsiteY18" fmla="*/ 618966 h 913567"/>
                <a:gd name="connsiteX19" fmla="*/ 489625 w 1514235"/>
                <a:gd name="connsiteY19" fmla="*/ 324237 h 913567"/>
                <a:gd name="connsiteX20" fmla="*/ 352295 w 1514235"/>
                <a:gd name="connsiteY20" fmla="*/ 424687 h 913567"/>
                <a:gd name="connsiteX21" fmla="*/ 65708 w 1514235"/>
                <a:gd name="connsiteY21" fmla="*/ 605131 h 913567"/>
                <a:gd name="connsiteX22" fmla="*/ 94561 w 1514235"/>
                <a:gd name="connsiteY22" fmla="*/ 500755 h 913567"/>
                <a:gd name="connsiteX23" fmla="*/ 408037 w 1514235"/>
                <a:gd name="connsiteY23" fmla="*/ 67222 h 913567"/>
                <a:gd name="connsiteX0" fmla="*/ 408037 w 1514235"/>
                <a:gd name="connsiteY0" fmla="*/ 67222 h 999766"/>
                <a:gd name="connsiteX1" fmla="*/ 852281 w 1514235"/>
                <a:gd name="connsiteY1" fmla="*/ 55793 h 999766"/>
                <a:gd name="connsiteX2" fmla="*/ 1391067 w 1514235"/>
                <a:gd name="connsiteY2" fmla="*/ 456086 h 999766"/>
                <a:gd name="connsiteX3" fmla="*/ 1474252 w 1514235"/>
                <a:gd name="connsiteY3" fmla="*/ 515354 h 999766"/>
                <a:gd name="connsiteX4" fmla="*/ 1404581 w 1514235"/>
                <a:gd name="connsiteY4" fmla="*/ 613918 h 999766"/>
                <a:gd name="connsiteX5" fmla="*/ 1339237 w 1514235"/>
                <a:gd name="connsiteY5" fmla="*/ 613639 h 999766"/>
                <a:gd name="connsiteX6" fmla="*/ 1322155 w 1514235"/>
                <a:gd name="connsiteY6" fmla="*/ 547856 h 999766"/>
                <a:gd name="connsiteX7" fmla="*/ 1033965 w 1514235"/>
                <a:gd name="connsiteY7" fmla="*/ 385018 h 999766"/>
                <a:gd name="connsiteX8" fmla="*/ 1012913 w 1514235"/>
                <a:gd name="connsiteY8" fmla="*/ 661953 h 999766"/>
                <a:gd name="connsiteX9" fmla="*/ 1007773 w 1514235"/>
                <a:gd name="connsiteY9" fmla="*/ 798599 h 999766"/>
                <a:gd name="connsiteX10" fmla="*/ 1051801 w 1514235"/>
                <a:gd name="connsiteY10" fmla="*/ 998734 h 999766"/>
                <a:gd name="connsiteX11" fmla="*/ 963264 w 1514235"/>
                <a:gd name="connsiteY11" fmla="*/ 880533 h 999766"/>
                <a:gd name="connsiteX12" fmla="*/ 942340 w 1514235"/>
                <a:gd name="connsiteY12" fmla="*/ 831452 h 999766"/>
                <a:gd name="connsiteX13" fmla="*/ 842414 w 1514235"/>
                <a:gd name="connsiteY13" fmla="*/ 684802 h 999766"/>
                <a:gd name="connsiteX14" fmla="*/ 628059 w 1514235"/>
                <a:gd name="connsiteY14" fmla="*/ 659181 h 999766"/>
                <a:gd name="connsiteX15" fmla="*/ 543667 w 1514235"/>
                <a:gd name="connsiteY15" fmla="*/ 767910 h 999766"/>
                <a:gd name="connsiteX16" fmla="*/ 503434 w 1514235"/>
                <a:gd name="connsiteY16" fmla="*/ 832164 h 999766"/>
                <a:gd name="connsiteX17" fmla="*/ 450644 w 1514235"/>
                <a:gd name="connsiteY17" fmla="*/ 834115 h 999766"/>
                <a:gd name="connsiteX18" fmla="*/ 477111 w 1514235"/>
                <a:gd name="connsiteY18" fmla="*/ 735757 h 999766"/>
                <a:gd name="connsiteX19" fmla="*/ 459191 w 1514235"/>
                <a:gd name="connsiteY19" fmla="*/ 618966 h 999766"/>
                <a:gd name="connsiteX20" fmla="*/ 489625 w 1514235"/>
                <a:gd name="connsiteY20" fmla="*/ 324237 h 999766"/>
                <a:gd name="connsiteX21" fmla="*/ 352295 w 1514235"/>
                <a:gd name="connsiteY21" fmla="*/ 424687 h 999766"/>
                <a:gd name="connsiteX22" fmla="*/ 65708 w 1514235"/>
                <a:gd name="connsiteY22" fmla="*/ 605131 h 999766"/>
                <a:gd name="connsiteX23" fmla="*/ 94561 w 1514235"/>
                <a:gd name="connsiteY23" fmla="*/ 500755 h 999766"/>
                <a:gd name="connsiteX24" fmla="*/ 408037 w 1514235"/>
                <a:gd name="connsiteY24" fmla="*/ 67222 h 999766"/>
                <a:gd name="connsiteX0" fmla="*/ 408037 w 1514235"/>
                <a:gd name="connsiteY0" fmla="*/ 67222 h 998759"/>
                <a:gd name="connsiteX1" fmla="*/ 852281 w 1514235"/>
                <a:gd name="connsiteY1" fmla="*/ 55793 h 998759"/>
                <a:gd name="connsiteX2" fmla="*/ 1391067 w 1514235"/>
                <a:gd name="connsiteY2" fmla="*/ 456086 h 998759"/>
                <a:gd name="connsiteX3" fmla="*/ 1474252 w 1514235"/>
                <a:gd name="connsiteY3" fmla="*/ 515354 h 998759"/>
                <a:gd name="connsiteX4" fmla="*/ 1404581 w 1514235"/>
                <a:gd name="connsiteY4" fmla="*/ 613918 h 998759"/>
                <a:gd name="connsiteX5" fmla="*/ 1339237 w 1514235"/>
                <a:gd name="connsiteY5" fmla="*/ 613639 h 998759"/>
                <a:gd name="connsiteX6" fmla="*/ 1322155 w 1514235"/>
                <a:gd name="connsiteY6" fmla="*/ 547856 h 998759"/>
                <a:gd name="connsiteX7" fmla="*/ 1033965 w 1514235"/>
                <a:gd name="connsiteY7" fmla="*/ 385018 h 998759"/>
                <a:gd name="connsiteX8" fmla="*/ 1012913 w 1514235"/>
                <a:gd name="connsiteY8" fmla="*/ 661953 h 998759"/>
                <a:gd name="connsiteX9" fmla="*/ 1007773 w 1514235"/>
                <a:gd name="connsiteY9" fmla="*/ 798599 h 998759"/>
                <a:gd name="connsiteX10" fmla="*/ 1018610 w 1514235"/>
                <a:gd name="connsiteY10" fmla="*/ 871238 h 998759"/>
                <a:gd name="connsiteX11" fmla="*/ 1051801 w 1514235"/>
                <a:gd name="connsiteY11" fmla="*/ 998734 h 998759"/>
                <a:gd name="connsiteX12" fmla="*/ 963264 w 1514235"/>
                <a:gd name="connsiteY12" fmla="*/ 880533 h 998759"/>
                <a:gd name="connsiteX13" fmla="*/ 942340 w 1514235"/>
                <a:gd name="connsiteY13" fmla="*/ 831452 h 998759"/>
                <a:gd name="connsiteX14" fmla="*/ 842414 w 1514235"/>
                <a:gd name="connsiteY14" fmla="*/ 684802 h 998759"/>
                <a:gd name="connsiteX15" fmla="*/ 628059 w 1514235"/>
                <a:gd name="connsiteY15" fmla="*/ 659181 h 998759"/>
                <a:gd name="connsiteX16" fmla="*/ 543667 w 1514235"/>
                <a:gd name="connsiteY16" fmla="*/ 767910 h 998759"/>
                <a:gd name="connsiteX17" fmla="*/ 503434 w 1514235"/>
                <a:gd name="connsiteY17" fmla="*/ 832164 h 998759"/>
                <a:gd name="connsiteX18" fmla="*/ 450644 w 1514235"/>
                <a:gd name="connsiteY18" fmla="*/ 834115 h 998759"/>
                <a:gd name="connsiteX19" fmla="*/ 477111 w 1514235"/>
                <a:gd name="connsiteY19" fmla="*/ 735757 h 998759"/>
                <a:gd name="connsiteX20" fmla="*/ 459191 w 1514235"/>
                <a:gd name="connsiteY20" fmla="*/ 618966 h 998759"/>
                <a:gd name="connsiteX21" fmla="*/ 489625 w 1514235"/>
                <a:gd name="connsiteY21" fmla="*/ 324237 h 998759"/>
                <a:gd name="connsiteX22" fmla="*/ 352295 w 1514235"/>
                <a:gd name="connsiteY22" fmla="*/ 424687 h 998759"/>
                <a:gd name="connsiteX23" fmla="*/ 65708 w 1514235"/>
                <a:gd name="connsiteY23" fmla="*/ 605131 h 998759"/>
                <a:gd name="connsiteX24" fmla="*/ 94561 w 1514235"/>
                <a:gd name="connsiteY24" fmla="*/ 500755 h 998759"/>
                <a:gd name="connsiteX25" fmla="*/ 408037 w 1514235"/>
                <a:gd name="connsiteY25" fmla="*/ 67222 h 998759"/>
                <a:gd name="connsiteX0" fmla="*/ 408037 w 1514235"/>
                <a:gd name="connsiteY0" fmla="*/ 67222 h 998759"/>
                <a:gd name="connsiteX1" fmla="*/ 852281 w 1514235"/>
                <a:gd name="connsiteY1" fmla="*/ 55793 h 998759"/>
                <a:gd name="connsiteX2" fmla="*/ 1391067 w 1514235"/>
                <a:gd name="connsiteY2" fmla="*/ 456086 h 998759"/>
                <a:gd name="connsiteX3" fmla="*/ 1474252 w 1514235"/>
                <a:gd name="connsiteY3" fmla="*/ 515354 h 998759"/>
                <a:gd name="connsiteX4" fmla="*/ 1404581 w 1514235"/>
                <a:gd name="connsiteY4" fmla="*/ 613918 h 998759"/>
                <a:gd name="connsiteX5" fmla="*/ 1339237 w 1514235"/>
                <a:gd name="connsiteY5" fmla="*/ 613639 h 998759"/>
                <a:gd name="connsiteX6" fmla="*/ 1322155 w 1514235"/>
                <a:gd name="connsiteY6" fmla="*/ 547856 h 998759"/>
                <a:gd name="connsiteX7" fmla="*/ 1033965 w 1514235"/>
                <a:gd name="connsiteY7" fmla="*/ 385018 h 998759"/>
                <a:gd name="connsiteX8" fmla="*/ 1012913 w 1514235"/>
                <a:gd name="connsiteY8" fmla="*/ 661953 h 998759"/>
                <a:gd name="connsiteX9" fmla="*/ 1007773 w 1514235"/>
                <a:gd name="connsiteY9" fmla="*/ 798599 h 998759"/>
                <a:gd name="connsiteX10" fmla="*/ 1018610 w 1514235"/>
                <a:gd name="connsiteY10" fmla="*/ 871238 h 998759"/>
                <a:gd name="connsiteX11" fmla="*/ 1051801 w 1514235"/>
                <a:gd name="connsiteY11" fmla="*/ 998734 h 998759"/>
                <a:gd name="connsiteX12" fmla="*/ 963264 w 1514235"/>
                <a:gd name="connsiteY12" fmla="*/ 880533 h 998759"/>
                <a:gd name="connsiteX13" fmla="*/ 942340 w 1514235"/>
                <a:gd name="connsiteY13" fmla="*/ 831452 h 998759"/>
                <a:gd name="connsiteX14" fmla="*/ 842414 w 1514235"/>
                <a:gd name="connsiteY14" fmla="*/ 684802 h 998759"/>
                <a:gd name="connsiteX15" fmla="*/ 628059 w 1514235"/>
                <a:gd name="connsiteY15" fmla="*/ 659181 h 998759"/>
                <a:gd name="connsiteX16" fmla="*/ 543667 w 1514235"/>
                <a:gd name="connsiteY16" fmla="*/ 767910 h 998759"/>
                <a:gd name="connsiteX17" fmla="*/ 503434 w 1514235"/>
                <a:gd name="connsiteY17" fmla="*/ 832164 h 998759"/>
                <a:gd name="connsiteX18" fmla="*/ 450644 w 1514235"/>
                <a:gd name="connsiteY18" fmla="*/ 834115 h 998759"/>
                <a:gd name="connsiteX19" fmla="*/ 477111 w 1514235"/>
                <a:gd name="connsiteY19" fmla="*/ 735757 h 998759"/>
                <a:gd name="connsiteX20" fmla="*/ 459191 w 1514235"/>
                <a:gd name="connsiteY20" fmla="*/ 618966 h 998759"/>
                <a:gd name="connsiteX21" fmla="*/ 489625 w 1514235"/>
                <a:gd name="connsiteY21" fmla="*/ 324237 h 998759"/>
                <a:gd name="connsiteX22" fmla="*/ 352295 w 1514235"/>
                <a:gd name="connsiteY22" fmla="*/ 424687 h 998759"/>
                <a:gd name="connsiteX23" fmla="*/ 65708 w 1514235"/>
                <a:gd name="connsiteY23" fmla="*/ 605131 h 998759"/>
                <a:gd name="connsiteX24" fmla="*/ 94561 w 1514235"/>
                <a:gd name="connsiteY24" fmla="*/ 500755 h 998759"/>
                <a:gd name="connsiteX25" fmla="*/ 408037 w 1514235"/>
                <a:gd name="connsiteY25" fmla="*/ 67222 h 998759"/>
                <a:gd name="connsiteX0" fmla="*/ 408037 w 1514235"/>
                <a:gd name="connsiteY0" fmla="*/ 67222 h 998795"/>
                <a:gd name="connsiteX1" fmla="*/ 852281 w 1514235"/>
                <a:gd name="connsiteY1" fmla="*/ 55793 h 998795"/>
                <a:gd name="connsiteX2" fmla="*/ 1391067 w 1514235"/>
                <a:gd name="connsiteY2" fmla="*/ 456086 h 998795"/>
                <a:gd name="connsiteX3" fmla="*/ 1474252 w 1514235"/>
                <a:gd name="connsiteY3" fmla="*/ 515354 h 998795"/>
                <a:gd name="connsiteX4" fmla="*/ 1404581 w 1514235"/>
                <a:gd name="connsiteY4" fmla="*/ 613918 h 998795"/>
                <a:gd name="connsiteX5" fmla="*/ 1339237 w 1514235"/>
                <a:gd name="connsiteY5" fmla="*/ 613639 h 998795"/>
                <a:gd name="connsiteX6" fmla="*/ 1322155 w 1514235"/>
                <a:gd name="connsiteY6" fmla="*/ 547856 h 998795"/>
                <a:gd name="connsiteX7" fmla="*/ 1033965 w 1514235"/>
                <a:gd name="connsiteY7" fmla="*/ 385018 h 998795"/>
                <a:gd name="connsiteX8" fmla="*/ 1012913 w 1514235"/>
                <a:gd name="connsiteY8" fmla="*/ 661953 h 998795"/>
                <a:gd name="connsiteX9" fmla="*/ 1007773 w 1514235"/>
                <a:gd name="connsiteY9" fmla="*/ 798599 h 998795"/>
                <a:gd name="connsiteX10" fmla="*/ 1018610 w 1514235"/>
                <a:gd name="connsiteY10" fmla="*/ 871238 h 998795"/>
                <a:gd name="connsiteX11" fmla="*/ 1051801 w 1514235"/>
                <a:gd name="connsiteY11" fmla="*/ 998734 h 998795"/>
                <a:gd name="connsiteX12" fmla="*/ 963264 w 1514235"/>
                <a:gd name="connsiteY12" fmla="*/ 880533 h 998795"/>
                <a:gd name="connsiteX13" fmla="*/ 942340 w 1514235"/>
                <a:gd name="connsiteY13" fmla="*/ 831452 h 998795"/>
                <a:gd name="connsiteX14" fmla="*/ 842414 w 1514235"/>
                <a:gd name="connsiteY14" fmla="*/ 684802 h 998795"/>
                <a:gd name="connsiteX15" fmla="*/ 628059 w 1514235"/>
                <a:gd name="connsiteY15" fmla="*/ 659181 h 998795"/>
                <a:gd name="connsiteX16" fmla="*/ 543667 w 1514235"/>
                <a:gd name="connsiteY16" fmla="*/ 767910 h 998795"/>
                <a:gd name="connsiteX17" fmla="*/ 503434 w 1514235"/>
                <a:gd name="connsiteY17" fmla="*/ 832164 h 998795"/>
                <a:gd name="connsiteX18" fmla="*/ 450644 w 1514235"/>
                <a:gd name="connsiteY18" fmla="*/ 834115 h 998795"/>
                <a:gd name="connsiteX19" fmla="*/ 477111 w 1514235"/>
                <a:gd name="connsiteY19" fmla="*/ 735757 h 998795"/>
                <a:gd name="connsiteX20" fmla="*/ 459191 w 1514235"/>
                <a:gd name="connsiteY20" fmla="*/ 618966 h 998795"/>
                <a:gd name="connsiteX21" fmla="*/ 489625 w 1514235"/>
                <a:gd name="connsiteY21" fmla="*/ 324237 h 998795"/>
                <a:gd name="connsiteX22" fmla="*/ 352295 w 1514235"/>
                <a:gd name="connsiteY22" fmla="*/ 424687 h 998795"/>
                <a:gd name="connsiteX23" fmla="*/ 65708 w 1514235"/>
                <a:gd name="connsiteY23" fmla="*/ 605131 h 998795"/>
                <a:gd name="connsiteX24" fmla="*/ 94561 w 1514235"/>
                <a:gd name="connsiteY24" fmla="*/ 500755 h 998795"/>
                <a:gd name="connsiteX25" fmla="*/ 408037 w 1514235"/>
                <a:gd name="connsiteY25" fmla="*/ 67222 h 998795"/>
                <a:gd name="connsiteX0" fmla="*/ 408037 w 1514235"/>
                <a:gd name="connsiteY0" fmla="*/ 67222 h 998795"/>
                <a:gd name="connsiteX1" fmla="*/ 852281 w 1514235"/>
                <a:gd name="connsiteY1" fmla="*/ 55793 h 998795"/>
                <a:gd name="connsiteX2" fmla="*/ 1391067 w 1514235"/>
                <a:gd name="connsiteY2" fmla="*/ 456086 h 998795"/>
                <a:gd name="connsiteX3" fmla="*/ 1474252 w 1514235"/>
                <a:gd name="connsiteY3" fmla="*/ 515354 h 998795"/>
                <a:gd name="connsiteX4" fmla="*/ 1404581 w 1514235"/>
                <a:gd name="connsiteY4" fmla="*/ 613918 h 998795"/>
                <a:gd name="connsiteX5" fmla="*/ 1339237 w 1514235"/>
                <a:gd name="connsiteY5" fmla="*/ 613639 h 998795"/>
                <a:gd name="connsiteX6" fmla="*/ 1322155 w 1514235"/>
                <a:gd name="connsiteY6" fmla="*/ 547856 h 998795"/>
                <a:gd name="connsiteX7" fmla="*/ 1033965 w 1514235"/>
                <a:gd name="connsiteY7" fmla="*/ 385018 h 998795"/>
                <a:gd name="connsiteX8" fmla="*/ 1012913 w 1514235"/>
                <a:gd name="connsiteY8" fmla="*/ 661953 h 998795"/>
                <a:gd name="connsiteX9" fmla="*/ 1007773 w 1514235"/>
                <a:gd name="connsiteY9" fmla="*/ 798599 h 998795"/>
                <a:gd name="connsiteX10" fmla="*/ 1018170 w 1514235"/>
                <a:gd name="connsiteY10" fmla="*/ 896881 h 998795"/>
                <a:gd name="connsiteX11" fmla="*/ 1051801 w 1514235"/>
                <a:gd name="connsiteY11" fmla="*/ 998734 h 998795"/>
                <a:gd name="connsiteX12" fmla="*/ 963264 w 1514235"/>
                <a:gd name="connsiteY12" fmla="*/ 880533 h 998795"/>
                <a:gd name="connsiteX13" fmla="*/ 942340 w 1514235"/>
                <a:gd name="connsiteY13" fmla="*/ 831452 h 998795"/>
                <a:gd name="connsiteX14" fmla="*/ 842414 w 1514235"/>
                <a:gd name="connsiteY14" fmla="*/ 684802 h 998795"/>
                <a:gd name="connsiteX15" fmla="*/ 628059 w 1514235"/>
                <a:gd name="connsiteY15" fmla="*/ 659181 h 998795"/>
                <a:gd name="connsiteX16" fmla="*/ 543667 w 1514235"/>
                <a:gd name="connsiteY16" fmla="*/ 767910 h 998795"/>
                <a:gd name="connsiteX17" fmla="*/ 503434 w 1514235"/>
                <a:gd name="connsiteY17" fmla="*/ 832164 h 998795"/>
                <a:gd name="connsiteX18" fmla="*/ 450644 w 1514235"/>
                <a:gd name="connsiteY18" fmla="*/ 834115 h 998795"/>
                <a:gd name="connsiteX19" fmla="*/ 477111 w 1514235"/>
                <a:gd name="connsiteY19" fmla="*/ 735757 h 998795"/>
                <a:gd name="connsiteX20" fmla="*/ 459191 w 1514235"/>
                <a:gd name="connsiteY20" fmla="*/ 618966 h 998795"/>
                <a:gd name="connsiteX21" fmla="*/ 489625 w 1514235"/>
                <a:gd name="connsiteY21" fmla="*/ 324237 h 998795"/>
                <a:gd name="connsiteX22" fmla="*/ 352295 w 1514235"/>
                <a:gd name="connsiteY22" fmla="*/ 424687 h 998795"/>
                <a:gd name="connsiteX23" fmla="*/ 65708 w 1514235"/>
                <a:gd name="connsiteY23" fmla="*/ 605131 h 998795"/>
                <a:gd name="connsiteX24" fmla="*/ 94561 w 1514235"/>
                <a:gd name="connsiteY24" fmla="*/ 500755 h 998795"/>
                <a:gd name="connsiteX25" fmla="*/ 408037 w 1514235"/>
                <a:gd name="connsiteY25" fmla="*/ 67222 h 998795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521112 w 1514235"/>
                <a:gd name="connsiteY25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252097 w 1514235"/>
                <a:gd name="connsiteY25" fmla="*/ 319133 h 1008674"/>
                <a:gd name="connsiteX26" fmla="*/ 521112 w 1514235"/>
                <a:gd name="connsiteY26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252097 w 1514235"/>
                <a:gd name="connsiteY25" fmla="*/ 319133 h 1008674"/>
                <a:gd name="connsiteX26" fmla="*/ 521112 w 1514235"/>
                <a:gd name="connsiteY26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71364 w 1514235"/>
                <a:gd name="connsiteY5" fmla="*/ 761609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71364 w 1514235"/>
                <a:gd name="connsiteY5" fmla="*/ 761609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436660"/>
                <a:gd name="connsiteY0" fmla="*/ 59582 h 1008674"/>
                <a:gd name="connsiteX1" fmla="*/ 852281 w 1436660"/>
                <a:gd name="connsiteY1" fmla="*/ 65672 h 1008674"/>
                <a:gd name="connsiteX2" fmla="*/ 1391067 w 1436660"/>
                <a:gd name="connsiteY2" fmla="*/ 465965 h 1008674"/>
                <a:gd name="connsiteX3" fmla="*/ 1404581 w 1436660"/>
                <a:gd name="connsiteY3" fmla="*/ 623797 h 1008674"/>
                <a:gd name="connsiteX4" fmla="*/ 1371364 w 1436660"/>
                <a:gd name="connsiteY4" fmla="*/ 761609 h 1008674"/>
                <a:gd name="connsiteX5" fmla="*/ 1300456 w 1436660"/>
                <a:gd name="connsiteY5" fmla="*/ 688269 h 1008674"/>
                <a:gd name="connsiteX6" fmla="*/ 1151603 w 1436660"/>
                <a:gd name="connsiteY6" fmla="*/ 527385 h 1008674"/>
                <a:gd name="connsiteX7" fmla="*/ 1033965 w 1436660"/>
                <a:gd name="connsiteY7" fmla="*/ 394897 h 1008674"/>
                <a:gd name="connsiteX8" fmla="*/ 1012913 w 1436660"/>
                <a:gd name="connsiteY8" fmla="*/ 671832 h 1008674"/>
                <a:gd name="connsiteX9" fmla="*/ 1007773 w 1436660"/>
                <a:gd name="connsiteY9" fmla="*/ 808478 h 1008674"/>
                <a:gd name="connsiteX10" fmla="*/ 1018170 w 1436660"/>
                <a:gd name="connsiteY10" fmla="*/ 906760 h 1008674"/>
                <a:gd name="connsiteX11" fmla="*/ 1051801 w 1436660"/>
                <a:gd name="connsiteY11" fmla="*/ 1008613 h 1008674"/>
                <a:gd name="connsiteX12" fmla="*/ 963264 w 1436660"/>
                <a:gd name="connsiteY12" fmla="*/ 890412 h 1008674"/>
                <a:gd name="connsiteX13" fmla="*/ 942340 w 1436660"/>
                <a:gd name="connsiteY13" fmla="*/ 841331 h 1008674"/>
                <a:gd name="connsiteX14" fmla="*/ 842414 w 1436660"/>
                <a:gd name="connsiteY14" fmla="*/ 694681 h 1008674"/>
                <a:gd name="connsiteX15" fmla="*/ 628059 w 1436660"/>
                <a:gd name="connsiteY15" fmla="*/ 669060 h 1008674"/>
                <a:gd name="connsiteX16" fmla="*/ 543667 w 1436660"/>
                <a:gd name="connsiteY16" fmla="*/ 777789 h 1008674"/>
                <a:gd name="connsiteX17" fmla="*/ 503434 w 1436660"/>
                <a:gd name="connsiteY17" fmla="*/ 842043 h 1008674"/>
                <a:gd name="connsiteX18" fmla="*/ 450644 w 1436660"/>
                <a:gd name="connsiteY18" fmla="*/ 843994 h 1008674"/>
                <a:gd name="connsiteX19" fmla="*/ 477111 w 1436660"/>
                <a:gd name="connsiteY19" fmla="*/ 745636 h 1008674"/>
                <a:gd name="connsiteX20" fmla="*/ 459191 w 1436660"/>
                <a:gd name="connsiteY20" fmla="*/ 628845 h 1008674"/>
                <a:gd name="connsiteX21" fmla="*/ 489625 w 1436660"/>
                <a:gd name="connsiteY21" fmla="*/ 334116 h 1008674"/>
                <a:gd name="connsiteX22" fmla="*/ 352295 w 1436660"/>
                <a:gd name="connsiteY22" fmla="*/ 434566 h 1008674"/>
                <a:gd name="connsiteX23" fmla="*/ 65708 w 1436660"/>
                <a:gd name="connsiteY23" fmla="*/ 615010 h 1008674"/>
                <a:gd name="connsiteX24" fmla="*/ 94561 w 1436660"/>
                <a:gd name="connsiteY24" fmla="*/ 510634 h 1008674"/>
                <a:gd name="connsiteX25" fmla="*/ 252097 w 1436660"/>
                <a:gd name="connsiteY25" fmla="*/ 319133 h 1008674"/>
                <a:gd name="connsiteX26" fmla="*/ 521112 w 1436660"/>
                <a:gd name="connsiteY26" fmla="*/ 59582 h 1008674"/>
                <a:gd name="connsiteX0" fmla="*/ 521112 w 1404730"/>
                <a:gd name="connsiteY0" fmla="*/ 59582 h 1008674"/>
                <a:gd name="connsiteX1" fmla="*/ 852281 w 1404730"/>
                <a:gd name="connsiteY1" fmla="*/ 65672 h 1008674"/>
                <a:gd name="connsiteX2" fmla="*/ 1264764 w 1404730"/>
                <a:gd name="connsiteY2" fmla="*/ 455396 h 1008674"/>
                <a:gd name="connsiteX3" fmla="*/ 1404581 w 1404730"/>
                <a:gd name="connsiteY3" fmla="*/ 623797 h 1008674"/>
                <a:gd name="connsiteX4" fmla="*/ 1371364 w 1404730"/>
                <a:gd name="connsiteY4" fmla="*/ 761609 h 1008674"/>
                <a:gd name="connsiteX5" fmla="*/ 1300456 w 1404730"/>
                <a:gd name="connsiteY5" fmla="*/ 688269 h 1008674"/>
                <a:gd name="connsiteX6" fmla="*/ 1151603 w 1404730"/>
                <a:gd name="connsiteY6" fmla="*/ 527385 h 1008674"/>
                <a:gd name="connsiteX7" fmla="*/ 1033965 w 1404730"/>
                <a:gd name="connsiteY7" fmla="*/ 394897 h 1008674"/>
                <a:gd name="connsiteX8" fmla="*/ 1012913 w 1404730"/>
                <a:gd name="connsiteY8" fmla="*/ 671832 h 1008674"/>
                <a:gd name="connsiteX9" fmla="*/ 1007773 w 1404730"/>
                <a:gd name="connsiteY9" fmla="*/ 808478 h 1008674"/>
                <a:gd name="connsiteX10" fmla="*/ 1018170 w 1404730"/>
                <a:gd name="connsiteY10" fmla="*/ 906760 h 1008674"/>
                <a:gd name="connsiteX11" fmla="*/ 1051801 w 1404730"/>
                <a:gd name="connsiteY11" fmla="*/ 1008613 h 1008674"/>
                <a:gd name="connsiteX12" fmla="*/ 963264 w 1404730"/>
                <a:gd name="connsiteY12" fmla="*/ 890412 h 1008674"/>
                <a:gd name="connsiteX13" fmla="*/ 942340 w 1404730"/>
                <a:gd name="connsiteY13" fmla="*/ 841331 h 1008674"/>
                <a:gd name="connsiteX14" fmla="*/ 842414 w 1404730"/>
                <a:gd name="connsiteY14" fmla="*/ 694681 h 1008674"/>
                <a:gd name="connsiteX15" fmla="*/ 628059 w 1404730"/>
                <a:gd name="connsiteY15" fmla="*/ 669060 h 1008674"/>
                <a:gd name="connsiteX16" fmla="*/ 543667 w 1404730"/>
                <a:gd name="connsiteY16" fmla="*/ 777789 h 1008674"/>
                <a:gd name="connsiteX17" fmla="*/ 503434 w 1404730"/>
                <a:gd name="connsiteY17" fmla="*/ 842043 h 1008674"/>
                <a:gd name="connsiteX18" fmla="*/ 450644 w 1404730"/>
                <a:gd name="connsiteY18" fmla="*/ 843994 h 1008674"/>
                <a:gd name="connsiteX19" fmla="*/ 477111 w 1404730"/>
                <a:gd name="connsiteY19" fmla="*/ 745636 h 1008674"/>
                <a:gd name="connsiteX20" fmla="*/ 459191 w 1404730"/>
                <a:gd name="connsiteY20" fmla="*/ 628845 h 1008674"/>
                <a:gd name="connsiteX21" fmla="*/ 489625 w 1404730"/>
                <a:gd name="connsiteY21" fmla="*/ 334116 h 1008674"/>
                <a:gd name="connsiteX22" fmla="*/ 352295 w 1404730"/>
                <a:gd name="connsiteY22" fmla="*/ 434566 h 1008674"/>
                <a:gd name="connsiteX23" fmla="*/ 65708 w 1404730"/>
                <a:gd name="connsiteY23" fmla="*/ 615010 h 1008674"/>
                <a:gd name="connsiteX24" fmla="*/ 94561 w 1404730"/>
                <a:gd name="connsiteY24" fmla="*/ 510634 h 1008674"/>
                <a:gd name="connsiteX25" fmla="*/ 252097 w 1404730"/>
                <a:gd name="connsiteY25" fmla="*/ 319133 h 1008674"/>
                <a:gd name="connsiteX26" fmla="*/ 521112 w 1404730"/>
                <a:gd name="connsiteY26" fmla="*/ 59582 h 1008674"/>
                <a:gd name="connsiteX0" fmla="*/ 521112 w 1404693"/>
                <a:gd name="connsiteY0" fmla="*/ 59582 h 1008674"/>
                <a:gd name="connsiteX1" fmla="*/ 852281 w 1404693"/>
                <a:gd name="connsiteY1" fmla="*/ 65672 h 1008674"/>
                <a:gd name="connsiteX2" fmla="*/ 1264764 w 1404693"/>
                <a:gd name="connsiteY2" fmla="*/ 455396 h 1008674"/>
                <a:gd name="connsiteX3" fmla="*/ 1404581 w 1404693"/>
                <a:gd name="connsiteY3" fmla="*/ 623797 h 1008674"/>
                <a:gd name="connsiteX4" fmla="*/ 1371364 w 1404693"/>
                <a:gd name="connsiteY4" fmla="*/ 761609 h 1008674"/>
                <a:gd name="connsiteX5" fmla="*/ 1300456 w 1404693"/>
                <a:gd name="connsiteY5" fmla="*/ 688269 h 1008674"/>
                <a:gd name="connsiteX6" fmla="*/ 1151603 w 1404693"/>
                <a:gd name="connsiteY6" fmla="*/ 527385 h 1008674"/>
                <a:gd name="connsiteX7" fmla="*/ 1033965 w 1404693"/>
                <a:gd name="connsiteY7" fmla="*/ 394897 h 1008674"/>
                <a:gd name="connsiteX8" fmla="*/ 1012913 w 1404693"/>
                <a:gd name="connsiteY8" fmla="*/ 671832 h 1008674"/>
                <a:gd name="connsiteX9" fmla="*/ 1007773 w 1404693"/>
                <a:gd name="connsiteY9" fmla="*/ 808478 h 1008674"/>
                <a:gd name="connsiteX10" fmla="*/ 1018170 w 1404693"/>
                <a:gd name="connsiteY10" fmla="*/ 906760 h 1008674"/>
                <a:gd name="connsiteX11" fmla="*/ 1051801 w 1404693"/>
                <a:gd name="connsiteY11" fmla="*/ 1008613 h 1008674"/>
                <a:gd name="connsiteX12" fmla="*/ 963264 w 1404693"/>
                <a:gd name="connsiteY12" fmla="*/ 890412 h 1008674"/>
                <a:gd name="connsiteX13" fmla="*/ 942340 w 1404693"/>
                <a:gd name="connsiteY13" fmla="*/ 841331 h 1008674"/>
                <a:gd name="connsiteX14" fmla="*/ 842414 w 1404693"/>
                <a:gd name="connsiteY14" fmla="*/ 694681 h 1008674"/>
                <a:gd name="connsiteX15" fmla="*/ 628059 w 1404693"/>
                <a:gd name="connsiteY15" fmla="*/ 669060 h 1008674"/>
                <a:gd name="connsiteX16" fmla="*/ 543667 w 1404693"/>
                <a:gd name="connsiteY16" fmla="*/ 777789 h 1008674"/>
                <a:gd name="connsiteX17" fmla="*/ 503434 w 1404693"/>
                <a:gd name="connsiteY17" fmla="*/ 842043 h 1008674"/>
                <a:gd name="connsiteX18" fmla="*/ 450644 w 1404693"/>
                <a:gd name="connsiteY18" fmla="*/ 843994 h 1008674"/>
                <a:gd name="connsiteX19" fmla="*/ 477111 w 1404693"/>
                <a:gd name="connsiteY19" fmla="*/ 745636 h 1008674"/>
                <a:gd name="connsiteX20" fmla="*/ 459191 w 1404693"/>
                <a:gd name="connsiteY20" fmla="*/ 628845 h 1008674"/>
                <a:gd name="connsiteX21" fmla="*/ 489625 w 1404693"/>
                <a:gd name="connsiteY21" fmla="*/ 334116 h 1008674"/>
                <a:gd name="connsiteX22" fmla="*/ 352295 w 1404693"/>
                <a:gd name="connsiteY22" fmla="*/ 434566 h 1008674"/>
                <a:gd name="connsiteX23" fmla="*/ 65708 w 1404693"/>
                <a:gd name="connsiteY23" fmla="*/ 615010 h 1008674"/>
                <a:gd name="connsiteX24" fmla="*/ 94561 w 1404693"/>
                <a:gd name="connsiteY24" fmla="*/ 510634 h 1008674"/>
                <a:gd name="connsiteX25" fmla="*/ 252097 w 1404693"/>
                <a:gd name="connsiteY25" fmla="*/ 319133 h 1008674"/>
                <a:gd name="connsiteX26" fmla="*/ 521112 w 1404693"/>
                <a:gd name="connsiteY26" fmla="*/ 59582 h 1008674"/>
                <a:gd name="connsiteX0" fmla="*/ 521112 w 1419156"/>
                <a:gd name="connsiteY0" fmla="*/ 59582 h 1008674"/>
                <a:gd name="connsiteX1" fmla="*/ 852281 w 1419156"/>
                <a:gd name="connsiteY1" fmla="*/ 65672 h 1008674"/>
                <a:gd name="connsiteX2" fmla="*/ 1264764 w 1419156"/>
                <a:gd name="connsiteY2" fmla="*/ 455396 h 1008674"/>
                <a:gd name="connsiteX3" fmla="*/ 1419062 w 1419156"/>
                <a:gd name="connsiteY3" fmla="*/ 681980 h 1008674"/>
                <a:gd name="connsiteX4" fmla="*/ 1371364 w 1419156"/>
                <a:gd name="connsiteY4" fmla="*/ 761609 h 1008674"/>
                <a:gd name="connsiteX5" fmla="*/ 1300456 w 1419156"/>
                <a:gd name="connsiteY5" fmla="*/ 688269 h 1008674"/>
                <a:gd name="connsiteX6" fmla="*/ 1151603 w 1419156"/>
                <a:gd name="connsiteY6" fmla="*/ 527385 h 1008674"/>
                <a:gd name="connsiteX7" fmla="*/ 1033965 w 1419156"/>
                <a:gd name="connsiteY7" fmla="*/ 394897 h 1008674"/>
                <a:gd name="connsiteX8" fmla="*/ 1012913 w 1419156"/>
                <a:gd name="connsiteY8" fmla="*/ 671832 h 1008674"/>
                <a:gd name="connsiteX9" fmla="*/ 1007773 w 1419156"/>
                <a:gd name="connsiteY9" fmla="*/ 808478 h 1008674"/>
                <a:gd name="connsiteX10" fmla="*/ 1018170 w 1419156"/>
                <a:gd name="connsiteY10" fmla="*/ 906760 h 1008674"/>
                <a:gd name="connsiteX11" fmla="*/ 1051801 w 1419156"/>
                <a:gd name="connsiteY11" fmla="*/ 1008613 h 1008674"/>
                <a:gd name="connsiteX12" fmla="*/ 963264 w 1419156"/>
                <a:gd name="connsiteY12" fmla="*/ 890412 h 1008674"/>
                <a:gd name="connsiteX13" fmla="*/ 942340 w 1419156"/>
                <a:gd name="connsiteY13" fmla="*/ 841331 h 1008674"/>
                <a:gd name="connsiteX14" fmla="*/ 842414 w 1419156"/>
                <a:gd name="connsiteY14" fmla="*/ 694681 h 1008674"/>
                <a:gd name="connsiteX15" fmla="*/ 628059 w 1419156"/>
                <a:gd name="connsiteY15" fmla="*/ 669060 h 1008674"/>
                <a:gd name="connsiteX16" fmla="*/ 543667 w 1419156"/>
                <a:gd name="connsiteY16" fmla="*/ 777789 h 1008674"/>
                <a:gd name="connsiteX17" fmla="*/ 503434 w 1419156"/>
                <a:gd name="connsiteY17" fmla="*/ 842043 h 1008674"/>
                <a:gd name="connsiteX18" fmla="*/ 450644 w 1419156"/>
                <a:gd name="connsiteY18" fmla="*/ 843994 h 1008674"/>
                <a:gd name="connsiteX19" fmla="*/ 477111 w 1419156"/>
                <a:gd name="connsiteY19" fmla="*/ 745636 h 1008674"/>
                <a:gd name="connsiteX20" fmla="*/ 459191 w 1419156"/>
                <a:gd name="connsiteY20" fmla="*/ 628845 h 1008674"/>
                <a:gd name="connsiteX21" fmla="*/ 489625 w 1419156"/>
                <a:gd name="connsiteY21" fmla="*/ 334116 h 1008674"/>
                <a:gd name="connsiteX22" fmla="*/ 352295 w 1419156"/>
                <a:gd name="connsiteY22" fmla="*/ 434566 h 1008674"/>
                <a:gd name="connsiteX23" fmla="*/ 65708 w 1419156"/>
                <a:gd name="connsiteY23" fmla="*/ 615010 h 1008674"/>
                <a:gd name="connsiteX24" fmla="*/ 94561 w 1419156"/>
                <a:gd name="connsiteY24" fmla="*/ 510634 h 1008674"/>
                <a:gd name="connsiteX25" fmla="*/ 252097 w 1419156"/>
                <a:gd name="connsiteY25" fmla="*/ 319133 h 1008674"/>
                <a:gd name="connsiteX26" fmla="*/ 521112 w 1419156"/>
                <a:gd name="connsiteY26" fmla="*/ 59582 h 1008674"/>
                <a:gd name="connsiteX0" fmla="*/ 521112 w 1419156"/>
                <a:gd name="connsiteY0" fmla="*/ 76250 h 1025342"/>
                <a:gd name="connsiteX1" fmla="*/ 1024918 w 1419156"/>
                <a:gd name="connsiteY1" fmla="*/ 47268 h 1025342"/>
                <a:gd name="connsiteX2" fmla="*/ 1264764 w 1419156"/>
                <a:gd name="connsiteY2" fmla="*/ 472064 h 1025342"/>
                <a:gd name="connsiteX3" fmla="*/ 1419062 w 1419156"/>
                <a:gd name="connsiteY3" fmla="*/ 698648 h 1025342"/>
                <a:gd name="connsiteX4" fmla="*/ 1371364 w 1419156"/>
                <a:gd name="connsiteY4" fmla="*/ 778277 h 1025342"/>
                <a:gd name="connsiteX5" fmla="*/ 1300456 w 1419156"/>
                <a:gd name="connsiteY5" fmla="*/ 704937 h 1025342"/>
                <a:gd name="connsiteX6" fmla="*/ 1151603 w 1419156"/>
                <a:gd name="connsiteY6" fmla="*/ 544053 h 1025342"/>
                <a:gd name="connsiteX7" fmla="*/ 1033965 w 1419156"/>
                <a:gd name="connsiteY7" fmla="*/ 411565 h 1025342"/>
                <a:gd name="connsiteX8" fmla="*/ 1012913 w 1419156"/>
                <a:gd name="connsiteY8" fmla="*/ 688500 h 1025342"/>
                <a:gd name="connsiteX9" fmla="*/ 1007773 w 1419156"/>
                <a:gd name="connsiteY9" fmla="*/ 825146 h 1025342"/>
                <a:gd name="connsiteX10" fmla="*/ 1018170 w 1419156"/>
                <a:gd name="connsiteY10" fmla="*/ 923428 h 1025342"/>
                <a:gd name="connsiteX11" fmla="*/ 1051801 w 1419156"/>
                <a:gd name="connsiteY11" fmla="*/ 1025281 h 1025342"/>
                <a:gd name="connsiteX12" fmla="*/ 963264 w 1419156"/>
                <a:gd name="connsiteY12" fmla="*/ 907080 h 1025342"/>
                <a:gd name="connsiteX13" fmla="*/ 942340 w 1419156"/>
                <a:gd name="connsiteY13" fmla="*/ 857999 h 1025342"/>
                <a:gd name="connsiteX14" fmla="*/ 842414 w 1419156"/>
                <a:gd name="connsiteY14" fmla="*/ 711349 h 1025342"/>
                <a:gd name="connsiteX15" fmla="*/ 628059 w 1419156"/>
                <a:gd name="connsiteY15" fmla="*/ 685728 h 1025342"/>
                <a:gd name="connsiteX16" fmla="*/ 543667 w 1419156"/>
                <a:gd name="connsiteY16" fmla="*/ 794457 h 1025342"/>
                <a:gd name="connsiteX17" fmla="*/ 503434 w 1419156"/>
                <a:gd name="connsiteY17" fmla="*/ 858711 h 1025342"/>
                <a:gd name="connsiteX18" fmla="*/ 450644 w 1419156"/>
                <a:gd name="connsiteY18" fmla="*/ 860662 h 1025342"/>
                <a:gd name="connsiteX19" fmla="*/ 477111 w 1419156"/>
                <a:gd name="connsiteY19" fmla="*/ 762304 h 1025342"/>
                <a:gd name="connsiteX20" fmla="*/ 459191 w 1419156"/>
                <a:gd name="connsiteY20" fmla="*/ 645513 h 1025342"/>
                <a:gd name="connsiteX21" fmla="*/ 489625 w 1419156"/>
                <a:gd name="connsiteY21" fmla="*/ 350784 h 1025342"/>
                <a:gd name="connsiteX22" fmla="*/ 352295 w 1419156"/>
                <a:gd name="connsiteY22" fmla="*/ 451234 h 1025342"/>
                <a:gd name="connsiteX23" fmla="*/ 65708 w 1419156"/>
                <a:gd name="connsiteY23" fmla="*/ 631678 h 1025342"/>
                <a:gd name="connsiteX24" fmla="*/ 94561 w 1419156"/>
                <a:gd name="connsiteY24" fmla="*/ 527302 h 1025342"/>
                <a:gd name="connsiteX25" fmla="*/ 252097 w 1419156"/>
                <a:gd name="connsiteY25" fmla="*/ 335801 h 1025342"/>
                <a:gd name="connsiteX26" fmla="*/ 521112 w 1419156"/>
                <a:gd name="connsiteY26" fmla="*/ 76250 h 1025342"/>
                <a:gd name="connsiteX0" fmla="*/ 521112 w 1419156"/>
                <a:gd name="connsiteY0" fmla="*/ 76250 h 1025342"/>
                <a:gd name="connsiteX1" fmla="*/ 1024918 w 1419156"/>
                <a:gd name="connsiteY1" fmla="*/ 47268 h 1025342"/>
                <a:gd name="connsiteX2" fmla="*/ 1264764 w 1419156"/>
                <a:gd name="connsiteY2" fmla="*/ 472064 h 1025342"/>
                <a:gd name="connsiteX3" fmla="*/ 1419062 w 1419156"/>
                <a:gd name="connsiteY3" fmla="*/ 698648 h 1025342"/>
                <a:gd name="connsiteX4" fmla="*/ 1371364 w 1419156"/>
                <a:gd name="connsiteY4" fmla="*/ 778277 h 1025342"/>
                <a:gd name="connsiteX5" fmla="*/ 1300456 w 1419156"/>
                <a:gd name="connsiteY5" fmla="*/ 704937 h 1025342"/>
                <a:gd name="connsiteX6" fmla="*/ 1151603 w 1419156"/>
                <a:gd name="connsiteY6" fmla="*/ 544053 h 1025342"/>
                <a:gd name="connsiteX7" fmla="*/ 1033965 w 1419156"/>
                <a:gd name="connsiteY7" fmla="*/ 411565 h 1025342"/>
                <a:gd name="connsiteX8" fmla="*/ 1012913 w 1419156"/>
                <a:gd name="connsiteY8" fmla="*/ 688500 h 1025342"/>
                <a:gd name="connsiteX9" fmla="*/ 1007773 w 1419156"/>
                <a:gd name="connsiteY9" fmla="*/ 825146 h 1025342"/>
                <a:gd name="connsiteX10" fmla="*/ 1018170 w 1419156"/>
                <a:gd name="connsiteY10" fmla="*/ 923428 h 1025342"/>
                <a:gd name="connsiteX11" fmla="*/ 1051801 w 1419156"/>
                <a:gd name="connsiteY11" fmla="*/ 1025281 h 1025342"/>
                <a:gd name="connsiteX12" fmla="*/ 963264 w 1419156"/>
                <a:gd name="connsiteY12" fmla="*/ 907080 h 1025342"/>
                <a:gd name="connsiteX13" fmla="*/ 942340 w 1419156"/>
                <a:gd name="connsiteY13" fmla="*/ 857999 h 1025342"/>
                <a:gd name="connsiteX14" fmla="*/ 842414 w 1419156"/>
                <a:gd name="connsiteY14" fmla="*/ 711349 h 1025342"/>
                <a:gd name="connsiteX15" fmla="*/ 628059 w 1419156"/>
                <a:gd name="connsiteY15" fmla="*/ 685728 h 1025342"/>
                <a:gd name="connsiteX16" fmla="*/ 543667 w 1419156"/>
                <a:gd name="connsiteY16" fmla="*/ 794457 h 1025342"/>
                <a:gd name="connsiteX17" fmla="*/ 503434 w 1419156"/>
                <a:gd name="connsiteY17" fmla="*/ 858711 h 1025342"/>
                <a:gd name="connsiteX18" fmla="*/ 450644 w 1419156"/>
                <a:gd name="connsiteY18" fmla="*/ 860662 h 1025342"/>
                <a:gd name="connsiteX19" fmla="*/ 477111 w 1419156"/>
                <a:gd name="connsiteY19" fmla="*/ 762304 h 1025342"/>
                <a:gd name="connsiteX20" fmla="*/ 459191 w 1419156"/>
                <a:gd name="connsiteY20" fmla="*/ 645513 h 1025342"/>
                <a:gd name="connsiteX21" fmla="*/ 489625 w 1419156"/>
                <a:gd name="connsiteY21" fmla="*/ 350784 h 1025342"/>
                <a:gd name="connsiteX22" fmla="*/ 352295 w 1419156"/>
                <a:gd name="connsiteY22" fmla="*/ 451234 h 1025342"/>
                <a:gd name="connsiteX23" fmla="*/ 65708 w 1419156"/>
                <a:gd name="connsiteY23" fmla="*/ 631678 h 1025342"/>
                <a:gd name="connsiteX24" fmla="*/ 94561 w 1419156"/>
                <a:gd name="connsiteY24" fmla="*/ 527302 h 1025342"/>
                <a:gd name="connsiteX25" fmla="*/ 252097 w 1419156"/>
                <a:gd name="connsiteY25" fmla="*/ 335801 h 1025342"/>
                <a:gd name="connsiteX26" fmla="*/ 521112 w 1419156"/>
                <a:gd name="connsiteY26" fmla="*/ 76250 h 1025342"/>
                <a:gd name="connsiteX0" fmla="*/ 521112 w 1419156"/>
                <a:gd name="connsiteY0" fmla="*/ 54826 h 1003918"/>
                <a:gd name="connsiteX1" fmla="*/ 999773 w 1419156"/>
                <a:gd name="connsiteY1" fmla="*/ 73619 h 1003918"/>
                <a:gd name="connsiteX2" fmla="*/ 1264764 w 1419156"/>
                <a:gd name="connsiteY2" fmla="*/ 450640 h 1003918"/>
                <a:gd name="connsiteX3" fmla="*/ 1419062 w 1419156"/>
                <a:gd name="connsiteY3" fmla="*/ 677224 h 1003918"/>
                <a:gd name="connsiteX4" fmla="*/ 1371364 w 1419156"/>
                <a:gd name="connsiteY4" fmla="*/ 756853 h 1003918"/>
                <a:gd name="connsiteX5" fmla="*/ 1300456 w 1419156"/>
                <a:gd name="connsiteY5" fmla="*/ 683513 h 1003918"/>
                <a:gd name="connsiteX6" fmla="*/ 1151603 w 1419156"/>
                <a:gd name="connsiteY6" fmla="*/ 522629 h 1003918"/>
                <a:gd name="connsiteX7" fmla="*/ 1033965 w 1419156"/>
                <a:gd name="connsiteY7" fmla="*/ 390141 h 1003918"/>
                <a:gd name="connsiteX8" fmla="*/ 1012913 w 1419156"/>
                <a:gd name="connsiteY8" fmla="*/ 667076 h 1003918"/>
                <a:gd name="connsiteX9" fmla="*/ 1007773 w 1419156"/>
                <a:gd name="connsiteY9" fmla="*/ 803722 h 1003918"/>
                <a:gd name="connsiteX10" fmla="*/ 1018170 w 1419156"/>
                <a:gd name="connsiteY10" fmla="*/ 902004 h 1003918"/>
                <a:gd name="connsiteX11" fmla="*/ 1051801 w 1419156"/>
                <a:gd name="connsiteY11" fmla="*/ 1003857 h 1003918"/>
                <a:gd name="connsiteX12" fmla="*/ 963264 w 1419156"/>
                <a:gd name="connsiteY12" fmla="*/ 885656 h 1003918"/>
                <a:gd name="connsiteX13" fmla="*/ 942340 w 1419156"/>
                <a:gd name="connsiteY13" fmla="*/ 836575 h 1003918"/>
                <a:gd name="connsiteX14" fmla="*/ 842414 w 1419156"/>
                <a:gd name="connsiteY14" fmla="*/ 689925 h 1003918"/>
                <a:gd name="connsiteX15" fmla="*/ 628059 w 1419156"/>
                <a:gd name="connsiteY15" fmla="*/ 664304 h 1003918"/>
                <a:gd name="connsiteX16" fmla="*/ 543667 w 1419156"/>
                <a:gd name="connsiteY16" fmla="*/ 773033 h 1003918"/>
                <a:gd name="connsiteX17" fmla="*/ 503434 w 1419156"/>
                <a:gd name="connsiteY17" fmla="*/ 837287 h 1003918"/>
                <a:gd name="connsiteX18" fmla="*/ 450644 w 1419156"/>
                <a:gd name="connsiteY18" fmla="*/ 839238 h 1003918"/>
                <a:gd name="connsiteX19" fmla="*/ 477111 w 1419156"/>
                <a:gd name="connsiteY19" fmla="*/ 740880 h 1003918"/>
                <a:gd name="connsiteX20" fmla="*/ 459191 w 1419156"/>
                <a:gd name="connsiteY20" fmla="*/ 624089 h 1003918"/>
                <a:gd name="connsiteX21" fmla="*/ 489625 w 1419156"/>
                <a:gd name="connsiteY21" fmla="*/ 329360 h 1003918"/>
                <a:gd name="connsiteX22" fmla="*/ 352295 w 1419156"/>
                <a:gd name="connsiteY22" fmla="*/ 429810 h 1003918"/>
                <a:gd name="connsiteX23" fmla="*/ 65708 w 1419156"/>
                <a:gd name="connsiteY23" fmla="*/ 610254 h 1003918"/>
                <a:gd name="connsiteX24" fmla="*/ 94561 w 1419156"/>
                <a:gd name="connsiteY24" fmla="*/ 505878 h 1003918"/>
                <a:gd name="connsiteX25" fmla="*/ 252097 w 1419156"/>
                <a:gd name="connsiteY25" fmla="*/ 314377 h 1003918"/>
                <a:gd name="connsiteX26" fmla="*/ 521112 w 1419156"/>
                <a:gd name="connsiteY26" fmla="*/ 54826 h 1003918"/>
                <a:gd name="connsiteX0" fmla="*/ 521112 w 1419156"/>
                <a:gd name="connsiteY0" fmla="*/ 54826 h 1003918"/>
                <a:gd name="connsiteX1" fmla="*/ 999773 w 1419156"/>
                <a:gd name="connsiteY1" fmla="*/ 73619 h 1003918"/>
                <a:gd name="connsiteX2" fmla="*/ 1264764 w 1419156"/>
                <a:gd name="connsiteY2" fmla="*/ 450640 h 1003918"/>
                <a:gd name="connsiteX3" fmla="*/ 1419062 w 1419156"/>
                <a:gd name="connsiteY3" fmla="*/ 677224 h 1003918"/>
                <a:gd name="connsiteX4" fmla="*/ 1371364 w 1419156"/>
                <a:gd name="connsiteY4" fmla="*/ 756853 h 1003918"/>
                <a:gd name="connsiteX5" fmla="*/ 1300456 w 1419156"/>
                <a:gd name="connsiteY5" fmla="*/ 683513 h 1003918"/>
                <a:gd name="connsiteX6" fmla="*/ 1151603 w 1419156"/>
                <a:gd name="connsiteY6" fmla="*/ 522629 h 1003918"/>
                <a:gd name="connsiteX7" fmla="*/ 1033965 w 1419156"/>
                <a:gd name="connsiteY7" fmla="*/ 390141 h 1003918"/>
                <a:gd name="connsiteX8" fmla="*/ 1012913 w 1419156"/>
                <a:gd name="connsiteY8" fmla="*/ 667076 h 1003918"/>
                <a:gd name="connsiteX9" fmla="*/ 1007773 w 1419156"/>
                <a:gd name="connsiteY9" fmla="*/ 803722 h 1003918"/>
                <a:gd name="connsiteX10" fmla="*/ 1018170 w 1419156"/>
                <a:gd name="connsiteY10" fmla="*/ 902004 h 1003918"/>
                <a:gd name="connsiteX11" fmla="*/ 1051801 w 1419156"/>
                <a:gd name="connsiteY11" fmla="*/ 1003857 h 1003918"/>
                <a:gd name="connsiteX12" fmla="*/ 963264 w 1419156"/>
                <a:gd name="connsiteY12" fmla="*/ 885656 h 1003918"/>
                <a:gd name="connsiteX13" fmla="*/ 942340 w 1419156"/>
                <a:gd name="connsiteY13" fmla="*/ 836575 h 1003918"/>
                <a:gd name="connsiteX14" fmla="*/ 842414 w 1419156"/>
                <a:gd name="connsiteY14" fmla="*/ 689925 h 1003918"/>
                <a:gd name="connsiteX15" fmla="*/ 628059 w 1419156"/>
                <a:gd name="connsiteY15" fmla="*/ 664304 h 1003918"/>
                <a:gd name="connsiteX16" fmla="*/ 543667 w 1419156"/>
                <a:gd name="connsiteY16" fmla="*/ 773033 h 1003918"/>
                <a:gd name="connsiteX17" fmla="*/ 503434 w 1419156"/>
                <a:gd name="connsiteY17" fmla="*/ 837287 h 1003918"/>
                <a:gd name="connsiteX18" fmla="*/ 450644 w 1419156"/>
                <a:gd name="connsiteY18" fmla="*/ 839238 h 1003918"/>
                <a:gd name="connsiteX19" fmla="*/ 477111 w 1419156"/>
                <a:gd name="connsiteY19" fmla="*/ 740880 h 1003918"/>
                <a:gd name="connsiteX20" fmla="*/ 459191 w 1419156"/>
                <a:gd name="connsiteY20" fmla="*/ 624089 h 1003918"/>
                <a:gd name="connsiteX21" fmla="*/ 489625 w 1419156"/>
                <a:gd name="connsiteY21" fmla="*/ 329360 h 1003918"/>
                <a:gd name="connsiteX22" fmla="*/ 352295 w 1419156"/>
                <a:gd name="connsiteY22" fmla="*/ 429810 h 1003918"/>
                <a:gd name="connsiteX23" fmla="*/ 65708 w 1419156"/>
                <a:gd name="connsiteY23" fmla="*/ 610254 h 1003918"/>
                <a:gd name="connsiteX24" fmla="*/ 94561 w 1419156"/>
                <a:gd name="connsiteY24" fmla="*/ 505878 h 1003918"/>
                <a:gd name="connsiteX25" fmla="*/ 252097 w 1419156"/>
                <a:gd name="connsiteY25" fmla="*/ 314377 h 1003918"/>
                <a:gd name="connsiteX26" fmla="*/ 521112 w 1419156"/>
                <a:gd name="connsiteY26" fmla="*/ 54826 h 10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19156" h="1003918">
                  <a:moveTo>
                    <a:pt x="521112" y="54826"/>
                  </a:moveTo>
                  <a:cubicBezTo>
                    <a:pt x="665122" y="-44189"/>
                    <a:pt x="835935" y="8808"/>
                    <a:pt x="999773" y="73619"/>
                  </a:cubicBezTo>
                  <a:cubicBezTo>
                    <a:pt x="1061776" y="78799"/>
                    <a:pt x="1354070" y="343242"/>
                    <a:pt x="1264764" y="450640"/>
                  </a:cubicBezTo>
                  <a:cubicBezTo>
                    <a:pt x="1338975" y="603944"/>
                    <a:pt x="1422346" y="627950"/>
                    <a:pt x="1419062" y="677224"/>
                  </a:cubicBezTo>
                  <a:cubicBezTo>
                    <a:pt x="1415778" y="726498"/>
                    <a:pt x="1407240" y="766400"/>
                    <a:pt x="1371364" y="756853"/>
                  </a:cubicBezTo>
                  <a:cubicBezTo>
                    <a:pt x="1335489" y="747306"/>
                    <a:pt x="1317192" y="760685"/>
                    <a:pt x="1300456" y="683513"/>
                  </a:cubicBezTo>
                  <a:cubicBezTo>
                    <a:pt x="1262183" y="650197"/>
                    <a:pt x="1199635" y="549769"/>
                    <a:pt x="1151603" y="522629"/>
                  </a:cubicBezTo>
                  <a:cubicBezTo>
                    <a:pt x="1103571" y="495489"/>
                    <a:pt x="1060482" y="490030"/>
                    <a:pt x="1033965" y="390141"/>
                  </a:cubicBezTo>
                  <a:cubicBezTo>
                    <a:pt x="1030276" y="451255"/>
                    <a:pt x="1033265" y="620090"/>
                    <a:pt x="1012913" y="667076"/>
                  </a:cubicBezTo>
                  <a:cubicBezTo>
                    <a:pt x="1008548" y="736006"/>
                    <a:pt x="1030981" y="751848"/>
                    <a:pt x="1007773" y="803722"/>
                  </a:cubicBezTo>
                  <a:cubicBezTo>
                    <a:pt x="1009835" y="838179"/>
                    <a:pt x="1010832" y="868648"/>
                    <a:pt x="1018170" y="902004"/>
                  </a:cubicBezTo>
                  <a:cubicBezTo>
                    <a:pt x="1070303" y="979470"/>
                    <a:pt x="1062138" y="1001885"/>
                    <a:pt x="1051801" y="1003857"/>
                  </a:cubicBezTo>
                  <a:cubicBezTo>
                    <a:pt x="1041464" y="1005829"/>
                    <a:pt x="949901" y="959946"/>
                    <a:pt x="963264" y="885656"/>
                  </a:cubicBezTo>
                  <a:cubicBezTo>
                    <a:pt x="946319" y="890881"/>
                    <a:pt x="951452" y="884855"/>
                    <a:pt x="942340" y="836575"/>
                  </a:cubicBezTo>
                  <a:cubicBezTo>
                    <a:pt x="823631" y="835063"/>
                    <a:pt x="888754" y="718386"/>
                    <a:pt x="842414" y="689925"/>
                  </a:cubicBezTo>
                  <a:cubicBezTo>
                    <a:pt x="767464" y="670992"/>
                    <a:pt x="662926" y="672516"/>
                    <a:pt x="628059" y="664304"/>
                  </a:cubicBezTo>
                  <a:cubicBezTo>
                    <a:pt x="593615" y="699020"/>
                    <a:pt x="643106" y="784954"/>
                    <a:pt x="543667" y="773033"/>
                  </a:cubicBezTo>
                  <a:cubicBezTo>
                    <a:pt x="523743" y="806125"/>
                    <a:pt x="507186" y="824622"/>
                    <a:pt x="503434" y="837287"/>
                  </a:cubicBezTo>
                  <a:cubicBezTo>
                    <a:pt x="531368" y="903171"/>
                    <a:pt x="253163" y="980683"/>
                    <a:pt x="450644" y="839238"/>
                  </a:cubicBezTo>
                  <a:cubicBezTo>
                    <a:pt x="444776" y="807740"/>
                    <a:pt x="474362" y="785168"/>
                    <a:pt x="477111" y="740880"/>
                  </a:cubicBezTo>
                  <a:cubicBezTo>
                    <a:pt x="428354" y="708534"/>
                    <a:pt x="459850" y="700266"/>
                    <a:pt x="459191" y="624089"/>
                  </a:cubicBezTo>
                  <a:cubicBezTo>
                    <a:pt x="425026" y="531925"/>
                    <a:pt x="511494" y="394732"/>
                    <a:pt x="489625" y="329360"/>
                  </a:cubicBezTo>
                  <a:cubicBezTo>
                    <a:pt x="467756" y="263988"/>
                    <a:pt x="474295" y="437633"/>
                    <a:pt x="352295" y="429810"/>
                  </a:cubicBezTo>
                  <a:cubicBezTo>
                    <a:pt x="314985" y="406565"/>
                    <a:pt x="107528" y="606500"/>
                    <a:pt x="65708" y="610254"/>
                  </a:cubicBezTo>
                  <a:cubicBezTo>
                    <a:pt x="50955" y="602585"/>
                    <a:pt x="-90825" y="459726"/>
                    <a:pt x="94561" y="505878"/>
                  </a:cubicBezTo>
                  <a:cubicBezTo>
                    <a:pt x="125218" y="458843"/>
                    <a:pt x="181005" y="389552"/>
                    <a:pt x="252097" y="314377"/>
                  </a:cubicBezTo>
                  <a:cubicBezTo>
                    <a:pt x="235664" y="236817"/>
                    <a:pt x="420674" y="99347"/>
                    <a:pt x="521112" y="548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3B75CE-DE1E-7B4A-4D38-6844FCB02BC0}"/>
              </a:ext>
            </a:extLst>
          </p:cNvPr>
          <p:cNvGrpSpPr/>
          <p:nvPr/>
        </p:nvGrpSpPr>
        <p:grpSpPr>
          <a:xfrm>
            <a:off x="5225399" y="1955395"/>
            <a:ext cx="2002410" cy="2402084"/>
            <a:chOff x="4236922" y="2515230"/>
            <a:chExt cx="1405625" cy="1686181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C3CCA1-10C3-0D7D-2B69-FB56AF325ECF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2CC3691-0451-7E24-32AE-313B95159438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56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2D6CB7-C4C7-C919-9467-DFA5A5290802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51016-EC60-89EF-1FC5-4E492777672A}"/>
              </a:ext>
            </a:extLst>
          </p:cNvPr>
          <p:cNvGrpSpPr/>
          <p:nvPr/>
        </p:nvGrpSpPr>
        <p:grpSpPr>
          <a:xfrm>
            <a:off x="4590547" y="719560"/>
            <a:ext cx="3011498" cy="2709440"/>
            <a:chOff x="2702257" y="2347416"/>
            <a:chExt cx="1992572" cy="2077870"/>
          </a:xfrm>
        </p:grpSpPr>
        <p:sp>
          <p:nvSpPr>
            <p:cNvPr id="45" name="Heart 44">
              <a:extLst>
                <a:ext uri="{FF2B5EF4-FFF2-40B4-BE49-F238E27FC236}">
                  <a16:creationId xmlns:a16="http://schemas.microsoft.com/office/drawing/2014/main" id="{21777C43-6082-5068-722F-B7DE5E5852C9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art 23">
              <a:extLst>
                <a:ext uri="{FF2B5EF4-FFF2-40B4-BE49-F238E27FC236}">
                  <a16:creationId xmlns:a16="http://schemas.microsoft.com/office/drawing/2014/main" id="{93F6189D-A93E-7FF4-AFD0-32B0E16CCFBC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6DE47-13FF-2EFC-7DE4-C512C8BC670D}"/>
              </a:ext>
            </a:extLst>
          </p:cNvPr>
          <p:cNvGrpSpPr/>
          <p:nvPr/>
        </p:nvGrpSpPr>
        <p:grpSpPr>
          <a:xfrm>
            <a:off x="2663082" y="3294190"/>
            <a:ext cx="3011498" cy="2709440"/>
            <a:chOff x="2702257" y="2347416"/>
            <a:chExt cx="1992572" cy="2077870"/>
          </a:xfrm>
        </p:grpSpPr>
        <p:sp>
          <p:nvSpPr>
            <p:cNvPr id="3" name="Heart 2">
              <a:extLst>
                <a:ext uri="{FF2B5EF4-FFF2-40B4-BE49-F238E27FC236}">
                  <a16:creationId xmlns:a16="http://schemas.microsoft.com/office/drawing/2014/main" id="{B00794FA-253C-A3D6-3728-A53E0B889CDF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67DD354B-B35F-641A-E5E7-AB133660DF53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18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B21811-7300-6ED1-1F07-86E8300BEF08}"/>
              </a:ext>
            </a:extLst>
          </p:cNvPr>
          <p:cNvGrpSpPr/>
          <p:nvPr/>
        </p:nvGrpSpPr>
        <p:grpSpPr>
          <a:xfrm>
            <a:off x="6517421" y="3294190"/>
            <a:ext cx="3011498" cy="2709440"/>
            <a:chOff x="2702257" y="2347416"/>
            <a:chExt cx="1992572" cy="2077870"/>
          </a:xfrm>
        </p:grpSpPr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C121DF45-FE61-E97B-B071-CE306B0064ED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3DB88179-90A9-2DE0-A347-AC865DCD8887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FF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E2C6FF-50FA-D913-293F-4909A451CB33}"/>
              </a:ext>
            </a:extLst>
          </p:cNvPr>
          <p:cNvSpPr txBox="1"/>
          <p:nvPr/>
        </p:nvSpPr>
        <p:spPr>
          <a:xfrm>
            <a:off x="7171543" y="4110674"/>
            <a:ext cx="177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Share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9EFA5-75B6-7F54-C39F-DC92068DA2A9}"/>
              </a:ext>
            </a:extLst>
          </p:cNvPr>
          <p:cNvSpPr txBox="1"/>
          <p:nvPr/>
        </p:nvSpPr>
        <p:spPr>
          <a:xfrm>
            <a:off x="4972984" y="1512458"/>
            <a:ext cx="23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Monthly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9E5F7-A8AB-EA64-D0A3-0591EA123C2B}"/>
              </a:ext>
            </a:extLst>
          </p:cNvPr>
          <p:cNvSpPr txBox="1"/>
          <p:nvPr/>
        </p:nvSpPr>
        <p:spPr>
          <a:xfrm>
            <a:off x="3410857" y="4110673"/>
            <a:ext cx="156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276759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B015FA4-6E46-150B-754E-BD3CB25CB44E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7A47368-5895-22F1-F6B3-6A5A44A15F1E}"/>
              </a:ext>
            </a:extLst>
          </p:cNvPr>
          <p:cNvGrpSpPr/>
          <p:nvPr/>
        </p:nvGrpSpPr>
        <p:grpSpPr>
          <a:xfrm>
            <a:off x="4068789" y="346586"/>
            <a:ext cx="4044067" cy="6235792"/>
            <a:chOff x="4068789" y="346586"/>
            <a:chExt cx="4044067" cy="6235792"/>
          </a:xfrm>
          <a:effectLst>
            <a:outerShdw blurRad="50800" dist="38100" dir="5400000" algn="t" rotWithShape="0">
              <a:prstClr val="black"/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9B5A3F-56A4-6AA9-4773-A066707B6627}"/>
                </a:ext>
              </a:extLst>
            </p:cNvPr>
            <p:cNvGrpSpPr/>
            <p:nvPr/>
          </p:nvGrpSpPr>
          <p:grpSpPr>
            <a:xfrm>
              <a:off x="5381978" y="346586"/>
              <a:ext cx="1305738" cy="1579239"/>
              <a:chOff x="2760468" y="3042614"/>
              <a:chExt cx="1305738" cy="1579239"/>
            </a:xfrm>
          </p:grpSpPr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A3809B4C-32E3-A0D9-4F3D-3171220C1A1E}"/>
                  </a:ext>
                </a:extLst>
              </p:cNvPr>
              <p:cNvSpPr/>
              <p:nvPr/>
            </p:nvSpPr>
            <p:spPr>
              <a:xfrm>
                <a:off x="2760468" y="3042614"/>
                <a:ext cx="1305738" cy="1579239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738" h="1579239">
                    <a:moveTo>
                      <a:pt x="664268" y="30692"/>
                    </a:moveTo>
                    <a:cubicBezTo>
                      <a:pt x="1644095" y="-54259"/>
                      <a:pt x="1334872" y="1530840"/>
                      <a:pt x="835149" y="1579239"/>
                    </a:cubicBezTo>
                    <a:lnTo>
                      <a:pt x="486468" y="1560189"/>
                    </a:lnTo>
                    <a:cubicBezTo>
                      <a:pt x="29268" y="1270490"/>
                      <a:pt x="-402532" y="-232059"/>
                      <a:pt x="664268" y="30692"/>
                    </a:cubicBezTo>
                    <a:close/>
                  </a:path>
                </a:pathLst>
              </a:custGeom>
              <a:solidFill>
                <a:srgbClr val="FF5D5D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3300132-2AD3-2283-B920-0DECC86078AC}"/>
                  </a:ext>
                </a:extLst>
              </p:cNvPr>
              <p:cNvSpPr/>
              <p:nvPr/>
            </p:nvSpPr>
            <p:spPr>
              <a:xfrm>
                <a:off x="2776191" y="3071529"/>
                <a:ext cx="370492" cy="1404001"/>
              </a:xfrm>
              <a:custGeom>
                <a:avLst/>
                <a:gdLst>
                  <a:gd name="connsiteX0" fmla="*/ 370492 w 370492"/>
                  <a:gd name="connsiteY0" fmla="*/ 0 h 1404001"/>
                  <a:gd name="connsiteX1" fmla="*/ 365417 w 370492"/>
                  <a:gd name="connsiteY1" fmla="*/ 2737 h 1404001"/>
                  <a:gd name="connsiteX2" fmla="*/ 324229 w 370492"/>
                  <a:gd name="connsiteY2" fmla="*/ 1399259 h 1404001"/>
                  <a:gd name="connsiteX3" fmla="*/ 326323 w 370492"/>
                  <a:gd name="connsiteY3" fmla="*/ 1404001 h 1404001"/>
                  <a:gd name="connsiteX4" fmla="*/ 319086 w 370492"/>
                  <a:gd name="connsiteY4" fmla="*/ 1395924 h 1404001"/>
                  <a:gd name="connsiteX5" fmla="*/ 331588 w 370492"/>
                  <a:gd name="connsiteY5" fmla="*/ 4500 h 1404001"/>
                  <a:gd name="connsiteX6" fmla="*/ 370492 w 370492"/>
                  <a:gd name="connsiteY6" fmla="*/ 0 h 140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492" h="1404001">
                    <a:moveTo>
                      <a:pt x="370492" y="0"/>
                    </a:moveTo>
                    <a:lnTo>
                      <a:pt x="365417" y="2737"/>
                    </a:lnTo>
                    <a:cubicBezTo>
                      <a:pt x="52320" y="210694"/>
                      <a:pt x="125990" y="897972"/>
                      <a:pt x="324229" y="1399259"/>
                    </a:cubicBezTo>
                    <a:lnTo>
                      <a:pt x="326323" y="1404001"/>
                    </a:lnTo>
                    <a:lnTo>
                      <a:pt x="319086" y="1395924"/>
                    </a:lnTo>
                    <a:cubicBezTo>
                      <a:pt x="-1788" y="986141"/>
                      <a:pt x="-204789" y="103531"/>
                      <a:pt x="331588" y="4500"/>
                    </a:cubicBezTo>
                    <a:lnTo>
                      <a:pt x="370492" y="0"/>
                    </a:lnTo>
                    <a:close/>
                  </a:path>
                </a:pathLst>
              </a:custGeom>
              <a:solidFill>
                <a:sysClr val="window" lastClr="FFFFFF">
                  <a:alpha val="47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538886B-FB0F-6CB6-2541-C8A4A58449E4}"/>
                </a:ext>
              </a:extLst>
            </p:cNvPr>
            <p:cNvGrpSpPr/>
            <p:nvPr/>
          </p:nvGrpSpPr>
          <p:grpSpPr>
            <a:xfrm>
              <a:off x="4153362" y="1188353"/>
              <a:ext cx="2170084" cy="1409217"/>
              <a:chOff x="1531852" y="3884381"/>
              <a:chExt cx="2170084" cy="1409217"/>
            </a:xfrm>
          </p:grpSpPr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80A54B2D-2662-21A3-2F44-371196E85E42}"/>
                  </a:ext>
                </a:extLst>
              </p:cNvPr>
              <p:cNvSpPr/>
              <p:nvPr/>
            </p:nvSpPr>
            <p:spPr>
              <a:xfrm rot="17749714">
                <a:off x="1835672" y="3580561"/>
                <a:ext cx="140921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7CC1AE-8B0E-0BDE-773A-7CB74F58049B}"/>
                  </a:ext>
                </a:extLst>
              </p:cNvPr>
              <p:cNvSpPr/>
              <p:nvPr/>
            </p:nvSpPr>
            <p:spPr>
              <a:xfrm rot="17749714">
                <a:off x="2499092" y="3230512"/>
                <a:ext cx="474888" cy="1930800"/>
              </a:xfrm>
              <a:custGeom>
                <a:avLst/>
                <a:gdLst>
                  <a:gd name="connsiteX0" fmla="*/ 391012 w 474888"/>
                  <a:gd name="connsiteY0" fmla="*/ 275355 h 1930800"/>
                  <a:gd name="connsiteX1" fmla="*/ 120937 w 474888"/>
                  <a:gd name="connsiteY1" fmla="*/ 1892158 h 1930800"/>
                  <a:gd name="connsiteX2" fmla="*/ 83239 w 474888"/>
                  <a:gd name="connsiteY2" fmla="*/ 1930800 h 1930800"/>
                  <a:gd name="connsiteX3" fmla="*/ 119625 w 474888"/>
                  <a:gd name="connsiteY3" fmla="*/ 1841155 h 1930800"/>
                  <a:gd name="connsiteX4" fmla="*/ 21896 w 474888"/>
                  <a:gd name="connsiteY4" fmla="*/ 10926 h 1930800"/>
                  <a:gd name="connsiteX5" fmla="*/ 0 w 474888"/>
                  <a:gd name="connsiteY5" fmla="*/ 0 h 1930800"/>
                  <a:gd name="connsiteX6" fmla="*/ 41428 w 474888"/>
                  <a:gd name="connsiteY6" fmla="*/ 1986 h 1930800"/>
                  <a:gd name="connsiteX7" fmla="*/ 391012 w 474888"/>
                  <a:gd name="connsiteY7" fmla="*/ 275355 h 19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888" h="1930800">
                    <a:moveTo>
                      <a:pt x="391012" y="275355"/>
                    </a:moveTo>
                    <a:cubicBezTo>
                      <a:pt x="594791" y="720162"/>
                      <a:pt x="397059" y="1574241"/>
                      <a:pt x="120937" y="1892158"/>
                    </a:cubicBezTo>
                    <a:lnTo>
                      <a:pt x="83239" y="1930800"/>
                    </a:lnTo>
                    <a:lnTo>
                      <a:pt x="119625" y="1841155"/>
                    </a:lnTo>
                    <a:cubicBezTo>
                      <a:pt x="344950" y="1243881"/>
                      <a:pt x="420080" y="264386"/>
                      <a:pt x="21896" y="10926"/>
                    </a:cubicBezTo>
                    <a:lnTo>
                      <a:pt x="0" y="0"/>
                    </a:lnTo>
                    <a:lnTo>
                      <a:pt x="41428" y="1986"/>
                    </a:lnTo>
                    <a:cubicBezTo>
                      <a:pt x="210547" y="24290"/>
                      <a:pt x="323085" y="127085"/>
                      <a:pt x="391012" y="275355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29E5FD-DBAA-A616-24C2-67302D7CC13E}"/>
                </a:ext>
              </a:extLst>
            </p:cNvPr>
            <p:cNvGrpSpPr/>
            <p:nvPr/>
          </p:nvGrpSpPr>
          <p:grpSpPr>
            <a:xfrm>
              <a:off x="5859798" y="771456"/>
              <a:ext cx="2158339" cy="1552210"/>
              <a:chOff x="3238288" y="3467484"/>
              <a:chExt cx="2158339" cy="155221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5236A375-9031-A6D0-225B-D3DB9DDC202A}"/>
                  </a:ext>
                </a:extLst>
              </p:cNvPr>
              <p:cNvSpPr/>
              <p:nvPr/>
            </p:nvSpPr>
            <p:spPr>
              <a:xfrm rot="3094663">
                <a:off x="3643531" y="3266598"/>
                <a:ext cx="1552210" cy="195398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2210" h="1615187">
                    <a:moveTo>
                      <a:pt x="853067" y="39555"/>
                    </a:moveTo>
                    <a:cubicBezTo>
                      <a:pt x="1988348" y="-291858"/>
                      <a:pt x="1513889" y="1566788"/>
                      <a:pt x="1014166" y="1615187"/>
                    </a:cubicBezTo>
                    <a:lnTo>
                      <a:pt x="665485" y="1596137"/>
                    </a:lnTo>
                    <a:cubicBezTo>
                      <a:pt x="-143586" y="1343713"/>
                      <a:pt x="-362475" y="-220227"/>
                      <a:pt x="853067" y="39555"/>
                    </a:cubicBezTo>
                    <a:close/>
                  </a:path>
                </a:pathLst>
              </a:custGeom>
              <a:solidFill>
                <a:srgbClr val="FFFF97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2E50E2-975B-D44E-8FD8-E790F7112150}"/>
                  </a:ext>
                </a:extLst>
              </p:cNvPr>
              <p:cNvSpPr/>
              <p:nvPr/>
            </p:nvSpPr>
            <p:spPr>
              <a:xfrm rot="3094663">
                <a:off x="3868127" y="2969559"/>
                <a:ext cx="533654" cy="1793332"/>
              </a:xfrm>
              <a:custGeom>
                <a:avLst/>
                <a:gdLst>
                  <a:gd name="connsiteX0" fmla="*/ 149067 w 533654"/>
                  <a:gd name="connsiteY0" fmla="*/ 186608 h 1828315"/>
                  <a:gd name="connsiteX1" fmla="*/ 385121 w 533654"/>
                  <a:gd name="connsiteY1" fmla="*/ 12408 h 1828315"/>
                  <a:gd name="connsiteX2" fmla="*/ 429658 w 533654"/>
                  <a:gd name="connsiteY2" fmla="*/ 0 h 1828315"/>
                  <a:gd name="connsiteX3" fmla="*/ 396797 w 533654"/>
                  <a:gd name="connsiteY3" fmla="*/ 33623 h 1828315"/>
                  <a:gd name="connsiteX4" fmla="*/ 532301 w 533654"/>
                  <a:gd name="connsiteY4" fmla="*/ 1826592 h 1828315"/>
                  <a:gd name="connsiteX5" fmla="*/ 533654 w 533654"/>
                  <a:gd name="connsiteY5" fmla="*/ 1828315 h 1828315"/>
                  <a:gd name="connsiteX6" fmla="*/ 520905 w 533654"/>
                  <a:gd name="connsiteY6" fmla="*/ 1820761 h 1828315"/>
                  <a:gd name="connsiteX7" fmla="*/ 149067 w 533654"/>
                  <a:gd name="connsiteY7" fmla="*/ 186608 h 182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654" h="1828315">
                    <a:moveTo>
                      <a:pt x="149067" y="186608"/>
                    </a:moveTo>
                    <a:cubicBezTo>
                      <a:pt x="208499" y="108267"/>
                      <a:pt x="286634" y="47731"/>
                      <a:pt x="385121" y="12408"/>
                    </a:cubicBezTo>
                    <a:lnTo>
                      <a:pt x="429658" y="0"/>
                    </a:lnTo>
                    <a:lnTo>
                      <a:pt x="396797" y="33623"/>
                    </a:lnTo>
                    <a:cubicBezTo>
                      <a:pt x="69586" y="420221"/>
                      <a:pt x="173660" y="1330147"/>
                      <a:pt x="532301" y="1826592"/>
                    </a:cubicBezTo>
                    <a:lnTo>
                      <a:pt x="533654" y="1828315"/>
                    </a:lnTo>
                    <a:lnTo>
                      <a:pt x="520905" y="1820761"/>
                    </a:lnTo>
                    <a:cubicBezTo>
                      <a:pt x="40530" y="1499932"/>
                      <a:pt x="-162951" y="597896"/>
                      <a:pt x="149067" y="186608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E62AEF-FBFD-F7FE-161F-ADCF58260690}"/>
                </a:ext>
              </a:extLst>
            </p:cNvPr>
            <p:cNvGrpSpPr/>
            <p:nvPr/>
          </p:nvGrpSpPr>
          <p:grpSpPr>
            <a:xfrm>
              <a:off x="4068789" y="2039786"/>
              <a:ext cx="2149291" cy="1531122"/>
              <a:chOff x="1447279" y="4735814"/>
              <a:chExt cx="2149291" cy="1531122"/>
            </a:xfrm>
          </p:grpSpPr>
          <p:sp>
            <p:nvSpPr>
              <p:cNvPr id="66" name="Rectangle 4">
                <a:extLst>
                  <a:ext uri="{FF2B5EF4-FFF2-40B4-BE49-F238E27FC236}">
                    <a16:creationId xmlns:a16="http://schemas.microsoft.com/office/drawing/2014/main" id="{A6C89E08-3C19-DD38-F5F1-DDC1BA1B2AD3}"/>
                  </a:ext>
                </a:extLst>
              </p:cNvPr>
              <p:cNvSpPr/>
              <p:nvPr/>
            </p:nvSpPr>
            <p:spPr>
              <a:xfrm rot="14213486">
                <a:off x="1816108" y="4486474"/>
                <a:ext cx="1531122" cy="202980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  <a:gd name="connsiteX0" fmla="*/ 618664 w 1429233"/>
                  <a:gd name="connsiteY0" fmla="*/ 64174 h 1667161"/>
                  <a:gd name="connsiteX1" fmla="*/ 908885 w 1429233"/>
                  <a:gd name="connsiteY1" fmla="*/ 1667161 h 1667161"/>
                  <a:gd name="connsiteX2" fmla="*/ 680074 w 1429233"/>
                  <a:gd name="connsiteY2" fmla="*/ 1524166 h 1667161"/>
                  <a:gd name="connsiteX3" fmla="*/ 618664 w 1429233"/>
                  <a:gd name="connsiteY3" fmla="*/ 64174 h 1667161"/>
                  <a:gd name="connsiteX0" fmla="*/ 653333 w 1463902"/>
                  <a:gd name="connsiteY0" fmla="*/ 64174 h 1667161"/>
                  <a:gd name="connsiteX1" fmla="*/ 943554 w 1463902"/>
                  <a:gd name="connsiteY1" fmla="*/ 1667161 h 1667161"/>
                  <a:gd name="connsiteX2" fmla="*/ 640442 w 1463902"/>
                  <a:gd name="connsiteY2" fmla="*/ 1542291 h 1667161"/>
                  <a:gd name="connsiteX3" fmla="*/ 653333 w 1463902"/>
                  <a:gd name="connsiteY3" fmla="*/ 64174 h 1667161"/>
                  <a:gd name="connsiteX0" fmla="*/ 653333 w 1457671"/>
                  <a:gd name="connsiteY0" fmla="*/ 46052 h 1649039"/>
                  <a:gd name="connsiteX1" fmla="*/ 943554 w 1457671"/>
                  <a:gd name="connsiteY1" fmla="*/ 1649039 h 1649039"/>
                  <a:gd name="connsiteX2" fmla="*/ 640442 w 1457671"/>
                  <a:gd name="connsiteY2" fmla="*/ 1524169 h 1649039"/>
                  <a:gd name="connsiteX3" fmla="*/ 653333 w 1457671"/>
                  <a:gd name="connsiteY3" fmla="*/ 46052 h 1649039"/>
                  <a:gd name="connsiteX0" fmla="*/ 671276 w 1458923"/>
                  <a:gd name="connsiteY0" fmla="*/ 45435 h 1677861"/>
                  <a:gd name="connsiteX1" fmla="*/ 924921 w 1458923"/>
                  <a:gd name="connsiteY1" fmla="*/ 1677861 h 1677861"/>
                  <a:gd name="connsiteX2" fmla="*/ 621809 w 1458923"/>
                  <a:gd name="connsiteY2" fmla="*/ 1552991 h 1677861"/>
                  <a:gd name="connsiteX3" fmla="*/ 671276 w 1458923"/>
                  <a:gd name="connsiteY3" fmla="*/ 45435 h 16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8923" h="1677861">
                    <a:moveTo>
                      <a:pt x="671276" y="45435"/>
                    </a:moveTo>
                    <a:cubicBezTo>
                      <a:pt x="1925253" y="-319223"/>
                      <a:pt x="1424644" y="1629462"/>
                      <a:pt x="924921" y="1677861"/>
                    </a:cubicBezTo>
                    <a:lnTo>
                      <a:pt x="621809" y="1552991"/>
                    </a:lnTo>
                    <a:cubicBezTo>
                      <a:pt x="-187262" y="1300567"/>
                      <a:pt x="-243757" y="-130611"/>
                      <a:pt x="671276" y="45435"/>
                    </a:cubicBezTo>
                    <a:close/>
                  </a:path>
                </a:pathLst>
              </a:custGeom>
              <a:solidFill>
                <a:srgbClr val="73A97C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26B8FFF-FF38-8A27-9BAF-547B2537790E}"/>
                  </a:ext>
                </a:extLst>
              </p:cNvPr>
              <p:cNvSpPr/>
              <p:nvPr/>
            </p:nvSpPr>
            <p:spPr>
              <a:xfrm rot="14954554">
                <a:off x="2075507" y="4203839"/>
                <a:ext cx="746845" cy="2003302"/>
              </a:xfrm>
              <a:custGeom>
                <a:avLst/>
                <a:gdLst>
                  <a:gd name="connsiteX0" fmla="*/ 652742 w 746845"/>
                  <a:gd name="connsiteY0" fmla="*/ 1706579 h 2003302"/>
                  <a:gd name="connsiteX1" fmla="*/ 428053 w 746845"/>
                  <a:gd name="connsiteY1" fmla="*/ 2003302 h 2003302"/>
                  <a:gd name="connsiteX2" fmla="*/ 332083 w 746845"/>
                  <a:gd name="connsiteY2" fmla="*/ 1981056 h 2003302"/>
                  <a:gd name="connsiteX3" fmla="*/ 357990 w 746845"/>
                  <a:gd name="connsiteY3" fmla="*/ 1941228 h 2003302"/>
                  <a:gd name="connsiteX4" fmla="*/ 21299 w 746845"/>
                  <a:gd name="connsiteY4" fmla="*/ 17754 h 2003302"/>
                  <a:gd name="connsiteX5" fmla="*/ 0 w 746845"/>
                  <a:gd name="connsiteY5" fmla="*/ 21414 h 2003302"/>
                  <a:gd name="connsiteX6" fmla="*/ 49562 w 746845"/>
                  <a:gd name="connsiteY6" fmla="*/ 8780 h 2003302"/>
                  <a:gd name="connsiteX7" fmla="*/ 652742 w 746845"/>
                  <a:gd name="connsiteY7" fmla="*/ 1706579 h 200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6845" h="2003302">
                    <a:moveTo>
                      <a:pt x="652742" y="1706579"/>
                    </a:moveTo>
                    <a:cubicBezTo>
                      <a:pt x="598219" y="1860829"/>
                      <a:pt x="521764" y="1971543"/>
                      <a:pt x="428053" y="2003302"/>
                    </a:cubicBezTo>
                    <a:lnTo>
                      <a:pt x="332083" y="1981056"/>
                    </a:lnTo>
                    <a:lnTo>
                      <a:pt x="357990" y="1941228"/>
                    </a:lnTo>
                    <a:cubicBezTo>
                      <a:pt x="717049" y="1341756"/>
                      <a:pt x="874438" y="-72186"/>
                      <a:pt x="21299" y="17754"/>
                    </a:cubicBezTo>
                    <a:lnTo>
                      <a:pt x="0" y="21414"/>
                    </a:lnTo>
                    <a:lnTo>
                      <a:pt x="49562" y="8780"/>
                    </a:lnTo>
                    <a:cubicBezTo>
                      <a:pt x="748484" y="-115727"/>
                      <a:pt x="861749" y="1115288"/>
                      <a:pt x="652742" y="1706579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19DDC5-006C-2455-EAF5-2AC9C8554D69}"/>
                </a:ext>
              </a:extLst>
            </p:cNvPr>
            <p:cNvGrpSpPr/>
            <p:nvPr/>
          </p:nvGrpSpPr>
          <p:grpSpPr>
            <a:xfrm>
              <a:off x="6095999" y="1765286"/>
              <a:ext cx="2016857" cy="1342767"/>
              <a:chOff x="3474489" y="4461314"/>
              <a:chExt cx="2016857" cy="1342767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41DE5A8D-397C-A451-ECA4-3A698BA7FF83}"/>
                  </a:ext>
                </a:extLst>
              </p:cNvPr>
              <p:cNvSpPr/>
              <p:nvPr/>
            </p:nvSpPr>
            <p:spPr>
              <a:xfrm rot="6395334">
                <a:off x="3811534" y="4124269"/>
                <a:ext cx="134276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solidFill>
                <a:srgbClr val="F18BAD"/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2156EE-614F-DCB6-F621-2CB9AE621F1B}"/>
                  </a:ext>
                </a:extLst>
              </p:cNvPr>
              <p:cNvSpPr/>
              <p:nvPr/>
            </p:nvSpPr>
            <p:spPr>
              <a:xfrm rot="6395334">
                <a:off x="4375320" y="3973054"/>
                <a:ext cx="535234" cy="1672904"/>
              </a:xfrm>
              <a:custGeom>
                <a:avLst/>
                <a:gdLst>
                  <a:gd name="connsiteX0" fmla="*/ 63051 w 535234"/>
                  <a:gd name="connsiteY0" fmla="*/ 889934 h 1672904"/>
                  <a:gd name="connsiteX1" fmla="*/ 194804 w 535234"/>
                  <a:gd name="connsiteY1" fmla="*/ 15771 h 1672904"/>
                  <a:gd name="connsiteX2" fmla="*/ 227386 w 535234"/>
                  <a:gd name="connsiteY2" fmla="*/ 0 h 1672904"/>
                  <a:gd name="connsiteX3" fmla="*/ 205434 w 535234"/>
                  <a:gd name="connsiteY3" fmla="*/ 55955 h 1672904"/>
                  <a:gd name="connsiteX4" fmla="*/ 450464 w 535234"/>
                  <a:gd name="connsiteY4" fmla="*/ 1532268 h 1672904"/>
                  <a:gd name="connsiteX5" fmla="*/ 535234 w 535234"/>
                  <a:gd name="connsiteY5" fmla="*/ 1672904 h 1672904"/>
                  <a:gd name="connsiteX6" fmla="*/ 524355 w 535234"/>
                  <a:gd name="connsiteY6" fmla="*/ 1664638 h 1672904"/>
                  <a:gd name="connsiteX7" fmla="*/ 63051 w 535234"/>
                  <a:gd name="connsiteY7" fmla="*/ 889934 h 167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5234" h="1672904">
                    <a:moveTo>
                      <a:pt x="63051" y="889934"/>
                    </a:moveTo>
                    <a:cubicBezTo>
                      <a:pt x="-45718" y="514415"/>
                      <a:pt x="-21140" y="146220"/>
                      <a:pt x="194804" y="15771"/>
                    </a:cubicBezTo>
                    <a:lnTo>
                      <a:pt x="227386" y="0"/>
                    </a:lnTo>
                    <a:lnTo>
                      <a:pt x="205434" y="55955"/>
                    </a:lnTo>
                    <a:cubicBezTo>
                      <a:pt x="85811" y="419390"/>
                      <a:pt x="197198" y="1057273"/>
                      <a:pt x="450464" y="1532268"/>
                    </a:cubicBezTo>
                    <a:lnTo>
                      <a:pt x="535234" y="1672904"/>
                    </a:lnTo>
                    <a:lnTo>
                      <a:pt x="524355" y="1664638"/>
                    </a:lnTo>
                    <a:cubicBezTo>
                      <a:pt x="309290" y="1471990"/>
                      <a:pt x="146719" y="1178796"/>
                      <a:pt x="63051" y="889934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ABAA2F31-4FEC-E065-FD80-A49A7224C3EB}"/>
                </a:ext>
              </a:extLst>
            </p:cNvPr>
            <p:cNvSpPr/>
            <p:nvPr/>
          </p:nvSpPr>
          <p:spPr>
            <a:xfrm>
              <a:off x="4210055" y="5016935"/>
              <a:ext cx="1807224" cy="919407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224" h="919407">
                  <a:moveTo>
                    <a:pt x="0" y="312220"/>
                  </a:moveTo>
                  <a:cubicBezTo>
                    <a:pt x="356121" y="892692"/>
                    <a:pt x="1269650" y="96629"/>
                    <a:pt x="1767883" y="919407"/>
                  </a:cubicBezTo>
                  <a:cubicBezTo>
                    <a:pt x="1837038" y="832320"/>
                    <a:pt x="1800868" y="566119"/>
                    <a:pt x="1766571" y="576198"/>
                  </a:cubicBezTo>
                  <a:cubicBezTo>
                    <a:pt x="1379704" y="450105"/>
                    <a:pt x="1374746" y="-470645"/>
                    <a:pt x="0" y="31222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39">
              <a:extLst>
                <a:ext uri="{FF2B5EF4-FFF2-40B4-BE49-F238E27FC236}">
                  <a16:creationId xmlns:a16="http://schemas.microsoft.com/office/drawing/2014/main" id="{2325406E-65EB-4ECC-0250-7A990110F149}"/>
                </a:ext>
              </a:extLst>
            </p:cNvPr>
            <p:cNvSpPr/>
            <p:nvPr/>
          </p:nvSpPr>
          <p:spPr>
            <a:xfrm rot="18516260" flipH="1">
              <a:off x="5517536" y="4586287"/>
              <a:ext cx="2211443" cy="760389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956569"/>
                <a:gd name="connsiteY0" fmla="*/ 473969 h 1081156"/>
                <a:gd name="connsiteX1" fmla="*/ 1767883 w 1956569"/>
                <a:gd name="connsiteY1" fmla="*/ 1081156 h 1081156"/>
                <a:gd name="connsiteX2" fmla="*/ 1951509 w 1956569"/>
                <a:gd name="connsiteY2" fmla="*/ 211173 h 1081156"/>
                <a:gd name="connsiteX3" fmla="*/ 0 w 1956569"/>
                <a:gd name="connsiteY3" fmla="*/ 473969 h 1081156"/>
                <a:gd name="connsiteX0" fmla="*/ 0 w 2159107"/>
                <a:gd name="connsiteY0" fmla="*/ 473969 h 625713"/>
                <a:gd name="connsiteX1" fmla="*/ 2146196 w 2159107"/>
                <a:gd name="connsiteY1" fmla="*/ 546260 h 625713"/>
                <a:gd name="connsiteX2" fmla="*/ 1951509 w 2159107"/>
                <a:gd name="connsiteY2" fmla="*/ 211173 h 625713"/>
                <a:gd name="connsiteX3" fmla="*/ 0 w 2159107"/>
                <a:gd name="connsiteY3" fmla="*/ 473969 h 625713"/>
                <a:gd name="connsiteX0" fmla="*/ 0 w 2210613"/>
                <a:gd name="connsiteY0" fmla="*/ 504514 h 650383"/>
                <a:gd name="connsiteX1" fmla="*/ 2197702 w 2210613"/>
                <a:gd name="connsiteY1" fmla="*/ 512294 h 650383"/>
                <a:gd name="connsiteX2" fmla="*/ 2003015 w 2210613"/>
                <a:gd name="connsiteY2" fmla="*/ 177207 h 650383"/>
                <a:gd name="connsiteX3" fmla="*/ 0 w 2210613"/>
                <a:gd name="connsiteY3" fmla="*/ 504514 h 650383"/>
                <a:gd name="connsiteX0" fmla="*/ 0 w 2210613"/>
                <a:gd name="connsiteY0" fmla="*/ 642080 h 787949"/>
                <a:gd name="connsiteX1" fmla="*/ 2197702 w 2210613"/>
                <a:gd name="connsiteY1" fmla="*/ 649860 h 787949"/>
                <a:gd name="connsiteX2" fmla="*/ 2003015 w 2210613"/>
                <a:gd name="connsiteY2" fmla="*/ 314773 h 787949"/>
                <a:gd name="connsiteX3" fmla="*/ 0 w 2210613"/>
                <a:gd name="connsiteY3" fmla="*/ 642080 h 787949"/>
                <a:gd name="connsiteX0" fmla="*/ 0 w 2211443"/>
                <a:gd name="connsiteY0" fmla="*/ 614520 h 760389"/>
                <a:gd name="connsiteX1" fmla="*/ 2197702 w 2211443"/>
                <a:gd name="connsiteY1" fmla="*/ 622300 h 760389"/>
                <a:gd name="connsiteX2" fmla="*/ 2019942 w 2211443"/>
                <a:gd name="connsiteY2" fmla="*/ 357608 h 760389"/>
                <a:gd name="connsiteX3" fmla="*/ 0 w 2211443"/>
                <a:gd name="connsiteY3" fmla="*/ 614520 h 7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443" h="760389">
                  <a:moveTo>
                    <a:pt x="0" y="614520"/>
                  </a:moveTo>
                  <a:cubicBezTo>
                    <a:pt x="356121" y="1194992"/>
                    <a:pt x="1699469" y="-200478"/>
                    <a:pt x="2197702" y="622300"/>
                  </a:cubicBezTo>
                  <a:cubicBezTo>
                    <a:pt x="2266857" y="535213"/>
                    <a:pt x="2054239" y="347529"/>
                    <a:pt x="2019942" y="357608"/>
                  </a:cubicBezTo>
                  <a:cubicBezTo>
                    <a:pt x="1633075" y="231515"/>
                    <a:pt x="861702" y="-512961"/>
                    <a:pt x="0" y="61452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39">
              <a:extLst>
                <a:ext uri="{FF2B5EF4-FFF2-40B4-BE49-F238E27FC236}">
                  <a16:creationId xmlns:a16="http://schemas.microsoft.com/office/drawing/2014/main" id="{1D3ABB2C-7D4F-FA69-3F9F-8F02B052D7F5}"/>
                </a:ext>
              </a:extLst>
            </p:cNvPr>
            <p:cNvSpPr/>
            <p:nvPr/>
          </p:nvSpPr>
          <p:spPr>
            <a:xfrm>
              <a:off x="5853152" y="3616470"/>
              <a:ext cx="390276" cy="2965908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76" h="2965908">
                  <a:moveTo>
                    <a:pt x="93138" y="0"/>
                  </a:moveTo>
                  <a:lnTo>
                    <a:pt x="261323" y="0"/>
                  </a:lnTo>
                  <a:cubicBezTo>
                    <a:pt x="210522" y="930802"/>
                    <a:pt x="103452" y="1650588"/>
                    <a:pt x="390276" y="2961218"/>
                  </a:cubicBezTo>
                  <a:lnTo>
                    <a:pt x="193370" y="2965908"/>
                  </a:lnTo>
                  <a:cubicBezTo>
                    <a:pt x="-126084" y="1667782"/>
                    <a:pt x="32764" y="946433"/>
                    <a:pt x="93138" y="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96D9377D-40BE-23C9-A975-9DB0CC3FEEB0}"/>
                </a:ext>
              </a:extLst>
            </p:cNvPr>
            <p:cNvSpPr/>
            <p:nvPr/>
          </p:nvSpPr>
          <p:spPr>
            <a:xfrm rot="11324560">
              <a:off x="5365578" y="2195825"/>
              <a:ext cx="1665443" cy="1866685"/>
            </a:xfrm>
            <a:custGeom>
              <a:avLst/>
              <a:gdLst>
                <a:gd name="connsiteX0" fmla="*/ 0 w 1637731"/>
                <a:gd name="connsiteY0" fmla="*/ 0 h 1542197"/>
                <a:gd name="connsiteX1" fmla="*/ 1637731 w 1637731"/>
                <a:gd name="connsiteY1" fmla="*/ 0 h 1542197"/>
                <a:gd name="connsiteX2" fmla="*/ 1637731 w 1637731"/>
                <a:gd name="connsiteY2" fmla="*/ 1542197 h 1542197"/>
                <a:gd name="connsiteX3" fmla="*/ 0 w 1637731"/>
                <a:gd name="connsiteY3" fmla="*/ 1542197 h 1542197"/>
                <a:gd name="connsiteX4" fmla="*/ 0 w 1637731"/>
                <a:gd name="connsiteY4" fmla="*/ 0 h 1542197"/>
                <a:gd name="connsiteX0" fmla="*/ 1117600 w 1637731"/>
                <a:gd name="connsiteY0" fmla="*/ 0 h 2291497"/>
                <a:gd name="connsiteX1" fmla="*/ 1637731 w 1637731"/>
                <a:gd name="connsiteY1" fmla="*/ 749300 h 2291497"/>
                <a:gd name="connsiteX2" fmla="*/ 1637731 w 1637731"/>
                <a:gd name="connsiteY2" fmla="*/ 2291497 h 2291497"/>
                <a:gd name="connsiteX3" fmla="*/ 0 w 1637731"/>
                <a:gd name="connsiteY3" fmla="*/ 2291497 h 2291497"/>
                <a:gd name="connsiteX4" fmla="*/ 1117600 w 1637731"/>
                <a:gd name="connsiteY4" fmla="*/ 0 h 2291497"/>
                <a:gd name="connsiteX0" fmla="*/ 171450 w 691581"/>
                <a:gd name="connsiteY0" fmla="*/ 0 h 2291497"/>
                <a:gd name="connsiteX1" fmla="*/ 691581 w 691581"/>
                <a:gd name="connsiteY1" fmla="*/ 749300 h 2291497"/>
                <a:gd name="connsiteX2" fmla="*/ 691581 w 691581"/>
                <a:gd name="connsiteY2" fmla="*/ 2291497 h 2291497"/>
                <a:gd name="connsiteX3" fmla="*/ 0 w 691581"/>
                <a:gd name="connsiteY3" fmla="*/ 1497747 h 2291497"/>
                <a:gd name="connsiteX4" fmla="*/ 171450 w 691581"/>
                <a:gd name="connsiteY4" fmla="*/ 0 h 2291497"/>
                <a:gd name="connsiteX0" fmla="*/ 171450 w 691581"/>
                <a:gd name="connsiteY0" fmla="*/ 0 h 1516797"/>
                <a:gd name="connsiteX1" fmla="*/ 691581 w 691581"/>
                <a:gd name="connsiteY1" fmla="*/ 749300 h 1516797"/>
                <a:gd name="connsiteX2" fmla="*/ 348681 w 691581"/>
                <a:gd name="connsiteY2" fmla="*/ 1516797 h 1516797"/>
                <a:gd name="connsiteX3" fmla="*/ 0 w 691581"/>
                <a:gd name="connsiteY3" fmla="*/ 1497747 h 1516797"/>
                <a:gd name="connsiteX4" fmla="*/ 171450 w 691581"/>
                <a:gd name="connsiteY4" fmla="*/ 0 h 1516797"/>
                <a:gd name="connsiteX0" fmla="*/ 477530 w 997661"/>
                <a:gd name="connsiteY0" fmla="*/ 44662 h 1561459"/>
                <a:gd name="connsiteX1" fmla="*/ 997661 w 997661"/>
                <a:gd name="connsiteY1" fmla="*/ 793962 h 1561459"/>
                <a:gd name="connsiteX2" fmla="*/ 654761 w 997661"/>
                <a:gd name="connsiteY2" fmla="*/ 1561459 h 1561459"/>
                <a:gd name="connsiteX3" fmla="*/ 306080 w 997661"/>
                <a:gd name="connsiteY3" fmla="*/ 1542409 h 1561459"/>
                <a:gd name="connsiteX4" fmla="*/ 477530 w 997661"/>
                <a:gd name="connsiteY4" fmla="*/ 44662 h 1561459"/>
                <a:gd name="connsiteX0" fmla="*/ 633482 w 1153613"/>
                <a:gd name="connsiteY0" fmla="*/ 39462 h 1556259"/>
                <a:gd name="connsiteX1" fmla="*/ 1153613 w 1153613"/>
                <a:gd name="connsiteY1" fmla="*/ 788762 h 1556259"/>
                <a:gd name="connsiteX2" fmla="*/ 810713 w 1153613"/>
                <a:gd name="connsiteY2" fmla="*/ 1556259 h 1556259"/>
                <a:gd name="connsiteX3" fmla="*/ 462032 w 1153613"/>
                <a:gd name="connsiteY3" fmla="*/ 1537209 h 1556259"/>
                <a:gd name="connsiteX4" fmla="*/ 633482 w 1153613"/>
                <a:gd name="connsiteY4" fmla="*/ 39462 h 1556259"/>
                <a:gd name="connsiteX0" fmla="*/ 633482 w 810713"/>
                <a:gd name="connsiteY0" fmla="*/ 39462 h 1556259"/>
                <a:gd name="connsiteX1" fmla="*/ 810713 w 810713"/>
                <a:gd name="connsiteY1" fmla="*/ 1556259 h 1556259"/>
                <a:gd name="connsiteX2" fmla="*/ 462032 w 810713"/>
                <a:gd name="connsiteY2" fmla="*/ 1537209 h 1556259"/>
                <a:gd name="connsiteX3" fmla="*/ 633482 w 810713"/>
                <a:gd name="connsiteY3" fmla="*/ 39462 h 1556259"/>
                <a:gd name="connsiteX0" fmla="*/ 633482 w 1115929"/>
                <a:gd name="connsiteY0" fmla="*/ 39462 h 1556259"/>
                <a:gd name="connsiteX1" fmla="*/ 810713 w 1115929"/>
                <a:gd name="connsiteY1" fmla="*/ 1556259 h 1556259"/>
                <a:gd name="connsiteX2" fmla="*/ 462032 w 1115929"/>
                <a:gd name="connsiteY2" fmla="*/ 1537209 h 1556259"/>
                <a:gd name="connsiteX3" fmla="*/ 633482 w 1115929"/>
                <a:gd name="connsiteY3" fmla="*/ 39462 h 1556259"/>
                <a:gd name="connsiteX0" fmla="*/ 633482 w 1287857"/>
                <a:gd name="connsiteY0" fmla="*/ 39462 h 1556259"/>
                <a:gd name="connsiteX1" fmla="*/ 810713 w 1287857"/>
                <a:gd name="connsiteY1" fmla="*/ 1556259 h 1556259"/>
                <a:gd name="connsiteX2" fmla="*/ 462032 w 1287857"/>
                <a:gd name="connsiteY2" fmla="*/ 1537209 h 1556259"/>
                <a:gd name="connsiteX3" fmla="*/ 633482 w 1287857"/>
                <a:gd name="connsiteY3" fmla="*/ 39462 h 1556259"/>
                <a:gd name="connsiteX0" fmla="*/ 636354 w 1287798"/>
                <a:gd name="connsiteY0" fmla="*/ 38750 h 1587297"/>
                <a:gd name="connsiteX1" fmla="*/ 807235 w 1287798"/>
                <a:gd name="connsiteY1" fmla="*/ 1587297 h 1587297"/>
                <a:gd name="connsiteX2" fmla="*/ 458554 w 1287798"/>
                <a:gd name="connsiteY2" fmla="*/ 1568247 h 1587297"/>
                <a:gd name="connsiteX3" fmla="*/ 636354 w 1287798"/>
                <a:gd name="connsiteY3" fmla="*/ 38750 h 1587297"/>
                <a:gd name="connsiteX0" fmla="*/ 636354 w 1277824"/>
                <a:gd name="connsiteY0" fmla="*/ 38750 h 1587297"/>
                <a:gd name="connsiteX1" fmla="*/ 807235 w 1277824"/>
                <a:gd name="connsiteY1" fmla="*/ 1587297 h 1587297"/>
                <a:gd name="connsiteX2" fmla="*/ 458554 w 1277824"/>
                <a:gd name="connsiteY2" fmla="*/ 1568247 h 1587297"/>
                <a:gd name="connsiteX3" fmla="*/ 636354 w 1277824"/>
                <a:gd name="connsiteY3" fmla="*/ 38750 h 1587297"/>
                <a:gd name="connsiteX0" fmla="*/ 664268 w 1305738"/>
                <a:gd name="connsiteY0" fmla="*/ 30692 h 1579239"/>
                <a:gd name="connsiteX1" fmla="*/ 835149 w 1305738"/>
                <a:gd name="connsiteY1" fmla="*/ 1579239 h 1579239"/>
                <a:gd name="connsiteX2" fmla="*/ 486468 w 1305738"/>
                <a:gd name="connsiteY2" fmla="*/ 1560189 h 1579239"/>
                <a:gd name="connsiteX3" fmla="*/ 664268 w 1305738"/>
                <a:gd name="connsiteY3" fmla="*/ 30692 h 1579239"/>
                <a:gd name="connsiteX0" fmla="*/ 724888 w 1366358"/>
                <a:gd name="connsiteY0" fmla="*/ 30092 h 1578639"/>
                <a:gd name="connsiteX1" fmla="*/ 895769 w 1366358"/>
                <a:gd name="connsiteY1" fmla="*/ 1578639 h 1578639"/>
                <a:gd name="connsiteX2" fmla="*/ 547088 w 1366358"/>
                <a:gd name="connsiteY2" fmla="*/ 1559589 h 1578639"/>
                <a:gd name="connsiteX3" fmla="*/ 724888 w 1366358"/>
                <a:gd name="connsiteY3" fmla="*/ 30092 h 1578639"/>
                <a:gd name="connsiteX0" fmla="*/ 848249 w 1489719"/>
                <a:gd name="connsiteY0" fmla="*/ 29461 h 1578008"/>
                <a:gd name="connsiteX1" fmla="*/ 1019130 w 1489719"/>
                <a:gd name="connsiteY1" fmla="*/ 1578008 h 1578008"/>
                <a:gd name="connsiteX2" fmla="*/ 670449 w 1489719"/>
                <a:gd name="connsiteY2" fmla="*/ 1558958 h 1578008"/>
                <a:gd name="connsiteX3" fmla="*/ 848249 w 1489719"/>
                <a:gd name="connsiteY3" fmla="*/ 29461 h 1578008"/>
                <a:gd name="connsiteX0" fmla="*/ 848249 w 1551631"/>
                <a:gd name="connsiteY0" fmla="*/ 40076 h 1588623"/>
                <a:gd name="connsiteX1" fmla="*/ 1019130 w 1551631"/>
                <a:gd name="connsiteY1" fmla="*/ 1588623 h 1588623"/>
                <a:gd name="connsiteX2" fmla="*/ 670449 w 1551631"/>
                <a:gd name="connsiteY2" fmla="*/ 1569573 h 1588623"/>
                <a:gd name="connsiteX3" fmla="*/ 848249 w 1551631"/>
                <a:gd name="connsiteY3" fmla="*/ 40076 h 1588623"/>
                <a:gd name="connsiteX0" fmla="*/ 853067 w 1552210"/>
                <a:gd name="connsiteY0" fmla="*/ 39555 h 1615187"/>
                <a:gd name="connsiteX1" fmla="*/ 1014166 w 1552210"/>
                <a:gd name="connsiteY1" fmla="*/ 1615187 h 1615187"/>
                <a:gd name="connsiteX2" fmla="*/ 665485 w 1552210"/>
                <a:gd name="connsiteY2" fmla="*/ 1596137 h 1615187"/>
                <a:gd name="connsiteX3" fmla="*/ 853067 w 1552210"/>
                <a:gd name="connsiteY3" fmla="*/ 39555 h 1615187"/>
                <a:gd name="connsiteX0" fmla="*/ 792293 w 1550703"/>
                <a:gd name="connsiteY0" fmla="*/ 39043 h 1642030"/>
                <a:gd name="connsiteX1" fmla="*/ 1082514 w 1550703"/>
                <a:gd name="connsiteY1" fmla="*/ 1642030 h 1642030"/>
                <a:gd name="connsiteX2" fmla="*/ 733833 w 1550703"/>
                <a:gd name="connsiteY2" fmla="*/ 1622980 h 1642030"/>
                <a:gd name="connsiteX3" fmla="*/ 792293 w 1550703"/>
                <a:gd name="connsiteY3" fmla="*/ 39043 h 1642030"/>
                <a:gd name="connsiteX0" fmla="*/ 792293 w 1554734"/>
                <a:gd name="connsiteY0" fmla="*/ 72888 h 1675875"/>
                <a:gd name="connsiteX1" fmla="*/ 1082514 w 1554734"/>
                <a:gd name="connsiteY1" fmla="*/ 1675875 h 1675875"/>
                <a:gd name="connsiteX2" fmla="*/ 733833 w 1554734"/>
                <a:gd name="connsiteY2" fmla="*/ 1656825 h 1675875"/>
                <a:gd name="connsiteX3" fmla="*/ 792293 w 1554734"/>
                <a:gd name="connsiteY3" fmla="*/ 72888 h 1675875"/>
                <a:gd name="connsiteX0" fmla="*/ 661981 w 1424422"/>
                <a:gd name="connsiteY0" fmla="*/ 72888 h 1675875"/>
                <a:gd name="connsiteX1" fmla="*/ 952202 w 1424422"/>
                <a:gd name="connsiteY1" fmla="*/ 1675875 h 1675875"/>
                <a:gd name="connsiteX2" fmla="*/ 935724 w 1424422"/>
                <a:gd name="connsiteY2" fmla="*/ 1607881 h 1675875"/>
                <a:gd name="connsiteX3" fmla="*/ 661981 w 1424422"/>
                <a:gd name="connsiteY3" fmla="*/ 72888 h 1675875"/>
                <a:gd name="connsiteX0" fmla="*/ 532198 w 1294639"/>
                <a:gd name="connsiteY0" fmla="*/ 72888 h 1675875"/>
                <a:gd name="connsiteX1" fmla="*/ 822419 w 1294639"/>
                <a:gd name="connsiteY1" fmla="*/ 1675875 h 1675875"/>
                <a:gd name="connsiteX2" fmla="*/ 805941 w 1294639"/>
                <a:gd name="connsiteY2" fmla="*/ 1607881 h 1675875"/>
                <a:gd name="connsiteX3" fmla="*/ 532198 w 1294639"/>
                <a:gd name="connsiteY3" fmla="*/ 72888 h 1675875"/>
                <a:gd name="connsiteX0" fmla="*/ 532198 w 1342767"/>
                <a:gd name="connsiteY0" fmla="*/ 64174 h 1667161"/>
                <a:gd name="connsiteX1" fmla="*/ 822419 w 1342767"/>
                <a:gd name="connsiteY1" fmla="*/ 1667161 h 1667161"/>
                <a:gd name="connsiteX2" fmla="*/ 805941 w 1342767"/>
                <a:gd name="connsiteY2" fmla="*/ 1599167 h 1667161"/>
                <a:gd name="connsiteX3" fmla="*/ 532198 w 1342767"/>
                <a:gd name="connsiteY3" fmla="*/ 64174 h 1667161"/>
                <a:gd name="connsiteX0" fmla="*/ 618664 w 1429233"/>
                <a:gd name="connsiteY0" fmla="*/ 64174 h 1667161"/>
                <a:gd name="connsiteX1" fmla="*/ 908885 w 1429233"/>
                <a:gd name="connsiteY1" fmla="*/ 1667161 h 1667161"/>
                <a:gd name="connsiteX2" fmla="*/ 680074 w 1429233"/>
                <a:gd name="connsiteY2" fmla="*/ 1524166 h 1667161"/>
                <a:gd name="connsiteX3" fmla="*/ 618664 w 1429233"/>
                <a:gd name="connsiteY3" fmla="*/ 64174 h 1667161"/>
                <a:gd name="connsiteX0" fmla="*/ 653333 w 1463902"/>
                <a:gd name="connsiteY0" fmla="*/ 64174 h 1667161"/>
                <a:gd name="connsiteX1" fmla="*/ 943554 w 1463902"/>
                <a:gd name="connsiteY1" fmla="*/ 1667161 h 1667161"/>
                <a:gd name="connsiteX2" fmla="*/ 640442 w 1463902"/>
                <a:gd name="connsiteY2" fmla="*/ 1542291 h 1667161"/>
                <a:gd name="connsiteX3" fmla="*/ 653333 w 1463902"/>
                <a:gd name="connsiteY3" fmla="*/ 64174 h 1667161"/>
                <a:gd name="connsiteX0" fmla="*/ 653333 w 1457671"/>
                <a:gd name="connsiteY0" fmla="*/ 46052 h 1649039"/>
                <a:gd name="connsiteX1" fmla="*/ 943554 w 1457671"/>
                <a:gd name="connsiteY1" fmla="*/ 1649039 h 1649039"/>
                <a:gd name="connsiteX2" fmla="*/ 640442 w 1457671"/>
                <a:gd name="connsiteY2" fmla="*/ 1524169 h 1649039"/>
                <a:gd name="connsiteX3" fmla="*/ 653333 w 1457671"/>
                <a:gd name="connsiteY3" fmla="*/ 46052 h 1649039"/>
                <a:gd name="connsiteX0" fmla="*/ 671276 w 1458923"/>
                <a:gd name="connsiteY0" fmla="*/ 45435 h 1677861"/>
                <a:gd name="connsiteX1" fmla="*/ 924921 w 1458923"/>
                <a:gd name="connsiteY1" fmla="*/ 1677861 h 1677861"/>
                <a:gd name="connsiteX2" fmla="*/ 621809 w 1458923"/>
                <a:gd name="connsiteY2" fmla="*/ 1552991 h 1677861"/>
                <a:gd name="connsiteX3" fmla="*/ 671276 w 1458923"/>
                <a:gd name="connsiteY3" fmla="*/ 45435 h 1677861"/>
                <a:gd name="connsiteX0" fmla="*/ 650213 w 1457566"/>
                <a:gd name="connsiteY0" fmla="*/ 45555 h 1672236"/>
                <a:gd name="connsiteX1" fmla="*/ 946919 w 1457566"/>
                <a:gd name="connsiteY1" fmla="*/ 1672236 h 1672236"/>
                <a:gd name="connsiteX2" fmla="*/ 643807 w 1457566"/>
                <a:gd name="connsiteY2" fmla="*/ 1547366 h 1672236"/>
                <a:gd name="connsiteX3" fmla="*/ 650213 w 1457566"/>
                <a:gd name="connsiteY3" fmla="*/ 45555 h 1672236"/>
                <a:gd name="connsiteX0" fmla="*/ 650213 w 1540585"/>
                <a:gd name="connsiteY0" fmla="*/ 50788 h 1552599"/>
                <a:gd name="connsiteX1" fmla="*/ 1112540 w 1540585"/>
                <a:gd name="connsiteY1" fmla="*/ 1451442 h 1552599"/>
                <a:gd name="connsiteX2" fmla="*/ 643807 w 1540585"/>
                <a:gd name="connsiteY2" fmla="*/ 1552599 h 1552599"/>
                <a:gd name="connsiteX3" fmla="*/ 650213 w 1540585"/>
                <a:gd name="connsiteY3" fmla="*/ 50788 h 1552599"/>
                <a:gd name="connsiteX0" fmla="*/ 616889 w 1507261"/>
                <a:gd name="connsiteY0" fmla="*/ 50788 h 1543026"/>
                <a:gd name="connsiteX1" fmla="*/ 1079216 w 1507261"/>
                <a:gd name="connsiteY1" fmla="*/ 1451442 h 1543026"/>
                <a:gd name="connsiteX2" fmla="*/ 682246 w 1507261"/>
                <a:gd name="connsiteY2" fmla="*/ 1543026 h 1543026"/>
                <a:gd name="connsiteX3" fmla="*/ 616889 w 1507261"/>
                <a:gd name="connsiteY3" fmla="*/ 50788 h 1543026"/>
                <a:gd name="connsiteX0" fmla="*/ 696538 w 1586910"/>
                <a:gd name="connsiteY0" fmla="*/ 50788 h 1543026"/>
                <a:gd name="connsiteX1" fmla="*/ 1158865 w 1586910"/>
                <a:gd name="connsiteY1" fmla="*/ 1451442 h 1543026"/>
                <a:gd name="connsiteX2" fmla="*/ 761895 w 1586910"/>
                <a:gd name="connsiteY2" fmla="*/ 1543026 h 1543026"/>
                <a:gd name="connsiteX3" fmla="*/ 696538 w 1586910"/>
                <a:gd name="connsiteY3" fmla="*/ 50788 h 154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6910" h="1543026">
                  <a:moveTo>
                    <a:pt x="696538" y="50788"/>
                  </a:moveTo>
                  <a:cubicBezTo>
                    <a:pt x="1950515" y="-313870"/>
                    <a:pt x="1658588" y="1403043"/>
                    <a:pt x="1158865" y="1451442"/>
                  </a:cubicBezTo>
                  <a:lnTo>
                    <a:pt x="761895" y="1543026"/>
                  </a:lnTo>
                  <a:cubicBezTo>
                    <a:pt x="-47176" y="1290602"/>
                    <a:pt x="-415018" y="-73550"/>
                    <a:pt x="696538" y="50788"/>
                  </a:cubicBezTo>
                  <a:close/>
                </a:path>
              </a:pathLst>
            </a:custGeom>
            <a:solidFill>
              <a:srgbClr val="B195C0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4AFA63-9D0C-5B84-78D3-8D55C3B5D205}"/>
                </a:ext>
              </a:extLst>
            </p:cNvPr>
            <p:cNvGrpSpPr/>
            <p:nvPr/>
          </p:nvGrpSpPr>
          <p:grpSpPr>
            <a:xfrm>
              <a:off x="5755051" y="1779502"/>
              <a:ext cx="750782" cy="751995"/>
              <a:chOff x="3133541" y="4475530"/>
              <a:chExt cx="750782" cy="751995"/>
            </a:xfrm>
            <a:solidFill>
              <a:srgbClr val="EBE5EF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47361A5-150F-8A2D-F707-037A23EAEA9F}"/>
                  </a:ext>
                </a:extLst>
              </p:cNvPr>
              <p:cNvSpPr/>
              <p:nvPr/>
            </p:nvSpPr>
            <p:spPr>
              <a:xfrm>
                <a:off x="3150145" y="4694628"/>
                <a:ext cx="734178" cy="532897"/>
              </a:xfrm>
              <a:custGeom>
                <a:avLst/>
                <a:gdLst>
                  <a:gd name="connsiteX0" fmla="*/ 608768 w 734178"/>
                  <a:gd name="connsiteY0" fmla="*/ 0 h 532897"/>
                  <a:gd name="connsiteX1" fmla="*/ 712526 w 734178"/>
                  <a:gd name="connsiteY1" fmla="*/ 69843 h 532897"/>
                  <a:gd name="connsiteX2" fmla="*/ 726720 w 734178"/>
                  <a:gd name="connsiteY2" fmla="*/ 113339 h 532897"/>
                  <a:gd name="connsiteX3" fmla="*/ 734178 w 734178"/>
                  <a:gd name="connsiteY3" fmla="*/ 183712 h 532897"/>
                  <a:gd name="connsiteX4" fmla="*/ 367089 w 734178"/>
                  <a:gd name="connsiteY4" fmla="*/ 532897 h 532897"/>
                  <a:gd name="connsiteX5" fmla="*/ 0 w 734178"/>
                  <a:gd name="connsiteY5" fmla="*/ 183712 h 532897"/>
                  <a:gd name="connsiteX6" fmla="*/ 7458 w 734178"/>
                  <a:gd name="connsiteY6" fmla="*/ 113339 h 532897"/>
                  <a:gd name="connsiteX7" fmla="*/ 10229 w 734178"/>
                  <a:gd name="connsiteY7" fmla="*/ 104850 h 532897"/>
                  <a:gd name="connsiteX8" fmla="*/ 31167 w 734178"/>
                  <a:gd name="connsiteY8" fmla="*/ 89998 h 532897"/>
                  <a:gd name="connsiteX9" fmla="*/ 180153 w 734178"/>
                  <a:gd name="connsiteY9" fmla="*/ 46183 h 532897"/>
                  <a:gd name="connsiteX10" fmla="*/ 608768 w 734178"/>
                  <a:gd name="connsiteY10" fmla="*/ 0 h 5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178" h="532897">
                    <a:moveTo>
                      <a:pt x="608768" y="0"/>
                    </a:moveTo>
                    <a:lnTo>
                      <a:pt x="712526" y="69843"/>
                    </a:lnTo>
                    <a:lnTo>
                      <a:pt x="726720" y="113339"/>
                    </a:lnTo>
                    <a:cubicBezTo>
                      <a:pt x="731610" y="136070"/>
                      <a:pt x="734178" y="159606"/>
                      <a:pt x="734178" y="183712"/>
                    </a:cubicBezTo>
                    <a:cubicBezTo>
                      <a:pt x="734178" y="376562"/>
                      <a:pt x="569827" y="532897"/>
                      <a:pt x="367089" y="532897"/>
                    </a:cubicBezTo>
                    <a:cubicBezTo>
                      <a:pt x="164351" y="532897"/>
                      <a:pt x="0" y="376562"/>
                      <a:pt x="0" y="183712"/>
                    </a:cubicBezTo>
                    <a:cubicBezTo>
                      <a:pt x="0" y="159606"/>
                      <a:pt x="2568" y="136070"/>
                      <a:pt x="7458" y="113339"/>
                    </a:cubicBezTo>
                    <a:lnTo>
                      <a:pt x="10229" y="104850"/>
                    </a:lnTo>
                    <a:lnTo>
                      <a:pt x="31167" y="89998"/>
                    </a:lnTo>
                    <a:cubicBezTo>
                      <a:pt x="80490" y="59913"/>
                      <a:pt x="130723" y="44135"/>
                      <a:pt x="180153" y="46183"/>
                    </a:cubicBezTo>
                    <a:lnTo>
                      <a:pt x="608768" y="0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12E2C37-556C-4DD2-0EDB-FE874FFB2211}"/>
                  </a:ext>
                </a:extLst>
              </p:cNvPr>
              <p:cNvSpPr/>
              <p:nvPr/>
            </p:nvSpPr>
            <p:spPr>
              <a:xfrm>
                <a:off x="3133541" y="4475530"/>
                <a:ext cx="734178" cy="698370"/>
              </a:xfrm>
              <a:prstGeom prst="ellipse">
                <a:avLst/>
              </a:prstGeom>
              <a:grpFill/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89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B015FA4-6E46-150B-754E-BD3CB25CB44E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gradFill>
            <a:gsLst>
              <a:gs pos="0">
                <a:srgbClr val="EBE5EF"/>
              </a:gs>
              <a:gs pos="72000">
                <a:srgbClr val="FFFF97"/>
              </a:gs>
              <a:gs pos="100000">
                <a:srgbClr val="FF5D5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7A47368-5895-22F1-F6B3-6A5A44A15F1E}"/>
              </a:ext>
            </a:extLst>
          </p:cNvPr>
          <p:cNvGrpSpPr/>
          <p:nvPr/>
        </p:nvGrpSpPr>
        <p:grpSpPr>
          <a:xfrm>
            <a:off x="4068789" y="346586"/>
            <a:ext cx="4044067" cy="6235792"/>
            <a:chOff x="4068789" y="346586"/>
            <a:chExt cx="4044067" cy="6235792"/>
          </a:xfrm>
          <a:effectLst>
            <a:outerShdw blurRad="50800" dist="38100" dir="5400000" algn="t" rotWithShape="0">
              <a:prstClr val="black"/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9B5A3F-56A4-6AA9-4773-A066707B6627}"/>
                </a:ext>
              </a:extLst>
            </p:cNvPr>
            <p:cNvGrpSpPr/>
            <p:nvPr/>
          </p:nvGrpSpPr>
          <p:grpSpPr>
            <a:xfrm>
              <a:off x="5381978" y="346586"/>
              <a:ext cx="1305738" cy="1579239"/>
              <a:chOff x="2760468" y="3042614"/>
              <a:chExt cx="1305738" cy="1579239"/>
            </a:xfrm>
          </p:grpSpPr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A3809B4C-32E3-A0D9-4F3D-3171220C1A1E}"/>
                  </a:ext>
                </a:extLst>
              </p:cNvPr>
              <p:cNvSpPr/>
              <p:nvPr/>
            </p:nvSpPr>
            <p:spPr>
              <a:xfrm>
                <a:off x="2760468" y="3042614"/>
                <a:ext cx="1305738" cy="1579239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738" h="1579239">
                    <a:moveTo>
                      <a:pt x="664268" y="30692"/>
                    </a:moveTo>
                    <a:cubicBezTo>
                      <a:pt x="1644095" y="-54259"/>
                      <a:pt x="1334872" y="1530840"/>
                      <a:pt x="835149" y="1579239"/>
                    </a:cubicBezTo>
                    <a:lnTo>
                      <a:pt x="486468" y="1560189"/>
                    </a:lnTo>
                    <a:cubicBezTo>
                      <a:pt x="29268" y="1270490"/>
                      <a:pt x="-402532" y="-232059"/>
                      <a:pt x="664268" y="30692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3300132-2AD3-2283-B920-0DECC86078AC}"/>
                  </a:ext>
                </a:extLst>
              </p:cNvPr>
              <p:cNvSpPr/>
              <p:nvPr/>
            </p:nvSpPr>
            <p:spPr>
              <a:xfrm>
                <a:off x="2776191" y="3071529"/>
                <a:ext cx="370492" cy="1404001"/>
              </a:xfrm>
              <a:custGeom>
                <a:avLst/>
                <a:gdLst>
                  <a:gd name="connsiteX0" fmla="*/ 370492 w 370492"/>
                  <a:gd name="connsiteY0" fmla="*/ 0 h 1404001"/>
                  <a:gd name="connsiteX1" fmla="*/ 365417 w 370492"/>
                  <a:gd name="connsiteY1" fmla="*/ 2737 h 1404001"/>
                  <a:gd name="connsiteX2" fmla="*/ 324229 w 370492"/>
                  <a:gd name="connsiteY2" fmla="*/ 1399259 h 1404001"/>
                  <a:gd name="connsiteX3" fmla="*/ 326323 w 370492"/>
                  <a:gd name="connsiteY3" fmla="*/ 1404001 h 1404001"/>
                  <a:gd name="connsiteX4" fmla="*/ 319086 w 370492"/>
                  <a:gd name="connsiteY4" fmla="*/ 1395924 h 1404001"/>
                  <a:gd name="connsiteX5" fmla="*/ 331588 w 370492"/>
                  <a:gd name="connsiteY5" fmla="*/ 4500 h 1404001"/>
                  <a:gd name="connsiteX6" fmla="*/ 370492 w 370492"/>
                  <a:gd name="connsiteY6" fmla="*/ 0 h 140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492" h="1404001">
                    <a:moveTo>
                      <a:pt x="370492" y="0"/>
                    </a:moveTo>
                    <a:lnTo>
                      <a:pt x="365417" y="2737"/>
                    </a:lnTo>
                    <a:cubicBezTo>
                      <a:pt x="52320" y="210694"/>
                      <a:pt x="125990" y="897972"/>
                      <a:pt x="324229" y="1399259"/>
                    </a:cubicBezTo>
                    <a:lnTo>
                      <a:pt x="326323" y="1404001"/>
                    </a:lnTo>
                    <a:lnTo>
                      <a:pt x="319086" y="1395924"/>
                    </a:lnTo>
                    <a:cubicBezTo>
                      <a:pt x="-1788" y="986141"/>
                      <a:pt x="-204789" y="103531"/>
                      <a:pt x="331588" y="4500"/>
                    </a:cubicBezTo>
                    <a:lnTo>
                      <a:pt x="370492" y="0"/>
                    </a:lnTo>
                    <a:close/>
                  </a:path>
                </a:pathLst>
              </a:custGeom>
              <a:solidFill>
                <a:sysClr val="window" lastClr="FFFFFF">
                  <a:alpha val="47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538886B-FB0F-6CB6-2541-C8A4A58449E4}"/>
                </a:ext>
              </a:extLst>
            </p:cNvPr>
            <p:cNvGrpSpPr/>
            <p:nvPr/>
          </p:nvGrpSpPr>
          <p:grpSpPr>
            <a:xfrm>
              <a:off x="4153362" y="1188353"/>
              <a:ext cx="2170084" cy="1409217"/>
              <a:chOff x="1531852" y="3884381"/>
              <a:chExt cx="2170084" cy="1409217"/>
            </a:xfrm>
          </p:grpSpPr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80A54B2D-2662-21A3-2F44-371196E85E42}"/>
                  </a:ext>
                </a:extLst>
              </p:cNvPr>
              <p:cNvSpPr/>
              <p:nvPr/>
            </p:nvSpPr>
            <p:spPr>
              <a:xfrm rot="17749714">
                <a:off x="1835672" y="3580561"/>
                <a:ext cx="140921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7CC1AE-8B0E-0BDE-773A-7CB74F58049B}"/>
                  </a:ext>
                </a:extLst>
              </p:cNvPr>
              <p:cNvSpPr/>
              <p:nvPr/>
            </p:nvSpPr>
            <p:spPr>
              <a:xfrm rot="17749714">
                <a:off x="2499092" y="3230512"/>
                <a:ext cx="474888" cy="1930800"/>
              </a:xfrm>
              <a:custGeom>
                <a:avLst/>
                <a:gdLst>
                  <a:gd name="connsiteX0" fmla="*/ 391012 w 474888"/>
                  <a:gd name="connsiteY0" fmla="*/ 275355 h 1930800"/>
                  <a:gd name="connsiteX1" fmla="*/ 120937 w 474888"/>
                  <a:gd name="connsiteY1" fmla="*/ 1892158 h 1930800"/>
                  <a:gd name="connsiteX2" fmla="*/ 83239 w 474888"/>
                  <a:gd name="connsiteY2" fmla="*/ 1930800 h 1930800"/>
                  <a:gd name="connsiteX3" fmla="*/ 119625 w 474888"/>
                  <a:gd name="connsiteY3" fmla="*/ 1841155 h 1930800"/>
                  <a:gd name="connsiteX4" fmla="*/ 21896 w 474888"/>
                  <a:gd name="connsiteY4" fmla="*/ 10926 h 1930800"/>
                  <a:gd name="connsiteX5" fmla="*/ 0 w 474888"/>
                  <a:gd name="connsiteY5" fmla="*/ 0 h 1930800"/>
                  <a:gd name="connsiteX6" fmla="*/ 41428 w 474888"/>
                  <a:gd name="connsiteY6" fmla="*/ 1986 h 1930800"/>
                  <a:gd name="connsiteX7" fmla="*/ 391012 w 474888"/>
                  <a:gd name="connsiteY7" fmla="*/ 275355 h 19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888" h="1930800">
                    <a:moveTo>
                      <a:pt x="391012" y="275355"/>
                    </a:moveTo>
                    <a:cubicBezTo>
                      <a:pt x="594791" y="720162"/>
                      <a:pt x="397059" y="1574241"/>
                      <a:pt x="120937" y="1892158"/>
                    </a:cubicBezTo>
                    <a:lnTo>
                      <a:pt x="83239" y="1930800"/>
                    </a:lnTo>
                    <a:lnTo>
                      <a:pt x="119625" y="1841155"/>
                    </a:lnTo>
                    <a:cubicBezTo>
                      <a:pt x="344950" y="1243881"/>
                      <a:pt x="420080" y="264386"/>
                      <a:pt x="21896" y="10926"/>
                    </a:cubicBezTo>
                    <a:lnTo>
                      <a:pt x="0" y="0"/>
                    </a:lnTo>
                    <a:lnTo>
                      <a:pt x="41428" y="1986"/>
                    </a:lnTo>
                    <a:cubicBezTo>
                      <a:pt x="210547" y="24290"/>
                      <a:pt x="323085" y="127085"/>
                      <a:pt x="391012" y="275355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29E5FD-DBAA-A616-24C2-67302D7CC13E}"/>
                </a:ext>
              </a:extLst>
            </p:cNvPr>
            <p:cNvGrpSpPr/>
            <p:nvPr/>
          </p:nvGrpSpPr>
          <p:grpSpPr>
            <a:xfrm>
              <a:off x="5859798" y="771456"/>
              <a:ext cx="2158339" cy="1552210"/>
              <a:chOff x="3238288" y="3467484"/>
              <a:chExt cx="2158339" cy="155221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5236A375-9031-A6D0-225B-D3DB9DDC202A}"/>
                  </a:ext>
                </a:extLst>
              </p:cNvPr>
              <p:cNvSpPr/>
              <p:nvPr/>
            </p:nvSpPr>
            <p:spPr>
              <a:xfrm rot="3094663">
                <a:off x="3643531" y="3266598"/>
                <a:ext cx="1552210" cy="195398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2210" h="1615187">
                    <a:moveTo>
                      <a:pt x="853067" y="39555"/>
                    </a:moveTo>
                    <a:cubicBezTo>
                      <a:pt x="1988348" y="-291858"/>
                      <a:pt x="1513889" y="1566788"/>
                      <a:pt x="1014166" y="1615187"/>
                    </a:cubicBezTo>
                    <a:lnTo>
                      <a:pt x="665485" y="1596137"/>
                    </a:lnTo>
                    <a:cubicBezTo>
                      <a:pt x="-143586" y="1343713"/>
                      <a:pt x="-362475" y="-220227"/>
                      <a:pt x="853067" y="39555"/>
                    </a:cubicBez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2E50E2-975B-D44E-8FD8-E790F7112150}"/>
                  </a:ext>
                </a:extLst>
              </p:cNvPr>
              <p:cNvSpPr/>
              <p:nvPr/>
            </p:nvSpPr>
            <p:spPr>
              <a:xfrm rot="3094663">
                <a:off x="3868127" y="2969559"/>
                <a:ext cx="533654" cy="1793332"/>
              </a:xfrm>
              <a:custGeom>
                <a:avLst/>
                <a:gdLst>
                  <a:gd name="connsiteX0" fmla="*/ 149067 w 533654"/>
                  <a:gd name="connsiteY0" fmla="*/ 186608 h 1828315"/>
                  <a:gd name="connsiteX1" fmla="*/ 385121 w 533654"/>
                  <a:gd name="connsiteY1" fmla="*/ 12408 h 1828315"/>
                  <a:gd name="connsiteX2" fmla="*/ 429658 w 533654"/>
                  <a:gd name="connsiteY2" fmla="*/ 0 h 1828315"/>
                  <a:gd name="connsiteX3" fmla="*/ 396797 w 533654"/>
                  <a:gd name="connsiteY3" fmla="*/ 33623 h 1828315"/>
                  <a:gd name="connsiteX4" fmla="*/ 532301 w 533654"/>
                  <a:gd name="connsiteY4" fmla="*/ 1826592 h 1828315"/>
                  <a:gd name="connsiteX5" fmla="*/ 533654 w 533654"/>
                  <a:gd name="connsiteY5" fmla="*/ 1828315 h 1828315"/>
                  <a:gd name="connsiteX6" fmla="*/ 520905 w 533654"/>
                  <a:gd name="connsiteY6" fmla="*/ 1820761 h 1828315"/>
                  <a:gd name="connsiteX7" fmla="*/ 149067 w 533654"/>
                  <a:gd name="connsiteY7" fmla="*/ 186608 h 182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654" h="1828315">
                    <a:moveTo>
                      <a:pt x="149067" y="186608"/>
                    </a:moveTo>
                    <a:cubicBezTo>
                      <a:pt x="208499" y="108267"/>
                      <a:pt x="286634" y="47731"/>
                      <a:pt x="385121" y="12408"/>
                    </a:cubicBezTo>
                    <a:lnTo>
                      <a:pt x="429658" y="0"/>
                    </a:lnTo>
                    <a:lnTo>
                      <a:pt x="396797" y="33623"/>
                    </a:lnTo>
                    <a:cubicBezTo>
                      <a:pt x="69586" y="420221"/>
                      <a:pt x="173660" y="1330147"/>
                      <a:pt x="532301" y="1826592"/>
                    </a:cubicBezTo>
                    <a:lnTo>
                      <a:pt x="533654" y="1828315"/>
                    </a:lnTo>
                    <a:lnTo>
                      <a:pt x="520905" y="1820761"/>
                    </a:lnTo>
                    <a:cubicBezTo>
                      <a:pt x="40530" y="1499932"/>
                      <a:pt x="-162951" y="597896"/>
                      <a:pt x="149067" y="186608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E62AEF-FBFD-F7FE-161F-ADCF58260690}"/>
                </a:ext>
              </a:extLst>
            </p:cNvPr>
            <p:cNvGrpSpPr/>
            <p:nvPr/>
          </p:nvGrpSpPr>
          <p:grpSpPr>
            <a:xfrm>
              <a:off x="4068789" y="2039786"/>
              <a:ext cx="2149291" cy="1531122"/>
              <a:chOff x="1447279" y="4735814"/>
              <a:chExt cx="2149291" cy="1531122"/>
            </a:xfrm>
          </p:grpSpPr>
          <p:sp>
            <p:nvSpPr>
              <p:cNvPr id="66" name="Rectangle 4">
                <a:extLst>
                  <a:ext uri="{FF2B5EF4-FFF2-40B4-BE49-F238E27FC236}">
                    <a16:creationId xmlns:a16="http://schemas.microsoft.com/office/drawing/2014/main" id="{A6C89E08-3C19-DD38-F5F1-DDC1BA1B2AD3}"/>
                  </a:ext>
                </a:extLst>
              </p:cNvPr>
              <p:cNvSpPr/>
              <p:nvPr/>
            </p:nvSpPr>
            <p:spPr>
              <a:xfrm rot="14213486">
                <a:off x="1816108" y="4486474"/>
                <a:ext cx="1531122" cy="202980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  <a:gd name="connsiteX0" fmla="*/ 618664 w 1429233"/>
                  <a:gd name="connsiteY0" fmla="*/ 64174 h 1667161"/>
                  <a:gd name="connsiteX1" fmla="*/ 908885 w 1429233"/>
                  <a:gd name="connsiteY1" fmla="*/ 1667161 h 1667161"/>
                  <a:gd name="connsiteX2" fmla="*/ 680074 w 1429233"/>
                  <a:gd name="connsiteY2" fmla="*/ 1524166 h 1667161"/>
                  <a:gd name="connsiteX3" fmla="*/ 618664 w 1429233"/>
                  <a:gd name="connsiteY3" fmla="*/ 64174 h 1667161"/>
                  <a:gd name="connsiteX0" fmla="*/ 653333 w 1463902"/>
                  <a:gd name="connsiteY0" fmla="*/ 64174 h 1667161"/>
                  <a:gd name="connsiteX1" fmla="*/ 943554 w 1463902"/>
                  <a:gd name="connsiteY1" fmla="*/ 1667161 h 1667161"/>
                  <a:gd name="connsiteX2" fmla="*/ 640442 w 1463902"/>
                  <a:gd name="connsiteY2" fmla="*/ 1542291 h 1667161"/>
                  <a:gd name="connsiteX3" fmla="*/ 653333 w 1463902"/>
                  <a:gd name="connsiteY3" fmla="*/ 64174 h 1667161"/>
                  <a:gd name="connsiteX0" fmla="*/ 653333 w 1457671"/>
                  <a:gd name="connsiteY0" fmla="*/ 46052 h 1649039"/>
                  <a:gd name="connsiteX1" fmla="*/ 943554 w 1457671"/>
                  <a:gd name="connsiteY1" fmla="*/ 1649039 h 1649039"/>
                  <a:gd name="connsiteX2" fmla="*/ 640442 w 1457671"/>
                  <a:gd name="connsiteY2" fmla="*/ 1524169 h 1649039"/>
                  <a:gd name="connsiteX3" fmla="*/ 653333 w 1457671"/>
                  <a:gd name="connsiteY3" fmla="*/ 46052 h 1649039"/>
                  <a:gd name="connsiteX0" fmla="*/ 671276 w 1458923"/>
                  <a:gd name="connsiteY0" fmla="*/ 45435 h 1677861"/>
                  <a:gd name="connsiteX1" fmla="*/ 924921 w 1458923"/>
                  <a:gd name="connsiteY1" fmla="*/ 1677861 h 1677861"/>
                  <a:gd name="connsiteX2" fmla="*/ 621809 w 1458923"/>
                  <a:gd name="connsiteY2" fmla="*/ 1552991 h 1677861"/>
                  <a:gd name="connsiteX3" fmla="*/ 671276 w 1458923"/>
                  <a:gd name="connsiteY3" fmla="*/ 45435 h 16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8923" h="1677861">
                    <a:moveTo>
                      <a:pt x="671276" y="45435"/>
                    </a:moveTo>
                    <a:cubicBezTo>
                      <a:pt x="1925253" y="-319223"/>
                      <a:pt x="1424644" y="1629462"/>
                      <a:pt x="924921" y="1677861"/>
                    </a:cubicBezTo>
                    <a:lnTo>
                      <a:pt x="621809" y="1552991"/>
                    </a:lnTo>
                    <a:cubicBezTo>
                      <a:pt x="-187262" y="1300567"/>
                      <a:pt x="-243757" y="-130611"/>
                      <a:pt x="671276" y="45435"/>
                    </a:cubicBez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26B8FFF-FF38-8A27-9BAF-547B2537790E}"/>
                  </a:ext>
                </a:extLst>
              </p:cNvPr>
              <p:cNvSpPr/>
              <p:nvPr/>
            </p:nvSpPr>
            <p:spPr>
              <a:xfrm rot="14954554">
                <a:off x="2075507" y="4203839"/>
                <a:ext cx="746845" cy="2003302"/>
              </a:xfrm>
              <a:custGeom>
                <a:avLst/>
                <a:gdLst>
                  <a:gd name="connsiteX0" fmla="*/ 652742 w 746845"/>
                  <a:gd name="connsiteY0" fmla="*/ 1706579 h 2003302"/>
                  <a:gd name="connsiteX1" fmla="*/ 428053 w 746845"/>
                  <a:gd name="connsiteY1" fmla="*/ 2003302 h 2003302"/>
                  <a:gd name="connsiteX2" fmla="*/ 332083 w 746845"/>
                  <a:gd name="connsiteY2" fmla="*/ 1981056 h 2003302"/>
                  <a:gd name="connsiteX3" fmla="*/ 357990 w 746845"/>
                  <a:gd name="connsiteY3" fmla="*/ 1941228 h 2003302"/>
                  <a:gd name="connsiteX4" fmla="*/ 21299 w 746845"/>
                  <a:gd name="connsiteY4" fmla="*/ 17754 h 2003302"/>
                  <a:gd name="connsiteX5" fmla="*/ 0 w 746845"/>
                  <a:gd name="connsiteY5" fmla="*/ 21414 h 2003302"/>
                  <a:gd name="connsiteX6" fmla="*/ 49562 w 746845"/>
                  <a:gd name="connsiteY6" fmla="*/ 8780 h 2003302"/>
                  <a:gd name="connsiteX7" fmla="*/ 652742 w 746845"/>
                  <a:gd name="connsiteY7" fmla="*/ 1706579 h 200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6845" h="2003302">
                    <a:moveTo>
                      <a:pt x="652742" y="1706579"/>
                    </a:moveTo>
                    <a:cubicBezTo>
                      <a:pt x="598219" y="1860829"/>
                      <a:pt x="521764" y="1971543"/>
                      <a:pt x="428053" y="2003302"/>
                    </a:cubicBezTo>
                    <a:lnTo>
                      <a:pt x="332083" y="1981056"/>
                    </a:lnTo>
                    <a:lnTo>
                      <a:pt x="357990" y="1941228"/>
                    </a:lnTo>
                    <a:cubicBezTo>
                      <a:pt x="717049" y="1341756"/>
                      <a:pt x="874438" y="-72186"/>
                      <a:pt x="21299" y="17754"/>
                    </a:cubicBezTo>
                    <a:lnTo>
                      <a:pt x="0" y="21414"/>
                    </a:lnTo>
                    <a:lnTo>
                      <a:pt x="49562" y="8780"/>
                    </a:lnTo>
                    <a:cubicBezTo>
                      <a:pt x="748484" y="-115727"/>
                      <a:pt x="861749" y="1115288"/>
                      <a:pt x="652742" y="1706579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19DDC5-006C-2455-EAF5-2AC9C8554D69}"/>
                </a:ext>
              </a:extLst>
            </p:cNvPr>
            <p:cNvGrpSpPr/>
            <p:nvPr/>
          </p:nvGrpSpPr>
          <p:grpSpPr>
            <a:xfrm>
              <a:off x="6095999" y="1765286"/>
              <a:ext cx="2016857" cy="1342767"/>
              <a:chOff x="3474489" y="4461314"/>
              <a:chExt cx="2016857" cy="1342767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41DE5A8D-397C-A451-ECA4-3A698BA7FF83}"/>
                  </a:ext>
                </a:extLst>
              </p:cNvPr>
              <p:cNvSpPr/>
              <p:nvPr/>
            </p:nvSpPr>
            <p:spPr>
              <a:xfrm rot="6395334">
                <a:off x="3811534" y="4124269"/>
                <a:ext cx="134276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2156EE-614F-DCB6-F621-2CB9AE621F1B}"/>
                  </a:ext>
                </a:extLst>
              </p:cNvPr>
              <p:cNvSpPr/>
              <p:nvPr/>
            </p:nvSpPr>
            <p:spPr>
              <a:xfrm rot="6395334">
                <a:off x="4375320" y="3973054"/>
                <a:ext cx="535234" cy="1672904"/>
              </a:xfrm>
              <a:custGeom>
                <a:avLst/>
                <a:gdLst>
                  <a:gd name="connsiteX0" fmla="*/ 63051 w 535234"/>
                  <a:gd name="connsiteY0" fmla="*/ 889934 h 1672904"/>
                  <a:gd name="connsiteX1" fmla="*/ 194804 w 535234"/>
                  <a:gd name="connsiteY1" fmla="*/ 15771 h 1672904"/>
                  <a:gd name="connsiteX2" fmla="*/ 227386 w 535234"/>
                  <a:gd name="connsiteY2" fmla="*/ 0 h 1672904"/>
                  <a:gd name="connsiteX3" fmla="*/ 205434 w 535234"/>
                  <a:gd name="connsiteY3" fmla="*/ 55955 h 1672904"/>
                  <a:gd name="connsiteX4" fmla="*/ 450464 w 535234"/>
                  <a:gd name="connsiteY4" fmla="*/ 1532268 h 1672904"/>
                  <a:gd name="connsiteX5" fmla="*/ 535234 w 535234"/>
                  <a:gd name="connsiteY5" fmla="*/ 1672904 h 1672904"/>
                  <a:gd name="connsiteX6" fmla="*/ 524355 w 535234"/>
                  <a:gd name="connsiteY6" fmla="*/ 1664638 h 1672904"/>
                  <a:gd name="connsiteX7" fmla="*/ 63051 w 535234"/>
                  <a:gd name="connsiteY7" fmla="*/ 889934 h 167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5234" h="1672904">
                    <a:moveTo>
                      <a:pt x="63051" y="889934"/>
                    </a:moveTo>
                    <a:cubicBezTo>
                      <a:pt x="-45718" y="514415"/>
                      <a:pt x="-21140" y="146220"/>
                      <a:pt x="194804" y="15771"/>
                    </a:cubicBezTo>
                    <a:lnTo>
                      <a:pt x="227386" y="0"/>
                    </a:lnTo>
                    <a:lnTo>
                      <a:pt x="205434" y="55955"/>
                    </a:lnTo>
                    <a:cubicBezTo>
                      <a:pt x="85811" y="419390"/>
                      <a:pt x="197198" y="1057273"/>
                      <a:pt x="450464" y="1532268"/>
                    </a:cubicBezTo>
                    <a:lnTo>
                      <a:pt x="535234" y="1672904"/>
                    </a:lnTo>
                    <a:lnTo>
                      <a:pt x="524355" y="1664638"/>
                    </a:lnTo>
                    <a:cubicBezTo>
                      <a:pt x="309290" y="1471990"/>
                      <a:pt x="146719" y="1178796"/>
                      <a:pt x="63051" y="889934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ABAA2F31-4FEC-E065-FD80-A49A7224C3EB}"/>
                </a:ext>
              </a:extLst>
            </p:cNvPr>
            <p:cNvSpPr/>
            <p:nvPr/>
          </p:nvSpPr>
          <p:spPr>
            <a:xfrm>
              <a:off x="4210055" y="5016935"/>
              <a:ext cx="1807224" cy="919407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224" h="919407">
                  <a:moveTo>
                    <a:pt x="0" y="312220"/>
                  </a:moveTo>
                  <a:cubicBezTo>
                    <a:pt x="356121" y="892692"/>
                    <a:pt x="1269650" y="96629"/>
                    <a:pt x="1767883" y="919407"/>
                  </a:cubicBezTo>
                  <a:cubicBezTo>
                    <a:pt x="1837038" y="832320"/>
                    <a:pt x="1800868" y="566119"/>
                    <a:pt x="1766571" y="576198"/>
                  </a:cubicBezTo>
                  <a:cubicBezTo>
                    <a:pt x="1379704" y="450105"/>
                    <a:pt x="1374746" y="-470645"/>
                    <a:pt x="0" y="31222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39">
              <a:extLst>
                <a:ext uri="{FF2B5EF4-FFF2-40B4-BE49-F238E27FC236}">
                  <a16:creationId xmlns:a16="http://schemas.microsoft.com/office/drawing/2014/main" id="{2325406E-65EB-4ECC-0250-7A990110F149}"/>
                </a:ext>
              </a:extLst>
            </p:cNvPr>
            <p:cNvSpPr/>
            <p:nvPr/>
          </p:nvSpPr>
          <p:spPr>
            <a:xfrm rot="18516260" flipH="1">
              <a:off x="5517536" y="4586287"/>
              <a:ext cx="2211443" cy="760389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956569"/>
                <a:gd name="connsiteY0" fmla="*/ 473969 h 1081156"/>
                <a:gd name="connsiteX1" fmla="*/ 1767883 w 1956569"/>
                <a:gd name="connsiteY1" fmla="*/ 1081156 h 1081156"/>
                <a:gd name="connsiteX2" fmla="*/ 1951509 w 1956569"/>
                <a:gd name="connsiteY2" fmla="*/ 211173 h 1081156"/>
                <a:gd name="connsiteX3" fmla="*/ 0 w 1956569"/>
                <a:gd name="connsiteY3" fmla="*/ 473969 h 1081156"/>
                <a:gd name="connsiteX0" fmla="*/ 0 w 2159107"/>
                <a:gd name="connsiteY0" fmla="*/ 473969 h 625713"/>
                <a:gd name="connsiteX1" fmla="*/ 2146196 w 2159107"/>
                <a:gd name="connsiteY1" fmla="*/ 546260 h 625713"/>
                <a:gd name="connsiteX2" fmla="*/ 1951509 w 2159107"/>
                <a:gd name="connsiteY2" fmla="*/ 211173 h 625713"/>
                <a:gd name="connsiteX3" fmla="*/ 0 w 2159107"/>
                <a:gd name="connsiteY3" fmla="*/ 473969 h 625713"/>
                <a:gd name="connsiteX0" fmla="*/ 0 w 2210613"/>
                <a:gd name="connsiteY0" fmla="*/ 504514 h 650383"/>
                <a:gd name="connsiteX1" fmla="*/ 2197702 w 2210613"/>
                <a:gd name="connsiteY1" fmla="*/ 512294 h 650383"/>
                <a:gd name="connsiteX2" fmla="*/ 2003015 w 2210613"/>
                <a:gd name="connsiteY2" fmla="*/ 177207 h 650383"/>
                <a:gd name="connsiteX3" fmla="*/ 0 w 2210613"/>
                <a:gd name="connsiteY3" fmla="*/ 504514 h 650383"/>
                <a:gd name="connsiteX0" fmla="*/ 0 w 2210613"/>
                <a:gd name="connsiteY0" fmla="*/ 642080 h 787949"/>
                <a:gd name="connsiteX1" fmla="*/ 2197702 w 2210613"/>
                <a:gd name="connsiteY1" fmla="*/ 649860 h 787949"/>
                <a:gd name="connsiteX2" fmla="*/ 2003015 w 2210613"/>
                <a:gd name="connsiteY2" fmla="*/ 314773 h 787949"/>
                <a:gd name="connsiteX3" fmla="*/ 0 w 2210613"/>
                <a:gd name="connsiteY3" fmla="*/ 642080 h 787949"/>
                <a:gd name="connsiteX0" fmla="*/ 0 w 2211443"/>
                <a:gd name="connsiteY0" fmla="*/ 614520 h 760389"/>
                <a:gd name="connsiteX1" fmla="*/ 2197702 w 2211443"/>
                <a:gd name="connsiteY1" fmla="*/ 622300 h 760389"/>
                <a:gd name="connsiteX2" fmla="*/ 2019942 w 2211443"/>
                <a:gd name="connsiteY2" fmla="*/ 357608 h 760389"/>
                <a:gd name="connsiteX3" fmla="*/ 0 w 2211443"/>
                <a:gd name="connsiteY3" fmla="*/ 614520 h 7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443" h="760389">
                  <a:moveTo>
                    <a:pt x="0" y="614520"/>
                  </a:moveTo>
                  <a:cubicBezTo>
                    <a:pt x="356121" y="1194992"/>
                    <a:pt x="1699469" y="-200478"/>
                    <a:pt x="2197702" y="622300"/>
                  </a:cubicBezTo>
                  <a:cubicBezTo>
                    <a:pt x="2266857" y="535213"/>
                    <a:pt x="2054239" y="347529"/>
                    <a:pt x="2019942" y="357608"/>
                  </a:cubicBezTo>
                  <a:cubicBezTo>
                    <a:pt x="1633075" y="231515"/>
                    <a:pt x="861702" y="-512961"/>
                    <a:pt x="0" y="61452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39">
              <a:extLst>
                <a:ext uri="{FF2B5EF4-FFF2-40B4-BE49-F238E27FC236}">
                  <a16:creationId xmlns:a16="http://schemas.microsoft.com/office/drawing/2014/main" id="{1D3ABB2C-7D4F-FA69-3F9F-8F02B052D7F5}"/>
                </a:ext>
              </a:extLst>
            </p:cNvPr>
            <p:cNvSpPr/>
            <p:nvPr/>
          </p:nvSpPr>
          <p:spPr>
            <a:xfrm>
              <a:off x="5853152" y="3616470"/>
              <a:ext cx="390276" cy="2965908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76" h="2965908">
                  <a:moveTo>
                    <a:pt x="93138" y="0"/>
                  </a:moveTo>
                  <a:lnTo>
                    <a:pt x="261323" y="0"/>
                  </a:lnTo>
                  <a:cubicBezTo>
                    <a:pt x="210522" y="930802"/>
                    <a:pt x="103452" y="1650588"/>
                    <a:pt x="390276" y="2961218"/>
                  </a:cubicBezTo>
                  <a:lnTo>
                    <a:pt x="193370" y="2965908"/>
                  </a:lnTo>
                  <a:cubicBezTo>
                    <a:pt x="-126084" y="1667782"/>
                    <a:pt x="32764" y="946433"/>
                    <a:pt x="93138" y="0"/>
                  </a:cubicBezTo>
                  <a:close/>
                </a:path>
              </a:pathLst>
            </a:custGeom>
            <a:solidFill>
              <a:srgbClr val="92D050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96D9377D-40BE-23C9-A975-9DB0CC3FEEB0}"/>
                </a:ext>
              </a:extLst>
            </p:cNvPr>
            <p:cNvSpPr/>
            <p:nvPr/>
          </p:nvSpPr>
          <p:spPr>
            <a:xfrm rot="11324560">
              <a:off x="5365578" y="2195825"/>
              <a:ext cx="1665443" cy="1866685"/>
            </a:xfrm>
            <a:custGeom>
              <a:avLst/>
              <a:gdLst>
                <a:gd name="connsiteX0" fmla="*/ 0 w 1637731"/>
                <a:gd name="connsiteY0" fmla="*/ 0 h 1542197"/>
                <a:gd name="connsiteX1" fmla="*/ 1637731 w 1637731"/>
                <a:gd name="connsiteY1" fmla="*/ 0 h 1542197"/>
                <a:gd name="connsiteX2" fmla="*/ 1637731 w 1637731"/>
                <a:gd name="connsiteY2" fmla="*/ 1542197 h 1542197"/>
                <a:gd name="connsiteX3" fmla="*/ 0 w 1637731"/>
                <a:gd name="connsiteY3" fmla="*/ 1542197 h 1542197"/>
                <a:gd name="connsiteX4" fmla="*/ 0 w 1637731"/>
                <a:gd name="connsiteY4" fmla="*/ 0 h 1542197"/>
                <a:gd name="connsiteX0" fmla="*/ 1117600 w 1637731"/>
                <a:gd name="connsiteY0" fmla="*/ 0 h 2291497"/>
                <a:gd name="connsiteX1" fmla="*/ 1637731 w 1637731"/>
                <a:gd name="connsiteY1" fmla="*/ 749300 h 2291497"/>
                <a:gd name="connsiteX2" fmla="*/ 1637731 w 1637731"/>
                <a:gd name="connsiteY2" fmla="*/ 2291497 h 2291497"/>
                <a:gd name="connsiteX3" fmla="*/ 0 w 1637731"/>
                <a:gd name="connsiteY3" fmla="*/ 2291497 h 2291497"/>
                <a:gd name="connsiteX4" fmla="*/ 1117600 w 1637731"/>
                <a:gd name="connsiteY4" fmla="*/ 0 h 2291497"/>
                <a:gd name="connsiteX0" fmla="*/ 171450 w 691581"/>
                <a:gd name="connsiteY0" fmla="*/ 0 h 2291497"/>
                <a:gd name="connsiteX1" fmla="*/ 691581 w 691581"/>
                <a:gd name="connsiteY1" fmla="*/ 749300 h 2291497"/>
                <a:gd name="connsiteX2" fmla="*/ 691581 w 691581"/>
                <a:gd name="connsiteY2" fmla="*/ 2291497 h 2291497"/>
                <a:gd name="connsiteX3" fmla="*/ 0 w 691581"/>
                <a:gd name="connsiteY3" fmla="*/ 1497747 h 2291497"/>
                <a:gd name="connsiteX4" fmla="*/ 171450 w 691581"/>
                <a:gd name="connsiteY4" fmla="*/ 0 h 2291497"/>
                <a:gd name="connsiteX0" fmla="*/ 171450 w 691581"/>
                <a:gd name="connsiteY0" fmla="*/ 0 h 1516797"/>
                <a:gd name="connsiteX1" fmla="*/ 691581 w 691581"/>
                <a:gd name="connsiteY1" fmla="*/ 749300 h 1516797"/>
                <a:gd name="connsiteX2" fmla="*/ 348681 w 691581"/>
                <a:gd name="connsiteY2" fmla="*/ 1516797 h 1516797"/>
                <a:gd name="connsiteX3" fmla="*/ 0 w 691581"/>
                <a:gd name="connsiteY3" fmla="*/ 1497747 h 1516797"/>
                <a:gd name="connsiteX4" fmla="*/ 171450 w 691581"/>
                <a:gd name="connsiteY4" fmla="*/ 0 h 1516797"/>
                <a:gd name="connsiteX0" fmla="*/ 477530 w 997661"/>
                <a:gd name="connsiteY0" fmla="*/ 44662 h 1561459"/>
                <a:gd name="connsiteX1" fmla="*/ 997661 w 997661"/>
                <a:gd name="connsiteY1" fmla="*/ 793962 h 1561459"/>
                <a:gd name="connsiteX2" fmla="*/ 654761 w 997661"/>
                <a:gd name="connsiteY2" fmla="*/ 1561459 h 1561459"/>
                <a:gd name="connsiteX3" fmla="*/ 306080 w 997661"/>
                <a:gd name="connsiteY3" fmla="*/ 1542409 h 1561459"/>
                <a:gd name="connsiteX4" fmla="*/ 477530 w 997661"/>
                <a:gd name="connsiteY4" fmla="*/ 44662 h 1561459"/>
                <a:gd name="connsiteX0" fmla="*/ 633482 w 1153613"/>
                <a:gd name="connsiteY0" fmla="*/ 39462 h 1556259"/>
                <a:gd name="connsiteX1" fmla="*/ 1153613 w 1153613"/>
                <a:gd name="connsiteY1" fmla="*/ 788762 h 1556259"/>
                <a:gd name="connsiteX2" fmla="*/ 810713 w 1153613"/>
                <a:gd name="connsiteY2" fmla="*/ 1556259 h 1556259"/>
                <a:gd name="connsiteX3" fmla="*/ 462032 w 1153613"/>
                <a:gd name="connsiteY3" fmla="*/ 1537209 h 1556259"/>
                <a:gd name="connsiteX4" fmla="*/ 633482 w 1153613"/>
                <a:gd name="connsiteY4" fmla="*/ 39462 h 1556259"/>
                <a:gd name="connsiteX0" fmla="*/ 633482 w 810713"/>
                <a:gd name="connsiteY0" fmla="*/ 39462 h 1556259"/>
                <a:gd name="connsiteX1" fmla="*/ 810713 w 810713"/>
                <a:gd name="connsiteY1" fmla="*/ 1556259 h 1556259"/>
                <a:gd name="connsiteX2" fmla="*/ 462032 w 810713"/>
                <a:gd name="connsiteY2" fmla="*/ 1537209 h 1556259"/>
                <a:gd name="connsiteX3" fmla="*/ 633482 w 810713"/>
                <a:gd name="connsiteY3" fmla="*/ 39462 h 1556259"/>
                <a:gd name="connsiteX0" fmla="*/ 633482 w 1115929"/>
                <a:gd name="connsiteY0" fmla="*/ 39462 h 1556259"/>
                <a:gd name="connsiteX1" fmla="*/ 810713 w 1115929"/>
                <a:gd name="connsiteY1" fmla="*/ 1556259 h 1556259"/>
                <a:gd name="connsiteX2" fmla="*/ 462032 w 1115929"/>
                <a:gd name="connsiteY2" fmla="*/ 1537209 h 1556259"/>
                <a:gd name="connsiteX3" fmla="*/ 633482 w 1115929"/>
                <a:gd name="connsiteY3" fmla="*/ 39462 h 1556259"/>
                <a:gd name="connsiteX0" fmla="*/ 633482 w 1287857"/>
                <a:gd name="connsiteY0" fmla="*/ 39462 h 1556259"/>
                <a:gd name="connsiteX1" fmla="*/ 810713 w 1287857"/>
                <a:gd name="connsiteY1" fmla="*/ 1556259 h 1556259"/>
                <a:gd name="connsiteX2" fmla="*/ 462032 w 1287857"/>
                <a:gd name="connsiteY2" fmla="*/ 1537209 h 1556259"/>
                <a:gd name="connsiteX3" fmla="*/ 633482 w 1287857"/>
                <a:gd name="connsiteY3" fmla="*/ 39462 h 1556259"/>
                <a:gd name="connsiteX0" fmla="*/ 636354 w 1287798"/>
                <a:gd name="connsiteY0" fmla="*/ 38750 h 1587297"/>
                <a:gd name="connsiteX1" fmla="*/ 807235 w 1287798"/>
                <a:gd name="connsiteY1" fmla="*/ 1587297 h 1587297"/>
                <a:gd name="connsiteX2" fmla="*/ 458554 w 1287798"/>
                <a:gd name="connsiteY2" fmla="*/ 1568247 h 1587297"/>
                <a:gd name="connsiteX3" fmla="*/ 636354 w 1287798"/>
                <a:gd name="connsiteY3" fmla="*/ 38750 h 1587297"/>
                <a:gd name="connsiteX0" fmla="*/ 636354 w 1277824"/>
                <a:gd name="connsiteY0" fmla="*/ 38750 h 1587297"/>
                <a:gd name="connsiteX1" fmla="*/ 807235 w 1277824"/>
                <a:gd name="connsiteY1" fmla="*/ 1587297 h 1587297"/>
                <a:gd name="connsiteX2" fmla="*/ 458554 w 1277824"/>
                <a:gd name="connsiteY2" fmla="*/ 1568247 h 1587297"/>
                <a:gd name="connsiteX3" fmla="*/ 636354 w 1277824"/>
                <a:gd name="connsiteY3" fmla="*/ 38750 h 1587297"/>
                <a:gd name="connsiteX0" fmla="*/ 664268 w 1305738"/>
                <a:gd name="connsiteY0" fmla="*/ 30692 h 1579239"/>
                <a:gd name="connsiteX1" fmla="*/ 835149 w 1305738"/>
                <a:gd name="connsiteY1" fmla="*/ 1579239 h 1579239"/>
                <a:gd name="connsiteX2" fmla="*/ 486468 w 1305738"/>
                <a:gd name="connsiteY2" fmla="*/ 1560189 h 1579239"/>
                <a:gd name="connsiteX3" fmla="*/ 664268 w 1305738"/>
                <a:gd name="connsiteY3" fmla="*/ 30692 h 1579239"/>
                <a:gd name="connsiteX0" fmla="*/ 724888 w 1366358"/>
                <a:gd name="connsiteY0" fmla="*/ 30092 h 1578639"/>
                <a:gd name="connsiteX1" fmla="*/ 895769 w 1366358"/>
                <a:gd name="connsiteY1" fmla="*/ 1578639 h 1578639"/>
                <a:gd name="connsiteX2" fmla="*/ 547088 w 1366358"/>
                <a:gd name="connsiteY2" fmla="*/ 1559589 h 1578639"/>
                <a:gd name="connsiteX3" fmla="*/ 724888 w 1366358"/>
                <a:gd name="connsiteY3" fmla="*/ 30092 h 1578639"/>
                <a:gd name="connsiteX0" fmla="*/ 848249 w 1489719"/>
                <a:gd name="connsiteY0" fmla="*/ 29461 h 1578008"/>
                <a:gd name="connsiteX1" fmla="*/ 1019130 w 1489719"/>
                <a:gd name="connsiteY1" fmla="*/ 1578008 h 1578008"/>
                <a:gd name="connsiteX2" fmla="*/ 670449 w 1489719"/>
                <a:gd name="connsiteY2" fmla="*/ 1558958 h 1578008"/>
                <a:gd name="connsiteX3" fmla="*/ 848249 w 1489719"/>
                <a:gd name="connsiteY3" fmla="*/ 29461 h 1578008"/>
                <a:gd name="connsiteX0" fmla="*/ 848249 w 1551631"/>
                <a:gd name="connsiteY0" fmla="*/ 40076 h 1588623"/>
                <a:gd name="connsiteX1" fmla="*/ 1019130 w 1551631"/>
                <a:gd name="connsiteY1" fmla="*/ 1588623 h 1588623"/>
                <a:gd name="connsiteX2" fmla="*/ 670449 w 1551631"/>
                <a:gd name="connsiteY2" fmla="*/ 1569573 h 1588623"/>
                <a:gd name="connsiteX3" fmla="*/ 848249 w 1551631"/>
                <a:gd name="connsiteY3" fmla="*/ 40076 h 1588623"/>
                <a:gd name="connsiteX0" fmla="*/ 853067 w 1552210"/>
                <a:gd name="connsiteY0" fmla="*/ 39555 h 1615187"/>
                <a:gd name="connsiteX1" fmla="*/ 1014166 w 1552210"/>
                <a:gd name="connsiteY1" fmla="*/ 1615187 h 1615187"/>
                <a:gd name="connsiteX2" fmla="*/ 665485 w 1552210"/>
                <a:gd name="connsiteY2" fmla="*/ 1596137 h 1615187"/>
                <a:gd name="connsiteX3" fmla="*/ 853067 w 1552210"/>
                <a:gd name="connsiteY3" fmla="*/ 39555 h 1615187"/>
                <a:gd name="connsiteX0" fmla="*/ 792293 w 1550703"/>
                <a:gd name="connsiteY0" fmla="*/ 39043 h 1642030"/>
                <a:gd name="connsiteX1" fmla="*/ 1082514 w 1550703"/>
                <a:gd name="connsiteY1" fmla="*/ 1642030 h 1642030"/>
                <a:gd name="connsiteX2" fmla="*/ 733833 w 1550703"/>
                <a:gd name="connsiteY2" fmla="*/ 1622980 h 1642030"/>
                <a:gd name="connsiteX3" fmla="*/ 792293 w 1550703"/>
                <a:gd name="connsiteY3" fmla="*/ 39043 h 1642030"/>
                <a:gd name="connsiteX0" fmla="*/ 792293 w 1554734"/>
                <a:gd name="connsiteY0" fmla="*/ 72888 h 1675875"/>
                <a:gd name="connsiteX1" fmla="*/ 1082514 w 1554734"/>
                <a:gd name="connsiteY1" fmla="*/ 1675875 h 1675875"/>
                <a:gd name="connsiteX2" fmla="*/ 733833 w 1554734"/>
                <a:gd name="connsiteY2" fmla="*/ 1656825 h 1675875"/>
                <a:gd name="connsiteX3" fmla="*/ 792293 w 1554734"/>
                <a:gd name="connsiteY3" fmla="*/ 72888 h 1675875"/>
                <a:gd name="connsiteX0" fmla="*/ 661981 w 1424422"/>
                <a:gd name="connsiteY0" fmla="*/ 72888 h 1675875"/>
                <a:gd name="connsiteX1" fmla="*/ 952202 w 1424422"/>
                <a:gd name="connsiteY1" fmla="*/ 1675875 h 1675875"/>
                <a:gd name="connsiteX2" fmla="*/ 935724 w 1424422"/>
                <a:gd name="connsiteY2" fmla="*/ 1607881 h 1675875"/>
                <a:gd name="connsiteX3" fmla="*/ 661981 w 1424422"/>
                <a:gd name="connsiteY3" fmla="*/ 72888 h 1675875"/>
                <a:gd name="connsiteX0" fmla="*/ 532198 w 1294639"/>
                <a:gd name="connsiteY0" fmla="*/ 72888 h 1675875"/>
                <a:gd name="connsiteX1" fmla="*/ 822419 w 1294639"/>
                <a:gd name="connsiteY1" fmla="*/ 1675875 h 1675875"/>
                <a:gd name="connsiteX2" fmla="*/ 805941 w 1294639"/>
                <a:gd name="connsiteY2" fmla="*/ 1607881 h 1675875"/>
                <a:gd name="connsiteX3" fmla="*/ 532198 w 1294639"/>
                <a:gd name="connsiteY3" fmla="*/ 72888 h 1675875"/>
                <a:gd name="connsiteX0" fmla="*/ 532198 w 1342767"/>
                <a:gd name="connsiteY0" fmla="*/ 64174 h 1667161"/>
                <a:gd name="connsiteX1" fmla="*/ 822419 w 1342767"/>
                <a:gd name="connsiteY1" fmla="*/ 1667161 h 1667161"/>
                <a:gd name="connsiteX2" fmla="*/ 805941 w 1342767"/>
                <a:gd name="connsiteY2" fmla="*/ 1599167 h 1667161"/>
                <a:gd name="connsiteX3" fmla="*/ 532198 w 1342767"/>
                <a:gd name="connsiteY3" fmla="*/ 64174 h 1667161"/>
                <a:gd name="connsiteX0" fmla="*/ 618664 w 1429233"/>
                <a:gd name="connsiteY0" fmla="*/ 64174 h 1667161"/>
                <a:gd name="connsiteX1" fmla="*/ 908885 w 1429233"/>
                <a:gd name="connsiteY1" fmla="*/ 1667161 h 1667161"/>
                <a:gd name="connsiteX2" fmla="*/ 680074 w 1429233"/>
                <a:gd name="connsiteY2" fmla="*/ 1524166 h 1667161"/>
                <a:gd name="connsiteX3" fmla="*/ 618664 w 1429233"/>
                <a:gd name="connsiteY3" fmla="*/ 64174 h 1667161"/>
                <a:gd name="connsiteX0" fmla="*/ 653333 w 1463902"/>
                <a:gd name="connsiteY0" fmla="*/ 64174 h 1667161"/>
                <a:gd name="connsiteX1" fmla="*/ 943554 w 1463902"/>
                <a:gd name="connsiteY1" fmla="*/ 1667161 h 1667161"/>
                <a:gd name="connsiteX2" fmla="*/ 640442 w 1463902"/>
                <a:gd name="connsiteY2" fmla="*/ 1542291 h 1667161"/>
                <a:gd name="connsiteX3" fmla="*/ 653333 w 1463902"/>
                <a:gd name="connsiteY3" fmla="*/ 64174 h 1667161"/>
                <a:gd name="connsiteX0" fmla="*/ 653333 w 1457671"/>
                <a:gd name="connsiteY0" fmla="*/ 46052 h 1649039"/>
                <a:gd name="connsiteX1" fmla="*/ 943554 w 1457671"/>
                <a:gd name="connsiteY1" fmla="*/ 1649039 h 1649039"/>
                <a:gd name="connsiteX2" fmla="*/ 640442 w 1457671"/>
                <a:gd name="connsiteY2" fmla="*/ 1524169 h 1649039"/>
                <a:gd name="connsiteX3" fmla="*/ 653333 w 1457671"/>
                <a:gd name="connsiteY3" fmla="*/ 46052 h 1649039"/>
                <a:gd name="connsiteX0" fmla="*/ 671276 w 1458923"/>
                <a:gd name="connsiteY0" fmla="*/ 45435 h 1677861"/>
                <a:gd name="connsiteX1" fmla="*/ 924921 w 1458923"/>
                <a:gd name="connsiteY1" fmla="*/ 1677861 h 1677861"/>
                <a:gd name="connsiteX2" fmla="*/ 621809 w 1458923"/>
                <a:gd name="connsiteY2" fmla="*/ 1552991 h 1677861"/>
                <a:gd name="connsiteX3" fmla="*/ 671276 w 1458923"/>
                <a:gd name="connsiteY3" fmla="*/ 45435 h 1677861"/>
                <a:gd name="connsiteX0" fmla="*/ 650213 w 1457566"/>
                <a:gd name="connsiteY0" fmla="*/ 45555 h 1672236"/>
                <a:gd name="connsiteX1" fmla="*/ 946919 w 1457566"/>
                <a:gd name="connsiteY1" fmla="*/ 1672236 h 1672236"/>
                <a:gd name="connsiteX2" fmla="*/ 643807 w 1457566"/>
                <a:gd name="connsiteY2" fmla="*/ 1547366 h 1672236"/>
                <a:gd name="connsiteX3" fmla="*/ 650213 w 1457566"/>
                <a:gd name="connsiteY3" fmla="*/ 45555 h 1672236"/>
                <a:gd name="connsiteX0" fmla="*/ 650213 w 1540585"/>
                <a:gd name="connsiteY0" fmla="*/ 50788 h 1552599"/>
                <a:gd name="connsiteX1" fmla="*/ 1112540 w 1540585"/>
                <a:gd name="connsiteY1" fmla="*/ 1451442 h 1552599"/>
                <a:gd name="connsiteX2" fmla="*/ 643807 w 1540585"/>
                <a:gd name="connsiteY2" fmla="*/ 1552599 h 1552599"/>
                <a:gd name="connsiteX3" fmla="*/ 650213 w 1540585"/>
                <a:gd name="connsiteY3" fmla="*/ 50788 h 1552599"/>
                <a:gd name="connsiteX0" fmla="*/ 616889 w 1507261"/>
                <a:gd name="connsiteY0" fmla="*/ 50788 h 1543026"/>
                <a:gd name="connsiteX1" fmla="*/ 1079216 w 1507261"/>
                <a:gd name="connsiteY1" fmla="*/ 1451442 h 1543026"/>
                <a:gd name="connsiteX2" fmla="*/ 682246 w 1507261"/>
                <a:gd name="connsiteY2" fmla="*/ 1543026 h 1543026"/>
                <a:gd name="connsiteX3" fmla="*/ 616889 w 1507261"/>
                <a:gd name="connsiteY3" fmla="*/ 50788 h 1543026"/>
                <a:gd name="connsiteX0" fmla="*/ 696538 w 1586910"/>
                <a:gd name="connsiteY0" fmla="*/ 50788 h 1543026"/>
                <a:gd name="connsiteX1" fmla="*/ 1158865 w 1586910"/>
                <a:gd name="connsiteY1" fmla="*/ 1451442 h 1543026"/>
                <a:gd name="connsiteX2" fmla="*/ 761895 w 1586910"/>
                <a:gd name="connsiteY2" fmla="*/ 1543026 h 1543026"/>
                <a:gd name="connsiteX3" fmla="*/ 696538 w 1586910"/>
                <a:gd name="connsiteY3" fmla="*/ 50788 h 154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6910" h="1543026">
                  <a:moveTo>
                    <a:pt x="696538" y="50788"/>
                  </a:moveTo>
                  <a:cubicBezTo>
                    <a:pt x="1950515" y="-313870"/>
                    <a:pt x="1658588" y="1403043"/>
                    <a:pt x="1158865" y="1451442"/>
                  </a:cubicBezTo>
                  <a:lnTo>
                    <a:pt x="761895" y="1543026"/>
                  </a:lnTo>
                  <a:cubicBezTo>
                    <a:pt x="-47176" y="1290602"/>
                    <a:pt x="-415018" y="-73550"/>
                    <a:pt x="696538" y="50788"/>
                  </a:cubicBez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34AFA63-9D0C-5B84-78D3-8D55C3B5D205}"/>
                </a:ext>
              </a:extLst>
            </p:cNvPr>
            <p:cNvGrpSpPr/>
            <p:nvPr/>
          </p:nvGrpSpPr>
          <p:grpSpPr>
            <a:xfrm>
              <a:off x="5755051" y="1779502"/>
              <a:ext cx="734231" cy="706750"/>
              <a:chOff x="3133541" y="4475530"/>
              <a:chExt cx="734231" cy="706750"/>
            </a:xfrm>
            <a:solidFill>
              <a:srgbClr val="EBE5EF"/>
            </a:solidFill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47361A5-150F-8A2D-F707-037A23EAEA9F}"/>
                  </a:ext>
                </a:extLst>
              </p:cNvPr>
              <p:cNvSpPr/>
              <p:nvPr/>
            </p:nvSpPr>
            <p:spPr>
              <a:xfrm>
                <a:off x="3133594" y="4649383"/>
                <a:ext cx="734178" cy="532897"/>
              </a:xfrm>
              <a:custGeom>
                <a:avLst/>
                <a:gdLst>
                  <a:gd name="connsiteX0" fmla="*/ 608768 w 734178"/>
                  <a:gd name="connsiteY0" fmla="*/ 0 h 532897"/>
                  <a:gd name="connsiteX1" fmla="*/ 712526 w 734178"/>
                  <a:gd name="connsiteY1" fmla="*/ 69843 h 532897"/>
                  <a:gd name="connsiteX2" fmla="*/ 726720 w 734178"/>
                  <a:gd name="connsiteY2" fmla="*/ 113339 h 532897"/>
                  <a:gd name="connsiteX3" fmla="*/ 734178 w 734178"/>
                  <a:gd name="connsiteY3" fmla="*/ 183712 h 532897"/>
                  <a:gd name="connsiteX4" fmla="*/ 367089 w 734178"/>
                  <a:gd name="connsiteY4" fmla="*/ 532897 h 532897"/>
                  <a:gd name="connsiteX5" fmla="*/ 0 w 734178"/>
                  <a:gd name="connsiteY5" fmla="*/ 183712 h 532897"/>
                  <a:gd name="connsiteX6" fmla="*/ 7458 w 734178"/>
                  <a:gd name="connsiteY6" fmla="*/ 113339 h 532897"/>
                  <a:gd name="connsiteX7" fmla="*/ 10229 w 734178"/>
                  <a:gd name="connsiteY7" fmla="*/ 104850 h 532897"/>
                  <a:gd name="connsiteX8" fmla="*/ 31167 w 734178"/>
                  <a:gd name="connsiteY8" fmla="*/ 89998 h 532897"/>
                  <a:gd name="connsiteX9" fmla="*/ 180153 w 734178"/>
                  <a:gd name="connsiteY9" fmla="*/ 46183 h 532897"/>
                  <a:gd name="connsiteX10" fmla="*/ 608768 w 734178"/>
                  <a:gd name="connsiteY10" fmla="*/ 0 h 532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178" h="532897">
                    <a:moveTo>
                      <a:pt x="608768" y="0"/>
                    </a:moveTo>
                    <a:lnTo>
                      <a:pt x="712526" y="69843"/>
                    </a:lnTo>
                    <a:lnTo>
                      <a:pt x="726720" y="113339"/>
                    </a:lnTo>
                    <a:cubicBezTo>
                      <a:pt x="731610" y="136070"/>
                      <a:pt x="734178" y="159606"/>
                      <a:pt x="734178" y="183712"/>
                    </a:cubicBezTo>
                    <a:cubicBezTo>
                      <a:pt x="734178" y="376562"/>
                      <a:pt x="569827" y="532897"/>
                      <a:pt x="367089" y="532897"/>
                    </a:cubicBezTo>
                    <a:cubicBezTo>
                      <a:pt x="164351" y="532897"/>
                      <a:pt x="0" y="376562"/>
                      <a:pt x="0" y="183712"/>
                    </a:cubicBezTo>
                    <a:cubicBezTo>
                      <a:pt x="0" y="159606"/>
                      <a:pt x="2568" y="136070"/>
                      <a:pt x="7458" y="113339"/>
                    </a:cubicBezTo>
                    <a:lnTo>
                      <a:pt x="10229" y="104850"/>
                    </a:lnTo>
                    <a:lnTo>
                      <a:pt x="31167" y="89998"/>
                    </a:lnTo>
                    <a:cubicBezTo>
                      <a:pt x="80490" y="59913"/>
                      <a:pt x="130723" y="44135"/>
                      <a:pt x="180153" y="46183"/>
                    </a:cubicBezTo>
                    <a:lnTo>
                      <a:pt x="608768" y="0"/>
                    </a:lnTo>
                    <a:close/>
                  </a:path>
                </a:pathLst>
              </a:custGeom>
              <a:grp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12E2C37-556C-4DD2-0EDB-FE874FFB2211}"/>
                  </a:ext>
                </a:extLst>
              </p:cNvPr>
              <p:cNvSpPr/>
              <p:nvPr/>
            </p:nvSpPr>
            <p:spPr>
              <a:xfrm>
                <a:off x="3133541" y="4475530"/>
                <a:ext cx="734178" cy="698370"/>
              </a:xfrm>
              <a:prstGeom prst="ellipse">
                <a:avLst/>
              </a:prstGeom>
              <a:solidFill>
                <a:schemeClr val="tx1"/>
              </a:solidFill>
              <a:ln w="571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6908BE5-01F7-98E5-F8FD-A331F4026717}"/>
              </a:ext>
            </a:extLst>
          </p:cNvPr>
          <p:cNvGrpSpPr/>
          <p:nvPr/>
        </p:nvGrpSpPr>
        <p:grpSpPr>
          <a:xfrm>
            <a:off x="-4608731" y="1609718"/>
            <a:ext cx="7710986" cy="3985146"/>
            <a:chOff x="1951629" y="846161"/>
            <a:chExt cx="7710986" cy="398514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C738092-8CDA-E486-7E4A-E22EC2BCF2C5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E27D439-67A5-BBCB-CCF8-079AE3A11F88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57FDCD7-E923-A6CF-3727-FEB6534DE534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9DED87-3731-0E03-DBA0-2F11BE84C1B5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75D8A84-7DFD-F262-8CBC-A1F50F29BF1E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6C43D3-4BE7-0055-7C56-58853E3C159D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F46ABE-B8E3-ABC1-E1EC-55C0CD1AF3BE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DD836BE-F20E-3CCA-96D0-E90C5B1B5B2F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CAB7F6-AC10-3F87-D344-24B45C77A73B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ADEFD5-D844-179E-C337-EC15B4EEEC8D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FAE075-4F19-1970-4CB6-67746AC5B65F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3B621F-9E27-2858-9CD7-327203534F33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A1070A4-CEA6-C62B-005C-470F26570D09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32023C-FCD0-B4FE-21FC-16090AE79CED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B6A36E-3FF6-8FEA-456E-EA7D625706C1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7E39EE-D6C8-75A8-5422-24D175A8DB5D}"/>
              </a:ext>
            </a:extLst>
          </p:cNvPr>
          <p:cNvGrpSpPr/>
          <p:nvPr/>
        </p:nvGrpSpPr>
        <p:grpSpPr>
          <a:xfrm>
            <a:off x="-4945106" y="1344014"/>
            <a:ext cx="7710986" cy="3985146"/>
            <a:chOff x="1951629" y="846161"/>
            <a:chExt cx="7710986" cy="398514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BB8D9A-FC56-E640-ED72-EFEA3D1C261B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E6A6033-4C1A-E11D-3980-5EE7FAAB3A88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8719B20-3076-53EA-2E2B-99BDEFE700EA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977D90-8864-361C-047F-6752C071C335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2D31149-6F98-8849-0285-F4F02859D8CD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9ED062A-93CE-0CCA-5797-8E182D507FFF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3C0179-DEF3-0F4E-232C-070287FD0FDC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2CDAE63-E857-4723-2C8A-05534E5C5AB2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8ACCFB-A841-703E-9AB1-4BDDC5BB5C81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4C92F6-BBA5-3E47-2425-673578921197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24D6452-5288-6DEE-3FA0-3B0778E1C031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08F6-ADC7-6F6E-D34B-DFE13271BF36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41F6F6-E560-BF98-1CCD-9390E1BA2C35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CAE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317568-4A76-002A-0829-ECF3A560E536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0672B5-1BB3-406C-BE43-19C1488B3D35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B8514E-0C37-63B0-34EE-EBA3A135ED42}"/>
              </a:ext>
            </a:extLst>
          </p:cNvPr>
          <p:cNvGrpSpPr/>
          <p:nvPr/>
        </p:nvGrpSpPr>
        <p:grpSpPr>
          <a:xfrm>
            <a:off x="-4831086" y="572319"/>
            <a:ext cx="7710986" cy="3985146"/>
            <a:chOff x="1951629" y="846161"/>
            <a:chExt cx="7710986" cy="398514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87493A-49D6-504A-FA57-58FBE30BC31B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997360-748B-B7A0-FDC6-22CEEE3AD1D9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5E0B24-7E65-6B6E-1B76-C7A2E9B51218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44F8009-C8EB-F8BF-7213-A1F000CE8744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2AB9525-376D-ACC3-20A9-4F0800A3CE5F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B479BC-436F-0C3B-F0F5-FCB2E298038C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DCC360-916C-FD83-CC6C-223520D073C5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C466246-C4AD-564C-03C1-18CAA55733E2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F9FE1E-0301-C7AA-11D4-71BCBE71B4BC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404403-9724-8BDE-2E5A-D02F3CFBE728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E9001EF-FB5A-448A-182F-AF3CF1588409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EA2198-43AD-91BB-3D08-150DA4BA92BB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132894-5359-F14F-9431-FF146AAF9348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C90DA5-685F-4985-35F1-7912E75349FC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90B268A-024A-D52A-8CBE-0CAE18C610AB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1CB0E1-953E-9A3F-A9D8-70AD2373733C}"/>
              </a:ext>
            </a:extLst>
          </p:cNvPr>
          <p:cNvGrpSpPr/>
          <p:nvPr/>
        </p:nvGrpSpPr>
        <p:grpSpPr>
          <a:xfrm>
            <a:off x="-4702876" y="-39211"/>
            <a:ext cx="7710986" cy="3985146"/>
            <a:chOff x="1951629" y="846161"/>
            <a:chExt cx="7710986" cy="398514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4FD0C1-5A7A-FF8A-A77A-3BD0E062739E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261B7A5-765B-1147-7043-B9C410519F67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BD6E30-85EE-9F22-04CE-331DFEA2E7ED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839BB9B-DAF4-E306-C227-36017124A2C8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DE302F9-C3B8-7C60-2E84-60C318E36D38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EEBBDE-A635-41E2-6083-CCF2FED05AC4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E52DB30-0FCD-225C-512F-E3A83C7E00B6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E4CA208-8B8C-1C2E-1DA7-BBE75BD75019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25B54C0-AD55-2C0B-5992-A69A1C05A78F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0DB46BE-B1FA-812A-B1AE-9DB1E985D67B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F36AA40-FE6A-7D95-AC42-14C2BE901BF2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60F1B89-F6B2-FD29-182D-E783746254FE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BDDC456-C44C-BFB9-A8A3-2DA7E64CA38C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95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BE4B58-58F6-2276-FFE9-8976DC93D95D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01FE03-EC7B-5BA3-0EC6-127304DF0AE5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DBD1A3-8ACB-D9B6-1787-AE734598FB85}"/>
              </a:ext>
            </a:extLst>
          </p:cNvPr>
          <p:cNvGrpSpPr/>
          <p:nvPr/>
        </p:nvGrpSpPr>
        <p:grpSpPr>
          <a:xfrm>
            <a:off x="-4683286" y="614792"/>
            <a:ext cx="7710986" cy="3985146"/>
            <a:chOff x="1951629" y="846161"/>
            <a:chExt cx="7710986" cy="398514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1E9613-40F9-AE82-6163-79BEF3E8FE78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9ADB77D-E8E0-4FA0-ECA5-2C9C8650DA03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664C1B8-3303-2A73-C4BE-99A1B9CF7147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D1A77CD-3F13-27BC-1F7D-E73B9E077D01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48BD912-DA8A-4DFB-CA82-9F9A1141D2B9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7DF17BA-6E34-6D51-4919-1E92451A2AFB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1B6EA5E-ED20-FACE-F8FF-A3A0A12DB528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8BEBB6-5D63-1285-A3E5-E67A5F9443FF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16B1DC-D67F-8099-F5CA-F8072EBC9579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CE58FC2-F0B0-C217-127B-D3F9E2397ACE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5BFF16C-0713-5C50-A753-1AC239F14600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929A3D8-77CA-751E-0C98-3F9A6881E8EC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D03BD7E-C698-FA42-8BE7-48454EB177F5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B5AE2DA-3B74-47AB-4D7D-4E18D7597F38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B9A2BFA-2C24-A0DC-8E9D-1C8C5E9320E1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81944B4-1DE4-27F8-D41B-92F69D46D92D}"/>
              </a:ext>
            </a:extLst>
          </p:cNvPr>
          <p:cNvGrpSpPr/>
          <p:nvPr/>
        </p:nvGrpSpPr>
        <p:grpSpPr>
          <a:xfrm>
            <a:off x="-4975152" y="605484"/>
            <a:ext cx="7710986" cy="3985146"/>
            <a:chOff x="1951629" y="846161"/>
            <a:chExt cx="7710986" cy="3985146"/>
          </a:xfrm>
        </p:grpSpPr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B7AE562-75B8-6B7E-5F29-413A5B064F3A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D3D8DB4-0B0B-105F-44BE-C8FE004ABFAA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4C4BC9-DB57-B0C4-842D-E734CE03663C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F4198FF-A5A2-5857-ED29-079C0400CFA8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EC604F4-177F-2308-4856-DA41840F5418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F6540F-8D9F-617D-981F-B24621EACAB7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7FF0AD6-A321-9B07-0B90-4A7F828654BA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174CE02-CE84-8ACC-453F-E964031AE11C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A40D279-1388-EB30-64BB-C5D65F522C23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677419A-D3F4-FED9-FF6E-25898EBD2C8B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CD27210-FEC4-333E-C5E4-2484A0A7B137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CFBA463-BFA8-C5FA-F518-2233B77359F7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86DAF76-6752-1B5A-27AA-0F85A4DC12D6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8F4951F-13AB-B578-25D6-887CBF09DBFC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44725F0-EF38-3EBB-4D39-7EA9B0B7A4E3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0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B015FA4-6E46-150B-754E-BD3CB25CB44E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7A47368-5895-22F1-F6B3-6A5A44A15F1E}"/>
              </a:ext>
            </a:extLst>
          </p:cNvPr>
          <p:cNvGrpSpPr/>
          <p:nvPr/>
        </p:nvGrpSpPr>
        <p:grpSpPr>
          <a:xfrm>
            <a:off x="4068789" y="346586"/>
            <a:ext cx="4044067" cy="6235792"/>
            <a:chOff x="4068789" y="346586"/>
            <a:chExt cx="4044067" cy="6235792"/>
          </a:xfrm>
          <a:effectLst>
            <a:outerShdw blurRad="50800" dist="38100" dir="5400000" algn="t" rotWithShape="0">
              <a:prstClr val="black"/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9B5A3F-56A4-6AA9-4773-A066707B6627}"/>
                </a:ext>
              </a:extLst>
            </p:cNvPr>
            <p:cNvGrpSpPr/>
            <p:nvPr/>
          </p:nvGrpSpPr>
          <p:grpSpPr>
            <a:xfrm>
              <a:off x="5381978" y="346586"/>
              <a:ext cx="1305738" cy="1579239"/>
              <a:chOff x="2760468" y="3042614"/>
              <a:chExt cx="1305738" cy="1579239"/>
            </a:xfrm>
          </p:grpSpPr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A3809B4C-32E3-A0D9-4F3D-3171220C1A1E}"/>
                  </a:ext>
                </a:extLst>
              </p:cNvPr>
              <p:cNvSpPr/>
              <p:nvPr/>
            </p:nvSpPr>
            <p:spPr>
              <a:xfrm>
                <a:off x="2760468" y="3042614"/>
                <a:ext cx="1305738" cy="1579239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5738" h="1579239">
                    <a:moveTo>
                      <a:pt x="664268" y="30692"/>
                    </a:moveTo>
                    <a:cubicBezTo>
                      <a:pt x="1644095" y="-54259"/>
                      <a:pt x="1334872" y="1530840"/>
                      <a:pt x="835149" y="1579239"/>
                    </a:cubicBezTo>
                    <a:lnTo>
                      <a:pt x="486468" y="1560189"/>
                    </a:lnTo>
                    <a:cubicBezTo>
                      <a:pt x="29268" y="1270490"/>
                      <a:pt x="-402532" y="-232059"/>
                      <a:pt x="664268" y="30692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3300132-2AD3-2283-B920-0DECC86078AC}"/>
                  </a:ext>
                </a:extLst>
              </p:cNvPr>
              <p:cNvSpPr/>
              <p:nvPr/>
            </p:nvSpPr>
            <p:spPr>
              <a:xfrm>
                <a:off x="2776191" y="3071529"/>
                <a:ext cx="370492" cy="1404001"/>
              </a:xfrm>
              <a:custGeom>
                <a:avLst/>
                <a:gdLst>
                  <a:gd name="connsiteX0" fmla="*/ 370492 w 370492"/>
                  <a:gd name="connsiteY0" fmla="*/ 0 h 1404001"/>
                  <a:gd name="connsiteX1" fmla="*/ 365417 w 370492"/>
                  <a:gd name="connsiteY1" fmla="*/ 2737 h 1404001"/>
                  <a:gd name="connsiteX2" fmla="*/ 324229 w 370492"/>
                  <a:gd name="connsiteY2" fmla="*/ 1399259 h 1404001"/>
                  <a:gd name="connsiteX3" fmla="*/ 326323 w 370492"/>
                  <a:gd name="connsiteY3" fmla="*/ 1404001 h 1404001"/>
                  <a:gd name="connsiteX4" fmla="*/ 319086 w 370492"/>
                  <a:gd name="connsiteY4" fmla="*/ 1395924 h 1404001"/>
                  <a:gd name="connsiteX5" fmla="*/ 331588 w 370492"/>
                  <a:gd name="connsiteY5" fmla="*/ 4500 h 1404001"/>
                  <a:gd name="connsiteX6" fmla="*/ 370492 w 370492"/>
                  <a:gd name="connsiteY6" fmla="*/ 0 h 140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492" h="1404001">
                    <a:moveTo>
                      <a:pt x="370492" y="0"/>
                    </a:moveTo>
                    <a:lnTo>
                      <a:pt x="365417" y="2737"/>
                    </a:lnTo>
                    <a:cubicBezTo>
                      <a:pt x="52320" y="210694"/>
                      <a:pt x="125990" y="897972"/>
                      <a:pt x="324229" y="1399259"/>
                    </a:cubicBezTo>
                    <a:lnTo>
                      <a:pt x="326323" y="1404001"/>
                    </a:lnTo>
                    <a:lnTo>
                      <a:pt x="319086" y="1395924"/>
                    </a:lnTo>
                    <a:cubicBezTo>
                      <a:pt x="-1788" y="986141"/>
                      <a:pt x="-204789" y="103531"/>
                      <a:pt x="331588" y="4500"/>
                    </a:cubicBezTo>
                    <a:lnTo>
                      <a:pt x="370492" y="0"/>
                    </a:lnTo>
                    <a:close/>
                  </a:path>
                </a:pathLst>
              </a:custGeom>
              <a:solidFill>
                <a:sysClr val="window" lastClr="FFFFFF">
                  <a:alpha val="47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538886B-FB0F-6CB6-2541-C8A4A58449E4}"/>
                </a:ext>
              </a:extLst>
            </p:cNvPr>
            <p:cNvGrpSpPr/>
            <p:nvPr/>
          </p:nvGrpSpPr>
          <p:grpSpPr>
            <a:xfrm>
              <a:off x="4153362" y="1188353"/>
              <a:ext cx="2170084" cy="1409217"/>
              <a:chOff x="1531852" y="3884381"/>
              <a:chExt cx="2170084" cy="1409217"/>
            </a:xfrm>
          </p:grpSpPr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80A54B2D-2662-21A3-2F44-371196E85E42}"/>
                  </a:ext>
                </a:extLst>
              </p:cNvPr>
              <p:cNvSpPr/>
              <p:nvPr/>
            </p:nvSpPr>
            <p:spPr>
              <a:xfrm rot="17749714">
                <a:off x="1835672" y="3580561"/>
                <a:ext cx="140921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7CC1AE-8B0E-0BDE-773A-7CB74F58049B}"/>
                  </a:ext>
                </a:extLst>
              </p:cNvPr>
              <p:cNvSpPr/>
              <p:nvPr/>
            </p:nvSpPr>
            <p:spPr>
              <a:xfrm rot="17749714">
                <a:off x="2499092" y="3230512"/>
                <a:ext cx="474888" cy="1930800"/>
              </a:xfrm>
              <a:custGeom>
                <a:avLst/>
                <a:gdLst>
                  <a:gd name="connsiteX0" fmla="*/ 391012 w 474888"/>
                  <a:gd name="connsiteY0" fmla="*/ 275355 h 1930800"/>
                  <a:gd name="connsiteX1" fmla="*/ 120937 w 474888"/>
                  <a:gd name="connsiteY1" fmla="*/ 1892158 h 1930800"/>
                  <a:gd name="connsiteX2" fmla="*/ 83239 w 474888"/>
                  <a:gd name="connsiteY2" fmla="*/ 1930800 h 1930800"/>
                  <a:gd name="connsiteX3" fmla="*/ 119625 w 474888"/>
                  <a:gd name="connsiteY3" fmla="*/ 1841155 h 1930800"/>
                  <a:gd name="connsiteX4" fmla="*/ 21896 w 474888"/>
                  <a:gd name="connsiteY4" fmla="*/ 10926 h 1930800"/>
                  <a:gd name="connsiteX5" fmla="*/ 0 w 474888"/>
                  <a:gd name="connsiteY5" fmla="*/ 0 h 1930800"/>
                  <a:gd name="connsiteX6" fmla="*/ 41428 w 474888"/>
                  <a:gd name="connsiteY6" fmla="*/ 1986 h 1930800"/>
                  <a:gd name="connsiteX7" fmla="*/ 391012 w 474888"/>
                  <a:gd name="connsiteY7" fmla="*/ 275355 h 19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4888" h="1930800">
                    <a:moveTo>
                      <a:pt x="391012" y="275355"/>
                    </a:moveTo>
                    <a:cubicBezTo>
                      <a:pt x="594791" y="720162"/>
                      <a:pt x="397059" y="1574241"/>
                      <a:pt x="120937" y="1892158"/>
                    </a:cubicBezTo>
                    <a:lnTo>
                      <a:pt x="83239" y="1930800"/>
                    </a:lnTo>
                    <a:lnTo>
                      <a:pt x="119625" y="1841155"/>
                    </a:lnTo>
                    <a:cubicBezTo>
                      <a:pt x="344950" y="1243881"/>
                      <a:pt x="420080" y="264386"/>
                      <a:pt x="21896" y="10926"/>
                    </a:cubicBezTo>
                    <a:lnTo>
                      <a:pt x="0" y="0"/>
                    </a:lnTo>
                    <a:lnTo>
                      <a:pt x="41428" y="1986"/>
                    </a:lnTo>
                    <a:cubicBezTo>
                      <a:pt x="210547" y="24290"/>
                      <a:pt x="323085" y="127085"/>
                      <a:pt x="391012" y="275355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529E5FD-DBAA-A616-24C2-67302D7CC13E}"/>
                </a:ext>
              </a:extLst>
            </p:cNvPr>
            <p:cNvGrpSpPr/>
            <p:nvPr/>
          </p:nvGrpSpPr>
          <p:grpSpPr>
            <a:xfrm>
              <a:off x="5859798" y="771456"/>
              <a:ext cx="2158339" cy="1552210"/>
              <a:chOff x="3238288" y="3467484"/>
              <a:chExt cx="2158339" cy="1552210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5236A375-9031-A6D0-225B-D3DB9DDC202A}"/>
                  </a:ext>
                </a:extLst>
              </p:cNvPr>
              <p:cNvSpPr/>
              <p:nvPr/>
            </p:nvSpPr>
            <p:spPr>
              <a:xfrm rot="3094663">
                <a:off x="3643531" y="3266598"/>
                <a:ext cx="1552210" cy="195398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2210" h="1615187">
                    <a:moveTo>
                      <a:pt x="853067" y="39555"/>
                    </a:moveTo>
                    <a:cubicBezTo>
                      <a:pt x="1988348" y="-291858"/>
                      <a:pt x="1513889" y="1566788"/>
                      <a:pt x="1014166" y="1615187"/>
                    </a:cubicBezTo>
                    <a:lnTo>
                      <a:pt x="665485" y="1596137"/>
                    </a:lnTo>
                    <a:cubicBezTo>
                      <a:pt x="-143586" y="1343713"/>
                      <a:pt x="-362475" y="-220227"/>
                      <a:pt x="853067" y="39555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02E50E2-975B-D44E-8FD8-E790F7112150}"/>
                  </a:ext>
                </a:extLst>
              </p:cNvPr>
              <p:cNvSpPr/>
              <p:nvPr/>
            </p:nvSpPr>
            <p:spPr>
              <a:xfrm rot="3094663">
                <a:off x="3868127" y="2969559"/>
                <a:ext cx="533654" cy="1793332"/>
              </a:xfrm>
              <a:custGeom>
                <a:avLst/>
                <a:gdLst>
                  <a:gd name="connsiteX0" fmla="*/ 149067 w 533654"/>
                  <a:gd name="connsiteY0" fmla="*/ 186608 h 1828315"/>
                  <a:gd name="connsiteX1" fmla="*/ 385121 w 533654"/>
                  <a:gd name="connsiteY1" fmla="*/ 12408 h 1828315"/>
                  <a:gd name="connsiteX2" fmla="*/ 429658 w 533654"/>
                  <a:gd name="connsiteY2" fmla="*/ 0 h 1828315"/>
                  <a:gd name="connsiteX3" fmla="*/ 396797 w 533654"/>
                  <a:gd name="connsiteY3" fmla="*/ 33623 h 1828315"/>
                  <a:gd name="connsiteX4" fmla="*/ 532301 w 533654"/>
                  <a:gd name="connsiteY4" fmla="*/ 1826592 h 1828315"/>
                  <a:gd name="connsiteX5" fmla="*/ 533654 w 533654"/>
                  <a:gd name="connsiteY5" fmla="*/ 1828315 h 1828315"/>
                  <a:gd name="connsiteX6" fmla="*/ 520905 w 533654"/>
                  <a:gd name="connsiteY6" fmla="*/ 1820761 h 1828315"/>
                  <a:gd name="connsiteX7" fmla="*/ 149067 w 533654"/>
                  <a:gd name="connsiteY7" fmla="*/ 186608 h 1828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3654" h="1828315">
                    <a:moveTo>
                      <a:pt x="149067" y="186608"/>
                    </a:moveTo>
                    <a:cubicBezTo>
                      <a:pt x="208499" y="108267"/>
                      <a:pt x="286634" y="47731"/>
                      <a:pt x="385121" y="12408"/>
                    </a:cubicBezTo>
                    <a:lnTo>
                      <a:pt x="429658" y="0"/>
                    </a:lnTo>
                    <a:lnTo>
                      <a:pt x="396797" y="33623"/>
                    </a:lnTo>
                    <a:cubicBezTo>
                      <a:pt x="69586" y="420221"/>
                      <a:pt x="173660" y="1330147"/>
                      <a:pt x="532301" y="1826592"/>
                    </a:cubicBezTo>
                    <a:lnTo>
                      <a:pt x="533654" y="1828315"/>
                    </a:lnTo>
                    <a:lnTo>
                      <a:pt x="520905" y="1820761"/>
                    </a:lnTo>
                    <a:cubicBezTo>
                      <a:pt x="40530" y="1499932"/>
                      <a:pt x="-162951" y="597896"/>
                      <a:pt x="149067" y="186608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EE62AEF-FBFD-F7FE-161F-ADCF58260690}"/>
                </a:ext>
              </a:extLst>
            </p:cNvPr>
            <p:cNvGrpSpPr/>
            <p:nvPr/>
          </p:nvGrpSpPr>
          <p:grpSpPr>
            <a:xfrm>
              <a:off x="4068789" y="2039786"/>
              <a:ext cx="2149291" cy="1531122"/>
              <a:chOff x="1447279" y="4735814"/>
              <a:chExt cx="2149291" cy="1531122"/>
            </a:xfrm>
          </p:grpSpPr>
          <p:sp>
            <p:nvSpPr>
              <p:cNvPr id="66" name="Rectangle 4">
                <a:extLst>
                  <a:ext uri="{FF2B5EF4-FFF2-40B4-BE49-F238E27FC236}">
                    <a16:creationId xmlns:a16="http://schemas.microsoft.com/office/drawing/2014/main" id="{A6C89E08-3C19-DD38-F5F1-DDC1BA1B2AD3}"/>
                  </a:ext>
                </a:extLst>
              </p:cNvPr>
              <p:cNvSpPr/>
              <p:nvPr/>
            </p:nvSpPr>
            <p:spPr>
              <a:xfrm rot="14213486">
                <a:off x="1816108" y="4486474"/>
                <a:ext cx="1531122" cy="2029802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  <a:gd name="connsiteX0" fmla="*/ 618664 w 1429233"/>
                  <a:gd name="connsiteY0" fmla="*/ 64174 h 1667161"/>
                  <a:gd name="connsiteX1" fmla="*/ 908885 w 1429233"/>
                  <a:gd name="connsiteY1" fmla="*/ 1667161 h 1667161"/>
                  <a:gd name="connsiteX2" fmla="*/ 680074 w 1429233"/>
                  <a:gd name="connsiteY2" fmla="*/ 1524166 h 1667161"/>
                  <a:gd name="connsiteX3" fmla="*/ 618664 w 1429233"/>
                  <a:gd name="connsiteY3" fmla="*/ 64174 h 1667161"/>
                  <a:gd name="connsiteX0" fmla="*/ 653333 w 1463902"/>
                  <a:gd name="connsiteY0" fmla="*/ 64174 h 1667161"/>
                  <a:gd name="connsiteX1" fmla="*/ 943554 w 1463902"/>
                  <a:gd name="connsiteY1" fmla="*/ 1667161 h 1667161"/>
                  <a:gd name="connsiteX2" fmla="*/ 640442 w 1463902"/>
                  <a:gd name="connsiteY2" fmla="*/ 1542291 h 1667161"/>
                  <a:gd name="connsiteX3" fmla="*/ 653333 w 1463902"/>
                  <a:gd name="connsiteY3" fmla="*/ 64174 h 1667161"/>
                  <a:gd name="connsiteX0" fmla="*/ 653333 w 1457671"/>
                  <a:gd name="connsiteY0" fmla="*/ 46052 h 1649039"/>
                  <a:gd name="connsiteX1" fmla="*/ 943554 w 1457671"/>
                  <a:gd name="connsiteY1" fmla="*/ 1649039 h 1649039"/>
                  <a:gd name="connsiteX2" fmla="*/ 640442 w 1457671"/>
                  <a:gd name="connsiteY2" fmla="*/ 1524169 h 1649039"/>
                  <a:gd name="connsiteX3" fmla="*/ 653333 w 1457671"/>
                  <a:gd name="connsiteY3" fmla="*/ 46052 h 1649039"/>
                  <a:gd name="connsiteX0" fmla="*/ 671276 w 1458923"/>
                  <a:gd name="connsiteY0" fmla="*/ 45435 h 1677861"/>
                  <a:gd name="connsiteX1" fmla="*/ 924921 w 1458923"/>
                  <a:gd name="connsiteY1" fmla="*/ 1677861 h 1677861"/>
                  <a:gd name="connsiteX2" fmla="*/ 621809 w 1458923"/>
                  <a:gd name="connsiteY2" fmla="*/ 1552991 h 1677861"/>
                  <a:gd name="connsiteX3" fmla="*/ 671276 w 1458923"/>
                  <a:gd name="connsiteY3" fmla="*/ 45435 h 167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8923" h="1677861">
                    <a:moveTo>
                      <a:pt x="671276" y="45435"/>
                    </a:moveTo>
                    <a:cubicBezTo>
                      <a:pt x="1925253" y="-319223"/>
                      <a:pt x="1424644" y="1629462"/>
                      <a:pt x="924921" y="1677861"/>
                    </a:cubicBezTo>
                    <a:lnTo>
                      <a:pt x="621809" y="1552991"/>
                    </a:lnTo>
                    <a:cubicBezTo>
                      <a:pt x="-187262" y="1300567"/>
                      <a:pt x="-243757" y="-130611"/>
                      <a:pt x="671276" y="45435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26B8FFF-FF38-8A27-9BAF-547B2537790E}"/>
                  </a:ext>
                </a:extLst>
              </p:cNvPr>
              <p:cNvSpPr/>
              <p:nvPr/>
            </p:nvSpPr>
            <p:spPr>
              <a:xfrm rot="14954554">
                <a:off x="2075507" y="4203839"/>
                <a:ext cx="746845" cy="2003302"/>
              </a:xfrm>
              <a:custGeom>
                <a:avLst/>
                <a:gdLst>
                  <a:gd name="connsiteX0" fmla="*/ 652742 w 746845"/>
                  <a:gd name="connsiteY0" fmla="*/ 1706579 h 2003302"/>
                  <a:gd name="connsiteX1" fmla="*/ 428053 w 746845"/>
                  <a:gd name="connsiteY1" fmla="*/ 2003302 h 2003302"/>
                  <a:gd name="connsiteX2" fmla="*/ 332083 w 746845"/>
                  <a:gd name="connsiteY2" fmla="*/ 1981056 h 2003302"/>
                  <a:gd name="connsiteX3" fmla="*/ 357990 w 746845"/>
                  <a:gd name="connsiteY3" fmla="*/ 1941228 h 2003302"/>
                  <a:gd name="connsiteX4" fmla="*/ 21299 w 746845"/>
                  <a:gd name="connsiteY4" fmla="*/ 17754 h 2003302"/>
                  <a:gd name="connsiteX5" fmla="*/ 0 w 746845"/>
                  <a:gd name="connsiteY5" fmla="*/ 21414 h 2003302"/>
                  <a:gd name="connsiteX6" fmla="*/ 49562 w 746845"/>
                  <a:gd name="connsiteY6" fmla="*/ 8780 h 2003302"/>
                  <a:gd name="connsiteX7" fmla="*/ 652742 w 746845"/>
                  <a:gd name="connsiteY7" fmla="*/ 1706579 h 200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6845" h="2003302">
                    <a:moveTo>
                      <a:pt x="652742" y="1706579"/>
                    </a:moveTo>
                    <a:cubicBezTo>
                      <a:pt x="598219" y="1860829"/>
                      <a:pt x="521764" y="1971543"/>
                      <a:pt x="428053" y="2003302"/>
                    </a:cubicBezTo>
                    <a:lnTo>
                      <a:pt x="332083" y="1981056"/>
                    </a:lnTo>
                    <a:lnTo>
                      <a:pt x="357990" y="1941228"/>
                    </a:lnTo>
                    <a:cubicBezTo>
                      <a:pt x="717049" y="1341756"/>
                      <a:pt x="874438" y="-72186"/>
                      <a:pt x="21299" y="17754"/>
                    </a:cubicBezTo>
                    <a:lnTo>
                      <a:pt x="0" y="21414"/>
                    </a:lnTo>
                    <a:lnTo>
                      <a:pt x="49562" y="8780"/>
                    </a:lnTo>
                    <a:cubicBezTo>
                      <a:pt x="748484" y="-115727"/>
                      <a:pt x="861749" y="1115288"/>
                      <a:pt x="652742" y="1706579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19DDC5-006C-2455-EAF5-2AC9C8554D69}"/>
                </a:ext>
              </a:extLst>
            </p:cNvPr>
            <p:cNvGrpSpPr/>
            <p:nvPr/>
          </p:nvGrpSpPr>
          <p:grpSpPr>
            <a:xfrm>
              <a:off x="6095999" y="1765286"/>
              <a:ext cx="2016857" cy="1342767"/>
              <a:chOff x="3474489" y="4461314"/>
              <a:chExt cx="2016857" cy="1342767"/>
            </a:xfrm>
          </p:grpSpPr>
          <p:sp>
            <p:nvSpPr>
              <p:cNvPr id="69" name="Rectangle 4">
                <a:extLst>
                  <a:ext uri="{FF2B5EF4-FFF2-40B4-BE49-F238E27FC236}">
                    <a16:creationId xmlns:a16="http://schemas.microsoft.com/office/drawing/2014/main" id="{41DE5A8D-397C-A451-ECA4-3A698BA7FF83}"/>
                  </a:ext>
                </a:extLst>
              </p:cNvPr>
              <p:cNvSpPr/>
              <p:nvPr/>
            </p:nvSpPr>
            <p:spPr>
              <a:xfrm rot="6395334">
                <a:off x="3811534" y="4124269"/>
                <a:ext cx="1342767" cy="2016857"/>
              </a:xfrm>
              <a:custGeom>
                <a:avLst/>
                <a:gdLst>
                  <a:gd name="connsiteX0" fmla="*/ 0 w 1637731"/>
                  <a:gd name="connsiteY0" fmla="*/ 0 h 1542197"/>
                  <a:gd name="connsiteX1" fmla="*/ 1637731 w 1637731"/>
                  <a:gd name="connsiteY1" fmla="*/ 0 h 1542197"/>
                  <a:gd name="connsiteX2" fmla="*/ 1637731 w 1637731"/>
                  <a:gd name="connsiteY2" fmla="*/ 1542197 h 1542197"/>
                  <a:gd name="connsiteX3" fmla="*/ 0 w 1637731"/>
                  <a:gd name="connsiteY3" fmla="*/ 1542197 h 1542197"/>
                  <a:gd name="connsiteX4" fmla="*/ 0 w 1637731"/>
                  <a:gd name="connsiteY4" fmla="*/ 0 h 1542197"/>
                  <a:gd name="connsiteX0" fmla="*/ 1117600 w 1637731"/>
                  <a:gd name="connsiteY0" fmla="*/ 0 h 2291497"/>
                  <a:gd name="connsiteX1" fmla="*/ 1637731 w 1637731"/>
                  <a:gd name="connsiteY1" fmla="*/ 749300 h 2291497"/>
                  <a:gd name="connsiteX2" fmla="*/ 1637731 w 1637731"/>
                  <a:gd name="connsiteY2" fmla="*/ 2291497 h 2291497"/>
                  <a:gd name="connsiteX3" fmla="*/ 0 w 1637731"/>
                  <a:gd name="connsiteY3" fmla="*/ 2291497 h 2291497"/>
                  <a:gd name="connsiteX4" fmla="*/ 1117600 w 1637731"/>
                  <a:gd name="connsiteY4" fmla="*/ 0 h 2291497"/>
                  <a:gd name="connsiteX0" fmla="*/ 171450 w 691581"/>
                  <a:gd name="connsiteY0" fmla="*/ 0 h 2291497"/>
                  <a:gd name="connsiteX1" fmla="*/ 691581 w 691581"/>
                  <a:gd name="connsiteY1" fmla="*/ 749300 h 2291497"/>
                  <a:gd name="connsiteX2" fmla="*/ 691581 w 691581"/>
                  <a:gd name="connsiteY2" fmla="*/ 2291497 h 2291497"/>
                  <a:gd name="connsiteX3" fmla="*/ 0 w 691581"/>
                  <a:gd name="connsiteY3" fmla="*/ 1497747 h 2291497"/>
                  <a:gd name="connsiteX4" fmla="*/ 171450 w 691581"/>
                  <a:gd name="connsiteY4" fmla="*/ 0 h 2291497"/>
                  <a:gd name="connsiteX0" fmla="*/ 171450 w 691581"/>
                  <a:gd name="connsiteY0" fmla="*/ 0 h 1516797"/>
                  <a:gd name="connsiteX1" fmla="*/ 691581 w 691581"/>
                  <a:gd name="connsiteY1" fmla="*/ 749300 h 1516797"/>
                  <a:gd name="connsiteX2" fmla="*/ 348681 w 691581"/>
                  <a:gd name="connsiteY2" fmla="*/ 1516797 h 1516797"/>
                  <a:gd name="connsiteX3" fmla="*/ 0 w 691581"/>
                  <a:gd name="connsiteY3" fmla="*/ 1497747 h 1516797"/>
                  <a:gd name="connsiteX4" fmla="*/ 171450 w 691581"/>
                  <a:gd name="connsiteY4" fmla="*/ 0 h 1516797"/>
                  <a:gd name="connsiteX0" fmla="*/ 477530 w 997661"/>
                  <a:gd name="connsiteY0" fmla="*/ 44662 h 1561459"/>
                  <a:gd name="connsiteX1" fmla="*/ 997661 w 997661"/>
                  <a:gd name="connsiteY1" fmla="*/ 793962 h 1561459"/>
                  <a:gd name="connsiteX2" fmla="*/ 654761 w 997661"/>
                  <a:gd name="connsiteY2" fmla="*/ 1561459 h 1561459"/>
                  <a:gd name="connsiteX3" fmla="*/ 306080 w 997661"/>
                  <a:gd name="connsiteY3" fmla="*/ 1542409 h 1561459"/>
                  <a:gd name="connsiteX4" fmla="*/ 477530 w 997661"/>
                  <a:gd name="connsiteY4" fmla="*/ 44662 h 1561459"/>
                  <a:gd name="connsiteX0" fmla="*/ 633482 w 1153613"/>
                  <a:gd name="connsiteY0" fmla="*/ 39462 h 1556259"/>
                  <a:gd name="connsiteX1" fmla="*/ 1153613 w 1153613"/>
                  <a:gd name="connsiteY1" fmla="*/ 788762 h 1556259"/>
                  <a:gd name="connsiteX2" fmla="*/ 810713 w 1153613"/>
                  <a:gd name="connsiteY2" fmla="*/ 1556259 h 1556259"/>
                  <a:gd name="connsiteX3" fmla="*/ 462032 w 1153613"/>
                  <a:gd name="connsiteY3" fmla="*/ 1537209 h 1556259"/>
                  <a:gd name="connsiteX4" fmla="*/ 633482 w 1153613"/>
                  <a:gd name="connsiteY4" fmla="*/ 39462 h 1556259"/>
                  <a:gd name="connsiteX0" fmla="*/ 633482 w 810713"/>
                  <a:gd name="connsiteY0" fmla="*/ 39462 h 1556259"/>
                  <a:gd name="connsiteX1" fmla="*/ 810713 w 810713"/>
                  <a:gd name="connsiteY1" fmla="*/ 1556259 h 1556259"/>
                  <a:gd name="connsiteX2" fmla="*/ 462032 w 810713"/>
                  <a:gd name="connsiteY2" fmla="*/ 1537209 h 1556259"/>
                  <a:gd name="connsiteX3" fmla="*/ 633482 w 810713"/>
                  <a:gd name="connsiteY3" fmla="*/ 39462 h 1556259"/>
                  <a:gd name="connsiteX0" fmla="*/ 633482 w 1115929"/>
                  <a:gd name="connsiteY0" fmla="*/ 39462 h 1556259"/>
                  <a:gd name="connsiteX1" fmla="*/ 810713 w 1115929"/>
                  <a:gd name="connsiteY1" fmla="*/ 1556259 h 1556259"/>
                  <a:gd name="connsiteX2" fmla="*/ 462032 w 1115929"/>
                  <a:gd name="connsiteY2" fmla="*/ 1537209 h 1556259"/>
                  <a:gd name="connsiteX3" fmla="*/ 633482 w 1115929"/>
                  <a:gd name="connsiteY3" fmla="*/ 39462 h 1556259"/>
                  <a:gd name="connsiteX0" fmla="*/ 633482 w 1287857"/>
                  <a:gd name="connsiteY0" fmla="*/ 39462 h 1556259"/>
                  <a:gd name="connsiteX1" fmla="*/ 810713 w 1287857"/>
                  <a:gd name="connsiteY1" fmla="*/ 1556259 h 1556259"/>
                  <a:gd name="connsiteX2" fmla="*/ 462032 w 1287857"/>
                  <a:gd name="connsiteY2" fmla="*/ 1537209 h 1556259"/>
                  <a:gd name="connsiteX3" fmla="*/ 633482 w 1287857"/>
                  <a:gd name="connsiteY3" fmla="*/ 39462 h 1556259"/>
                  <a:gd name="connsiteX0" fmla="*/ 636354 w 1287798"/>
                  <a:gd name="connsiteY0" fmla="*/ 38750 h 1587297"/>
                  <a:gd name="connsiteX1" fmla="*/ 807235 w 1287798"/>
                  <a:gd name="connsiteY1" fmla="*/ 1587297 h 1587297"/>
                  <a:gd name="connsiteX2" fmla="*/ 458554 w 1287798"/>
                  <a:gd name="connsiteY2" fmla="*/ 1568247 h 1587297"/>
                  <a:gd name="connsiteX3" fmla="*/ 636354 w 1287798"/>
                  <a:gd name="connsiteY3" fmla="*/ 38750 h 1587297"/>
                  <a:gd name="connsiteX0" fmla="*/ 636354 w 1277824"/>
                  <a:gd name="connsiteY0" fmla="*/ 38750 h 1587297"/>
                  <a:gd name="connsiteX1" fmla="*/ 807235 w 1277824"/>
                  <a:gd name="connsiteY1" fmla="*/ 1587297 h 1587297"/>
                  <a:gd name="connsiteX2" fmla="*/ 458554 w 1277824"/>
                  <a:gd name="connsiteY2" fmla="*/ 1568247 h 1587297"/>
                  <a:gd name="connsiteX3" fmla="*/ 636354 w 1277824"/>
                  <a:gd name="connsiteY3" fmla="*/ 38750 h 1587297"/>
                  <a:gd name="connsiteX0" fmla="*/ 664268 w 1305738"/>
                  <a:gd name="connsiteY0" fmla="*/ 30692 h 1579239"/>
                  <a:gd name="connsiteX1" fmla="*/ 835149 w 1305738"/>
                  <a:gd name="connsiteY1" fmla="*/ 1579239 h 1579239"/>
                  <a:gd name="connsiteX2" fmla="*/ 486468 w 1305738"/>
                  <a:gd name="connsiteY2" fmla="*/ 1560189 h 1579239"/>
                  <a:gd name="connsiteX3" fmla="*/ 664268 w 1305738"/>
                  <a:gd name="connsiteY3" fmla="*/ 30692 h 1579239"/>
                  <a:gd name="connsiteX0" fmla="*/ 724888 w 1366358"/>
                  <a:gd name="connsiteY0" fmla="*/ 30092 h 1578639"/>
                  <a:gd name="connsiteX1" fmla="*/ 895769 w 1366358"/>
                  <a:gd name="connsiteY1" fmla="*/ 1578639 h 1578639"/>
                  <a:gd name="connsiteX2" fmla="*/ 547088 w 1366358"/>
                  <a:gd name="connsiteY2" fmla="*/ 1559589 h 1578639"/>
                  <a:gd name="connsiteX3" fmla="*/ 724888 w 1366358"/>
                  <a:gd name="connsiteY3" fmla="*/ 30092 h 1578639"/>
                  <a:gd name="connsiteX0" fmla="*/ 848249 w 1489719"/>
                  <a:gd name="connsiteY0" fmla="*/ 29461 h 1578008"/>
                  <a:gd name="connsiteX1" fmla="*/ 1019130 w 1489719"/>
                  <a:gd name="connsiteY1" fmla="*/ 1578008 h 1578008"/>
                  <a:gd name="connsiteX2" fmla="*/ 670449 w 1489719"/>
                  <a:gd name="connsiteY2" fmla="*/ 1558958 h 1578008"/>
                  <a:gd name="connsiteX3" fmla="*/ 848249 w 1489719"/>
                  <a:gd name="connsiteY3" fmla="*/ 29461 h 1578008"/>
                  <a:gd name="connsiteX0" fmla="*/ 848249 w 1551631"/>
                  <a:gd name="connsiteY0" fmla="*/ 40076 h 1588623"/>
                  <a:gd name="connsiteX1" fmla="*/ 1019130 w 1551631"/>
                  <a:gd name="connsiteY1" fmla="*/ 1588623 h 1588623"/>
                  <a:gd name="connsiteX2" fmla="*/ 670449 w 1551631"/>
                  <a:gd name="connsiteY2" fmla="*/ 1569573 h 1588623"/>
                  <a:gd name="connsiteX3" fmla="*/ 848249 w 1551631"/>
                  <a:gd name="connsiteY3" fmla="*/ 40076 h 1588623"/>
                  <a:gd name="connsiteX0" fmla="*/ 853067 w 1552210"/>
                  <a:gd name="connsiteY0" fmla="*/ 39555 h 1615187"/>
                  <a:gd name="connsiteX1" fmla="*/ 1014166 w 1552210"/>
                  <a:gd name="connsiteY1" fmla="*/ 1615187 h 1615187"/>
                  <a:gd name="connsiteX2" fmla="*/ 665485 w 1552210"/>
                  <a:gd name="connsiteY2" fmla="*/ 1596137 h 1615187"/>
                  <a:gd name="connsiteX3" fmla="*/ 853067 w 1552210"/>
                  <a:gd name="connsiteY3" fmla="*/ 39555 h 1615187"/>
                  <a:gd name="connsiteX0" fmla="*/ 792293 w 1550703"/>
                  <a:gd name="connsiteY0" fmla="*/ 39043 h 1642030"/>
                  <a:gd name="connsiteX1" fmla="*/ 1082514 w 1550703"/>
                  <a:gd name="connsiteY1" fmla="*/ 1642030 h 1642030"/>
                  <a:gd name="connsiteX2" fmla="*/ 733833 w 1550703"/>
                  <a:gd name="connsiteY2" fmla="*/ 1622980 h 1642030"/>
                  <a:gd name="connsiteX3" fmla="*/ 792293 w 1550703"/>
                  <a:gd name="connsiteY3" fmla="*/ 39043 h 1642030"/>
                  <a:gd name="connsiteX0" fmla="*/ 792293 w 1554734"/>
                  <a:gd name="connsiteY0" fmla="*/ 72888 h 1675875"/>
                  <a:gd name="connsiteX1" fmla="*/ 1082514 w 1554734"/>
                  <a:gd name="connsiteY1" fmla="*/ 1675875 h 1675875"/>
                  <a:gd name="connsiteX2" fmla="*/ 733833 w 1554734"/>
                  <a:gd name="connsiteY2" fmla="*/ 1656825 h 1675875"/>
                  <a:gd name="connsiteX3" fmla="*/ 792293 w 1554734"/>
                  <a:gd name="connsiteY3" fmla="*/ 72888 h 1675875"/>
                  <a:gd name="connsiteX0" fmla="*/ 661981 w 1424422"/>
                  <a:gd name="connsiteY0" fmla="*/ 72888 h 1675875"/>
                  <a:gd name="connsiteX1" fmla="*/ 952202 w 1424422"/>
                  <a:gd name="connsiteY1" fmla="*/ 1675875 h 1675875"/>
                  <a:gd name="connsiteX2" fmla="*/ 935724 w 1424422"/>
                  <a:gd name="connsiteY2" fmla="*/ 1607881 h 1675875"/>
                  <a:gd name="connsiteX3" fmla="*/ 661981 w 1424422"/>
                  <a:gd name="connsiteY3" fmla="*/ 72888 h 1675875"/>
                  <a:gd name="connsiteX0" fmla="*/ 532198 w 1294639"/>
                  <a:gd name="connsiteY0" fmla="*/ 72888 h 1675875"/>
                  <a:gd name="connsiteX1" fmla="*/ 822419 w 1294639"/>
                  <a:gd name="connsiteY1" fmla="*/ 1675875 h 1675875"/>
                  <a:gd name="connsiteX2" fmla="*/ 805941 w 1294639"/>
                  <a:gd name="connsiteY2" fmla="*/ 1607881 h 1675875"/>
                  <a:gd name="connsiteX3" fmla="*/ 532198 w 1294639"/>
                  <a:gd name="connsiteY3" fmla="*/ 72888 h 1675875"/>
                  <a:gd name="connsiteX0" fmla="*/ 532198 w 1342767"/>
                  <a:gd name="connsiteY0" fmla="*/ 64174 h 1667161"/>
                  <a:gd name="connsiteX1" fmla="*/ 822419 w 1342767"/>
                  <a:gd name="connsiteY1" fmla="*/ 1667161 h 1667161"/>
                  <a:gd name="connsiteX2" fmla="*/ 805941 w 1342767"/>
                  <a:gd name="connsiteY2" fmla="*/ 1599167 h 1667161"/>
                  <a:gd name="connsiteX3" fmla="*/ 532198 w 1342767"/>
                  <a:gd name="connsiteY3" fmla="*/ 64174 h 166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2767" h="1667161">
                    <a:moveTo>
                      <a:pt x="532198" y="64174"/>
                    </a:moveTo>
                    <a:cubicBezTo>
                      <a:pt x="1802035" y="-379241"/>
                      <a:pt x="1322142" y="1618762"/>
                      <a:pt x="822419" y="1667161"/>
                    </a:cubicBezTo>
                    <a:lnTo>
                      <a:pt x="805941" y="1599167"/>
                    </a:lnTo>
                    <a:cubicBezTo>
                      <a:pt x="-3130" y="1346743"/>
                      <a:pt x="-382835" y="-111872"/>
                      <a:pt x="532198" y="64174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22156EE-614F-DCB6-F621-2CB9AE621F1B}"/>
                  </a:ext>
                </a:extLst>
              </p:cNvPr>
              <p:cNvSpPr/>
              <p:nvPr/>
            </p:nvSpPr>
            <p:spPr>
              <a:xfrm rot="6395334">
                <a:off x="4375320" y="3973054"/>
                <a:ext cx="535234" cy="1672904"/>
              </a:xfrm>
              <a:custGeom>
                <a:avLst/>
                <a:gdLst>
                  <a:gd name="connsiteX0" fmla="*/ 63051 w 535234"/>
                  <a:gd name="connsiteY0" fmla="*/ 889934 h 1672904"/>
                  <a:gd name="connsiteX1" fmla="*/ 194804 w 535234"/>
                  <a:gd name="connsiteY1" fmla="*/ 15771 h 1672904"/>
                  <a:gd name="connsiteX2" fmla="*/ 227386 w 535234"/>
                  <a:gd name="connsiteY2" fmla="*/ 0 h 1672904"/>
                  <a:gd name="connsiteX3" fmla="*/ 205434 w 535234"/>
                  <a:gd name="connsiteY3" fmla="*/ 55955 h 1672904"/>
                  <a:gd name="connsiteX4" fmla="*/ 450464 w 535234"/>
                  <a:gd name="connsiteY4" fmla="*/ 1532268 h 1672904"/>
                  <a:gd name="connsiteX5" fmla="*/ 535234 w 535234"/>
                  <a:gd name="connsiteY5" fmla="*/ 1672904 h 1672904"/>
                  <a:gd name="connsiteX6" fmla="*/ 524355 w 535234"/>
                  <a:gd name="connsiteY6" fmla="*/ 1664638 h 1672904"/>
                  <a:gd name="connsiteX7" fmla="*/ 63051 w 535234"/>
                  <a:gd name="connsiteY7" fmla="*/ 889934 h 167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5234" h="1672904">
                    <a:moveTo>
                      <a:pt x="63051" y="889934"/>
                    </a:moveTo>
                    <a:cubicBezTo>
                      <a:pt x="-45718" y="514415"/>
                      <a:pt x="-21140" y="146220"/>
                      <a:pt x="194804" y="15771"/>
                    </a:cubicBezTo>
                    <a:lnTo>
                      <a:pt x="227386" y="0"/>
                    </a:lnTo>
                    <a:lnTo>
                      <a:pt x="205434" y="55955"/>
                    </a:lnTo>
                    <a:cubicBezTo>
                      <a:pt x="85811" y="419390"/>
                      <a:pt x="197198" y="1057273"/>
                      <a:pt x="450464" y="1532268"/>
                    </a:cubicBezTo>
                    <a:lnTo>
                      <a:pt x="535234" y="1672904"/>
                    </a:lnTo>
                    <a:lnTo>
                      <a:pt x="524355" y="1664638"/>
                    </a:lnTo>
                    <a:cubicBezTo>
                      <a:pt x="309290" y="1471990"/>
                      <a:pt x="146719" y="1178796"/>
                      <a:pt x="63051" y="889934"/>
                    </a:cubicBezTo>
                    <a:close/>
                  </a:path>
                </a:pathLst>
              </a:custGeom>
              <a:solidFill>
                <a:sysClr val="window" lastClr="FFFFFF">
                  <a:alpha val="46000"/>
                </a:sysClr>
              </a:solidFill>
              <a:ln w="762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ABAA2F31-4FEC-E065-FD80-A49A7224C3EB}"/>
                </a:ext>
              </a:extLst>
            </p:cNvPr>
            <p:cNvSpPr/>
            <p:nvPr/>
          </p:nvSpPr>
          <p:spPr>
            <a:xfrm>
              <a:off x="4210055" y="5016935"/>
              <a:ext cx="1807224" cy="919407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224" h="919407">
                  <a:moveTo>
                    <a:pt x="0" y="312220"/>
                  </a:moveTo>
                  <a:cubicBezTo>
                    <a:pt x="356121" y="892692"/>
                    <a:pt x="1269650" y="96629"/>
                    <a:pt x="1767883" y="919407"/>
                  </a:cubicBezTo>
                  <a:cubicBezTo>
                    <a:pt x="1837038" y="832320"/>
                    <a:pt x="1800868" y="566119"/>
                    <a:pt x="1766571" y="576198"/>
                  </a:cubicBezTo>
                  <a:cubicBezTo>
                    <a:pt x="1379704" y="450105"/>
                    <a:pt x="1374746" y="-470645"/>
                    <a:pt x="0" y="312220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39">
              <a:extLst>
                <a:ext uri="{FF2B5EF4-FFF2-40B4-BE49-F238E27FC236}">
                  <a16:creationId xmlns:a16="http://schemas.microsoft.com/office/drawing/2014/main" id="{2325406E-65EB-4ECC-0250-7A990110F149}"/>
                </a:ext>
              </a:extLst>
            </p:cNvPr>
            <p:cNvSpPr/>
            <p:nvPr/>
          </p:nvSpPr>
          <p:spPr>
            <a:xfrm rot="18516260" flipH="1">
              <a:off x="5517536" y="4586287"/>
              <a:ext cx="2211443" cy="760389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5190 w 940957"/>
                <a:gd name="connsiteY0" fmla="*/ 1712686 h 2965908"/>
                <a:gd name="connsiteX1" fmla="*/ 812004 w 940957"/>
                <a:gd name="connsiteY1" fmla="*/ 0 h 2965908"/>
                <a:gd name="connsiteX2" fmla="*/ 940957 w 940957"/>
                <a:gd name="connsiteY2" fmla="*/ 2961218 h 2965908"/>
                <a:gd name="connsiteX3" fmla="*/ 744051 w 940957"/>
                <a:gd name="connsiteY3" fmla="*/ 2965908 h 2965908"/>
                <a:gd name="connsiteX4" fmla="*/ 5190 w 940957"/>
                <a:gd name="connsiteY4" fmla="*/ 1712686 h 2965908"/>
                <a:gd name="connsiteX0" fmla="*/ 5190 w 1813490"/>
                <a:gd name="connsiteY0" fmla="*/ 0 h 1253222"/>
                <a:gd name="connsiteX1" fmla="*/ 1813490 w 1813490"/>
                <a:gd name="connsiteY1" fmla="*/ 435428 h 1253222"/>
                <a:gd name="connsiteX2" fmla="*/ 940957 w 1813490"/>
                <a:gd name="connsiteY2" fmla="*/ 1248532 h 1253222"/>
                <a:gd name="connsiteX3" fmla="*/ 744051 w 1813490"/>
                <a:gd name="connsiteY3" fmla="*/ 1253222 h 1253222"/>
                <a:gd name="connsiteX4" fmla="*/ 5190 w 1813490"/>
                <a:gd name="connsiteY4" fmla="*/ 0 h 1253222"/>
                <a:gd name="connsiteX0" fmla="*/ 5190 w 1825089"/>
                <a:gd name="connsiteY0" fmla="*/ 0 h 1258605"/>
                <a:gd name="connsiteX1" fmla="*/ 1813490 w 1825089"/>
                <a:gd name="connsiteY1" fmla="*/ 435428 h 1258605"/>
                <a:gd name="connsiteX2" fmla="*/ 744051 w 1825089"/>
                <a:gd name="connsiteY2" fmla="*/ 1253222 h 1258605"/>
                <a:gd name="connsiteX3" fmla="*/ 5190 w 1825089"/>
                <a:gd name="connsiteY3" fmla="*/ 0 h 1258605"/>
                <a:gd name="connsiteX0" fmla="*/ 9113 w 1826802"/>
                <a:gd name="connsiteY0" fmla="*/ 0 h 1229797"/>
                <a:gd name="connsiteX1" fmla="*/ 1817413 w 1826802"/>
                <a:gd name="connsiteY1" fmla="*/ 435428 h 1229797"/>
                <a:gd name="connsiteX2" fmla="*/ 515746 w 1826802"/>
                <a:gd name="connsiteY2" fmla="*/ 1224193 h 1229797"/>
                <a:gd name="connsiteX3" fmla="*/ 9113 w 1826802"/>
                <a:gd name="connsiteY3" fmla="*/ 0 h 1229797"/>
                <a:gd name="connsiteX0" fmla="*/ 0 w 1808300"/>
                <a:gd name="connsiteY0" fmla="*/ 0 h 435428"/>
                <a:gd name="connsiteX1" fmla="*/ 1808300 w 1808300"/>
                <a:gd name="connsiteY1" fmla="*/ 435428 h 435428"/>
                <a:gd name="connsiteX2" fmla="*/ 0 w 1808300"/>
                <a:gd name="connsiteY2" fmla="*/ 0 h 435428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0 w 1808300"/>
                <a:gd name="connsiteY0" fmla="*/ 258764 h 694192"/>
                <a:gd name="connsiteX1" fmla="*/ 1808300 w 1808300"/>
                <a:gd name="connsiteY1" fmla="*/ 694192 h 694192"/>
                <a:gd name="connsiteX2" fmla="*/ 0 w 1808300"/>
                <a:gd name="connsiteY2" fmla="*/ 258764 h 694192"/>
                <a:gd name="connsiteX0" fmla="*/ 1208 w 1979734"/>
                <a:gd name="connsiteY0" fmla="*/ 258764 h 882779"/>
                <a:gd name="connsiteX1" fmla="*/ 1730991 w 1979734"/>
                <a:gd name="connsiteY1" fmla="*/ 865951 h 882779"/>
                <a:gd name="connsiteX2" fmla="*/ 1809508 w 1979734"/>
                <a:gd name="connsiteY2" fmla="*/ 694192 h 882779"/>
                <a:gd name="connsiteX3" fmla="*/ 1208 w 1979734"/>
                <a:gd name="connsiteY3" fmla="*/ 258764 h 882779"/>
                <a:gd name="connsiteX0" fmla="*/ 1394 w 1979920"/>
                <a:gd name="connsiteY0" fmla="*/ 258764 h 882779"/>
                <a:gd name="connsiteX1" fmla="*/ 1731177 w 1979920"/>
                <a:gd name="connsiteY1" fmla="*/ 865951 h 882779"/>
                <a:gd name="connsiteX2" fmla="*/ 1809694 w 1979920"/>
                <a:gd name="connsiteY2" fmla="*/ 694192 h 882779"/>
                <a:gd name="connsiteX3" fmla="*/ 1394 w 1979920"/>
                <a:gd name="connsiteY3" fmla="*/ 258764 h 882779"/>
                <a:gd name="connsiteX0" fmla="*/ 0 w 1978526"/>
                <a:gd name="connsiteY0" fmla="*/ 258764 h 882779"/>
                <a:gd name="connsiteX1" fmla="*/ 1729783 w 1978526"/>
                <a:gd name="connsiteY1" fmla="*/ 865951 h 882779"/>
                <a:gd name="connsiteX2" fmla="*/ 1808300 w 1978526"/>
                <a:gd name="connsiteY2" fmla="*/ 694192 h 882779"/>
                <a:gd name="connsiteX3" fmla="*/ 0 w 1978526"/>
                <a:gd name="connsiteY3" fmla="*/ 258764 h 882779"/>
                <a:gd name="connsiteX0" fmla="*/ 0 w 1962467"/>
                <a:gd name="connsiteY0" fmla="*/ 276747 h 895731"/>
                <a:gd name="connsiteX1" fmla="*/ 1729783 w 1962467"/>
                <a:gd name="connsiteY1" fmla="*/ 883934 h 895731"/>
                <a:gd name="connsiteX2" fmla="*/ 1779271 w 1962467"/>
                <a:gd name="connsiteY2" fmla="*/ 610575 h 895731"/>
                <a:gd name="connsiteX3" fmla="*/ 0 w 1962467"/>
                <a:gd name="connsiteY3" fmla="*/ 276747 h 895731"/>
                <a:gd name="connsiteX0" fmla="*/ 0 w 1887284"/>
                <a:gd name="connsiteY0" fmla="*/ 276747 h 893700"/>
                <a:gd name="connsiteX1" fmla="*/ 1729783 w 1887284"/>
                <a:gd name="connsiteY1" fmla="*/ 883934 h 893700"/>
                <a:gd name="connsiteX2" fmla="*/ 1779271 w 1887284"/>
                <a:gd name="connsiteY2" fmla="*/ 610575 h 893700"/>
                <a:gd name="connsiteX3" fmla="*/ 0 w 1887284"/>
                <a:gd name="connsiteY3" fmla="*/ 276747 h 893700"/>
                <a:gd name="connsiteX0" fmla="*/ 0 w 1797068"/>
                <a:gd name="connsiteY0" fmla="*/ 276747 h 883934"/>
                <a:gd name="connsiteX1" fmla="*/ 1729783 w 1797068"/>
                <a:gd name="connsiteY1" fmla="*/ 883934 h 883934"/>
                <a:gd name="connsiteX2" fmla="*/ 1779271 w 1797068"/>
                <a:gd name="connsiteY2" fmla="*/ 610575 h 883934"/>
                <a:gd name="connsiteX3" fmla="*/ 0 w 1797068"/>
                <a:gd name="connsiteY3" fmla="*/ 276747 h 883934"/>
                <a:gd name="connsiteX0" fmla="*/ 0 w 1769124"/>
                <a:gd name="connsiteY0" fmla="*/ 290577 h 897764"/>
                <a:gd name="connsiteX1" fmla="*/ 1729783 w 1769124"/>
                <a:gd name="connsiteY1" fmla="*/ 897764 h 897764"/>
                <a:gd name="connsiteX2" fmla="*/ 1728471 w 1769124"/>
                <a:gd name="connsiteY2" fmla="*/ 554555 h 897764"/>
                <a:gd name="connsiteX3" fmla="*/ 0 w 1769124"/>
                <a:gd name="connsiteY3" fmla="*/ 290577 h 897764"/>
                <a:gd name="connsiteX0" fmla="*/ 0 w 1807224"/>
                <a:gd name="connsiteY0" fmla="*/ 290577 h 897764"/>
                <a:gd name="connsiteX1" fmla="*/ 1767883 w 1807224"/>
                <a:gd name="connsiteY1" fmla="*/ 897764 h 897764"/>
                <a:gd name="connsiteX2" fmla="*/ 1766571 w 1807224"/>
                <a:gd name="connsiteY2" fmla="*/ 554555 h 897764"/>
                <a:gd name="connsiteX3" fmla="*/ 0 w 1807224"/>
                <a:gd name="connsiteY3" fmla="*/ 290577 h 897764"/>
                <a:gd name="connsiteX0" fmla="*/ 0 w 1807224"/>
                <a:gd name="connsiteY0" fmla="*/ 315708 h 922895"/>
                <a:gd name="connsiteX1" fmla="*/ 1767883 w 1807224"/>
                <a:gd name="connsiteY1" fmla="*/ 922895 h 922895"/>
                <a:gd name="connsiteX2" fmla="*/ 1766571 w 1807224"/>
                <a:gd name="connsiteY2" fmla="*/ 579686 h 922895"/>
                <a:gd name="connsiteX3" fmla="*/ 0 w 1807224"/>
                <a:gd name="connsiteY3" fmla="*/ 315708 h 922895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807224"/>
                <a:gd name="connsiteY0" fmla="*/ 312220 h 919407"/>
                <a:gd name="connsiteX1" fmla="*/ 1767883 w 1807224"/>
                <a:gd name="connsiteY1" fmla="*/ 919407 h 919407"/>
                <a:gd name="connsiteX2" fmla="*/ 1766571 w 1807224"/>
                <a:gd name="connsiteY2" fmla="*/ 576198 h 919407"/>
                <a:gd name="connsiteX3" fmla="*/ 0 w 1807224"/>
                <a:gd name="connsiteY3" fmla="*/ 312220 h 919407"/>
                <a:gd name="connsiteX0" fmla="*/ 0 w 1956569"/>
                <a:gd name="connsiteY0" fmla="*/ 473969 h 1081156"/>
                <a:gd name="connsiteX1" fmla="*/ 1767883 w 1956569"/>
                <a:gd name="connsiteY1" fmla="*/ 1081156 h 1081156"/>
                <a:gd name="connsiteX2" fmla="*/ 1951509 w 1956569"/>
                <a:gd name="connsiteY2" fmla="*/ 211173 h 1081156"/>
                <a:gd name="connsiteX3" fmla="*/ 0 w 1956569"/>
                <a:gd name="connsiteY3" fmla="*/ 473969 h 1081156"/>
                <a:gd name="connsiteX0" fmla="*/ 0 w 2159107"/>
                <a:gd name="connsiteY0" fmla="*/ 473969 h 625713"/>
                <a:gd name="connsiteX1" fmla="*/ 2146196 w 2159107"/>
                <a:gd name="connsiteY1" fmla="*/ 546260 h 625713"/>
                <a:gd name="connsiteX2" fmla="*/ 1951509 w 2159107"/>
                <a:gd name="connsiteY2" fmla="*/ 211173 h 625713"/>
                <a:gd name="connsiteX3" fmla="*/ 0 w 2159107"/>
                <a:gd name="connsiteY3" fmla="*/ 473969 h 625713"/>
                <a:gd name="connsiteX0" fmla="*/ 0 w 2210613"/>
                <a:gd name="connsiteY0" fmla="*/ 504514 h 650383"/>
                <a:gd name="connsiteX1" fmla="*/ 2197702 w 2210613"/>
                <a:gd name="connsiteY1" fmla="*/ 512294 h 650383"/>
                <a:gd name="connsiteX2" fmla="*/ 2003015 w 2210613"/>
                <a:gd name="connsiteY2" fmla="*/ 177207 h 650383"/>
                <a:gd name="connsiteX3" fmla="*/ 0 w 2210613"/>
                <a:gd name="connsiteY3" fmla="*/ 504514 h 650383"/>
                <a:gd name="connsiteX0" fmla="*/ 0 w 2210613"/>
                <a:gd name="connsiteY0" fmla="*/ 642080 h 787949"/>
                <a:gd name="connsiteX1" fmla="*/ 2197702 w 2210613"/>
                <a:gd name="connsiteY1" fmla="*/ 649860 h 787949"/>
                <a:gd name="connsiteX2" fmla="*/ 2003015 w 2210613"/>
                <a:gd name="connsiteY2" fmla="*/ 314773 h 787949"/>
                <a:gd name="connsiteX3" fmla="*/ 0 w 2210613"/>
                <a:gd name="connsiteY3" fmla="*/ 642080 h 787949"/>
                <a:gd name="connsiteX0" fmla="*/ 0 w 2211443"/>
                <a:gd name="connsiteY0" fmla="*/ 614520 h 760389"/>
                <a:gd name="connsiteX1" fmla="*/ 2197702 w 2211443"/>
                <a:gd name="connsiteY1" fmla="*/ 622300 h 760389"/>
                <a:gd name="connsiteX2" fmla="*/ 2019942 w 2211443"/>
                <a:gd name="connsiteY2" fmla="*/ 357608 h 760389"/>
                <a:gd name="connsiteX3" fmla="*/ 0 w 2211443"/>
                <a:gd name="connsiteY3" fmla="*/ 614520 h 76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443" h="760389">
                  <a:moveTo>
                    <a:pt x="0" y="614520"/>
                  </a:moveTo>
                  <a:cubicBezTo>
                    <a:pt x="356121" y="1194992"/>
                    <a:pt x="1699469" y="-200478"/>
                    <a:pt x="2197702" y="622300"/>
                  </a:cubicBezTo>
                  <a:cubicBezTo>
                    <a:pt x="2266857" y="535213"/>
                    <a:pt x="2054239" y="347529"/>
                    <a:pt x="2019942" y="357608"/>
                  </a:cubicBezTo>
                  <a:cubicBezTo>
                    <a:pt x="1633075" y="231515"/>
                    <a:pt x="861702" y="-512961"/>
                    <a:pt x="0" y="614520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39">
              <a:extLst>
                <a:ext uri="{FF2B5EF4-FFF2-40B4-BE49-F238E27FC236}">
                  <a16:creationId xmlns:a16="http://schemas.microsoft.com/office/drawing/2014/main" id="{1D3ABB2C-7D4F-FA69-3F9F-8F02B052D7F5}"/>
                </a:ext>
              </a:extLst>
            </p:cNvPr>
            <p:cNvSpPr/>
            <p:nvPr/>
          </p:nvSpPr>
          <p:spPr>
            <a:xfrm>
              <a:off x="5853152" y="3616470"/>
              <a:ext cx="390276" cy="2965908"/>
            </a:xfrm>
            <a:custGeom>
              <a:avLst/>
              <a:gdLst>
                <a:gd name="connsiteX0" fmla="*/ 0 w 111914"/>
                <a:gd name="connsiteY0" fmla="*/ 0 h 753177"/>
                <a:gd name="connsiteX1" fmla="*/ 111914 w 111914"/>
                <a:gd name="connsiteY1" fmla="*/ 0 h 753177"/>
                <a:gd name="connsiteX2" fmla="*/ 111914 w 111914"/>
                <a:gd name="connsiteY2" fmla="*/ 753177 h 753177"/>
                <a:gd name="connsiteX3" fmla="*/ 0 w 111914"/>
                <a:gd name="connsiteY3" fmla="*/ 753177 h 753177"/>
                <a:gd name="connsiteX4" fmla="*/ 0 w 111914"/>
                <a:gd name="connsiteY4" fmla="*/ 0 h 753177"/>
                <a:gd name="connsiteX0" fmla="*/ 68580 w 180494"/>
                <a:gd name="connsiteY0" fmla="*/ 0 h 2178117"/>
                <a:gd name="connsiteX1" fmla="*/ 180494 w 180494"/>
                <a:gd name="connsiteY1" fmla="*/ 0 h 2178117"/>
                <a:gd name="connsiteX2" fmla="*/ 180494 w 180494"/>
                <a:gd name="connsiteY2" fmla="*/ 753177 h 2178117"/>
                <a:gd name="connsiteX3" fmla="*/ 0 w 180494"/>
                <a:gd name="connsiteY3" fmla="*/ 2178117 h 2178117"/>
                <a:gd name="connsiteX4" fmla="*/ 68580 w 180494"/>
                <a:gd name="connsiteY4" fmla="*/ 0 h 2178117"/>
                <a:gd name="connsiteX0" fmla="*/ 68580 w 210974"/>
                <a:gd name="connsiteY0" fmla="*/ 0 h 2178117"/>
                <a:gd name="connsiteX1" fmla="*/ 180494 w 210974"/>
                <a:gd name="connsiteY1" fmla="*/ 0 h 2178117"/>
                <a:gd name="connsiteX2" fmla="*/ 210974 w 210974"/>
                <a:gd name="connsiteY2" fmla="*/ 2117157 h 2178117"/>
                <a:gd name="connsiteX3" fmla="*/ 0 w 210974"/>
                <a:gd name="connsiteY3" fmla="*/ 2178117 h 2178117"/>
                <a:gd name="connsiteX4" fmla="*/ 68580 w 210974"/>
                <a:gd name="connsiteY4" fmla="*/ 0 h 2178117"/>
                <a:gd name="connsiteX0" fmla="*/ 0 w 156503"/>
                <a:gd name="connsiteY0" fmla="*/ 0 h 2965908"/>
                <a:gd name="connsiteX1" fmla="*/ 111914 w 156503"/>
                <a:gd name="connsiteY1" fmla="*/ 0 h 2965908"/>
                <a:gd name="connsiteX2" fmla="*/ 142394 w 156503"/>
                <a:gd name="connsiteY2" fmla="*/ 2117157 h 2965908"/>
                <a:gd name="connsiteX3" fmla="*/ 156503 w 156503"/>
                <a:gd name="connsiteY3" fmla="*/ 2965908 h 2965908"/>
                <a:gd name="connsiteX4" fmla="*/ 0 w 156503"/>
                <a:gd name="connsiteY4" fmla="*/ 0 h 2965908"/>
                <a:gd name="connsiteX0" fmla="*/ 0 w 297138"/>
                <a:gd name="connsiteY0" fmla="*/ 0 h 2965908"/>
                <a:gd name="connsiteX1" fmla="*/ 111914 w 297138"/>
                <a:gd name="connsiteY1" fmla="*/ 0 h 2965908"/>
                <a:gd name="connsiteX2" fmla="*/ 297138 w 297138"/>
                <a:gd name="connsiteY2" fmla="*/ 2961218 h 2965908"/>
                <a:gd name="connsiteX3" fmla="*/ 156503 w 297138"/>
                <a:gd name="connsiteY3" fmla="*/ 2965908 h 2965908"/>
                <a:gd name="connsiteX4" fmla="*/ 0 w 297138"/>
                <a:gd name="connsiteY4" fmla="*/ 0 h 2965908"/>
                <a:gd name="connsiteX0" fmla="*/ 58300 w 355438"/>
                <a:gd name="connsiteY0" fmla="*/ 0 h 2965908"/>
                <a:gd name="connsiteX1" fmla="*/ 170214 w 355438"/>
                <a:gd name="connsiteY1" fmla="*/ 0 h 2965908"/>
                <a:gd name="connsiteX2" fmla="*/ 355438 w 355438"/>
                <a:gd name="connsiteY2" fmla="*/ 2961218 h 2965908"/>
                <a:gd name="connsiteX3" fmla="*/ 214803 w 355438"/>
                <a:gd name="connsiteY3" fmla="*/ 2965908 h 2965908"/>
                <a:gd name="connsiteX4" fmla="*/ 58300 w 355438"/>
                <a:gd name="connsiteY4" fmla="*/ 0 h 2965908"/>
                <a:gd name="connsiteX0" fmla="*/ 96020 w 393158"/>
                <a:gd name="connsiteY0" fmla="*/ 0 h 2965908"/>
                <a:gd name="connsiteX1" fmla="*/ 207934 w 393158"/>
                <a:gd name="connsiteY1" fmla="*/ 0 h 2965908"/>
                <a:gd name="connsiteX2" fmla="*/ 393158 w 393158"/>
                <a:gd name="connsiteY2" fmla="*/ 2961218 h 2965908"/>
                <a:gd name="connsiteX3" fmla="*/ 252523 w 393158"/>
                <a:gd name="connsiteY3" fmla="*/ 2965908 h 2965908"/>
                <a:gd name="connsiteX4" fmla="*/ 96020 w 393158"/>
                <a:gd name="connsiteY4" fmla="*/ 0 h 2965908"/>
                <a:gd name="connsiteX0" fmla="*/ 127785 w 424923"/>
                <a:gd name="connsiteY0" fmla="*/ 0 h 2965908"/>
                <a:gd name="connsiteX1" fmla="*/ 239699 w 424923"/>
                <a:gd name="connsiteY1" fmla="*/ 0 h 2965908"/>
                <a:gd name="connsiteX2" fmla="*/ 424923 w 424923"/>
                <a:gd name="connsiteY2" fmla="*/ 2961218 h 2965908"/>
                <a:gd name="connsiteX3" fmla="*/ 228017 w 424923"/>
                <a:gd name="connsiteY3" fmla="*/ 2965908 h 2965908"/>
                <a:gd name="connsiteX4" fmla="*/ 127785 w 424923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05052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  <a:gd name="connsiteX0" fmla="*/ 93138 w 390276"/>
                <a:gd name="connsiteY0" fmla="*/ 0 h 2965908"/>
                <a:gd name="connsiteX1" fmla="*/ 261323 w 390276"/>
                <a:gd name="connsiteY1" fmla="*/ 0 h 2965908"/>
                <a:gd name="connsiteX2" fmla="*/ 390276 w 390276"/>
                <a:gd name="connsiteY2" fmla="*/ 2961218 h 2965908"/>
                <a:gd name="connsiteX3" fmla="*/ 193370 w 390276"/>
                <a:gd name="connsiteY3" fmla="*/ 2965908 h 2965908"/>
                <a:gd name="connsiteX4" fmla="*/ 93138 w 390276"/>
                <a:gd name="connsiteY4" fmla="*/ 0 h 29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276" h="2965908">
                  <a:moveTo>
                    <a:pt x="93138" y="0"/>
                  </a:moveTo>
                  <a:lnTo>
                    <a:pt x="261323" y="0"/>
                  </a:lnTo>
                  <a:cubicBezTo>
                    <a:pt x="210522" y="930802"/>
                    <a:pt x="103452" y="1650588"/>
                    <a:pt x="390276" y="2961218"/>
                  </a:cubicBezTo>
                  <a:lnTo>
                    <a:pt x="193370" y="2965908"/>
                  </a:lnTo>
                  <a:cubicBezTo>
                    <a:pt x="-126084" y="1667782"/>
                    <a:pt x="32764" y="946433"/>
                    <a:pt x="93138" y="0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96D9377D-40BE-23C9-A975-9DB0CC3FEEB0}"/>
                </a:ext>
              </a:extLst>
            </p:cNvPr>
            <p:cNvSpPr/>
            <p:nvPr/>
          </p:nvSpPr>
          <p:spPr>
            <a:xfrm rot="11324560">
              <a:off x="5365578" y="2195825"/>
              <a:ext cx="1665443" cy="1866685"/>
            </a:xfrm>
            <a:custGeom>
              <a:avLst/>
              <a:gdLst>
                <a:gd name="connsiteX0" fmla="*/ 0 w 1637731"/>
                <a:gd name="connsiteY0" fmla="*/ 0 h 1542197"/>
                <a:gd name="connsiteX1" fmla="*/ 1637731 w 1637731"/>
                <a:gd name="connsiteY1" fmla="*/ 0 h 1542197"/>
                <a:gd name="connsiteX2" fmla="*/ 1637731 w 1637731"/>
                <a:gd name="connsiteY2" fmla="*/ 1542197 h 1542197"/>
                <a:gd name="connsiteX3" fmla="*/ 0 w 1637731"/>
                <a:gd name="connsiteY3" fmla="*/ 1542197 h 1542197"/>
                <a:gd name="connsiteX4" fmla="*/ 0 w 1637731"/>
                <a:gd name="connsiteY4" fmla="*/ 0 h 1542197"/>
                <a:gd name="connsiteX0" fmla="*/ 1117600 w 1637731"/>
                <a:gd name="connsiteY0" fmla="*/ 0 h 2291497"/>
                <a:gd name="connsiteX1" fmla="*/ 1637731 w 1637731"/>
                <a:gd name="connsiteY1" fmla="*/ 749300 h 2291497"/>
                <a:gd name="connsiteX2" fmla="*/ 1637731 w 1637731"/>
                <a:gd name="connsiteY2" fmla="*/ 2291497 h 2291497"/>
                <a:gd name="connsiteX3" fmla="*/ 0 w 1637731"/>
                <a:gd name="connsiteY3" fmla="*/ 2291497 h 2291497"/>
                <a:gd name="connsiteX4" fmla="*/ 1117600 w 1637731"/>
                <a:gd name="connsiteY4" fmla="*/ 0 h 2291497"/>
                <a:gd name="connsiteX0" fmla="*/ 171450 w 691581"/>
                <a:gd name="connsiteY0" fmla="*/ 0 h 2291497"/>
                <a:gd name="connsiteX1" fmla="*/ 691581 w 691581"/>
                <a:gd name="connsiteY1" fmla="*/ 749300 h 2291497"/>
                <a:gd name="connsiteX2" fmla="*/ 691581 w 691581"/>
                <a:gd name="connsiteY2" fmla="*/ 2291497 h 2291497"/>
                <a:gd name="connsiteX3" fmla="*/ 0 w 691581"/>
                <a:gd name="connsiteY3" fmla="*/ 1497747 h 2291497"/>
                <a:gd name="connsiteX4" fmla="*/ 171450 w 691581"/>
                <a:gd name="connsiteY4" fmla="*/ 0 h 2291497"/>
                <a:gd name="connsiteX0" fmla="*/ 171450 w 691581"/>
                <a:gd name="connsiteY0" fmla="*/ 0 h 1516797"/>
                <a:gd name="connsiteX1" fmla="*/ 691581 w 691581"/>
                <a:gd name="connsiteY1" fmla="*/ 749300 h 1516797"/>
                <a:gd name="connsiteX2" fmla="*/ 348681 w 691581"/>
                <a:gd name="connsiteY2" fmla="*/ 1516797 h 1516797"/>
                <a:gd name="connsiteX3" fmla="*/ 0 w 691581"/>
                <a:gd name="connsiteY3" fmla="*/ 1497747 h 1516797"/>
                <a:gd name="connsiteX4" fmla="*/ 171450 w 691581"/>
                <a:gd name="connsiteY4" fmla="*/ 0 h 1516797"/>
                <a:gd name="connsiteX0" fmla="*/ 477530 w 997661"/>
                <a:gd name="connsiteY0" fmla="*/ 44662 h 1561459"/>
                <a:gd name="connsiteX1" fmla="*/ 997661 w 997661"/>
                <a:gd name="connsiteY1" fmla="*/ 793962 h 1561459"/>
                <a:gd name="connsiteX2" fmla="*/ 654761 w 997661"/>
                <a:gd name="connsiteY2" fmla="*/ 1561459 h 1561459"/>
                <a:gd name="connsiteX3" fmla="*/ 306080 w 997661"/>
                <a:gd name="connsiteY3" fmla="*/ 1542409 h 1561459"/>
                <a:gd name="connsiteX4" fmla="*/ 477530 w 997661"/>
                <a:gd name="connsiteY4" fmla="*/ 44662 h 1561459"/>
                <a:gd name="connsiteX0" fmla="*/ 633482 w 1153613"/>
                <a:gd name="connsiteY0" fmla="*/ 39462 h 1556259"/>
                <a:gd name="connsiteX1" fmla="*/ 1153613 w 1153613"/>
                <a:gd name="connsiteY1" fmla="*/ 788762 h 1556259"/>
                <a:gd name="connsiteX2" fmla="*/ 810713 w 1153613"/>
                <a:gd name="connsiteY2" fmla="*/ 1556259 h 1556259"/>
                <a:gd name="connsiteX3" fmla="*/ 462032 w 1153613"/>
                <a:gd name="connsiteY3" fmla="*/ 1537209 h 1556259"/>
                <a:gd name="connsiteX4" fmla="*/ 633482 w 1153613"/>
                <a:gd name="connsiteY4" fmla="*/ 39462 h 1556259"/>
                <a:gd name="connsiteX0" fmla="*/ 633482 w 810713"/>
                <a:gd name="connsiteY0" fmla="*/ 39462 h 1556259"/>
                <a:gd name="connsiteX1" fmla="*/ 810713 w 810713"/>
                <a:gd name="connsiteY1" fmla="*/ 1556259 h 1556259"/>
                <a:gd name="connsiteX2" fmla="*/ 462032 w 810713"/>
                <a:gd name="connsiteY2" fmla="*/ 1537209 h 1556259"/>
                <a:gd name="connsiteX3" fmla="*/ 633482 w 810713"/>
                <a:gd name="connsiteY3" fmla="*/ 39462 h 1556259"/>
                <a:gd name="connsiteX0" fmla="*/ 633482 w 1115929"/>
                <a:gd name="connsiteY0" fmla="*/ 39462 h 1556259"/>
                <a:gd name="connsiteX1" fmla="*/ 810713 w 1115929"/>
                <a:gd name="connsiteY1" fmla="*/ 1556259 h 1556259"/>
                <a:gd name="connsiteX2" fmla="*/ 462032 w 1115929"/>
                <a:gd name="connsiteY2" fmla="*/ 1537209 h 1556259"/>
                <a:gd name="connsiteX3" fmla="*/ 633482 w 1115929"/>
                <a:gd name="connsiteY3" fmla="*/ 39462 h 1556259"/>
                <a:gd name="connsiteX0" fmla="*/ 633482 w 1287857"/>
                <a:gd name="connsiteY0" fmla="*/ 39462 h 1556259"/>
                <a:gd name="connsiteX1" fmla="*/ 810713 w 1287857"/>
                <a:gd name="connsiteY1" fmla="*/ 1556259 h 1556259"/>
                <a:gd name="connsiteX2" fmla="*/ 462032 w 1287857"/>
                <a:gd name="connsiteY2" fmla="*/ 1537209 h 1556259"/>
                <a:gd name="connsiteX3" fmla="*/ 633482 w 1287857"/>
                <a:gd name="connsiteY3" fmla="*/ 39462 h 1556259"/>
                <a:gd name="connsiteX0" fmla="*/ 636354 w 1287798"/>
                <a:gd name="connsiteY0" fmla="*/ 38750 h 1587297"/>
                <a:gd name="connsiteX1" fmla="*/ 807235 w 1287798"/>
                <a:gd name="connsiteY1" fmla="*/ 1587297 h 1587297"/>
                <a:gd name="connsiteX2" fmla="*/ 458554 w 1287798"/>
                <a:gd name="connsiteY2" fmla="*/ 1568247 h 1587297"/>
                <a:gd name="connsiteX3" fmla="*/ 636354 w 1287798"/>
                <a:gd name="connsiteY3" fmla="*/ 38750 h 1587297"/>
                <a:gd name="connsiteX0" fmla="*/ 636354 w 1277824"/>
                <a:gd name="connsiteY0" fmla="*/ 38750 h 1587297"/>
                <a:gd name="connsiteX1" fmla="*/ 807235 w 1277824"/>
                <a:gd name="connsiteY1" fmla="*/ 1587297 h 1587297"/>
                <a:gd name="connsiteX2" fmla="*/ 458554 w 1277824"/>
                <a:gd name="connsiteY2" fmla="*/ 1568247 h 1587297"/>
                <a:gd name="connsiteX3" fmla="*/ 636354 w 1277824"/>
                <a:gd name="connsiteY3" fmla="*/ 38750 h 1587297"/>
                <a:gd name="connsiteX0" fmla="*/ 664268 w 1305738"/>
                <a:gd name="connsiteY0" fmla="*/ 30692 h 1579239"/>
                <a:gd name="connsiteX1" fmla="*/ 835149 w 1305738"/>
                <a:gd name="connsiteY1" fmla="*/ 1579239 h 1579239"/>
                <a:gd name="connsiteX2" fmla="*/ 486468 w 1305738"/>
                <a:gd name="connsiteY2" fmla="*/ 1560189 h 1579239"/>
                <a:gd name="connsiteX3" fmla="*/ 664268 w 1305738"/>
                <a:gd name="connsiteY3" fmla="*/ 30692 h 1579239"/>
                <a:gd name="connsiteX0" fmla="*/ 724888 w 1366358"/>
                <a:gd name="connsiteY0" fmla="*/ 30092 h 1578639"/>
                <a:gd name="connsiteX1" fmla="*/ 895769 w 1366358"/>
                <a:gd name="connsiteY1" fmla="*/ 1578639 h 1578639"/>
                <a:gd name="connsiteX2" fmla="*/ 547088 w 1366358"/>
                <a:gd name="connsiteY2" fmla="*/ 1559589 h 1578639"/>
                <a:gd name="connsiteX3" fmla="*/ 724888 w 1366358"/>
                <a:gd name="connsiteY3" fmla="*/ 30092 h 1578639"/>
                <a:gd name="connsiteX0" fmla="*/ 848249 w 1489719"/>
                <a:gd name="connsiteY0" fmla="*/ 29461 h 1578008"/>
                <a:gd name="connsiteX1" fmla="*/ 1019130 w 1489719"/>
                <a:gd name="connsiteY1" fmla="*/ 1578008 h 1578008"/>
                <a:gd name="connsiteX2" fmla="*/ 670449 w 1489719"/>
                <a:gd name="connsiteY2" fmla="*/ 1558958 h 1578008"/>
                <a:gd name="connsiteX3" fmla="*/ 848249 w 1489719"/>
                <a:gd name="connsiteY3" fmla="*/ 29461 h 1578008"/>
                <a:gd name="connsiteX0" fmla="*/ 848249 w 1551631"/>
                <a:gd name="connsiteY0" fmla="*/ 40076 h 1588623"/>
                <a:gd name="connsiteX1" fmla="*/ 1019130 w 1551631"/>
                <a:gd name="connsiteY1" fmla="*/ 1588623 h 1588623"/>
                <a:gd name="connsiteX2" fmla="*/ 670449 w 1551631"/>
                <a:gd name="connsiteY2" fmla="*/ 1569573 h 1588623"/>
                <a:gd name="connsiteX3" fmla="*/ 848249 w 1551631"/>
                <a:gd name="connsiteY3" fmla="*/ 40076 h 1588623"/>
                <a:gd name="connsiteX0" fmla="*/ 853067 w 1552210"/>
                <a:gd name="connsiteY0" fmla="*/ 39555 h 1615187"/>
                <a:gd name="connsiteX1" fmla="*/ 1014166 w 1552210"/>
                <a:gd name="connsiteY1" fmla="*/ 1615187 h 1615187"/>
                <a:gd name="connsiteX2" fmla="*/ 665485 w 1552210"/>
                <a:gd name="connsiteY2" fmla="*/ 1596137 h 1615187"/>
                <a:gd name="connsiteX3" fmla="*/ 853067 w 1552210"/>
                <a:gd name="connsiteY3" fmla="*/ 39555 h 1615187"/>
                <a:gd name="connsiteX0" fmla="*/ 792293 w 1550703"/>
                <a:gd name="connsiteY0" fmla="*/ 39043 h 1642030"/>
                <a:gd name="connsiteX1" fmla="*/ 1082514 w 1550703"/>
                <a:gd name="connsiteY1" fmla="*/ 1642030 h 1642030"/>
                <a:gd name="connsiteX2" fmla="*/ 733833 w 1550703"/>
                <a:gd name="connsiteY2" fmla="*/ 1622980 h 1642030"/>
                <a:gd name="connsiteX3" fmla="*/ 792293 w 1550703"/>
                <a:gd name="connsiteY3" fmla="*/ 39043 h 1642030"/>
                <a:gd name="connsiteX0" fmla="*/ 792293 w 1554734"/>
                <a:gd name="connsiteY0" fmla="*/ 72888 h 1675875"/>
                <a:gd name="connsiteX1" fmla="*/ 1082514 w 1554734"/>
                <a:gd name="connsiteY1" fmla="*/ 1675875 h 1675875"/>
                <a:gd name="connsiteX2" fmla="*/ 733833 w 1554734"/>
                <a:gd name="connsiteY2" fmla="*/ 1656825 h 1675875"/>
                <a:gd name="connsiteX3" fmla="*/ 792293 w 1554734"/>
                <a:gd name="connsiteY3" fmla="*/ 72888 h 1675875"/>
                <a:gd name="connsiteX0" fmla="*/ 661981 w 1424422"/>
                <a:gd name="connsiteY0" fmla="*/ 72888 h 1675875"/>
                <a:gd name="connsiteX1" fmla="*/ 952202 w 1424422"/>
                <a:gd name="connsiteY1" fmla="*/ 1675875 h 1675875"/>
                <a:gd name="connsiteX2" fmla="*/ 935724 w 1424422"/>
                <a:gd name="connsiteY2" fmla="*/ 1607881 h 1675875"/>
                <a:gd name="connsiteX3" fmla="*/ 661981 w 1424422"/>
                <a:gd name="connsiteY3" fmla="*/ 72888 h 1675875"/>
                <a:gd name="connsiteX0" fmla="*/ 532198 w 1294639"/>
                <a:gd name="connsiteY0" fmla="*/ 72888 h 1675875"/>
                <a:gd name="connsiteX1" fmla="*/ 822419 w 1294639"/>
                <a:gd name="connsiteY1" fmla="*/ 1675875 h 1675875"/>
                <a:gd name="connsiteX2" fmla="*/ 805941 w 1294639"/>
                <a:gd name="connsiteY2" fmla="*/ 1607881 h 1675875"/>
                <a:gd name="connsiteX3" fmla="*/ 532198 w 1294639"/>
                <a:gd name="connsiteY3" fmla="*/ 72888 h 1675875"/>
                <a:gd name="connsiteX0" fmla="*/ 532198 w 1342767"/>
                <a:gd name="connsiteY0" fmla="*/ 64174 h 1667161"/>
                <a:gd name="connsiteX1" fmla="*/ 822419 w 1342767"/>
                <a:gd name="connsiteY1" fmla="*/ 1667161 h 1667161"/>
                <a:gd name="connsiteX2" fmla="*/ 805941 w 1342767"/>
                <a:gd name="connsiteY2" fmla="*/ 1599167 h 1667161"/>
                <a:gd name="connsiteX3" fmla="*/ 532198 w 1342767"/>
                <a:gd name="connsiteY3" fmla="*/ 64174 h 1667161"/>
                <a:gd name="connsiteX0" fmla="*/ 618664 w 1429233"/>
                <a:gd name="connsiteY0" fmla="*/ 64174 h 1667161"/>
                <a:gd name="connsiteX1" fmla="*/ 908885 w 1429233"/>
                <a:gd name="connsiteY1" fmla="*/ 1667161 h 1667161"/>
                <a:gd name="connsiteX2" fmla="*/ 680074 w 1429233"/>
                <a:gd name="connsiteY2" fmla="*/ 1524166 h 1667161"/>
                <a:gd name="connsiteX3" fmla="*/ 618664 w 1429233"/>
                <a:gd name="connsiteY3" fmla="*/ 64174 h 1667161"/>
                <a:gd name="connsiteX0" fmla="*/ 653333 w 1463902"/>
                <a:gd name="connsiteY0" fmla="*/ 64174 h 1667161"/>
                <a:gd name="connsiteX1" fmla="*/ 943554 w 1463902"/>
                <a:gd name="connsiteY1" fmla="*/ 1667161 h 1667161"/>
                <a:gd name="connsiteX2" fmla="*/ 640442 w 1463902"/>
                <a:gd name="connsiteY2" fmla="*/ 1542291 h 1667161"/>
                <a:gd name="connsiteX3" fmla="*/ 653333 w 1463902"/>
                <a:gd name="connsiteY3" fmla="*/ 64174 h 1667161"/>
                <a:gd name="connsiteX0" fmla="*/ 653333 w 1457671"/>
                <a:gd name="connsiteY0" fmla="*/ 46052 h 1649039"/>
                <a:gd name="connsiteX1" fmla="*/ 943554 w 1457671"/>
                <a:gd name="connsiteY1" fmla="*/ 1649039 h 1649039"/>
                <a:gd name="connsiteX2" fmla="*/ 640442 w 1457671"/>
                <a:gd name="connsiteY2" fmla="*/ 1524169 h 1649039"/>
                <a:gd name="connsiteX3" fmla="*/ 653333 w 1457671"/>
                <a:gd name="connsiteY3" fmla="*/ 46052 h 1649039"/>
                <a:gd name="connsiteX0" fmla="*/ 671276 w 1458923"/>
                <a:gd name="connsiteY0" fmla="*/ 45435 h 1677861"/>
                <a:gd name="connsiteX1" fmla="*/ 924921 w 1458923"/>
                <a:gd name="connsiteY1" fmla="*/ 1677861 h 1677861"/>
                <a:gd name="connsiteX2" fmla="*/ 621809 w 1458923"/>
                <a:gd name="connsiteY2" fmla="*/ 1552991 h 1677861"/>
                <a:gd name="connsiteX3" fmla="*/ 671276 w 1458923"/>
                <a:gd name="connsiteY3" fmla="*/ 45435 h 1677861"/>
                <a:gd name="connsiteX0" fmla="*/ 650213 w 1457566"/>
                <a:gd name="connsiteY0" fmla="*/ 45555 h 1672236"/>
                <a:gd name="connsiteX1" fmla="*/ 946919 w 1457566"/>
                <a:gd name="connsiteY1" fmla="*/ 1672236 h 1672236"/>
                <a:gd name="connsiteX2" fmla="*/ 643807 w 1457566"/>
                <a:gd name="connsiteY2" fmla="*/ 1547366 h 1672236"/>
                <a:gd name="connsiteX3" fmla="*/ 650213 w 1457566"/>
                <a:gd name="connsiteY3" fmla="*/ 45555 h 1672236"/>
                <a:gd name="connsiteX0" fmla="*/ 650213 w 1540585"/>
                <a:gd name="connsiteY0" fmla="*/ 50788 h 1552599"/>
                <a:gd name="connsiteX1" fmla="*/ 1112540 w 1540585"/>
                <a:gd name="connsiteY1" fmla="*/ 1451442 h 1552599"/>
                <a:gd name="connsiteX2" fmla="*/ 643807 w 1540585"/>
                <a:gd name="connsiteY2" fmla="*/ 1552599 h 1552599"/>
                <a:gd name="connsiteX3" fmla="*/ 650213 w 1540585"/>
                <a:gd name="connsiteY3" fmla="*/ 50788 h 1552599"/>
                <a:gd name="connsiteX0" fmla="*/ 616889 w 1507261"/>
                <a:gd name="connsiteY0" fmla="*/ 50788 h 1543026"/>
                <a:gd name="connsiteX1" fmla="*/ 1079216 w 1507261"/>
                <a:gd name="connsiteY1" fmla="*/ 1451442 h 1543026"/>
                <a:gd name="connsiteX2" fmla="*/ 682246 w 1507261"/>
                <a:gd name="connsiteY2" fmla="*/ 1543026 h 1543026"/>
                <a:gd name="connsiteX3" fmla="*/ 616889 w 1507261"/>
                <a:gd name="connsiteY3" fmla="*/ 50788 h 1543026"/>
                <a:gd name="connsiteX0" fmla="*/ 696538 w 1586910"/>
                <a:gd name="connsiteY0" fmla="*/ 50788 h 1543026"/>
                <a:gd name="connsiteX1" fmla="*/ 1158865 w 1586910"/>
                <a:gd name="connsiteY1" fmla="*/ 1451442 h 1543026"/>
                <a:gd name="connsiteX2" fmla="*/ 761895 w 1586910"/>
                <a:gd name="connsiteY2" fmla="*/ 1543026 h 1543026"/>
                <a:gd name="connsiteX3" fmla="*/ 696538 w 1586910"/>
                <a:gd name="connsiteY3" fmla="*/ 50788 h 1543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6910" h="1543026">
                  <a:moveTo>
                    <a:pt x="696538" y="50788"/>
                  </a:moveTo>
                  <a:cubicBezTo>
                    <a:pt x="1950515" y="-313870"/>
                    <a:pt x="1658588" y="1403043"/>
                    <a:pt x="1158865" y="1451442"/>
                  </a:cubicBezTo>
                  <a:lnTo>
                    <a:pt x="761895" y="1543026"/>
                  </a:lnTo>
                  <a:cubicBezTo>
                    <a:pt x="-47176" y="1290602"/>
                    <a:pt x="-415018" y="-73550"/>
                    <a:pt x="696538" y="50788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12E2C37-556C-4DD2-0EDB-FE874FFB2211}"/>
                </a:ext>
              </a:extLst>
            </p:cNvPr>
            <p:cNvSpPr/>
            <p:nvPr/>
          </p:nvSpPr>
          <p:spPr>
            <a:xfrm>
              <a:off x="5755051" y="1779502"/>
              <a:ext cx="734178" cy="698370"/>
            </a:xfrm>
            <a:prstGeom prst="ellipse">
              <a:avLst/>
            </a:prstGeom>
            <a:solidFill>
              <a:schemeClr val="tx1"/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92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101732-ECB7-C651-C146-51E43324C68A}"/>
              </a:ext>
            </a:extLst>
          </p:cNvPr>
          <p:cNvSpPr/>
          <p:nvPr/>
        </p:nvSpPr>
        <p:spPr>
          <a:xfrm>
            <a:off x="3835021" y="818866"/>
            <a:ext cx="4480741" cy="49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5B33D5-6F35-4C23-8F94-E8D1A814039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DC05DA1-D33A-0F16-AB47-6E1A5DA81FF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F18B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7DB6C95-A459-B63A-EFA0-0473E5D4A86D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E895381E-4A2B-00E0-BEFE-1ED0012534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FFFF9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B120D26-19D5-562B-4523-A963031CE025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38917" y="2749543"/>
            <a:ext cx="4276845" cy="277523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BFA8C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54750-2289-A678-1D06-5188E001C408}"/>
              </a:ext>
            </a:extLst>
          </p:cNvPr>
          <p:cNvGrpSpPr/>
          <p:nvPr/>
        </p:nvGrpSpPr>
        <p:grpSpPr>
          <a:xfrm>
            <a:off x="5799144" y="3299168"/>
            <a:ext cx="640603" cy="757487"/>
            <a:chOff x="1313725" y="207541"/>
            <a:chExt cx="5073468" cy="5999171"/>
          </a:xfrm>
          <a:solidFill>
            <a:srgbClr val="FF5D5D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E53435-BAE9-F2D3-4421-7B7B24F0D114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5B4FCBF-F752-DFD9-9B45-054620810455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1641AA-E0A6-DC41-2072-F1CE2A299A5A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8C6A67-010F-F971-B62F-06E0C1B0B108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8FA54041-5A08-8823-998D-5EFA0F2BEC94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342942E1-737B-EB4A-2BBF-C7694942141D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F09028A7-BC38-6095-0DE4-1B3614C6B064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82F0B-3A19-B3AF-EB5E-39B95E81AD92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8ADAC1DE-FD3B-1213-D2F2-14981AAA1B52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93FF56E-D940-9F10-8FDA-9393A6BD4288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708007-EAEC-7325-7837-A59E6070BE88}"/>
              </a:ext>
            </a:extLst>
          </p:cNvPr>
          <p:cNvSpPr txBox="1"/>
          <p:nvPr/>
        </p:nvSpPr>
        <p:spPr>
          <a:xfrm>
            <a:off x="365760" y="5934670"/>
            <a:ext cx="76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3C7EAE-FA3C-3601-4950-C6A6793D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73" y="2229940"/>
            <a:ext cx="1940763" cy="224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3F3B92-59FA-075F-DA3B-76B4D66B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9082" y="2229940"/>
            <a:ext cx="1940763" cy="2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9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B015FA4-6E46-150B-754E-BD3CB25CB44E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gradFill>
            <a:gsLst>
              <a:gs pos="0">
                <a:srgbClr val="BFA8CC"/>
              </a:gs>
              <a:gs pos="48000">
                <a:srgbClr val="EBE5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CD2C5-09FE-B1D6-BE01-C01CA21CBD85}"/>
              </a:ext>
            </a:extLst>
          </p:cNvPr>
          <p:cNvSpPr txBox="1"/>
          <p:nvPr/>
        </p:nvSpPr>
        <p:spPr>
          <a:xfrm>
            <a:off x="2436021" y="2560890"/>
            <a:ext cx="7278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 w="12700">
                  <a:solidFill>
                    <a:prstClr val="black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effectLst/>
                <a:uLnTx/>
                <a:uFillTx/>
                <a:latin typeface="Arial Narrow" panose="020B0606020202030204" pitchFamily="34" charset="0"/>
              </a:rPr>
              <a:t>Small acts of kindness can change lives in big ways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D6DDD7-094E-2D59-5F37-EE435040C159}"/>
              </a:ext>
            </a:extLst>
          </p:cNvPr>
          <p:cNvGrpSpPr/>
          <p:nvPr/>
        </p:nvGrpSpPr>
        <p:grpSpPr>
          <a:xfrm>
            <a:off x="5120447" y="274678"/>
            <a:ext cx="1951104" cy="2307102"/>
            <a:chOff x="1313725" y="207541"/>
            <a:chExt cx="5073468" cy="5999171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A72B5A-B116-A1A5-2496-0FEB1E7FCBFC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937B7C4-3D6A-FCA5-80A7-6CE7C7B39B38}"/>
                  </a:ext>
                </a:extLst>
              </p:cNvPr>
              <p:cNvSpPr/>
              <p:nvPr/>
            </p:nvSpPr>
            <p:spPr>
              <a:xfrm>
                <a:off x="2230654" y="274096"/>
                <a:ext cx="3131775" cy="1974079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6024FF7-83A8-BCDA-1686-099B4CCF69D2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6B98AE-9CFE-2B0E-CF46-0D198F269327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9" name="Rectangle 11">
                <a:extLst>
                  <a:ext uri="{FF2B5EF4-FFF2-40B4-BE49-F238E27FC236}">
                    <a16:creationId xmlns:a16="http://schemas.microsoft.com/office/drawing/2014/main" id="{EF9207CD-90EB-ACD9-FA24-4FCDF9E0E89D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11">
                <a:extLst>
                  <a:ext uri="{FF2B5EF4-FFF2-40B4-BE49-F238E27FC236}">
                    <a16:creationId xmlns:a16="http://schemas.microsoft.com/office/drawing/2014/main" id="{2731B7C8-593E-7D4C-2F2C-B6F6EF8B6CBA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803C17E4-9685-A50B-85D1-7B0FF51EDF57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6E076B-AFD0-5CC7-582F-F96F455A7047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7" name="Rectangle 11">
                <a:extLst>
                  <a:ext uri="{FF2B5EF4-FFF2-40B4-BE49-F238E27FC236}">
                    <a16:creationId xmlns:a16="http://schemas.microsoft.com/office/drawing/2014/main" id="{B49B3641-3352-621E-AB7B-C037C298EC35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11">
                <a:extLst>
                  <a:ext uri="{FF2B5EF4-FFF2-40B4-BE49-F238E27FC236}">
                    <a16:creationId xmlns:a16="http://schemas.microsoft.com/office/drawing/2014/main" id="{4953A12B-A331-8A5A-7FDB-63FA60E9D81F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947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A8BA4-DAE5-4D7E-73C8-DAE9BEBA96E3}"/>
              </a:ext>
            </a:extLst>
          </p:cNvPr>
          <p:cNvGrpSpPr/>
          <p:nvPr/>
        </p:nvGrpSpPr>
        <p:grpSpPr>
          <a:xfrm>
            <a:off x="2240507" y="1099124"/>
            <a:ext cx="7710986" cy="3985146"/>
            <a:chOff x="1951629" y="846161"/>
            <a:chExt cx="7710986" cy="398514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6456618-2422-DD85-B503-8B89B7C0D1AD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215ADCE-E5B0-1364-380C-3E659A11E7C7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CA4885-B8DB-A5A1-A33D-65118BA139FF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BB66EB-0FD4-897A-A522-D7AD76FAE06A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1FF95D-E178-BCFD-B7CC-838209C81187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73A97C"/>
            </a:solidFill>
            <a:ln w="38100">
              <a:solidFill>
                <a:srgbClr val="73A9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B8DFED-A475-86EB-CB3A-873CF040369C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rgbClr val="FFF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F82B5D-08FC-5580-144E-366D31B3DF36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A55A88-4CB7-9DF9-295C-2910640E9B9B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F18BAD"/>
            </a:solidFill>
            <a:ln w="38100">
              <a:solidFill>
                <a:srgbClr val="F18BA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5E092B-502E-1B9F-6B53-91C0D9548257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F4E863-7D9E-2F0F-18BC-FFBBBC160F48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BFA8CC"/>
            </a:solidFill>
            <a:ln w="38100">
              <a:solidFill>
                <a:srgbClr val="BFA8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F630CB-1FB9-9F7D-00F8-EFDD28CA24A3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1DA0D5-0CD9-EBA9-2876-066328C7322B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BB06B5-8D87-C55B-2F0C-DCD0EEFE9F00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7"/>
            </a:solidFill>
            <a:ln w="38100">
              <a:solidFill>
                <a:srgbClr val="FFF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4FAFF0-6AD1-C2EC-F4D9-3C3F3D3C9441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FF9F79-E731-3426-03BE-40A48FF6D9FB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06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A8BA4-DAE5-4D7E-73C8-DAE9BEBA96E3}"/>
              </a:ext>
            </a:extLst>
          </p:cNvPr>
          <p:cNvGrpSpPr/>
          <p:nvPr/>
        </p:nvGrpSpPr>
        <p:grpSpPr>
          <a:xfrm>
            <a:off x="2240507" y="1099124"/>
            <a:ext cx="7710986" cy="3985146"/>
            <a:chOff x="1951629" y="846161"/>
            <a:chExt cx="7710986" cy="398514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6456618-2422-DD85-B503-8B89B7C0D1AD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215ADCE-E5B0-1364-380C-3E659A11E7C7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CA4885-B8DB-A5A1-A33D-65118BA139FF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BB66EB-0FD4-897A-A522-D7AD76FAE06A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1FF95D-E178-BCFD-B7CC-838209C81187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B8DFED-A475-86EB-CB3A-873CF040369C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F82B5D-08FC-5580-144E-366D31B3DF36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A55A88-4CB7-9DF9-295C-2910640E9B9B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5E092B-502E-1B9F-6B53-91C0D9548257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F4E863-7D9E-2F0F-18BC-FFBBBC160F48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F630CB-1FB9-9F7D-00F8-EFDD28CA24A3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1DA0D5-0CD9-EBA9-2876-066328C7322B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BB06B5-8D87-C55B-2F0C-DCD0EEFE9F00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4FAFF0-6AD1-C2EC-F4D9-3C3F3D3C9441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FF9F79-E731-3426-03BE-40A48FF6D9FB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699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98EC4E2-A140-E521-679D-558E398E805C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EF7FEED-0F16-4AF2-F024-B7F316364562}"/>
              </a:ext>
            </a:extLst>
          </p:cNvPr>
          <p:cNvSpPr/>
          <p:nvPr/>
        </p:nvSpPr>
        <p:spPr>
          <a:xfrm rot="10527110">
            <a:off x="2962450" y="518080"/>
            <a:ext cx="3538742" cy="5778391"/>
          </a:xfrm>
          <a:custGeom>
            <a:avLst/>
            <a:gdLst>
              <a:gd name="connsiteX0" fmla="*/ 3538742 w 3538742"/>
              <a:gd name="connsiteY0" fmla="*/ 198956 h 5778391"/>
              <a:gd name="connsiteX1" fmla="*/ 3538742 w 3538742"/>
              <a:gd name="connsiteY1" fmla="*/ 198956 h 5778391"/>
              <a:gd name="connsiteX2" fmla="*/ 3538742 w 3538742"/>
              <a:gd name="connsiteY2" fmla="*/ 198955 h 5778391"/>
              <a:gd name="connsiteX3" fmla="*/ 2265468 w 3538742"/>
              <a:gd name="connsiteY3" fmla="*/ 5778172 h 5778391"/>
              <a:gd name="connsiteX4" fmla="*/ 637230 w 3538742"/>
              <a:gd name="connsiteY4" fmla="*/ 5648649 h 5778391"/>
              <a:gd name="connsiteX5" fmla="*/ 574231 w 3538742"/>
              <a:gd name="connsiteY5" fmla="*/ 5574761 h 5778391"/>
              <a:gd name="connsiteX6" fmla="*/ 575616 w 3538742"/>
              <a:gd name="connsiteY6" fmla="*/ 5557353 h 5778391"/>
              <a:gd name="connsiteX7" fmla="*/ 599513 w 3538742"/>
              <a:gd name="connsiteY7" fmla="*/ 5510550 h 5778391"/>
              <a:gd name="connsiteX8" fmla="*/ 603528 w 3538742"/>
              <a:gd name="connsiteY8" fmla="*/ 5508284 h 5778391"/>
              <a:gd name="connsiteX9" fmla="*/ 605120 w 3538742"/>
              <a:gd name="connsiteY9" fmla="*/ 5433346 h 5778391"/>
              <a:gd name="connsiteX10" fmla="*/ 539560 w 3538742"/>
              <a:gd name="connsiteY10" fmla="*/ 5286658 h 5778391"/>
              <a:gd name="connsiteX11" fmla="*/ 202688 w 3538742"/>
              <a:gd name="connsiteY11" fmla="*/ 5240974 h 5778391"/>
              <a:gd name="connsiteX12" fmla="*/ 86847 w 3538742"/>
              <a:gd name="connsiteY12" fmla="*/ 5545083 h 5778391"/>
              <a:gd name="connsiteX13" fmla="*/ 2438 w 3538742"/>
              <a:gd name="connsiteY13" fmla="*/ 5556771 h 5778391"/>
              <a:gd name="connsiteX14" fmla="*/ 161516 w 3538742"/>
              <a:gd name="connsiteY14" fmla="*/ 5165513 h 5778391"/>
              <a:gd name="connsiteX15" fmla="*/ 271327 w 3538742"/>
              <a:gd name="connsiteY15" fmla="*/ 5111991 h 5778391"/>
              <a:gd name="connsiteX16" fmla="*/ 287212 w 3538742"/>
              <a:gd name="connsiteY16" fmla="*/ 5110937 h 5778391"/>
              <a:gd name="connsiteX17" fmla="*/ 284393 w 3538742"/>
              <a:gd name="connsiteY17" fmla="*/ 5087522 h 5778391"/>
              <a:gd name="connsiteX18" fmla="*/ 324435 w 3538742"/>
              <a:gd name="connsiteY18" fmla="*/ 4584147 h 5778391"/>
              <a:gd name="connsiteX19" fmla="*/ 397186 w 3538742"/>
              <a:gd name="connsiteY19" fmla="*/ 4522117 h 5778391"/>
              <a:gd name="connsiteX20" fmla="*/ 414325 w 3538742"/>
              <a:gd name="connsiteY20" fmla="*/ 4523481 h 5778391"/>
              <a:gd name="connsiteX21" fmla="*/ 476355 w 3538742"/>
              <a:gd name="connsiteY21" fmla="*/ 4596231 h 5778391"/>
              <a:gd name="connsiteX22" fmla="*/ 436312 w 3538742"/>
              <a:gd name="connsiteY22" fmla="*/ 5099607 h 5778391"/>
              <a:gd name="connsiteX23" fmla="*/ 430822 w 3538742"/>
              <a:gd name="connsiteY23" fmla="*/ 5118802 h 5778391"/>
              <a:gd name="connsiteX24" fmla="*/ 498481 w 3538742"/>
              <a:gd name="connsiteY24" fmla="*/ 5141179 h 5778391"/>
              <a:gd name="connsiteX25" fmla="*/ 595676 w 3538742"/>
              <a:gd name="connsiteY25" fmla="*/ 5221300 h 5778391"/>
              <a:gd name="connsiteX26" fmla="*/ 687492 w 3538742"/>
              <a:gd name="connsiteY26" fmla="*/ 5411397 h 5778391"/>
              <a:gd name="connsiteX27" fmla="*/ 695491 w 3538742"/>
              <a:gd name="connsiteY27" fmla="*/ 5498012 h 5778391"/>
              <a:gd name="connsiteX28" fmla="*/ 2194265 w 3538742"/>
              <a:gd name="connsiteY28" fmla="*/ 5617236 h 5778391"/>
              <a:gd name="connsiteX29" fmla="*/ 2624883 w 3538742"/>
              <a:gd name="connsiteY29" fmla="*/ 203896 h 5778391"/>
              <a:gd name="connsiteX30" fmla="*/ 2004463 w 3538742"/>
              <a:gd name="connsiteY30" fmla="*/ 154543 h 5778391"/>
              <a:gd name="connsiteX31" fmla="*/ 1933451 w 3538742"/>
              <a:gd name="connsiteY31" fmla="*/ 71258 h 5778391"/>
              <a:gd name="connsiteX32" fmla="*/ 1933452 w 3538742"/>
              <a:gd name="connsiteY32" fmla="*/ 71258 h 5778391"/>
              <a:gd name="connsiteX33" fmla="*/ 2016738 w 3538742"/>
              <a:gd name="connsiteY33" fmla="*/ 247 h 5778391"/>
              <a:gd name="connsiteX34" fmla="*/ 3467731 w 3538742"/>
              <a:gd name="connsiteY34" fmla="*/ 115671 h 5778391"/>
              <a:gd name="connsiteX35" fmla="*/ 3535068 w 3538742"/>
              <a:gd name="connsiteY35" fmla="*/ 168444 h 5778391"/>
              <a:gd name="connsiteX36" fmla="*/ 3538742 w 3538742"/>
              <a:gd name="connsiteY36" fmla="*/ 198956 h 5778391"/>
              <a:gd name="connsiteX37" fmla="*/ 3530291 w 3538742"/>
              <a:gd name="connsiteY37" fmla="*/ 228503 h 5778391"/>
              <a:gd name="connsiteX38" fmla="*/ 3455457 w 3538742"/>
              <a:gd name="connsiteY38" fmla="*/ 269966 h 5778391"/>
              <a:gd name="connsiteX39" fmla="*/ 2776803 w 3538742"/>
              <a:gd name="connsiteY39" fmla="*/ 215981 h 5778391"/>
              <a:gd name="connsiteX40" fmla="*/ 2340740 w 3538742"/>
              <a:gd name="connsiteY40" fmla="*/ 5697759 h 5778391"/>
              <a:gd name="connsiteX41" fmla="*/ 2340741 w 3538742"/>
              <a:gd name="connsiteY41" fmla="*/ 5697765 h 5778391"/>
              <a:gd name="connsiteX42" fmla="*/ 2339356 w 3538742"/>
              <a:gd name="connsiteY42" fmla="*/ 5715173 h 5778391"/>
              <a:gd name="connsiteX43" fmla="*/ 2265468 w 3538742"/>
              <a:gd name="connsiteY43" fmla="*/ 5778172 h 5778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538742" h="5778391">
                <a:moveTo>
                  <a:pt x="3538742" y="198956"/>
                </a:moveTo>
                <a:lnTo>
                  <a:pt x="3538742" y="198956"/>
                </a:lnTo>
                <a:lnTo>
                  <a:pt x="3538742" y="198955"/>
                </a:lnTo>
                <a:close/>
                <a:moveTo>
                  <a:pt x="2265468" y="5778172"/>
                </a:moveTo>
                <a:lnTo>
                  <a:pt x="637230" y="5648649"/>
                </a:lnTo>
                <a:cubicBezTo>
                  <a:pt x="599430" y="5645642"/>
                  <a:pt x="571224" y="5612562"/>
                  <a:pt x="574231" y="5574761"/>
                </a:cubicBezTo>
                <a:lnTo>
                  <a:pt x="575616" y="5557353"/>
                </a:lnTo>
                <a:cubicBezTo>
                  <a:pt x="577119" y="5538453"/>
                  <a:pt x="586141" y="5521951"/>
                  <a:pt x="599513" y="5510550"/>
                </a:cubicBezTo>
                <a:lnTo>
                  <a:pt x="603528" y="5508284"/>
                </a:lnTo>
                <a:lnTo>
                  <a:pt x="605120" y="5433346"/>
                </a:lnTo>
                <a:cubicBezTo>
                  <a:pt x="594411" y="5379169"/>
                  <a:pt x="572184" y="5328383"/>
                  <a:pt x="539560" y="5286658"/>
                </a:cubicBezTo>
                <a:cubicBezTo>
                  <a:pt x="451227" y="5173684"/>
                  <a:pt x="309186" y="5154422"/>
                  <a:pt x="202688" y="5240974"/>
                </a:cubicBezTo>
                <a:cubicBezTo>
                  <a:pt x="120424" y="5307832"/>
                  <a:pt x="75706" y="5425227"/>
                  <a:pt x="86847" y="5545083"/>
                </a:cubicBezTo>
                <a:lnTo>
                  <a:pt x="2438" y="5556771"/>
                </a:lnTo>
                <a:cubicBezTo>
                  <a:pt x="-13354" y="5401530"/>
                  <a:pt x="48476" y="5249458"/>
                  <a:pt x="161516" y="5165513"/>
                </a:cubicBezTo>
                <a:cubicBezTo>
                  <a:pt x="196022" y="5139888"/>
                  <a:pt x="233185" y="5122119"/>
                  <a:pt x="271327" y="5111991"/>
                </a:cubicBezTo>
                <a:lnTo>
                  <a:pt x="287212" y="5110937"/>
                </a:lnTo>
                <a:lnTo>
                  <a:pt x="284393" y="5087522"/>
                </a:lnTo>
                <a:lnTo>
                  <a:pt x="324435" y="4584147"/>
                </a:lnTo>
                <a:cubicBezTo>
                  <a:pt x="327396" y="4546928"/>
                  <a:pt x="359968" y="4519157"/>
                  <a:pt x="397186" y="4522117"/>
                </a:cubicBezTo>
                <a:lnTo>
                  <a:pt x="414325" y="4523481"/>
                </a:lnTo>
                <a:cubicBezTo>
                  <a:pt x="451544" y="4526441"/>
                  <a:pt x="479315" y="4559013"/>
                  <a:pt x="476355" y="4596231"/>
                </a:cubicBezTo>
                <a:lnTo>
                  <a:pt x="436312" y="5099607"/>
                </a:lnTo>
                <a:lnTo>
                  <a:pt x="430822" y="5118802"/>
                </a:lnTo>
                <a:lnTo>
                  <a:pt x="498481" y="5141179"/>
                </a:lnTo>
                <a:cubicBezTo>
                  <a:pt x="533819" y="5160749"/>
                  <a:pt x="566778" y="5187528"/>
                  <a:pt x="595676" y="5221300"/>
                </a:cubicBezTo>
                <a:cubicBezTo>
                  <a:pt x="641396" y="5274729"/>
                  <a:pt x="672557" y="5340729"/>
                  <a:pt x="687492" y="5411397"/>
                </a:cubicBezTo>
                <a:lnTo>
                  <a:pt x="695491" y="5498012"/>
                </a:lnTo>
                <a:lnTo>
                  <a:pt x="2194265" y="5617236"/>
                </a:lnTo>
                <a:lnTo>
                  <a:pt x="2624883" y="203896"/>
                </a:lnTo>
                <a:lnTo>
                  <a:pt x="2004463" y="154543"/>
                </a:lnTo>
                <a:cubicBezTo>
                  <a:pt x="1961855" y="151154"/>
                  <a:pt x="1930062" y="113865"/>
                  <a:pt x="1933451" y="71258"/>
                </a:cubicBezTo>
                <a:lnTo>
                  <a:pt x="1933452" y="71258"/>
                </a:lnTo>
                <a:cubicBezTo>
                  <a:pt x="1936842" y="28651"/>
                  <a:pt x="1974130" y="-3143"/>
                  <a:pt x="2016738" y="247"/>
                </a:cubicBezTo>
                <a:lnTo>
                  <a:pt x="3467731" y="115671"/>
                </a:lnTo>
                <a:cubicBezTo>
                  <a:pt x="3499687" y="118213"/>
                  <a:pt x="3525559" y="139823"/>
                  <a:pt x="3535068" y="168444"/>
                </a:cubicBezTo>
                <a:lnTo>
                  <a:pt x="3538742" y="198956"/>
                </a:lnTo>
                <a:lnTo>
                  <a:pt x="3530291" y="228503"/>
                </a:lnTo>
                <a:cubicBezTo>
                  <a:pt x="3516376" y="255260"/>
                  <a:pt x="3487413" y="272508"/>
                  <a:pt x="3455457" y="269966"/>
                </a:cubicBezTo>
                <a:lnTo>
                  <a:pt x="2776803" y="215981"/>
                </a:lnTo>
                <a:lnTo>
                  <a:pt x="2340740" y="5697759"/>
                </a:lnTo>
                <a:lnTo>
                  <a:pt x="2340741" y="5697765"/>
                </a:lnTo>
                <a:lnTo>
                  <a:pt x="2339356" y="5715173"/>
                </a:lnTo>
                <a:cubicBezTo>
                  <a:pt x="2336349" y="5752973"/>
                  <a:pt x="2303269" y="5781179"/>
                  <a:pt x="2265468" y="577817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1F8A4E5-CE3D-CEEF-E2FD-55B73F0E072A}"/>
              </a:ext>
            </a:extLst>
          </p:cNvPr>
          <p:cNvSpPr/>
          <p:nvPr/>
        </p:nvSpPr>
        <p:spPr>
          <a:xfrm rot="5400000">
            <a:off x="5317046" y="1497971"/>
            <a:ext cx="152399" cy="633989"/>
          </a:xfrm>
          <a:custGeom>
            <a:avLst/>
            <a:gdLst>
              <a:gd name="connsiteX0" fmla="*/ 0 w 152399"/>
              <a:gd name="connsiteY0" fmla="*/ 633989 h 633989"/>
              <a:gd name="connsiteX1" fmla="*/ 0 w 152399"/>
              <a:gd name="connsiteY1" fmla="*/ 67603 h 633989"/>
              <a:gd name="connsiteX2" fmla="*/ 67603 w 152399"/>
              <a:gd name="connsiteY2" fmla="*/ 0 h 633989"/>
              <a:gd name="connsiteX3" fmla="*/ 84796 w 152399"/>
              <a:gd name="connsiteY3" fmla="*/ 0 h 633989"/>
              <a:gd name="connsiteX4" fmla="*/ 152399 w 152399"/>
              <a:gd name="connsiteY4" fmla="*/ 67603 h 633989"/>
              <a:gd name="connsiteX5" fmla="*/ 152399 w 152399"/>
              <a:gd name="connsiteY5" fmla="*/ 633989 h 633989"/>
              <a:gd name="connsiteX6" fmla="*/ 0 w 152399"/>
              <a:gd name="connsiteY6" fmla="*/ 633989 h 633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9" h="633989">
                <a:moveTo>
                  <a:pt x="0" y="633989"/>
                </a:moveTo>
                <a:lnTo>
                  <a:pt x="0" y="67603"/>
                </a:lnTo>
                <a:cubicBezTo>
                  <a:pt x="0" y="30267"/>
                  <a:pt x="30267" y="0"/>
                  <a:pt x="67603" y="0"/>
                </a:cubicBezTo>
                <a:lnTo>
                  <a:pt x="84796" y="0"/>
                </a:lnTo>
                <a:cubicBezTo>
                  <a:pt x="122132" y="0"/>
                  <a:pt x="152399" y="30267"/>
                  <a:pt x="152399" y="67603"/>
                </a:cubicBezTo>
                <a:lnTo>
                  <a:pt x="152399" y="633989"/>
                </a:lnTo>
                <a:lnTo>
                  <a:pt x="0" y="633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2F6CD32-BD75-E7A4-A2AB-72A6BA089876}"/>
              </a:ext>
            </a:extLst>
          </p:cNvPr>
          <p:cNvSpPr/>
          <p:nvPr/>
        </p:nvSpPr>
        <p:spPr>
          <a:xfrm rot="5400000">
            <a:off x="5225794" y="1937978"/>
            <a:ext cx="152399" cy="451485"/>
          </a:xfrm>
          <a:custGeom>
            <a:avLst/>
            <a:gdLst>
              <a:gd name="connsiteX0" fmla="*/ 0 w 152399"/>
              <a:gd name="connsiteY0" fmla="*/ 451485 h 451485"/>
              <a:gd name="connsiteX1" fmla="*/ 0 w 152399"/>
              <a:gd name="connsiteY1" fmla="*/ 67603 h 451485"/>
              <a:gd name="connsiteX2" fmla="*/ 67603 w 152399"/>
              <a:gd name="connsiteY2" fmla="*/ 0 h 451485"/>
              <a:gd name="connsiteX3" fmla="*/ 84796 w 152399"/>
              <a:gd name="connsiteY3" fmla="*/ 0 h 451485"/>
              <a:gd name="connsiteX4" fmla="*/ 152399 w 152399"/>
              <a:gd name="connsiteY4" fmla="*/ 67603 h 451485"/>
              <a:gd name="connsiteX5" fmla="*/ 152399 w 152399"/>
              <a:gd name="connsiteY5" fmla="*/ 451485 h 451485"/>
              <a:gd name="connsiteX6" fmla="*/ 0 w 152399"/>
              <a:gd name="connsiteY6" fmla="*/ 451485 h 451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9" h="451485">
                <a:moveTo>
                  <a:pt x="0" y="451485"/>
                </a:moveTo>
                <a:lnTo>
                  <a:pt x="0" y="67603"/>
                </a:lnTo>
                <a:cubicBezTo>
                  <a:pt x="0" y="30267"/>
                  <a:pt x="30267" y="0"/>
                  <a:pt x="67603" y="0"/>
                </a:cubicBezTo>
                <a:lnTo>
                  <a:pt x="84796" y="0"/>
                </a:lnTo>
                <a:cubicBezTo>
                  <a:pt x="122132" y="0"/>
                  <a:pt x="152399" y="30267"/>
                  <a:pt x="152399" y="67603"/>
                </a:cubicBezTo>
                <a:lnTo>
                  <a:pt x="152399" y="451485"/>
                </a:lnTo>
                <a:lnTo>
                  <a:pt x="0" y="451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374BAB-9674-D1DC-2329-779F95CC4011}"/>
              </a:ext>
            </a:extLst>
          </p:cNvPr>
          <p:cNvSpPr/>
          <p:nvPr/>
        </p:nvSpPr>
        <p:spPr>
          <a:xfrm rot="5400000">
            <a:off x="5300376" y="2212151"/>
            <a:ext cx="152399" cy="600649"/>
          </a:xfrm>
          <a:custGeom>
            <a:avLst/>
            <a:gdLst>
              <a:gd name="connsiteX0" fmla="*/ 0 w 152399"/>
              <a:gd name="connsiteY0" fmla="*/ 600649 h 600649"/>
              <a:gd name="connsiteX1" fmla="*/ 0 w 152399"/>
              <a:gd name="connsiteY1" fmla="*/ 67603 h 600649"/>
              <a:gd name="connsiteX2" fmla="*/ 67603 w 152399"/>
              <a:gd name="connsiteY2" fmla="*/ 0 h 600649"/>
              <a:gd name="connsiteX3" fmla="*/ 84796 w 152399"/>
              <a:gd name="connsiteY3" fmla="*/ 0 h 600649"/>
              <a:gd name="connsiteX4" fmla="*/ 152399 w 152399"/>
              <a:gd name="connsiteY4" fmla="*/ 67603 h 600649"/>
              <a:gd name="connsiteX5" fmla="*/ 152399 w 152399"/>
              <a:gd name="connsiteY5" fmla="*/ 600649 h 600649"/>
              <a:gd name="connsiteX6" fmla="*/ 0 w 152399"/>
              <a:gd name="connsiteY6" fmla="*/ 600649 h 600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9" h="600649">
                <a:moveTo>
                  <a:pt x="0" y="600649"/>
                </a:moveTo>
                <a:lnTo>
                  <a:pt x="0" y="67603"/>
                </a:lnTo>
                <a:cubicBezTo>
                  <a:pt x="0" y="30267"/>
                  <a:pt x="30267" y="0"/>
                  <a:pt x="67603" y="0"/>
                </a:cubicBezTo>
                <a:lnTo>
                  <a:pt x="84796" y="0"/>
                </a:lnTo>
                <a:cubicBezTo>
                  <a:pt x="122132" y="0"/>
                  <a:pt x="152399" y="30267"/>
                  <a:pt x="152399" y="67603"/>
                </a:cubicBezTo>
                <a:lnTo>
                  <a:pt x="152399" y="600649"/>
                </a:lnTo>
                <a:lnTo>
                  <a:pt x="0" y="600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1B9BAC-20A6-17CA-C813-E764A4F8E0DD}"/>
              </a:ext>
            </a:extLst>
          </p:cNvPr>
          <p:cNvSpPr/>
          <p:nvPr/>
        </p:nvSpPr>
        <p:spPr>
          <a:xfrm rot="5400000">
            <a:off x="5763668" y="2057338"/>
            <a:ext cx="395866" cy="1770701"/>
          </a:xfrm>
          <a:custGeom>
            <a:avLst/>
            <a:gdLst>
              <a:gd name="connsiteX0" fmla="*/ 35 w 395866"/>
              <a:gd name="connsiteY0" fmla="*/ 1011301 h 1770701"/>
              <a:gd name="connsiteX1" fmla="*/ 220699 w 395866"/>
              <a:gd name="connsiteY1" fmla="*/ 389002 h 1770701"/>
              <a:gd name="connsiteX2" fmla="*/ 199235 w 395866"/>
              <a:gd name="connsiteY2" fmla="*/ 68882 h 1770701"/>
              <a:gd name="connsiteX3" fmla="*/ 192099 w 395866"/>
              <a:gd name="connsiteY3" fmla="*/ 0 h 1770701"/>
              <a:gd name="connsiteX4" fmla="*/ 363361 w 395866"/>
              <a:gd name="connsiteY4" fmla="*/ 0 h 1770701"/>
              <a:gd name="connsiteX5" fmla="*/ 369170 w 395866"/>
              <a:gd name="connsiteY5" fmla="*/ 25216 h 1770701"/>
              <a:gd name="connsiteX6" fmla="*/ 385799 w 395866"/>
              <a:gd name="connsiteY6" fmla="*/ 395352 h 1770701"/>
              <a:gd name="connsiteX7" fmla="*/ 163552 w 395866"/>
              <a:gd name="connsiteY7" fmla="*/ 1131952 h 1770701"/>
              <a:gd name="connsiteX8" fmla="*/ 300849 w 395866"/>
              <a:gd name="connsiteY8" fmla="*/ 1587972 h 1770701"/>
              <a:gd name="connsiteX9" fmla="*/ 392519 w 395866"/>
              <a:gd name="connsiteY9" fmla="*/ 1770701 h 1770701"/>
              <a:gd name="connsiteX10" fmla="*/ 212604 w 395866"/>
              <a:gd name="connsiteY10" fmla="*/ 1770701 h 1770701"/>
              <a:gd name="connsiteX11" fmla="*/ 166688 w 395866"/>
              <a:gd name="connsiteY11" fmla="*/ 1680375 h 1770701"/>
              <a:gd name="connsiteX12" fmla="*/ 35 w 395866"/>
              <a:gd name="connsiteY12" fmla="*/ 1011301 h 177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866" h="1770701">
                <a:moveTo>
                  <a:pt x="35" y="1011301"/>
                </a:moveTo>
                <a:cubicBezTo>
                  <a:pt x="26496" y="805455"/>
                  <a:pt x="184716" y="590085"/>
                  <a:pt x="220699" y="389002"/>
                </a:cubicBezTo>
                <a:cubicBezTo>
                  <a:pt x="231403" y="313549"/>
                  <a:pt x="213533" y="188090"/>
                  <a:pt x="199235" y="68882"/>
                </a:cubicBezTo>
                <a:lnTo>
                  <a:pt x="192099" y="0"/>
                </a:lnTo>
                <a:lnTo>
                  <a:pt x="363361" y="0"/>
                </a:lnTo>
                <a:lnTo>
                  <a:pt x="369170" y="25216"/>
                </a:lnTo>
                <a:cubicBezTo>
                  <a:pt x="388107" y="111983"/>
                  <a:pt x="408614" y="242532"/>
                  <a:pt x="385799" y="395352"/>
                </a:cubicBezTo>
                <a:cubicBezTo>
                  <a:pt x="355379" y="599112"/>
                  <a:pt x="138424" y="865910"/>
                  <a:pt x="163552" y="1131952"/>
                </a:cubicBezTo>
                <a:cubicBezTo>
                  <a:pt x="178097" y="1310152"/>
                  <a:pt x="235504" y="1453428"/>
                  <a:pt x="300849" y="1587972"/>
                </a:cubicBezTo>
                <a:lnTo>
                  <a:pt x="392519" y="1770701"/>
                </a:lnTo>
                <a:lnTo>
                  <a:pt x="212604" y="1770701"/>
                </a:lnTo>
                <a:lnTo>
                  <a:pt x="166688" y="1680375"/>
                </a:lnTo>
                <a:cubicBezTo>
                  <a:pt x="81629" y="1503290"/>
                  <a:pt x="-1959" y="1271093"/>
                  <a:pt x="35" y="1011301"/>
                </a:cubicBez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DB00D7-D995-A953-6378-6ED8B970A1B5}"/>
              </a:ext>
            </a:extLst>
          </p:cNvPr>
          <p:cNvGrpSpPr/>
          <p:nvPr/>
        </p:nvGrpSpPr>
        <p:grpSpPr>
          <a:xfrm>
            <a:off x="5076250" y="1419896"/>
            <a:ext cx="1770702" cy="2281555"/>
            <a:chOff x="5076250" y="1419896"/>
            <a:chExt cx="1770702" cy="2281555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4DFD7F-98B7-8442-9B50-83F49C977D82}"/>
                </a:ext>
              </a:extLst>
            </p:cNvPr>
            <p:cNvSpPr/>
            <p:nvPr/>
          </p:nvSpPr>
          <p:spPr>
            <a:xfrm rot="5400000">
              <a:off x="5187191" y="1308955"/>
              <a:ext cx="1548820" cy="1770701"/>
            </a:xfrm>
            <a:custGeom>
              <a:avLst/>
              <a:gdLst>
                <a:gd name="connsiteX0" fmla="*/ 0 w 1548820"/>
                <a:gd name="connsiteY0" fmla="*/ 1544158 h 1770701"/>
                <a:gd name="connsiteX1" fmla="*/ 0 w 1548820"/>
                <a:gd name="connsiteY1" fmla="*/ 226543 h 1770701"/>
                <a:gd name="connsiteX2" fmla="*/ 226543 w 1548820"/>
                <a:gd name="connsiteY2" fmla="*/ 0 h 1770701"/>
                <a:gd name="connsiteX3" fmla="*/ 1516959 w 1548820"/>
                <a:gd name="connsiteY3" fmla="*/ 0 h 1770701"/>
                <a:gd name="connsiteX4" fmla="*/ 1524095 w 1548820"/>
                <a:gd name="connsiteY4" fmla="*/ 68882 h 1770701"/>
                <a:gd name="connsiteX5" fmla="*/ 1545559 w 1548820"/>
                <a:gd name="connsiteY5" fmla="*/ 389002 h 1770701"/>
                <a:gd name="connsiteX6" fmla="*/ 1324895 w 1548820"/>
                <a:gd name="connsiteY6" fmla="*/ 1011301 h 1770701"/>
                <a:gd name="connsiteX7" fmla="*/ 1491548 w 1548820"/>
                <a:gd name="connsiteY7" fmla="*/ 1680375 h 1770701"/>
                <a:gd name="connsiteX8" fmla="*/ 1537464 w 1548820"/>
                <a:gd name="connsiteY8" fmla="*/ 1770701 h 1770701"/>
                <a:gd name="connsiteX9" fmla="*/ 1168779 w 1548820"/>
                <a:gd name="connsiteY9" fmla="*/ 1770701 h 1770701"/>
                <a:gd name="connsiteX10" fmla="*/ 1168779 w 1548820"/>
                <a:gd name="connsiteY10" fmla="*/ 1237655 h 1770701"/>
                <a:gd name="connsiteX11" fmla="*/ 1101176 w 1548820"/>
                <a:gd name="connsiteY11" fmla="*/ 1170052 h 1770701"/>
                <a:gd name="connsiteX12" fmla="*/ 1083983 w 1548820"/>
                <a:gd name="connsiteY12" fmla="*/ 1170052 h 1770701"/>
                <a:gd name="connsiteX13" fmla="*/ 1016380 w 1548820"/>
                <a:gd name="connsiteY13" fmla="*/ 1237655 h 1770701"/>
                <a:gd name="connsiteX14" fmla="*/ 1016380 w 1548820"/>
                <a:gd name="connsiteY14" fmla="*/ 1770701 h 1770701"/>
                <a:gd name="connsiteX15" fmla="*/ 820024 w 1548820"/>
                <a:gd name="connsiteY15" fmla="*/ 1770701 h 1770701"/>
                <a:gd name="connsiteX16" fmla="*/ 820024 w 1548820"/>
                <a:gd name="connsiteY16" fmla="*/ 1386819 h 1770701"/>
                <a:gd name="connsiteX17" fmla="*/ 752421 w 1548820"/>
                <a:gd name="connsiteY17" fmla="*/ 1319216 h 1770701"/>
                <a:gd name="connsiteX18" fmla="*/ 735228 w 1548820"/>
                <a:gd name="connsiteY18" fmla="*/ 1319216 h 1770701"/>
                <a:gd name="connsiteX19" fmla="*/ 667625 w 1548820"/>
                <a:gd name="connsiteY19" fmla="*/ 1386819 h 1770701"/>
                <a:gd name="connsiteX20" fmla="*/ 667625 w 1548820"/>
                <a:gd name="connsiteY20" fmla="*/ 1770701 h 1770701"/>
                <a:gd name="connsiteX21" fmla="*/ 471269 w 1548820"/>
                <a:gd name="connsiteY21" fmla="*/ 1770701 h 1770701"/>
                <a:gd name="connsiteX22" fmla="*/ 471269 w 1548820"/>
                <a:gd name="connsiteY22" fmla="*/ 1204315 h 1770701"/>
                <a:gd name="connsiteX23" fmla="*/ 403666 w 1548820"/>
                <a:gd name="connsiteY23" fmla="*/ 1136712 h 1770701"/>
                <a:gd name="connsiteX24" fmla="*/ 386473 w 1548820"/>
                <a:gd name="connsiteY24" fmla="*/ 1136712 h 1770701"/>
                <a:gd name="connsiteX25" fmla="*/ 318870 w 1548820"/>
                <a:gd name="connsiteY25" fmla="*/ 1204315 h 1770701"/>
                <a:gd name="connsiteX26" fmla="*/ 318870 w 1548820"/>
                <a:gd name="connsiteY26" fmla="*/ 1770701 h 1770701"/>
                <a:gd name="connsiteX27" fmla="*/ 226543 w 1548820"/>
                <a:gd name="connsiteY27" fmla="*/ 1770701 h 1770701"/>
                <a:gd name="connsiteX28" fmla="*/ 0 w 1548820"/>
                <a:gd name="connsiteY28" fmla="*/ 1544158 h 177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48820" h="1770701">
                  <a:moveTo>
                    <a:pt x="0" y="1544158"/>
                  </a:moveTo>
                  <a:lnTo>
                    <a:pt x="0" y="226543"/>
                  </a:lnTo>
                  <a:cubicBezTo>
                    <a:pt x="0" y="101427"/>
                    <a:pt x="101427" y="0"/>
                    <a:pt x="226543" y="0"/>
                  </a:cubicBezTo>
                  <a:lnTo>
                    <a:pt x="1516959" y="0"/>
                  </a:lnTo>
                  <a:lnTo>
                    <a:pt x="1524095" y="68882"/>
                  </a:lnTo>
                  <a:cubicBezTo>
                    <a:pt x="1538393" y="188090"/>
                    <a:pt x="1556263" y="313549"/>
                    <a:pt x="1545559" y="389002"/>
                  </a:cubicBezTo>
                  <a:cubicBezTo>
                    <a:pt x="1509576" y="590085"/>
                    <a:pt x="1351356" y="805455"/>
                    <a:pt x="1324895" y="1011301"/>
                  </a:cubicBezTo>
                  <a:cubicBezTo>
                    <a:pt x="1322901" y="1271093"/>
                    <a:pt x="1406489" y="1503290"/>
                    <a:pt x="1491548" y="1680375"/>
                  </a:cubicBezTo>
                  <a:lnTo>
                    <a:pt x="1537464" y="1770701"/>
                  </a:lnTo>
                  <a:lnTo>
                    <a:pt x="1168779" y="1770701"/>
                  </a:lnTo>
                  <a:lnTo>
                    <a:pt x="1168779" y="1237655"/>
                  </a:lnTo>
                  <a:cubicBezTo>
                    <a:pt x="1168779" y="1200319"/>
                    <a:pt x="1138512" y="1170052"/>
                    <a:pt x="1101176" y="1170052"/>
                  </a:cubicBezTo>
                  <a:lnTo>
                    <a:pt x="1083983" y="1170052"/>
                  </a:lnTo>
                  <a:cubicBezTo>
                    <a:pt x="1046647" y="1170052"/>
                    <a:pt x="1016380" y="1200319"/>
                    <a:pt x="1016380" y="1237655"/>
                  </a:cubicBezTo>
                  <a:lnTo>
                    <a:pt x="1016380" y="1770701"/>
                  </a:lnTo>
                  <a:lnTo>
                    <a:pt x="820024" y="1770701"/>
                  </a:lnTo>
                  <a:lnTo>
                    <a:pt x="820024" y="1386819"/>
                  </a:lnTo>
                  <a:cubicBezTo>
                    <a:pt x="820024" y="1349483"/>
                    <a:pt x="789757" y="1319216"/>
                    <a:pt x="752421" y="1319216"/>
                  </a:cubicBezTo>
                  <a:lnTo>
                    <a:pt x="735228" y="1319216"/>
                  </a:lnTo>
                  <a:cubicBezTo>
                    <a:pt x="697892" y="1319216"/>
                    <a:pt x="667625" y="1349483"/>
                    <a:pt x="667625" y="1386819"/>
                  </a:cubicBezTo>
                  <a:lnTo>
                    <a:pt x="667625" y="1770701"/>
                  </a:lnTo>
                  <a:lnTo>
                    <a:pt x="471269" y="1770701"/>
                  </a:lnTo>
                  <a:lnTo>
                    <a:pt x="471269" y="1204315"/>
                  </a:lnTo>
                  <a:cubicBezTo>
                    <a:pt x="471269" y="1166979"/>
                    <a:pt x="441002" y="1136712"/>
                    <a:pt x="403666" y="1136712"/>
                  </a:cubicBezTo>
                  <a:lnTo>
                    <a:pt x="386473" y="1136712"/>
                  </a:lnTo>
                  <a:cubicBezTo>
                    <a:pt x="349137" y="1136712"/>
                    <a:pt x="318870" y="1166979"/>
                    <a:pt x="318870" y="1204315"/>
                  </a:cubicBezTo>
                  <a:lnTo>
                    <a:pt x="318870" y="1770701"/>
                  </a:lnTo>
                  <a:lnTo>
                    <a:pt x="226543" y="1770701"/>
                  </a:lnTo>
                  <a:cubicBezTo>
                    <a:pt x="101427" y="1770701"/>
                    <a:pt x="0" y="1669274"/>
                    <a:pt x="0" y="15441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24FDFF-32E9-6F0D-A909-24AD7F47475B}"/>
                </a:ext>
              </a:extLst>
            </p:cNvPr>
            <p:cNvSpPr/>
            <p:nvPr/>
          </p:nvSpPr>
          <p:spPr>
            <a:xfrm rot="5400000">
              <a:off x="5564019" y="2418518"/>
              <a:ext cx="795165" cy="1770701"/>
            </a:xfrm>
            <a:custGeom>
              <a:avLst/>
              <a:gdLst>
                <a:gd name="connsiteX0" fmla="*/ 2021 w 795165"/>
                <a:gd name="connsiteY0" fmla="*/ 1131952 h 1770701"/>
                <a:gd name="connsiteX1" fmla="*/ 224268 w 795165"/>
                <a:gd name="connsiteY1" fmla="*/ 395352 h 1770701"/>
                <a:gd name="connsiteX2" fmla="*/ 207639 w 795165"/>
                <a:gd name="connsiteY2" fmla="*/ 25216 h 1770701"/>
                <a:gd name="connsiteX3" fmla="*/ 201830 w 795165"/>
                <a:gd name="connsiteY3" fmla="*/ 0 h 1770701"/>
                <a:gd name="connsiteX4" fmla="*/ 568622 w 795165"/>
                <a:gd name="connsiteY4" fmla="*/ 0 h 1770701"/>
                <a:gd name="connsiteX5" fmla="*/ 795165 w 795165"/>
                <a:gd name="connsiteY5" fmla="*/ 226543 h 1770701"/>
                <a:gd name="connsiteX6" fmla="*/ 795165 w 795165"/>
                <a:gd name="connsiteY6" fmla="*/ 1544158 h 1770701"/>
                <a:gd name="connsiteX7" fmla="*/ 568622 w 795165"/>
                <a:gd name="connsiteY7" fmla="*/ 1770701 h 1770701"/>
                <a:gd name="connsiteX8" fmla="*/ 230988 w 795165"/>
                <a:gd name="connsiteY8" fmla="*/ 1770701 h 1770701"/>
                <a:gd name="connsiteX9" fmla="*/ 139318 w 795165"/>
                <a:gd name="connsiteY9" fmla="*/ 1587972 h 1770701"/>
                <a:gd name="connsiteX10" fmla="*/ 2021 w 795165"/>
                <a:gd name="connsiteY10" fmla="*/ 1131952 h 177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5165" h="1770701">
                  <a:moveTo>
                    <a:pt x="2021" y="1131952"/>
                  </a:moveTo>
                  <a:cubicBezTo>
                    <a:pt x="-23107" y="865910"/>
                    <a:pt x="193848" y="599112"/>
                    <a:pt x="224268" y="395352"/>
                  </a:cubicBezTo>
                  <a:cubicBezTo>
                    <a:pt x="247083" y="242532"/>
                    <a:pt x="226576" y="111983"/>
                    <a:pt x="207639" y="25216"/>
                  </a:cubicBezTo>
                  <a:lnTo>
                    <a:pt x="201830" y="0"/>
                  </a:lnTo>
                  <a:lnTo>
                    <a:pt x="568622" y="0"/>
                  </a:lnTo>
                  <a:cubicBezTo>
                    <a:pt x="693738" y="0"/>
                    <a:pt x="795165" y="101427"/>
                    <a:pt x="795165" y="226543"/>
                  </a:cubicBezTo>
                  <a:lnTo>
                    <a:pt x="795165" y="1544158"/>
                  </a:lnTo>
                  <a:cubicBezTo>
                    <a:pt x="795165" y="1669274"/>
                    <a:pt x="693738" y="1770701"/>
                    <a:pt x="568622" y="1770701"/>
                  </a:cubicBezTo>
                  <a:lnTo>
                    <a:pt x="230988" y="1770701"/>
                  </a:lnTo>
                  <a:lnTo>
                    <a:pt x="139318" y="1587972"/>
                  </a:lnTo>
                  <a:cubicBezTo>
                    <a:pt x="73973" y="1453428"/>
                    <a:pt x="16566" y="1310152"/>
                    <a:pt x="2021" y="1131952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0F8E7D2-200A-25DE-4E77-ABA2F1F33D81}"/>
              </a:ext>
            </a:extLst>
          </p:cNvPr>
          <p:cNvSpPr/>
          <p:nvPr/>
        </p:nvSpPr>
        <p:spPr>
          <a:xfrm>
            <a:off x="5782817" y="2552252"/>
            <a:ext cx="2990345" cy="3677098"/>
          </a:xfrm>
          <a:custGeom>
            <a:avLst/>
            <a:gdLst>
              <a:gd name="connsiteX0" fmla="*/ 0 w 237077"/>
              <a:gd name="connsiteY0" fmla="*/ 0 h 769870"/>
              <a:gd name="connsiteX1" fmla="*/ 237077 w 237077"/>
              <a:gd name="connsiteY1" fmla="*/ 0 h 769870"/>
              <a:gd name="connsiteX2" fmla="*/ 237077 w 237077"/>
              <a:gd name="connsiteY2" fmla="*/ 769870 h 769870"/>
              <a:gd name="connsiteX3" fmla="*/ 0 w 237077"/>
              <a:gd name="connsiteY3" fmla="*/ 769870 h 769870"/>
              <a:gd name="connsiteX4" fmla="*/ 0 w 237077"/>
              <a:gd name="connsiteY4" fmla="*/ 0 h 769870"/>
              <a:gd name="connsiteX0" fmla="*/ 0 w 1399127"/>
              <a:gd name="connsiteY0" fmla="*/ 0 h 1779520"/>
              <a:gd name="connsiteX1" fmla="*/ 237077 w 1399127"/>
              <a:gd name="connsiteY1" fmla="*/ 0 h 1779520"/>
              <a:gd name="connsiteX2" fmla="*/ 1399127 w 1399127"/>
              <a:gd name="connsiteY2" fmla="*/ 1779520 h 1779520"/>
              <a:gd name="connsiteX3" fmla="*/ 0 w 1399127"/>
              <a:gd name="connsiteY3" fmla="*/ 769870 h 1779520"/>
              <a:gd name="connsiteX4" fmla="*/ 0 w 1399127"/>
              <a:gd name="connsiteY4" fmla="*/ 0 h 1779520"/>
              <a:gd name="connsiteX0" fmla="*/ 0 w 1399127"/>
              <a:gd name="connsiteY0" fmla="*/ 0 h 2112895"/>
              <a:gd name="connsiteX1" fmla="*/ 237077 w 1399127"/>
              <a:gd name="connsiteY1" fmla="*/ 0 h 2112895"/>
              <a:gd name="connsiteX2" fmla="*/ 1399127 w 1399127"/>
              <a:gd name="connsiteY2" fmla="*/ 1779520 h 2112895"/>
              <a:gd name="connsiteX3" fmla="*/ 752475 w 1399127"/>
              <a:gd name="connsiteY3" fmla="*/ 2112895 h 2112895"/>
              <a:gd name="connsiteX4" fmla="*/ 0 w 1399127"/>
              <a:gd name="connsiteY4" fmla="*/ 0 h 2112895"/>
              <a:gd name="connsiteX0" fmla="*/ 0 w 1351502"/>
              <a:gd name="connsiteY0" fmla="*/ 0 h 2131945"/>
              <a:gd name="connsiteX1" fmla="*/ 189452 w 1351502"/>
              <a:gd name="connsiteY1" fmla="*/ 19050 h 2131945"/>
              <a:gd name="connsiteX2" fmla="*/ 1351502 w 1351502"/>
              <a:gd name="connsiteY2" fmla="*/ 1798570 h 2131945"/>
              <a:gd name="connsiteX3" fmla="*/ 704850 w 1351502"/>
              <a:gd name="connsiteY3" fmla="*/ 2131945 h 2131945"/>
              <a:gd name="connsiteX4" fmla="*/ 0 w 1351502"/>
              <a:gd name="connsiteY4" fmla="*/ 0 h 2131945"/>
              <a:gd name="connsiteX0" fmla="*/ 43391 w 1394893"/>
              <a:gd name="connsiteY0" fmla="*/ 0 h 2131945"/>
              <a:gd name="connsiteX1" fmla="*/ 232843 w 1394893"/>
              <a:gd name="connsiteY1" fmla="*/ 19050 h 2131945"/>
              <a:gd name="connsiteX2" fmla="*/ 1394893 w 1394893"/>
              <a:gd name="connsiteY2" fmla="*/ 1798570 h 2131945"/>
              <a:gd name="connsiteX3" fmla="*/ 748241 w 1394893"/>
              <a:gd name="connsiteY3" fmla="*/ 2131945 h 2131945"/>
              <a:gd name="connsiteX4" fmla="*/ 43391 w 1394893"/>
              <a:gd name="connsiteY4" fmla="*/ 0 h 2131945"/>
              <a:gd name="connsiteX0" fmla="*/ 45728 w 1352780"/>
              <a:gd name="connsiteY0" fmla="*/ 0 h 2131945"/>
              <a:gd name="connsiteX1" fmla="*/ 190730 w 1352780"/>
              <a:gd name="connsiteY1" fmla="*/ 19050 h 2131945"/>
              <a:gd name="connsiteX2" fmla="*/ 1352780 w 1352780"/>
              <a:gd name="connsiteY2" fmla="*/ 1798570 h 2131945"/>
              <a:gd name="connsiteX3" fmla="*/ 706128 w 1352780"/>
              <a:gd name="connsiteY3" fmla="*/ 2131945 h 2131945"/>
              <a:gd name="connsiteX4" fmla="*/ 45728 w 1352780"/>
              <a:gd name="connsiteY4" fmla="*/ 0 h 2131945"/>
              <a:gd name="connsiteX0" fmla="*/ 126570 w 1433622"/>
              <a:gd name="connsiteY0" fmla="*/ 0 h 2131945"/>
              <a:gd name="connsiteX1" fmla="*/ 271572 w 1433622"/>
              <a:gd name="connsiteY1" fmla="*/ 19050 h 2131945"/>
              <a:gd name="connsiteX2" fmla="*/ 1433622 w 1433622"/>
              <a:gd name="connsiteY2" fmla="*/ 1798570 h 2131945"/>
              <a:gd name="connsiteX3" fmla="*/ 786970 w 1433622"/>
              <a:gd name="connsiteY3" fmla="*/ 2131945 h 2131945"/>
              <a:gd name="connsiteX4" fmla="*/ 126570 w 1433622"/>
              <a:gd name="connsiteY4" fmla="*/ 0 h 2131945"/>
              <a:gd name="connsiteX0" fmla="*/ 126570 w 798622"/>
              <a:gd name="connsiteY0" fmla="*/ 0 h 2131945"/>
              <a:gd name="connsiteX1" fmla="*/ 271572 w 798622"/>
              <a:gd name="connsiteY1" fmla="*/ 19050 h 2131945"/>
              <a:gd name="connsiteX2" fmla="*/ 798622 w 798622"/>
              <a:gd name="connsiteY2" fmla="*/ 1925570 h 2131945"/>
              <a:gd name="connsiteX3" fmla="*/ 786970 w 798622"/>
              <a:gd name="connsiteY3" fmla="*/ 2131945 h 2131945"/>
              <a:gd name="connsiteX4" fmla="*/ 126570 w 798622"/>
              <a:gd name="connsiteY4" fmla="*/ 0 h 2131945"/>
              <a:gd name="connsiteX0" fmla="*/ 126570 w 798622"/>
              <a:gd name="connsiteY0" fmla="*/ 0 h 2131945"/>
              <a:gd name="connsiteX1" fmla="*/ 271572 w 798622"/>
              <a:gd name="connsiteY1" fmla="*/ 19050 h 2131945"/>
              <a:gd name="connsiteX2" fmla="*/ 798622 w 798622"/>
              <a:gd name="connsiteY2" fmla="*/ 1982720 h 2131945"/>
              <a:gd name="connsiteX3" fmla="*/ 786970 w 798622"/>
              <a:gd name="connsiteY3" fmla="*/ 2131945 h 2131945"/>
              <a:gd name="connsiteX4" fmla="*/ 126570 w 798622"/>
              <a:gd name="connsiteY4" fmla="*/ 0 h 2131945"/>
              <a:gd name="connsiteX0" fmla="*/ 126570 w 1525162"/>
              <a:gd name="connsiteY0" fmla="*/ 0 h 2131945"/>
              <a:gd name="connsiteX1" fmla="*/ 271572 w 1525162"/>
              <a:gd name="connsiteY1" fmla="*/ 19050 h 2131945"/>
              <a:gd name="connsiteX2" fmla="*/ 798622 w 1525162"/>
              <a:gd name="connsiteY2" fmla="*/ 1982720 h 2131945"/>
              <a:gd name="connsiteX3" fmla="*/ 1525157 w 1525162"/>
              <a:gd name="connsiteY3" fmla="*/ 1684270 h 2131945"/>
              <a:gd name="connsiteX4" fmla="*/ 786970 w 1525162"/>
              <a:gd name="connsiteY4" fmla="*/ 2131945 h 2131945"/>
              <a:gd name="connsiteX5" fmla="*/ 126570 w 1525162"/>
              <a:gd name="connsiteY5" fmla="*/ 0 h 2131945"/>
              <a:gd name="connsiteX0" fmla="*/ 126570 w 1560444"/>
              <a:gd name="connsiteY0" fmla="*/ 0 h 2131945"/>
              <a:gd name="connsiteX1" fmla="*/ 271572 w 1560444"/>
              <a:gd name="connsiteY1" fmla="*/ 19050 h 2131945"/>
              <a:gd name="connsiteX2" fmla="*/ 798622 w 1560444"/>
              <a:gd name="connsiteY2" fmla="*/ 1982720 h 2131945"/>
              <a:gd name="connsiteX3" fmla="*/ 1525157 w 1560444"/>
              <a:gd name="connsiteY3" fmla="*/ 1684270 h 2131945"/>
              <a:gd name="connsiteX4" fmla="*/ 1525157 w 1560444"/>
              <a:gd name="connsiteY4" fmla="*/ 1889058 h 2131945"/>
              <a:gd name="connsiteX5" fmla="*/ 786970 w 1560444"/>
              <a:gd name="connsiteY5" fmla="*/ 2131945 h 2131945"/>
              <a:gd name="connsiteX6" fmla="*/ 126570 w 1560444"/>
              <a:gd name="connsiteY6" fmla="*/ 0 h 2131945"/>
              <a:gd name="connsiteX0" fmla="*/ 126570 w 1561577"/>
              <a:gd name="connsiteY0" fmla="*/ 0 h 2131945"/>
              <a:gd name="connsiteX1" fmla="*/ 271572 w 1561577"/>
              <a:gd name="connsiteY1" fmla="*/ 19050 h 2131945"/>
              <a:gd name="connsiteX2" fmla="*/ 798622 w 1561577"/>
              <a:gd name="connsiteY2" fmla="*/ 1982720 h 2131945"/>
              <a:gd name="connsiteX3" fmla="*/ 1534682 w 1561577"/>
              <a:gd name="connsiteY3" fmla="*/ 1417570 h 2131945"/>
              <a:gd name="connsiteX4" fmla="*/ 1525157 w 1561577"/>
              <a:gd name="connsiteY4" fmla="*/ 1889058 h 2131945"/>
              <a:gd name="connsiteX5" fmla="*/ 786970 w 1561577"/>
              <a:gd name="connsiteY5" fmla="*/ 2131945 h 2131945"/>
              <a:gd name="connsiteX6" fmla="*/ 126570 w 1561577"/>
              <a:gd name="connsiteY6" fmla="*/ 0 h 2131945"/>
              <a:gd name="connsiteX0" fmla="*/ 126570 w 1575312"/>
              <a:gd name="connsiteY0" fmla="*/ 0 h 2131945"/>
              <a:gd name="connsiteX1" fmla="*/ 271572 w 1575312"/>
              <a:gd name="connsiteY1" fmla="*/ 19050 h 2131945"/>
              <a:gd name="connsiteX2" fmla="*/ 798622 w 1575312"/>
              <a:gd name="connsiteY2" fmla="*/ 1982720 h 2131945"/>
              <a:gd name="connsiteX3" fmla="*/ 1534682 w 1575312"/>
              <a:gd name="connsiteY3" fmla="*/ 1417570 h 2131945"/>
              <a:gd name="connsiteX4" fmla="*/ 1472769 w 1575312"/>
              <a:gd name="connsiteY4" fmla="*/ 393633 h 2131945"/>
              <a:gd name="connsiteX5" fmla="*/ 1525157 w 1575312"/>
              <a:gd name="connsiteY5" fmla="*/ 1889058 h 2131945"/>
              <a:gd name="connsiteX6" fmla="*/ 786970 w 1575312"/>
              <a:gd name="connsiteY6" fmla="*/ 2131945 h 2131945"/>
              <a:gd name="connsiteX7" fmla="*/ 126570 w 1575312"/>
              <a:gd name="connsiteY7" fmla="*/ 0 h 2131945"/>
              <a:gd name="connsiteX0" fmla="*/ 126570 w 1639477"/>
              <a:gd name="connsiteY0" fmla="*/ 0 h 2131945"/>
              <a:gd name="connsiteX1" fmla="*/ 271572 w 1639477"/>
              <a:gd name="connsiteY1" fmla="*/ 19050 h 2131945"/>
              <a:gd name="connsiteX2" fmla="*/ 798622 w 1639477"/>
              <a:gd name="connsiteY2" fmla="*/ 1982720 h 2131945"/>
              <a:gd name="connsiteX3" fmla="*/ 1534682 w 1639477"/>
              <a:gd name="connsiteY3" fmla="*/ 1417570 h 2131945"/>
              <a:gd name="connsiteX4" fmla="*/ 1472769 w 1639477"/>
              <a:gd name="connsiteY4" fmla="*/ 393633 h 2131945"/>
              <a:gd name="connsiteX5" fmla="*/ 1634693 w 1639477"/>
              <a:gd name="connsiteY5" fmla="*/ 388870 h 2131945"/>
              <a:gd name="connsiteX6" fmla="*/ 1525157 w 1639477"/>
              <a:gd name="connsiteY6" fmla="*/ 1889058 h 2131945"/>
              <a:gd name="connsiteX7" fmla="*/ 786970 w 1639477"/>
              <a:gd name="connsiteY7" fmla="*/ 2131945 h 2131945"/>
              <a:gd name="connsiteX8" fmla="*/ 126570 w 1639477"/>
              <a:gd name="connsiteY8" fmla="*/ 0 h 2131945"/>
              <a:gd name="connsiteX0" fmla="*/ 126570 w 1635202"/>
              <a:gd name="connsiteY0" fmla="*/ 828425 h 2960370"/>
              <a:gd name="connsiteX1" fmla="*/ 271572 w 1635202"/>
              <a:gd name="connsiteY1" fmla="*/ 847475 h 2960370"/>
              <a:gd name="connsiteX2" fmla="*/ 798622 w 1635202"/>
              <a:gd name="connsiteY2" fmla="*/ 2811145 h 2960370"/>
              <a:gd name="connsiteX3" fmla="*/ 1534682 w 1635202"/>
              <a:gd name="connsiteY3" fmla="*/ 2245995 h 2960370"/>
              <a:gd name="connsiteX4" fmla="*/ 1472769 w 1635202"/>
              <a:gd name="connsiteY4" fmla="*/ 1222058 h 2960370"/>
              <a:gd name="connsiteX5" fmla="*/ 1427048 w 1635202"/>
              <a:gd name="connsiteY5" fmla="*/ 0 h 2960370"/>
              <a:gd name="connsiteX6" fmla="*/ 1634693 w 1635202"/>
              <a:gd name="connsiteY6" fmla="*/ 1217295 h 2960370"/>
              <a:gd name="connsiteX7" fmla="*/ 1525157 w 1635202"/>
              <a:gd name="connsiteY7" fmla="*/ 2717483 h 2960370"/>
              <a:gd name="connsiteX8" fmla="*/ 786970 w 1635202"/>
              <a:gd name="connsiteY8" fmla="*/ 2960370 h 2960370"/>
              <a:gd name="connsiteX9" fmla="*/ 126570 w 1635202"/>
              <a:gd name="connsiteY9" fmla="*/ 828425 h 2960370"/>
              <a:gd name="connsiteX0" fmla="*/ 126570 w 1654710"/>
              <a:gd name="connsiteY0" fmla="*/ 967713 h 3099658"/>
              <a:gd name="connsiteX1" fmla="*/ 271572 w 1654710"/>
              <a:gd name="connsiteY1" fmla="*/ 986763 h 3099658"/>
              <a:gd name="connsiteX2" fmla="*/ 798622 w 1654710"/>
              <a:gd name="connsiteY2" fmla="*/ 2950433 h 3099658"/>
              <a:gd name="connsiteX3" fmla="*/ 1534682 w 1654710"/>
              <a:gd name="connsiteY3" fmla="*/ 2385283 h 3099658"/>
              <a:gd name="connsiteX4" fmla="*/ 1472769 w 1654710"/>
              <a:gd name="connsiteY4" fmla="*/ 1361346 h 3099658"/>
              <a:gd name="connsiteX5" fmla="*/ 1427048 w 1654710"/>
              <a:gd name="connsiteY5" fmla="*/ 139288 h 3099658"/>
              <a:gd name="connsiteX6" fmla="*/ 1640408 w 1654710"/>
              <a:gd name="connsiteY6" fmla="*/ 116428 h 3099658"/>
              <a:gd name="connsiteX7" fmla="*/ 1634693 w 1654710"/>
              <a:gd name="connsiteY7" fmla="*/ 1356583 h 3099658"/>
              <a:gd name="connsiteX8" fmla="*/ 1525157 w 1654710"/>
              <a:gd name="connsiteY8" fmla="*/ 2856771 h 3099658"/>
              <a:gd name="connsiteX9" fmla="*/ 786970 w 1654710"/>
              <a:gd name="connsiteY9" fmla="*/ 3099658 h 3099658"/>
              <a:gd name="connsiteX10" fmla="*/ 126570 w 1654710"/>
              <a:gd name="connsiteY10" fmla="*/ 967713 h 3099658"/>
              <a:gd name="connsiteX0" fmla="*/ 126570 w 2299553"/>
              <a:gd name="connsiteY0" fmla="*/ 1544727 h 3676672"/>
              <a:gd name="connsiteX1" fmla="*/ 271572 w 2299553"/>
              <a:gd name="connsiteY1" fmla="*/ 1563777 h 3676672"/>
              <a:gd name="connsiteX2" fmla="*/ 798622 w 2299553"/>
              <a:gd name="connsiteY2" fmla="*/ 3527447 h 3676672"/>
              <a:gd name="connsiteX3" fmla="*/ 1534682 w 2299553"/>
              <a:gd name="connsiteY3" fmla="*/ 2962297 h 3676672"/>
              <a:gd name="connsiteX4" fmla="*/ 1472769 w 2299553"/>
              <a:gd name="connsiteY4" fmla="*/ 1938360 h 3676672"/>
              <a:gd name="connsiteX5" fmla="*/ 1427048 w 2299553"/>
              <a:gd name="connsiteY5" fmla="*/ 716302 h 3676672"/>
              <a:gd name="connsiteX6" fmla="*/ 2298268 w 2299553"/>
              <a:gd name="connsiteY6" fmla="*/ 22 h 3676672"/>
              <a:gd name="connsiteX7" fmla="*/ 1640408 w 2299553"/>
              <a:gd name="connsiteY7" fmla="*/ 693442 h 3676672"/>
              <a:gd name="connsiteX8" fmla="*/ 1634693 w 2299553"/>
              <a:gd name="connsiteY8" fmla="*/ 1933597 h 3676672"/>
              <a:gd name="connsiteX9" fmla="*/ 1525157 w 2299553"/>
              <a:gd name="connsiteY9" fmla="*/ 3433785 h 3676672"/>
              <a:gd name="connsiteX10" fmla="*/ 786970 w 2299553"/>
              <a:gd name="connsiteY10" fmla="*/ 3676672 h 3676672"/>
              <a:gd name="connsiteX11" fmla="*/ 126570 w 2299553"/>
              <a:gd name="connsiteY11" fmla="*/ 1544727 h 3676672"/>
              <a:gd name="connsiteX0" fmla="*/ 126570 w 2343939"/>
              <a:gd name="connsiteY0" fmla="*/ 1564852 h 3696797"/>
              <a:gd name="connsiteX1" fmla="*/ 271572 w 2343939"/>
              <a:gd name="connsiteY1" fmla="*/ 1583902 h 3696797"/>
              <a:gd name="connsiteX2" fmla="*/ 798622 w 2343939"/>
              <a:gd name="connsiteY2" fmla="*/ 3547572 h 3696797"/>
              <a:gd name="connsiteX3" fmla="*/ 1534682 w 2343939"/>
              <a:gd name="connsiteY3" fmla="*/ 2982422 h 3696797"/>
              <a:gd name="connsiteX4" fmla="*/ 1472769 w 2343939"/>
              <a:gd name="connsiteY4" fmla="*/ 1958485 h 3696797"/>
              <a:gd name="connsiteX5" fmla="*/ 1427048 w 2343939"/>
              <a:gd name="connsiteY5" fmla="*/ 736427 h 3696797"/>
              <a:gd name="connsiteX6" fmla="*/ 2298268 w 2343939"/>
              <a:gd name="connsiteY6" fmla="*/ 20147 h 3696797"/>
              <a:gd name="connsiteX7" fmla="*/ 2222068 w 2343939"/>
              <a:gd name="connsiteY7" fmla="*/ 210647 h 3696797"/>
              <a:gd name="connsiteX8" fmla="*/ 1640408 w 2343939"/>
              <a:gd name="connsiteY8" fmla="*/ 713567 h 3696797"/>
              <a:gd name="connsiteX9" fmla="*/ 1634693 w 2343939"/>
              <a:gd name="connsiteY9" fmla="*/ 1953722 h 3696797"/>
              <a:gd name="connsiteX10" fmla="*/ 1525157 w 2343939"/>
              <a:gd name="connsiteY10" fmla="*/ 3453910 h 3696797"/>
              <a:gd name="connsiteX11" fmla="*/ 786970 w 2343939"/>
              <a:gd name="connsiteY11" fmla="*/ 3696797 h 3696797"/>
              <a:gd name="connsiteX12" fmla="*/ 126570 w 2343939"/>
              <a:gd name="connsiteY12" fmla="*/ 1564852 h 3696797"/>
              <a:gd name="connsiteX0" fmla="*/ 126570 w 2920809"/>
              <a:gd name="connsiteY0" fmla="*/ 1555253 h 3687198"/>
              <a:gd name="connsiteX1" fmla="*/ 271572 w 2920809"/>
              <a:gd name="connsiteY1" fmla="*/ 1574303 h 3687198"/>
              <a:gd name="connsiteX2" fmla="*/ 798622 w 2920809"/>
              <a:gd name="connsiteY2" fmla="*/ 3537973 h 3687198"/>
              <a:gd name="connsiteX3" fmla="*/ 1534682 w 2920809"/>
              <a:gd name="connsiteY3" fmla="*/ 2972823 h 3687198"/>
              <a:gd name="connsiteX4" fmla="*/ 1472769 w 2920809"/>
              <a:gd name="connsiteY4" fmla="*/ 1948886 h 3687198"/>
              <a:gd name="connsiteX5" fmla="*/ 1427048 w 2920809"/>
              <a:gd name="connsiteY5" fmla="*/ 726828 h 3687198"/>
              <a:gd name="connsiteX6" fmla="*/ 2298268 w 2920809"/>
              <a:gd name="connsiteY6" fmla="*/ 10548 h 3687198"/>
              <a:gd name="connsiteX7" fmla="*/ 2920568 w 2920809"/>
              <a:gd name="connsiteY7" fmla="*/ 550299 h 3687198"/>
              <a:gd name="connsiteX8" fmla="*/ 2222068 w 2920809"/>
              <a:gd name="connsiteY8" fmla="*/ 201048 h 3687198"/>
              <a:gd name="connsiteX9" fmla="*/ 1640408 w 2920809"/>
              <a:gd name="connsiteY9" fmla="*/ 703968 h 3687198"/>
              <a:gd name="connsiteX10" fmla="*/ 1634693 w 2920809"/>
              <a:gd name="connsiteY10" fmla="*/ 1944123 h 3687198"/>
              <a:gd name="connsiteX11" fmla="*/ 1525157 w 2920809"/>
              <a:gd name="connsiteY11" fmla="*/ 3444311 h 3687198"/>
              <a:gd name="connsiteX12" fmla="*/ 786970 w 2920809"/>
              <a:gd name="connsiteY12" fmla="*/ 3687198 h 3687198"/>
              <a:gd name="connsiteX13" fmla="*/ 126570 w 2920809"/>
              <a:gd name="connsiteY13" fmla="*/ 1555253 h 3687198"/>
              <a:gd name="connsiteX0" fmla="*/ 126570 w 2944241"/>
              <a:gd name="connsiteY0" fmla="*/ 1555253 h 3687198"/>
              <a:gd name="connsiteX1" fmla="*/ 271572 w 2944241"/>
              <a:gd name="connsiteY1" fmla="*/ 1574303 h 3687198"/>
              <a:gd name="connsiteX2" fmla="*/ 798622 w 2944241"/>
              <a:gd name="connsiteY2" fmla="*/ 3537973 h 3687198"/>
              <a:gd name="connsiteX3" fmla="*/ 1534682 w 2944241"/>
              <a:gd name="connsiteY3" fmla="*/ 2972823 h 3687198"/>
              <a:gd name="connsiteX4" fmla="*/ 1472769 w 2944241"/>
              <a:gd name="connsiteY4" fmla="*/ 1948886 h 3687198"/>
              <a:gd name="connsiteX5" fmla="*/ 1427048 w 2944241"/>
              <a:gd name="connsiteY5" fmla="*/ 726828 h 3687198"/>
              <a:gd name="connsiteX6" fmla="*/ 2298268 w 2944241"/>
              <a:gd name="connsiteY6" fmla="*/ 10548 h 3687198"/>
              <a:gd name="connsiteX7" fmla="*/ 2920568 w 2944241"/>
              <a:gd name="connsiteY7" fmla="*/ 550299 h 3687198"/>
              <a:gd name="connsiteX8" fmla="*/ 2806268 w 2944241"/>
              <a:gd name="connsiteY8" fmla="*/ 820173 h 3687198"/>
              <a:gd name="connsiteX9" fmla="*/ 2222068 w 2944241"/>
              <a:gd name="connsiteY9" fmla="*/ 201048 h 3687198"/>
              <a:gd name="connsiteX10" fmla="*/ 1640408 w 2944241"/>
              <a:gd name="connsiteY10" fmla="*/ 703968 h 3687198"/>
              <a:gd name="connsiteX11" fmla="*/ 1634693 w 2944241"/>
              <a:gd name="connsiteY11" fmla="*/ 1944123 h 3687198"/>
              <a:gd name="connsiteX12" fmla="*/ 1525157 w 2944241"/>
              <a:gd name="connsiteY12" fmla="*/ 3444311 h 3687198"/>
              <a:gd name="connsiteX13" fmla="*/ 786970 w 2944241"/>
              <a:gd name="connsiteY13" fmla="*/ 3687198 h 3687198"/>
              <a:gd name="connsiteX14" fmla="*/ 126570 w 2944241"/>
              <a:gd name="connsiteY14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06268 w 2966694"/>
              <a:gd name="connsiteY9" fmla="*/ 820173 h 3687198"/>
              <a:gd name="connsiteX10" fmla="*/ 2222068 w 2966694"/>
              <a:gd name="connsiteY10" fmla="*/ 201048 h 3687198"/>
              <a:gd name="connsiteX11" fmla="*/ 1640408 w 2966694"/>
              <a:gd name="connsiteY11" fmla="*/ 703968 h 3687198"/>
              <a:gd name="connsiteX12" fmla="*/ 1634693 w 2966694"/>
              <a:gd name="connsiteY12" fmla="*/ 1944123 h 3687198"/>
              <a:gd name="connsiteX13" fmla="*/ 1525157 w 2966694"/>
              <a:gd name="connsiteY13" fmla="*/ 3444311 h 3687198"/>
              <a:gd name="connsiteX14" fmla="*/ 786970 w 2966694"/>
              <a:gd name="connsiteY14" fmla="*/ 3687198 h 3687198"/>
              <a:gd name="connsiteX15" fmla="*/ 126570 w 2966694"/>
              <a:gd name="connsiteY15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27048 w 2966694"/>
              <a:gd name="connsiteY5" fmla="*/ 726828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42923 w 2966694"/>
              <a:gd name="connsiteY5" fmla="*/ 723653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42923 w 2966694"/>
              <a:gd name="connsiteY5" fmla="*/ 723653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42923 w 2966694"/>
              <a:gd name="connsiteY5" fmla="*/ 723653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42923 w 2966694"/>
              <a:gd name="connsiteY5" fmla="*/ 723653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55253 h 3687198"/>
              <a:gd name="connsiteX1" fmla="*/ 271572 w 2966694"/>
              <a:gd name="connsiteY1" fmla="*/ 1574303 h 3687198"/>
              <a:gd name="connsiteX2" fmla="*/ 798622 w 2966694"/>
              <a:gd name="connsiteY2" fmla="*/ 3537973 h 3687198"/>
              <a:gd name="connsiteX3" fmla="*/ 1534682 w 2966694"/>
              <a:gd name="connsiteY3" fmla="*/ 2972823 h 3687198"/>
              <a:gd name="connsiteX4" fmla="*/ 1472769 w 2966694"/>
              <a:gd name="connsiteY4" fmla="*/ 1948886 h 3687198"/>
              <a:gd name="connsiteX5" fmla="*/ 1442923 w 2966694"/>
              <a:gd name="connsiteY5" fmla="*/ 723653 h 3687198"/>
              <a:gd name="connsiteX6" fmla="*/ 2298268 w 2966694"/>
              <a:gd name="connsiteY6" fmla="*/ 10548 h 3687198"/>
              <a:gd name="connsiteX7" fmla="*/ 2920568 w 2966694"/>
              <a:gd name="connsiteY7" fmla="*/ 550299 h 3687198"/>
              <a:gd name="connsiteX8" fmla="*/ 2901518 w 2966694"/>
              <a:gd name="connsiteY8" fmla="*/ 2067948 h 3687198"/>
              <a:gd name="connsiteX9" fmla="*/ 2815792 w 2966694"/>
              <a:gd name="connsiteY9" fmla="*/ 1991748 h 3687198"/>
              <a:gd name="connsiteX10" fmla="*/ 2806268 w 2966694"/>
              <a:gd name="connsiteY10" fmla="*/ 820173 h 3687198"/>
              <a:gd name="connsiteX11" fmla="*/ 2222068 w 2966694"/>
              <a:gd name="connsiteY11" fmla="*/ 201048 h 3687198"/>
              <a:gd name="connsiteX12" fmla="*/ 1640408 w 2966694"/>
              <a:gd name="connsiteY12" fmla="*/ 703968 h 3687198"/>
              <a:gd name="connsiteX13" fmla="*/ 1634693 w 2966694"/>
              <a:gd name="connsiteY13" fmla="*/ 1944123 h 3687198"/>
              <a:gd name="connsiteX14" fmla="*/ 1525157 w 2966694"/>
              <a:gd name="connsiteY14" fmla="*/ 3444311 h 3687198"/>
              <a:gd name="connsiteX15" fmla="*/ 786970 w 2966694"/>
              <a:gd name="connsiteY15" fmla="*/ 3687198 h 3687198"/>
              <a:gd name="connsiteX16" fmla="*/ 126570 w 2966694"/>
              <a:gd name="connsiteY16" fmla="*/ 1555253 h 3687198"/>
              <a:gd name="connsiteX0" fmla="*/ 126570 w 2966694"/>
              <a:gd name="connsiteY0" fmla="*/ 1547457 h 3679402"/>
              <a:gd name="connsiteX1" fmla="*/ 271572 w 2966694"/>
              <a:gd name="connsiteY1" fmla="*/ 1566507 h 3679402"/>
              <a:gd name="connsiteX2" fmla="*/ 798622 w 2966694"/>
              <a:gd name="connsiteY2" fmla="*/ 3530177 h 3679402"/>
              <a:gd name="connsiteX3" fmla="*/ 1534682 w 2966694"/>
              <a:gd name="connsiteY3" fmla="*/ 2965027 h 3679402"/>
              <a:gd name="connsiteX4" fmla="*/ 1472769 w 2966694"/>
              <a:gd name="connsiteY4" fmla="*/ 1941090 h 3679402"/>
              <a:gd name="connsiteX5" fmla="*/ 1442923 w 2966694"/>
              <a:gd name="connsiteY5" fmla="*/ 715857 h 3679402"/>
              <a:gd name="connsiteX6" fmla="*/ 2298268 w 2966694"/>
              <a:gd name="connsiteY6" fmla="*/ 2752 h 3679402"/>
              <a:gd name="connsiteX7" fmla="*/ 2920568 w 2966694"/>
              <a:gd name="connsiteY7" fmla="*/ 542503 h 3679402"/>
              <a:gd name="connsiteX8" fmla="*/ 2901518 w 2966694"/>
              <a:gd name="connsiteY8" fmla="*/ 2060152 h 3679402"/>
              <a:gd name="connsiteX9" fmla="*/ 2815792 w 2966694"/>
              <a:gd name="connsiteY9" fmla="*/ 1983952 h 3679402"/>
              <a:gd name="connsiteX10" fmla="*/ 2806268 w 2966694"/>
              <a:gd name="connsiteY10" fmla="*/ 812377 h 3679402"/>
              <a:gd name="connsiteX11" fmla="*/ 2222068 w 2966694"/>
              <a:gd name="connsiteY11" fmla="*/ 193252 h 3679402"/>
              <a:gd name="connsiteX12" fmla="*/ 1640408 w 2966694"/>
              <a:gd name="connsiteY12" fmla="*/ 696172 h 3679402"/>
              <a:gd name="connsiteX13" fmla="*/ 1634693 w 2966694"/>
              <a:gd name="connsiteY13" fmla="*/ 1936327 h 3679402"/>
              <a:gd name="connsiteX14" fmla="*/ 1525157 w 2966694"/>
              <a:gd name="connsiteY14" fmla="*/ 3436515 h 3679402"/>
              <a:gd name="connsiteX15" fmla="*/ 786970 w 2966694"/>
              <a:gd name="connsiteY15" fmla="*/ 3679402 h 3679402"/>
              <a:gd name="connsiteX16" fmla="*/ 126570 w 2966694"/>
              <a:gd name="connsiteY16" fmla="*/ 1547457 h 3679402"/>
              <a:gd name="connsiteX0" fmla="*/ 126570 w 2966694"/>
              <a:gd name="connsiteY0" fmla="*/ 1548223 h 3680168"/>
              <a:gd name="connsiteX1" fmla="*/ 271572 w 2966694"/>
              <a:gd name="connsiteY1" fmla="*/ 1567273 h 3680168"/>
              <a:gd name="connsiteX2" fmla="*/ 798622 w 2966694"/>
              <a:gd name="connsiteY2" fmla="*/ 3530943 h 3680168"/>
              <a:gd name="connsiteX3" fmla="*/ 1534682 w 2966694"/>
              <a:gd name="connsiteY3" fmla="*/ 2965793 h 3680168"/>
              <a:gd name="connsiteX4" fmla="*/ 1472769 w 2966694"/>
              <a:gd name="connsiteY4" fmla="*/ 1941856 h 3680168"/>
              <a:gd name="connsiteX5" fmla="*/ 1442923 w 2966694"/>
              <a:gd name="connsiteY5" fmla="*/ 716623 h 3680168"/>
              <a:gd name="connsiteX6" fmla="*/ 2298268 w 2966694"/>
              <a:gd name="connsiteY6" fmla="*/ 3518 h 3680168"/>
              <a:gd name="connsiteX7" fmla="*/ 2920568 w 2966694"/>
              <a:gd name="connsiteY7" fmla="*/ 543269 h 3680168"/>
              <a:gd name="connsiteX8" fmla="*/ 2901518 w 2966694"/>
              <a:gd name="connsiteY8" fmla="*/ 2060918 h 3680168"/>
              <a:gd name="connsiteX9" fmla="*/ 2815792 w 2966694"/>
              <a:gd name="connsiteY9" fmla="*/ 1984718 h 3680168"/>
              <a:gd name="connsiteX10" fmla="*/ 2806268 w 2966694"/>
              <a:gd name="connsiteY10" fmla="*/ 813143 h 3680168"/>
              <a:gd name="connsiteX11" fmla="*/ 2222068 w 2966694"/>
              <a:gd name="connsiteY11" fmla="*/ 194018 h 3680168"/>
              <a:gd name="connsiteX12" fmla="*/ 1640408 w 2966694"/>
              <a:gd name="connsiteY12" fmla="*/ 696938 h 3680168"/>
              <a:gd name="connsiteX13" fmla="*/ 1634693 w 2966694"/>
              <a:gd name="connsiteY13" fmla="*/ 1937093 h 3680168"/>
              <a:gd name="connsiteX14" fmla="*/ 1525157 w 2966694"/>
              <a:gd name="connsiteY14" fmla="*/ 3437281 h 3680168"/>
              <a:gd name="connsiteX15" fmla="*/ 786970 w 2966694"/>
              <a:gd name="connsiteY15" fmla="*/ 3680168 h 3680168"/>
              <a:gd name="connsiteX16" fmla="*/ 126570 w 2966694"/>
              <a:gd name="connsiteY16" fmla="*/ 1548223 h 3680168"/>
              <a:gd name="connsiteX0" fmla="*/ 126570 w 2966694"/>
              <a:gd name="connsiteY0" fmla="*/ 1545153 h 3677098"/>
              <a:gd name="connsiteX1" fmla="*/ 271572 w 2966694"/>
              <a:gd name="connsiteY1" fmla="*/ 1564203 h 3677098"/>
              <a:gd name="connsiteX2" fmla="*/ 798622 w 2966694"/>
              <a:gd name="connsiteY2" fmla="*/ 3527873 h 3677098"/>
              <a:gd name="connsiteX3" fmla="*/ 1534682 w 2966694"/>
              <a:gd name="connsiteY3" fmla="*/ 2962723 h 3677098"/>
              <a:gd name="connsiteX4" fmla="*/ 1472769 w 2966694"/>
              <a:gd name="connsiteY4" fmla="*/ 1938786 h 3677098"/>
              <a:gd name="connsiteX5" fmla="*/ 1442923 w 2966694"/>
              <a:gd name="connsiteY5" fmla="*/ 713553 h 3677098"/>
              <a:gd name="connsiteX6" fmla="*/ 2298268 w 2966694"/>
              <a:gd name="connsiteY6" fmla="*/ 448 h 3677098"/>
              <a:gd name="connsiteX7" fmla="*/ 2920568 w 2966694"/>
              <a:gd name="connsiteY7" fmla="*/ 540199 h 3677098"/>
              <a:gd name="connsiteX8" fmla="*/ 2901518 w 2966694"/>
              <a:gd name="connsiteY8" fmla="*/ 2057848 h 3677098"/>
              <a:gd name="connsiteX9" fmla="*/ 2815792 w 2966694"/>
              <a:gd name="connsiteY9" fmla="*/ 1981648 h 3677098"/>
              <a:gd name="connsiteX10" fmla="*/ 2806268 w 2966694"/>
              <a:gd name="connsiteY10" fmla="*/ 810073 h 3677098"/>
              <a:gd name="connsiteX11" fmla="*/ 2222068 w 2966694"/>
              <a:gd name="connsiteY11" fmla="*/ 190948 h 3677098"/>
              <a:gd name="connsiteX12" fmla="*/ 1640408 w 2966694"/>
              <a:gd name="connsiteY12" fmla="*/ 693868 h 3677098"/>
              <a:gd name="connsiteX13" fmla="*/ 1634693 w 2966694"/>
              <a:gd name="connsiteY13" fmla="*/ 1934023 h 3677098"/>
              <a:gd name="connsiteX14" fmla="*/ 1525157 w 2966694"/>
              <a:gd name="connsiteY14" fmla="*/ 3434211 h 3677098"/>
              <a:gd name="connsiteX15" fmla="*/ 786970 w 2966694"/>
              <a:gd name="connsiteY15" fmla="*/ 3677098 h 3677098"/>
              <a:gd name="connsiteX16" fmla="*/ 126570 w 2966694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806268 w 2952847"/>
              <a:gd name="connsiteY10" fmla="*/ 810073 h 3677098"/>
              <a:gd name="connsiteX11" fmla="*/ 2222068 w 2952847"/>
              <a:gd name="connsiteY11" fmla="*/ 190948 h 3677098"/>
              <a:gd name="connsiteX12" fmla="*/ 1640408 w 2952847"/>
              <a:gd name="connsiteY12" fmla="*/ 6938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806268 w 2952847"/>
              <a:gd name="connsiteY10" fmla="*/ 810073 h 3677098"/>
              <a:gd name="connsiteX11" fmla="*/ 2263343 w 2952847"/>
              <a:gd name="connsiteY11" fmla="*/ 156023 h 3677098"/>
              <a:gd name="connsiteX12" fmla="*/ 1640408 w 2952847"/>
              <a:gd name="connsiteY12" fmla="*/ 6938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806268 w 2952847"/>
              <a:gd name="connsiteY10" fmla="*/ 810073 h 3677098"/>
              <a:gd name="connsiteX11" fmla="*/ 2263343 w 2952847"/>
              <a:gd name="connsiteY11" fmla="*/ 156023 h 3677098"/>
              <a:gd name="connsiteX12" fmla="*/ 1640408 w 2952847"/>
              <a:gd name="connsiteY12" fmla="*/ 6938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806268 w 2952847"/>
              <a:gd name="connsiteY10" fmla="*/ 810073 h 3677098"/>
              <a:gd name="connsiteX11" fmla="*/ 2263343 w 2952847"/>
              <a:gd name="connsiteY11" fmla="*/ 156023 h 3677098"/>
              <a:gd name="connsiteX12" fmla="*/ 1592783 w 2952847"/>
              <a:gd name="connsiteY12" fmla="*/ 7446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793568 w 2952847"/>
              <a:gd name="connsiteY10" fmla="*/ 813248 h 3677098"/>
              <a:gd name="connsiteX11" fmla="*/ 2263343 w 2952847"/>
              <a:gd name="connsiteY11" fmla="*/ 156023 h 3677098"/>
              <a:gd name="connsiteX12" fmla="*/ 1592783 w 2952847"/>
              <a:gd name="connsiteY12" fmla="*/ 7446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793568 w 2952847"/>
              <a:gd name="connsiteY10" fmla="*/ 813248 h 3677098"/>
              <a:gd name="connsiteX11" fmla="*/ 2263343 w 2952847"/>
              <a:gd name="connsiteY11" fmla="*/ 156023 h 3677098"/>
              <a:gd name="connsiteX12" fmla="*/ 1592783 w 2952847"/>
              <a:gd name="connsiteY12" fmla="*/ 7446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793568 w 2952847"/>
              <a:gd name="connsiteY10" fmla="*/ 813248 h 3677098"/>
              <a:gd name="connsiteX11" fmla="*/ 2263343 w 2952847"/>
              <a:gd name="connsiteY11" fmla="*/ 156023 h 3677098"/>
              <a:gd name="connsiteX12" fmla="*/ 1592783 w 2952847"/>
              <a:gd name="connsiteY12" fmla="*/ 7446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52847"/>
              <a:gd name="connsiteY0" fmla="*/ 1545153 h 3677098"/>
              <a:gd name="connsiteX1" fmla="*/ 271572 w 2952847"/>
              <a:gd name="connsiteY1" fmla="*/ 1564203 h 3677098"/>
              <a:gd name="connsiteX2" fmla="*/ 798622 w 2952847"/>
              <a:gd name="connsiteY2" fmla="*/ 3527873 h 3677098"/>
              <a:gd name="connsiteX3" fmla="*/ 1534682 w 2952847"/>
              <a:gd name="connsiteY3" fmla="*/ 2962723 h 3677098"/>
              <a:gd name="connsiteX4" fmla="*/ 1472769 w 2952847"/>
              <a:gd name="connsiteY4" fmla="*/ 1938786 h 3677098"/>
              <a:gd name="connsiteX5" fmla="*/ 1442923 w 2952847"/>
              <a:gd name="connsiteY5" fmla="*/ 713553 h 3677098"/>
              <a:gd name="connsiteX6" fmla="*/ 2298268 w 2952847"/>
              <a:gd name="connsiteY6" fmla="*/ 448 h 3677098"/>
              <a:gd name="connsiteX7" fmla="*/ 2901518 w 2952847"/>
              <a:gd name="connsiteY7" fmla="*/ 540199 h 3677098"/>
              <a:gd name="connsiteX8" fmla="*/ 2901518 w 2952847"/>
              <a:gd name="connsiteY8" fmla="*/ 2057848 h 3677098"/>
              <a:gd name="connsiteX9" fmla="*/ 2815792 w 2952847"/>
              <a:gd name="connsiteY9" fmla="*/ 1981648 h 3677098"/>
              <a:gd name="connsiteX10" fmla="*/ 2793568 w 2952847"/>
              <a:gd name="connsiteY10" fmla="*/ 813248 h 3677098"/>
              <a:gd name="connsiteX11" fmla="*/ 2263343 w 2952847"/>
              <a:gd name="connsiteY11" fmla="*/ 156023 h 3677098"/>
              <a:gd name="connsiteX12" fmla="*/ 1592783 w 2952847"/>
              <a:gd name="connsiteY12" fmla="*/ 744668 h 3677098"/>
              <a:gd name="connsiteX13" fmla="*/ 1634693 w 2952847"/>
              <a:gd name="connsiteY13" fmla="*/ 1934023 h 3677098"/>
              <a:gd name="connsiteX14" fmla="*/ 1525157 w 2952847"/>
              <a:gd name="connsiteY14" fmla="*/ 3434211 h 3677098"/>
              <a:gd name="connsiteX15" fmla="*/ 786970 w 2952847"/>
              <a:gd name="connsiteY15" fmla="*/ 3677098 h 3677098"/>
              <a:gd name="connsiteX16" fmla="*/ 126570 w 2952847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26570 w 2975146"/>
              <a:gd name="connsiteY0" fmla="*/ 1545153 h 3677098"/>
              <a:gd name="connsiteX1" fmla="*/ 271572 w 2975146"/>
              <a:gd name="connsiteY1" fmla="*/ 1564203 h 3677098"/>
              <a:gd name="connsiteX2" fmla="*/ 798622 w 2975146"/>
              <a:gd name="connsiteY2" fmla="*/ 3527873 h 3677098"/>
              <a:gd name="connsiteX3" fmla="*/ 1534682 w 2975146"/>
              <a:gd name="connsiteY3" fmla="*/ 2962723 h 3677098"/>
              <a:gd name="connsiteX4" fmla="*/ 1472769 w 2975146"/>
              <a:gd name="connsiteY4" fmla="*/ 1938786 h 3677098"/>
              <a:gd name="connsiteX5" fmla="*/ 1442923 w 2975146"/>
              <a:gd name="connsiteY5" fmla="*/ 713553 h 3677098"/>
              <a:gd name="connsiteX6" fmla="*/ 2298268 w 2975146"/>
              <a:gd name="connsiteY6" fmla="*/ 448 h 3677098"/>
              <a:gd name="connsiteX7" fmla="*/ 2901518 w 2975146"/>
              <a:gd name="connsiteY7" fmla="*/ 540199 h 3677098"/>
              <a:gd name="connsiteX8" fmla="*/ 2954858 w 2975146"/>
              <a:gd name="connsiteY8" fmla="*/ 1989268 h 3677098"/>
              <a:gd name="connsiteX9" fmla="*/ 2815792 w 2975146"/>
              <a:gd name="connsiteY9" fmla="*/ 1981648 h 3677098"/>
              <a:gd name="connsiteX10" fmla="*/ 2793568 w 2975146"/>
              <a:gd name="connsiteY10" fmla="*/ 813248 h 3677098"/>
              <a:gd name="connsiteX11" fmla="*/ 2263343 w 2975146"/>
              <a:gd name="connsiteY11" fmla="*/ 156023 h 3677098"/>
              <a:gd name="connsiteX12" fmla="*/ 1592783 w 2975146"/>
              <a:gd name="connsiteY12" fmla="*/ 744668 h 3677098"/>
              <a:gd name="connsiteX13" fmla="*/ 1634693 w 2975146"/>
              <a:gd name="connsiteY13" fmla="*/ 1934023 h 3677098"/>
              <a:gd name="connsiteX14" fmla="*/ 1525157 w 2975146"/>
              <a:gd name="connsiteY14" fmla="*/ 3434211 h 3677098"/>
              <a:gd name="connsiteX15" fmla="*/ 786970 w 2975146"/>
              <a:gd name="connsiteY15" fmla="*/ 3677098 h 3677098"/>
              <a:gd name="connsiteX16" fmla="*/ 126570 w 2975146"/>
              <a:gd name="connsiteY16" fmla="*/ 1545153 h 367709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08573 w 2958562"/>
              <a:gd name="connsiteY14" fmla="*/ 343421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8562"/>
              <a:gd name="connsiteY0" fmla="*/ 1514673 h 3679498"/>
              <a:gd name="connsiteX1" fmla="*/ 254988 w 2958562"/>
              <a:gd name="connsiteY1" fmla="*/ 1564203 h 3679498"/>
              <a:gd name="connsiteX2" fmla="*/ 782038 w 2958562"/>
              <a:gd name="connsiteY2" fmla="*/ 3527873 h 3679498"/>
              <a:gd name="connsiteX3" fmla="*/ 1518098 w 2958562"/>
              <a:gd name="connsiteY3" fmla="*/ 2962723 h 3679498"/>
              <a:gd name="connsiteX4" fmla="*/ 1456185 w 2958562"/>
              <a:gd name="connsiteY4" fmla="*/ 1938786 h 3679498"/>
              <a:gd name="connsiteX5" fmla="*/ 1426339 w 2958562"/>
              <a:gd name="connsiteY5" fmla="*/ 713553 h 3679498"/>
              <a:gd name="connsiteX6" fmla="*/ 2281684 w 2958562"/>
              <a:gd name="connsiteY6" fmla="*/ 448 h 3679498"/>
              <a:gd name="connsiteX7" fmla="*/ 2884934 w 2958562"/>
              <a:gd name="connsiteY7" fmla="*/ 540199 h 3679498"/>
              <a:gd name="connsiteX8" fmla="*/ 2938274 w 2958562"/>
              <a:gd name="connsiteY8" fmla="*/ 1989268 h 3679498"/>
              <a:gd name="connsiteX9" fmla="*/ 2799208 w 2958562"/>
              <a:gd name="connsiteY9" fmla="*/ 1981648 h 3679498"/>
              <a:gd name="connsiteX10" fmla="*/ 2776984 w 2958562"/>
              <a:gd name="connsiteY10" fmla="*/ 813248 h 3679498"/>
              <a:gd name="connsiteX11" fmla="*/ 2246759 w 2958562"/>
              <a:gd name="connsiteY11" fmla="*/ 156023 h 3679498"/>
              <a:gd name="connsiteX12" fmla="*/ 1576199 w 2958562"/>
              <a:gd name="connsiteY12" fmla="*/ 744668 h 3679498"/>
              <a:gd name="connsiteX13" fmla="*/ 1618109 w 2958562"/>
              <a:gd name="connsiteY13" fmla="*/ 1934023 h 3679498"/>
              <a:gd name="connsiteX14" fmla="*/ 1508573 w 2958562"/>
              <a:gd name="connsiteY14" fmla="*/ 3434211 h 3679498"/>
              <a:gd name="connsiteX15" fmla="*/ 770386 w 2958562"/>
              <a:gd name="connsiteY15" fmla="*/ 3677098 h 3679498"/>
              <a:gd name="connsiteX16" fmla="*/ 132846 w 2958562"/>
              <a:gd name="connsiteY16" fmla="*/ 1514673 h 3679498"/>
              <a:gd name="connsiteX0" fmla="*/ 132846 w 2958562"/>
              <a:gd name="connsiteY0" fmla="*/ 1514673 h 3680286"/>
              <a:gd name="connsiteX1" fmla="*/ 254988 w 2958562"/>
              <a:gd name="connsiteY1" fmla="*/ 1564203 h 3680286"/>
              <a:gd name="connsiteX2" fmla="*/ 782038 w 2958562"/>
              <a:gd name="connsiteY2" fmla="*/ 3527873 h 3680286"/>
              <a:gd name="connsiteX3" fmla="*/ 1518098 w 2958562"/>
              <a:gd name="connsiteY3" fmla="*/ 2962723 h 3680286"/>
              <a:gd name="connsiteX4" fmla="*/ 1456185 w 2958562"/>
              <a:gd name="connsiteY4" fmla="*/ 1938786 h 3680286"/>
              <a:gd name="connsiteX5" fmla="*/ 1426339 w 2958562"/>
              <a:gd name="connsiteY5" fmla="*/ 713553 h 3680286"/>
              <a:gd name="connsiteX6" fmla="*/ 2281684 w 2958562"/>
              <a:gd name="connsiteY6" fmla="*/ 448 h 3680286"/>
              <a:gd name="connsiteX7" fmla="*/ 2884934 w 2958562"/>
              <a:gd name="connsiteY7" fmla="*/ 540199 h 3680286"/>
              <a:gd name="connsiteX8" fmla="*/ 2938274 w 2958562"/>
              <a:gd name="connsiteY8" fmla="*/ 1989268 h 3680286"/>
              <a:gd name="connsiteX9" fmla="*/ 2799208 w 2958562"/>
              <a:gd name="connsiteY9" fmla="*/ 1981648 h 3680286"/>
              <a:gd name="connsiteX10" fmla="*/ 2776984 w 2958562"/>
              <a:gd name="connsiteY10" fmla="*/ 813248 h 3680286"/>
              <a:gd name="connsiteX11" fmla="*/ 2246759 w 2958562"/>
              <a:gd name="connsiteY11" fmla="*/ 156023 h 3680286"/>
              <a:gd name="connsiteX12" fmla="*/ 1576199 w 2958562"/>
              <a:gd name="connsiteY12" fmla="*/ 744668 h 3680286"/>
              <a:gd name="connsiteX13" fmla="*/ 1618109 w 2958562"/>
              <a:gd name="connsiteY13" fmla="*/ 1934023 h 3680286"/>
              <a:gd name="connsiteX14" fmla="*/ 1508573 w 2958562"/>
              <a:gd name="connsiteY14" fmla="*/ 3434211 h 3680286"/>
              <a:gd name="connsiteX15" fmla="*/ 770386 w 2958562"/>
              <a:gd name="connsiteY15" fmla="*/ 3677098 h 3680286"/>
              <a:gd name="connsiteX16" fmla="*/ 132846 w 2958562"/>
              <a:gd name="connsiteY16" fmla="*/ 1514673 h 3680286"/>
              <a:gd name="connsiteX0" fmla="*/ 132846 w 2958562"/>
              <a:gd name="connsiteY0" fmla="*/ 1514673 h 3679401"/>
              <a:gd name="connsiteX1" fmla="*/ 254988 w 2958562"/>
              <a:gd name="connsiteY1" fmla="*/ 1564203 h 3679401"/>
              <a:gd name="connsiteX2" fmla="*/ 782038 w 2958562"/>
              <a:gd name="connsiteY2" fmla="*/ 3527873 h 3679401"/>
              <a:gd name="connsiteX3" fmla="*/ 1518098 w 2958562"/>
              <a:gd name="connsiteY3" fmla="*/ 2962723 h 3679401"/>
              <a:gd name="connsiteX4" fmla="*/ 1456185 w 2958562"/>
              <a:gd name="connsiteY4" fmla="*/ 1938786 h 3679401"/>
              <a:gd name="connsiteX5" fmla="*/ 1426339 w 2958562"/>
              <a:gd name="connsiteY5" fmla="*/ 713553 h 3679401"/>
              <a:gd name="connsiteX6" fmla="*/ 2281684 w 2958562"/>
              <a:gd name="connsiteY6" fmla="*/ 448 h 3679401"/>
              <a:gd name="connsiteX7" fmla="*/ 2884934 w 2958562"/>
              <a:gd name="connsiteY7" fmla="*/ 540199 h 3679401"/>
              <a:gd name="connsiteX8" fmla="*/ 2938274 w 2958562"/>
              <a:gd name="connsiteY8" fmla="*/ 1989268 h 3679401"/>
              <a:gd name="connsiteX9" fmla="*/ 2799208 w 2958562"/>
              <a:gd name="connsiteY9" fmla="*/ 1981648 h 3679401"/>
              <a:gd name="connsiteX10" fmla="*/ 2776984 w 2958562"/>
              <a:gd name="connsiteY10" fmla="*/ 813248 h 3679401"/>
              <a:gd name="connsiteX11" fmla="*/ 2246759 w 2958562"/>
              <a:gd name="connsiteY11" fmla="*/ 156023 h 3679401"/>
              <a:gd name="connsiteX12" fmla="*/ 1576199 w 2958562"/>
              <a:gd name="connsiteY12" fmla="*/ 744668 h 3679401"/>
              <a:gd name="connsiteX13" fmla="*/ 1618109 w 2958562"/>
              <a:gd name="connsiteY13" fmla="*/ 1934023 h 3679401"/>
              <a:gd name="connsiteX14" fmla="*/ 1531433 w 2958562"/>
              <a:gd name="connsiteY14" fmla="*/ 3373251 h 3679401"/>
              <a:gd name="connsiteX15" fmla="*/ 770386 w 2958562"/>
              <a:gd name="connsiteY15" fmla="*/ 3677098 h 3679401"/>
              <a:gd name="connsiteX16" fmla="*/ 132846 w 2958562"/>
              <a:gd name="connsiteY16" fmla="*/ 1514673 h 3679401"/>
              <a:gd name="connsiteX0" fmla="*/ 132846 w 2958562"/>
              <a:gd name="connsiteY0" fmla="*/ 1514673 h 3679988"/>
              <a:gd name="connsiteX1" fmla="*/ 254988 w 2958562"/>
              <a:gd name="connsiteY1" fmla="*/ 1564203 h 3679988"/>
              <a:gd name="connsiteX2" fmla="*/ 782038 w 2958562"/>
              <a:gd name="connsiteY2" fmla="*/ 3527873 h 3679988"/>
              <a:gd name="connsiteX3" fmla="*/ 1518098 w 2958562"/>
              <a:gd name="connsiteY3" fmla="*/ 2962723 h 3679988"/>
              <a:gd name="connsiteX4" fmla="*/ 1456185 w 2958562"/>
              <a:gd name="connsiteY4" fmla="*/ 1938786 h 3679988"/>
              <a:gd name="connsiteX5" fmla="*/ 1426339 w 2958562"/>
              <a:gd name="connsiteY5" fmla="*/ 713553 h 3679988"/>
              <a:gd name="connsiteX6" fmla="*/ 2281684 w 2958562"/>
              <a:gd name="connsiteY6" fmla="*/ 448 h 3679988"/>
              <a:gd name="connsiteX7" fmla="*/ 2884934 w 2958562"/>
              <a:gd name="connsiteY7" fmla="*/ 540199 h 3679988"/>
              <a:gd name="connsiteX8" fmla="*/ 2938274 w 2958562"/>
              <a:gd name="connsiteY8" fmla="*/ 1989268 h 3679988"/>
              <a:gd name="connsiteX9" fmla="*/ 2799208 w 2958562"/>
              <a:gd name="connsiteY9" fmla="*/ 1981648 h 3679988"/>
              <a:gd name="connsiteX10" fmla="*/ 2776984 w 2958562"/>
              <a:gd name="connsiteY10" fmla="*/ 813248 h 3679988"/>
              <a:gd name="connsiteX11" fmla="*/ 2246759 w 2958562"/>
              <a:gd name="connsiteY11" fmla="*/ 156023 h 3679988"/>
              <a:gd name="connsiteX12" fmla="*/ 1576199 w 2958562"/>
              <a:gd name="connsiteY12" fmla="*/ 744668 h 3679988"/>
              <a:gd name="connsiteX13" fmla="*/ 1618109 w 2958562"/>
              <a:gd name="connsiteY13" fmla="*/ 1934023 h 3679988"/>
              <a:gd name="connsiteX14" fmla="*/ 1531433 w 2958562"/>
              <a:gd name="connsiteY14" fmla="*/ 3373251 h 3679988"/>
              <a:gd name="connsiteX15" fmla="*/ 770386 w 2958562"/>
              <a:gd name="connsiteY15" fmla="*/ 3677098 h 3679988"/>
              <a:gd name="connsiteX16" fmla="*/ 132846 w 2958562"/>
              <a:gd name="connsiteY16" fmla="*/ 1514673 h 367998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31433 w 2958562"/>
              <a:gd name="connsiteY14" fmla="*/ 337325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31433 w 2958562"/>
              <a:gd name="connsiteY14" fmla="*/ 337325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31433 w 2958562"/>
              <a:gd name="connsiteY14" fmla="*/ 337325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31433 w 2958562"/>
              <a:gd name="connsiteY14" fmla="*/ 337325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8562"/>
              <a:gd name="connsiteY0" fmla="*/ 1514673 h 3677098"/>
              <a:gd name="connsiteX1" fmla="*/ 254988 w 2958562"/>
              <a:gd name="connsiteY1" fmla="*/ 1564203 h 3677098"/>
              <a:gd name="connsiteX2" fmla="*/ 782038 w 2958562"/>
              <a:gd name="connsiteY2" fmla="*/ 3527873 h 3677098"/>
              <a:gd name="connsiteX3" fmla="*/ 1518098 w 2958562"/>
              <a:gd name="connsiteY3" fmla="*/ 2962723 h 3677098"/>
              <a:gd name="connsiteX4" fmla="*/ 1456185 w 2958562"/>
              <a:gd name="connsiteY4" fmla="*/ 1938786 h 3677098"/>
              <a:gd name="connsiteX5" fmla="*/ 1426339 w 2958562"/>
              <a:gd name="connsiteY5" fmla="*/ 713553 h 3677098"/>
              <a:gd name="connsiteX6" fmla="*/ 2281684 w 2958562"/>
              <a:gd name="connsiteY6" fmla="*/ 448 h 3677098"/>
              <a:gd name="connsiteX7" fmla="*/ 2884934 w 2958562"/>
              <a:gd name="connsiteY7" fmla="*/ 540199 h 3677098"/>
              <a:gd name="connsiteX8" fmla="*/ 2938274 w 2958562"/>
              <a:gd name="connsiteY8" fmla="*/ 1989268 h 3677098"/>
              <a:gd name="connsiteX9" fmla="*/ 2799208 w 2958562"/>
              <a:gd name="connsiteY9" fmla="*/ 1981648 h 3677098"/>
              <a:gd name="connsiteX10" fmla="*/ 2776984 w 2958562"/>
              <a:gd name="connsiteY10" fmla="*/ 813248 h 3677098"/>
              <a:gd name="connsiteX11" fmla="*/ 2246759 w 2958562"/>
              <a:gd name="connsiteY11" fmla="*/ 156023 h 3677098"/>
              <a:gd name="connsiteX12" fmla="*/ 1576199 w 2958562"/>
              <a:gd name="connsiteY12" fmla="*/ 744668 h 3677098"/>
              <a:gd name="connsiteX13" fmla="*/ 1618109 w 2958562"/>
              <a:gd name="connsiteY13" fmla="*/ 1934023 h 3677098"/>
              <a:gd name="connsiteX14" fmla="*/ 1531433 w 2958562"/>
              <a:gd name="connsiteY14" fmla="*/ 3373251 h 3677098"/>
              <a:gd name="connsiteX15" fmla="*/ 770386 w 2958562"/>
              <a:gd name="connsiteY15" fmla="*/ 3677098 h 3677098"/>
              <a:gd name="connsiteX16" fmla="*/ 132846 w 2958562"/>
              <a:gd name="connsiteY16" fmla="*/ 1514673 h 3677098"/>
              <a:gd name="connsiteX0" fmla="*/ 132846 w 2953681"/>
              <a:gd name="connsiteY0" fmla="*/ 1514673 h 3677098"/>
              <a:gd name="connsiteX1" fmla="*/ 254988 w 2953681"/>
              <a:gd name="connsiteY1" fmla="*/ 1564203 h 3677098"/>
              <a:gd name="connsiteX2" fmla="*/ 782038 w 2953681"/>
              <a:gd name="connsiteY2" fmla="*/ 3527873 h 3677098"/>
              <a:gd name="connsiteX3" fmla="*/ 1518098 w 2953681"/>
              <a:gd name="connsiteY3" fmla="*/ 2962723 h 3677098"/>
              <a:gd name="connsiteX4" fmla="*/ 1456185 w 2953681"/>
              <a:gd name="connsiteY4" fmla="*/ 1938786 h 3677098"/>
              <a:gd name="connsiteX5" fmla="*/ 1426339 w 2953681"/>
              <a:gd name="connsiteY5" fmla="*/ 713553 h 3677098"/>
              <a:gd name="connsiteX6" fmla="*/ 2281684 w 2953681"/>
              <a:gd name="connsiteY6" fmla="*/ 448 h 3677098"/>
              <a:gd name="connsiteX7" fmla="*/ 2884934 w 2953681"/>
              <a:gd name="connsiteY7" fmla="*/ 540199 h 3677098"/>
              <a:gd name="connsiteX8" fmla="*/ 2938274 w 2953681"/>
              <a:gd name="connsiteY8" fmla="*/ 1989268 h 3677098"/>
              <a:gd name="connsiteX9" fmla="*/ 2799208 w 2953681"/>
              <a:gd name="connsiteY9" fmla="*/ 1981648 h 3677098"/>
              <a:gd name="connsiteX10" fmla="*/ 2776984 w 2953681"/>
              <a:gd name="connsiteY10" fmla="*/ 813248 h 3677098"/>
              <a:gd name="connsiteX11" fmla="*/ 2246759 w 2953681"/>
              <a:gd name="connsiteY11" fmla="*/ 156023 h 3677098"/>
              <a:gd name="connsiteX12" fmla="*/ 1576199 w 2953681"/>
              <a:gd name="connsiteY12" fmla="*/ 744668 h 3677098"/>
              <a:gd name="connsiteX13" fmla="*/ 1618109 w 2953681"/>
              <a:gd name="connsiteY13" fmla="*/ 1934023 h 3677098"/>
              <a:gd name="connsiteX14" fmla="*/ 1531433 w 2953681"/>
              <a:gd name="connsiteY14" fmla="*/ 3373251 h 3677098"/>
              <a:gd name="connsiteX15" fmla="*/ 770386 w 2953681"/>
              <a:gd name="connsiteY15" fmla="*/ 3677098 h 3677098"/>
              <a:gd name="connsiteX16" fmla="*/ 132846 w 2953681"/>
              <a:gd name="connsiteY16" fmla="*/ 1514673 h 3677098"/>
              <a:gd name="connsiteX0" fmla="*/ 132846 w 2953681"/>
              <a:gd name="connsiteY0" fmla="*/ 1514673 h 3677098"/>
              <a:gd name="connsiteX1" fmla="*/ 254988 w 2953681"/>
              <a:gd name="connsiteY1" fmla="*/ 1564203 h 3677098"/>
              <a:gd name="connsiteX2" fmla="*/ 782038 w 2953681"/>
              <a:gd name="connsiteY2" fmla="*/ 3527873 h 3677098"/>
              <a:gd name="connsiteX3" fmla="*/ 1518098 w 2953681"/>
              <a:gd name="connsiteY3" fmla="*/ 2962723 h 3677098"/>
              <a:gd name="connsiteX4" fmla="*/ 1456185 w 2953681"/>
              <a:gd name="connsiteY4" fmla="*/ 1938786 h 3677098"/>
              <a:gd name="connsiteX5" fmla="*/ 1426339 w 2953681"/>
              <a:gd name="connsiteY5" fmla="*/ 713553 h 3677098"/>
              <a:gd name="connsiteX6" fmla="*/ 2281684 w 2953681"/>
              <a:gd name="connsiteY6" fmla="*/ 448 h 3677098"/>
              <a:gd name="connsiteX7" fmla="*/ 2884934 w 2953681"/>
              <a:gd name="connsiteY7" fmla="*/ 540199 h 3677098"/>
              <a:gd name="connsiteX8" fmla="*/ 2938274 w 2953681"/>
              <a:gd name="connsiteY8" fmla="*/ 1989268 h 3677098"/>
              <a:gd name="connsiteX9" fmla="*/ 2799208 w 2953681"/>
              <a:gd name="connsiteY9" fmla="*/ 1981648 h 3677098"/>
              <a:gd name="connsiteX10" fmla="*/ 2776984 w 2953681"/>
              <a:gd name="connsiteY10" fmla="*/ 813248 h 3677098"/>
              <a:gd name="connsiteX11" fmla="*/ 2246759 w 2953681"/>
              <a:gd name="connsiteY11" fmla="*/ 156023 h 3677098"/>
              <a:gd name="connsiteX12" fmla="*/ 1576199 w 2953681"/>
              <a:gd name="connsiteY12" fmla="*/ 744668 h 3677098"/>
              <a:gd name="connsiteX13" fmla="*/ 1618109 w 2953681"/>
              <a:gd name="connsiteY13" fmla="*/ 1934023 h 3677098"/>
              <a:gd name="connsiteX14" fmla="*/ 1531433 w 2953681"/>
              <a:gd name="connsiteY14" fmla="*/ 3373251 h 3677098"/>
              <a:gd name="connsiteX15" fmla="*/ 770386 w 2953681"/>
              <a:gd name="connsiteY15" fmla="*/ 3677098 h 3677098"/>
              <a:gd name="connsiteX16" fmla="*/ 132846 w 2953681"/>
              <a:gd name="connsiteY16" fmla="*/ 1514673 h 3677098"/>
              <a:gd name="connsiteX0" fmla="*/ 132846 w 2953681"/>
              <a:gd name="connsiteY0" fmla="*/ 1514673 h 3677098"/>
              <a:gd name="connsiteX1" fmla="*/ 254988 w 2953681"/>
              <a:gd name="connsiteY1" fmla="*/ 1564203 h 3677098"/>
              <a:gd name="connsiteX2" fmla="*/ 782038 w 2953681"/>
              <a:gd name="connsiteY2" fmla="*/ 3527873 h 3677098"/>
              <a:gd name="connsiteX3" fmla="*/ 1518098 w 2953681"/>
              <a:gd name="connsiteY3" fmla="*/ 2962723 h 3677098"/>
              <a:gd name="connsiteX4" fmla="*/ 1456185 w 2953681"/>
              <a:gd name="connsiteY4" fmla="*/ 1938786 h 3677098"/>
              <a:gd name="connsiteX5" fmla="*/ 1426339 w 2953681"/>
              <a:gd name="connsiteY5" fmla="*/ 713553 h 3677098"/>
              <a:gd name="connsiteX6" fmla="*/ 2281684 w 2953681"/>
              <a:gd name="connsiteY6" fmla="*/ 448 h 3677098"/>
              <a:gd name="connsiteX7" fmla="*/ 2884934 w 2953681"/>
              <a:gd name="connsiteY7" fmla="*/ 540199 h 3677098"/>
              <a:gd name="connsiteX8" fmla="*/ 2938274 w 2953681"/>
              <a:gd name="connsiteY8" fmla="*/ 1989268 h 3677098"/>
              <a:gd name="connsiteX9" fmla="*/ 2799208 w 2953681"/>
              <a:gd name="connsiteY9" fmla="*/ 1981648 h 3677098"/>
              <a:gd name="connsiteX10" fmla="*/ 2776984 w 2953681"/>
              <a:gd name="connsiteY10" fmla="*/ 813248 h 3677098"/>
              <a:gd name="connsiteX11" fmla="*/ 2246759 w 2953681"/>
              <a:gd name="connsiteY11" fmla="*/ 156023 h 3677098"/>
              <a:gd name="connsiteX12" fmla="*/ 1576199 w 2953681"/>
              <a:gd name="connsiteY12" fmla="*/ 744668 h 3677098"/>
              <a:gd name="connsiteX13" fmla="*/ 1618109 w 2953681"/>
              <a:gd name="connsiteY13" fmla="*/ 1934023 h 3677098"/>
              <a:gd name="connsiteX14" fmla="*/ 1531433 w 2953681"/>
              <a:gd name="connsiteY14" fmla="*/ 3373251 h 3677098"/>
              <a:gd name="connsiteX15" fmla="*/ 770386 w 2953681"/>
              <a:gd name="connsiteY15" fmla="*/ 3677098 h 3677098"/>
              <a:gd name="connsiteX16" fmla="*/ 132846 w 2953681"/>
              <a:gd name="connsiteY16" fmla="*/ 1514673 h 3677098"/>
              <a:gd name="connsiteX0" fmla="*/ 132846 w 2953681"/>
              <a:gd name="connsiteY0" fmla="*/ 1514673 h 3677098"/>
              <a:gd name="connsiteX1" fmla="*/ 254988 w 2953681"/>
              <a:gd name="connsiteY1" fmla="*/ 1564203 h 3677098"/>
              <a:gd name="connsiteX2" fmla="*/ 782038 w 2953681"/>
              <a:gd name="connsiteY2" fmla="*/ 3527873 h 3677098"/>
              <a:gd name="connsiteX3" fmla="*/ 1518098 w 2953681"/>
              <a:gd name="connsiteY3" fmla="*/ 2962723 h 3677098"/>
              <a:gd name="connsiteX4" fmla="*/ 1456185 w 2953681"/>
              <a:gd name="connsiteY4" fmla="*/ 1938786 h 3677098"/>
              <a:gd name="connsiteX5" fmla="*/ 1426339 w 2953681"/>
              <a:gd name="connsiteY5" fmla="*/ 713553 h 3677098"/>
              <a:gd name="connsiteX6" fmla="*/ 2281684 w 2953681"/>
              <a:gd name="connsiteY6" fmla="*/ 448 h 3677098"/>
              <a:gd name="connsiteX7" fmla="*/ 2884934 w 2953681"/>
              <a:gd name="connsiteY7" fmla="*/ 540199 h 3677098"/>
              <a:gd name="connsiteX8" fmla="*/ 2938274 w 2953681"/>
              <a:gd name="connsiteY8" fmla="*/ 1989268 h 3677098"/>
              <a:gd name="connsiteX9" fmla="*/ 2799208 w 2953681"/>
              <a:gd name="connsiteY9" fmla="*/ 1981648 h 3677098"/>
              <a:gd name="connsiteX10" fmla="*/ 2776984 w 2953681"/>
              <a:gd name="connsiteY10" fmla="*/ 813248 h 3677098"/>
              <a:gd name="connsiteX11" fmla="*/ 2246759 w 2953681"/>
              <a:gd name="connsiteY11" fmla="*/ 156023 h 3677098"/>
              <a:gd name="connsiteX12" fmla="*/ 1576199 w 2953681"/>
              <a:gd name="connsiteY12" fmla="*/ 744668 h 3677098"/>
              <a:gd name="connsiteX13" fmla="*/ 1618109 w 2953681"/>
              <a:gd name="connsiteY13" fmla="*/ 1934023 h 3677098"/>
              <a:gd name="connsiteX14" fmla="*/ 1531433 w 2953681"/>
              <a:gd name="connsiteY14" fmla="*/ 3373251 h 3677098"/>
              <a:gd name="connsiteX15" fmla="*/ 770386 w 2953681"/>
              <a:gd name="connsiteY15" fmla="*/ 3677098 h 3677098"/>
              <a:gd name="connsiteX16" fmla="*/ 132846 w 2953681"/>
              <a:gd name="connsiteY16" fmla="*/ 1514673 h 3677098"/>
              <a:gd name="connsiteX0" fmla="*/ 132846 w 2953681"/>
              <a:gd name="connsiteY0" fmla="*/ 1514673 h 3677098"/>
              <a:gd name="connsiteX1" fmla="*/ 254988 w 2953681"/>
              <a:gd name="connsiteY1" fmla="*/ 1564203 h 3677098"/>
              <a:gd name="connsiteX2" fmla="*/ 782038 w 2953681"/>
              <a:gd name="connsiteY2" fmla="*/ 3527873 h 3677098"/>
              <a:gd name="connsiteX3" fmla="*/ 1518098 w 2953681"/>
              <a:gd name="connsiteY3" fmla="*/ 2962723 h 3677098"/>
              <a:gd name="connsiteX4" fmla="*/ 1456185 w 2953681"/>
              <a:gd name="connsiteY4" fmla="*/ 1938786 h 3677098"/>
              <a:gd name="connsiteX5" fmla="*/ 1426339 w 2953681"/>
              <a:gd name="connsiteY5" fmla="*/ 713553 h 3677098"/>
              <a:gd name="connsiteX6" fmla="*/ 2281684 w 2953681"/>
              <a:gd name="connsiteY6" fmla="*/ 448 h 3677098"/>
              <a:gd name="connsiteX7" fmla="*/ 2884934 w 2953681"/>
              <a:gd name="connsiteY7" fmla="*/ 540199 h 3677098"/>
              <a:gd name="connsiteX8" fmla="*/ 2938274 w 2953681"/>
              <a:gd name="connsiteY8" fmla="*/ 1989268 h 3677098"/>
              <a:gd name="connsiteX9" fmla="*/ 2799208 w 2953681"/>
              <a:gd name="connsiteY9" fmla="*/ 1981648 h 3677098"/>
              <a:gd name="connsiteX10" fmla="*/ 2776984 w 2953681"/>
              <a:gd name="connsiteY10" fmla="*/ 813248 h 3677098"/>
              <a:gd name="connsiteX11" fmla="*/ 2246759 w 2953681"/>
              <a:gd name="connsiteY11" fmla="*/ 156023 h 3677098"/>
              <a:gd name="connsiteX12" fmla="*/ 1576199 w 2953681"/>
              <a:gd name="connsiteY12" fmla="*/ 744668 h 3677098"/>
              <a:gd name="connsiteX13" fmla="*/ 1618109 w 2953681"/>
              <a:gd name="connsiteY13" fmla="*/ 1934023 h 3677098"/>
              <a:gd name="connsiteX14" fmla="*/ 1531433 w 2953681"/>
              <a:gd name="connsiteY14" fmla="*/ 3373251 h 3677098"/>
              <a:gd name="connsiteX15" fmla="*/ 770386 w 2953681"/>
              <a:gd name="connsiteY15" fmla="*/ 3677098 h 3677098"/>
              <a:gd name="connsiteX16" fmla="*/ 132846 w 2953681"/>
              <a:gd name="connsiteY16" fmla="*/ 1514673 h 3677098"/>
              <a:gd name="connsiteX0" fmla="*/ 132846 w 2946455"/>
              <a:gd name="connsiteY0" fmla="*/ 1514673 h 3677098"/>
              <a:gd name="connsiteX1" fmla="*/ 254988 w 2946455"/>
              <a:gd name="connsiteY1" fmla="*/ 1564203 h 3677098"/>
              <a:gd name="connsiteX2" fmla="*/ 782038 w 2946455"/>
              <a:gd name="connsiteY2" fmla="*/ 3527873 h 3677098"/>
              <a:gd name="connsiteX3" fmla="*/ 1518098 w 2946455"/>
              <a:gd name="connsiteY3" fmla="*/ 2962723 h 3677098"/>
              <a:gd name="connsiteX4" fmla="*/ 1456185 w 2946455"/>
              <a:gd name="connsiteY4" fmla="*/ 1938786 h 3677098"/>
              <a:gd name="connsiteX5" fmla="*/ 1426339 w 2946455"/>
              <a:gd name="connsiteY5" fmla="*/ 713553 h 3677098"/>
              <a:gd name="connsiteX6" fmla="*/ 2281684 w 2946455"/>
              <a:gd name="connsiteY6" fmla="*/ 448 h 3677098"/>
              <a:gd name="connsiteX7" fmla="*/ 2884934 w 2946455"/>
              <a:gd name="connsiteY7" fmla="*/ 540199 h 3677098"/>
              <a:gd name="connsiteX8" fmla="*/ 2938274 w 2946455"/>
              <a:gd name="connsiteY8" fmla="*/ 1989268 h 3677098"/>
              <a:gd name="connsiteX9" fmla="*/ 2799208 w 2946455"/>
              <a:gd name="connsiteY9" fmla="*/ 1981648 h 3677098"/>
              <a:gd name="connsiteX10" fmla="*/ 2776984 w 2946455"/>
              <a:gd name="connsiteY10" fmla="*/ 813248 h 3677098"/>
              <a:gd name="connsiteX11" fmla="*/ 2246759 w 2946455"/>
              <a:gd name="connsiteY11" fmla="*/ 156023 h 3677098"/>
              <a:gd name="connsiteX12" fmla="*/ 1576199 w 2946455"/>
              <a:gd name="connsiteY12" fmla="*/ 744668 h 3677098"/>
              <a:gd name="connsiteX13" fmla="*/ 1618109 w 2946455"/>
              <a:gd name="connsiteY13" fmla="*/ 1934023 h 3677098"/>
              <a:gd name="connsiteX14" fmla="*/ 1531433 w 2946455"/>
              <a:gd name="connsiteY14" fmla="*/ 3373251 h 3677098"/>
              <a:gd name="connsiteX15" fmla="*/ 770386 w 2946455"/>
              <a:gd name="connsiteY15" fmla="*/ 3677098 h 3677098"/>
              <a:gd name="connsiteX16" fmla="*/ 132846 w 2946455"/>
              <a:gd name="connsiteY16" fmla="*/ 1514673 h 3677098"/>
              <a:gd name="connsiteX0" fmla="*/ 132846 w 2939210"/>
              <a:gd name="connsiteY0" fmla="*/ 1514673 h 3677098"/>
              <a:gd name="connsiteX1" fmla="*/ 254988 w 2939210"/>
              <a:gd name="connsiteY1" fmla="*/ 1564203 h 3677098"/>
              <a:gd name="connsiteX2" fmla="*/ 782038 w 2939210"/>
              <a:gd name="connsiteY2" fmla="*/ 3527873 h 3677098"/>
              <a:gd name="connsiteX3" fmla="*/ 1518098 w 2939210"/>
              <a:gd name="connsiteY3" fmla="*/ 2962723 h 3677098"/>
              <a:gd name="connsiteX4" fmla="*/ 1456185 w 2939210"/>
              <a:gd name="connsiteY4" fmla="*/ 1938786 h 3677098"/>
              <a:gd name="connsiteX5" fmla="*/ 1426339 w 2939210"/>
              <a:gd name="connsiteY5" fmla="*/ 713553 h 3677098"/>
              <a:gd name="connsiteX6" fmla="*/ 2281684 w 2939210"/>
              <a:gd name="connsiteY6" fmla="*/ 448 h 3677098"/>
              <a:gd name="connsiteX7" fmla="*/ 2938274 w 2939210"/>
              <a:gd name="connsiteY7" fmla="*/ 1989268 h 3677098"/>
              <a:gd name="connsiteX8" fmla="*/ 2799208 w 2939210"/>
              <a:gd name="connsiteY8" fmla="*/ 1981648 h 3677098"/>
              <a:gd name="connsiteX9" fmla="*/ 2776984 w 2939210"/>
              <a:gd name="connsiteY9" fmla="*/ 813248 h 3677098"/>
              <a:gd name="connsiteX10" fmla="*/ 2246759 w 2939210"/>
              <a:gd name="connsiteY10" fmla="*/ 156023 h 3677098"/>
              <a:gd name="connsiteX11" fmla="*/ 1576199 w 2939210"/>
              <a:gd name="connsiteY11" fmla="*/ 744668 h 3677098"/>
              <a:gd name="connsiteX12" fmla="*/ 1618109 w 2939210"/>
              <a:gd name="connsiteY12" fmla="*/ 1934023 h 3677098"/>
              <a:gd name="connsiteX13" fmla="*/ 1531433 w 2939210"/>
              <a:gd name="connsiteY13" fmla="*/ 3373251 h 3677098"/>
              <a:gd name="connsiteX14" fmla="*/ 770386 w 2939210"/>
              <a:gd name="connsiteY14" fmla="*/ 3677098 h 3677098"/>
              <a:gd name="connsiteX15" fmla="*/ 132846 w 2939210"/>
              <a:gd name="connsiteY15" fmla="*/ 1514673 h 3677098"/>
              <a:gd name="connsiteX0" fmla="*/ 132846 w 2939210"/>
              <a:gd name="connsiteY0" fmla="*/ 1514673 h 3677098"/>
              <a:gd name="connsiteX1" fmla="*/ 254988 w 2939210"/>
              <a:gd name="connsiteY1" fmla="*/ 1564203 h 3677098"/>
              <a:gd name="connsiteX2" fmla="*/ 782038 w 2939210"/>
              <a:gd name="connsiteY2" fmla="*/ 3527873 h 3677098"/>
              <a:gd name="connsiteX3" fmla="*/ 1518098 w 2939210"/>
              <a:gd name="connsiteY3" fmla="*/ 2962723 h 3677098"/>
              <a:gd name="connsiteX4" fmla="*/ 1456185 w 2939210"/>
              <a:gd name="connsiteY4" fmla="*/ 1938786 h 3677098"/>
              <a:gd name="connsiteX5" fmla="*/ 1426339 w 2939210"/>
              <a:gd name="connsiteY5" fmla="*/ 713553 h 3677098"/>
              <a:gd name="connsiteX6" fmla="*/ 2281684 w 2939210"/>
              <a:gd name="connsiteY6" fmla="*/ 448 h 3677098"/>
              <a:gd name="connsiteX7" fmla="*/ 2938274 w 2939210"/>
              <a:gd name="connsiteY7" fmla="*/ 1989268 h 3677098"/>
              <a:gd name="connsiteX8" fmla="*/ 2799208 w 2939210"/>
              <a:gd name="connsiteY8" fmla="*/ 1981648 h 3677098"/>
              <a:gd name="connsiteX9" fmla="*/ 2776984 w 2939210"/>
              <a:gd name="connsiteY9" fmla="*/ 813248 h 3677098"/>
              <a:gd name="connsiteX10" fmla="*/ 2246759 w 2939210"/>
              <a:gd name="connsiteY10" fmla="*/ 156023 h 3677098"/>
              <a:gd name="connsiteX11" fmla="*/ 1576199 w 2939210"/>
              <a:gd name="connsiteY11" fmla="*/ 744668 h 3677098"/>
              <a:gd name="connsiteX12" fmla="*/ 1618109 w 2939210"/>
              <a:gd name="connsiteY12" fmla="*/ 1934023 h 3677098"/>
              <a:gd name="connsiteX13" fmla="*/ 1531433 w 2939210"/>
              <a:gd name="connsiteY13" fmla="*/ 3373251 h 3677098"/>
              <a:gd name="connsiteX14" fmla="*/ 770386 w 2939210"/>
              <a:gd name="connsiteY14" fmla="*/ 3677098 h 3677098"/>
              <a:gd name="connsiteX15" fmla="*/ 132846 w 2939210"/>
              <a:gd name="connsiteY15" fmla="*/ 1514673 h 3677098"/>
              <a:gd name="connsiteX0" fmla="*/ 132846 w 2939210"/>
              <a:gd name="connsiteY0" fmla="*/ 1514673 h 3677098"/>
              <a:gd name="connsiteX1" fmla="*/ 254988 w 2939210"/>
              <a:gd name="connsiteY1" fmla="*/ 1564203 h 3677098"/>
              <a:gd name="connsiteX2" fmla="*/ 782038 w 2939210"/>
              <a:gd name="connsiteY2" fmla="*/ 3527873 h 3677098"/>
              <a:gd name="connsiteX3" fmla="*/ 1518098 w 2939210"/>
              <a:gd name="connsiteY3" fmla="*/ 2962723 h 3677098"/>
              <a:gd name="connsiteX4" fmla="*/ 1456185 w 2939210"/>
              <a:gd name="connsiteY4" fmla="*/ 1938786 h 3677098"/>
              <a:gd name="connsiteX5" fmla="*/ 1426339 w 2939210"/>
              <a:gd name="connsiteY5" fmla="*/ 713553 h 3677098"/>
              <a:gd name="connsiteX6" fmla="*/ 2281684 w 2939210"/>
              <a:gd name="connsiteY6" fmla="*/ 448 h 3677098"/>
              <a:gd name="connsiteX7" fmla="*/ 2938274 w 2939210"/>
              <a:gd name="connsiteY7" fmla="*/ 1989268 h 3677098"/>
              <a:gd name="connsiteX8" fmla="*/ 2799208 w 2939210"/>
              <a:gd name="connsiteY8" fmla="*/ 1981648 h 3677098"/>
              <a:gd name="connsiteX9" fmla="*/ 2776984 w 2939210"/>
              <a:gd name="connsiteY9" fmla="*/ 813248 h 3677098"/>
              <a:gd name="connsiteX10" fmla="*/ 2246759 w 2939210"/>
              <a:gd name="connsiteY10" fmla="*/ 156023 h 3677098"/>
              <a:gd name="connsiteX11" fmla="*/ 1576199 w 2939210"/>
              <a:gd name="connsiteY11" fmla="*/ 744668 h 3677098"/>
              <a:gd name="connsiteX12" fmla="*/ 1618109 w 2939210"/>
              <a:gd name="connsiteY12" fmla="*/ 1934023 h 3677098"/>
              <a:gd name="connsiteX13" fmla="*/ 1531433 w 2939210"/>
              <a:gd name="connsiteY13" fmla="*/ 3373251 h 3677098"/>
              <a:gd name="connsiteX14" fmla="*/ 770386 w 2939210"/>
              <a:gd name="connsiteY14" fmla="*/ 3677098 h 3677098"/>
              <a:gd name="connsiteX15" fmla="*/ 132846 w 2939210"/>
              <a:gd name="connsiteY15" fmla="*/ 1514673 h 3677098"/>
              <a:gd name="connsiteX0" fmla="*/ 132846 w 2958120"/>
              <a:gd name="connsiteY0" fmla="*/ 1514673 h 3677098"/>
              <a:gd name="connsiteX1" fmla="*/ 254988 w 2958120"/>
              <a:gd name="connsiteY1" fmla="*/ 1564203 h 3677098"/>
              <a:gd name="connsiteX2" fmla="*/ 782038 w 2958120"/>
              <a:gd name="connsiteY2" fmla="*/ 3527873 h 3677098"/>
              <a:gd name="connsiteX3" fmla="*/ 1518098 w 2958120"/>
              <a:gd name="connsiteY3" fmla="*/ 2962723 h 3677098"/>
              <a:gd name="connsiteX4" fmla="*/ 1456185 w 2958120"/>
              <a:gd name="connsiteY4" fmla="*/ 1938786 h 3677098"/>
              <a:gd name="connsiteX5" fmla="*/ 1426339 w 2958120"/>
              <a:gd name="connsiteY5" fmla="*/ 713553 h 3677098"/>
              <a:gd name="connsiteX6" fmla="*/ 2281684 w 2958120"/>
              <a:gd name="connsiteY6" fmla="*/ 448 h 3677098"/>
              <a:gd name="connsiteX7" fmla="*/ 2938274 w 2958120"/>
              <a:gd name="connsiteY7" fmla="*/ 1989268 h 3677098"/>
              <a:gd name="connsiteX8" fmla="*/ 2799208 w 2958120"/>
              <a:gd name="connsiteY8" fmla="*/ 1981648 h 3677098"/>
              <a:gd name="connsiteX9" fmla="*/ 2776984 w 2958120"/>
              <a:gd name="connsiteY9" fmla="*/ 813248 h 3677098"/>
              <a:gd name="connsiteX10" fmla="*/ 2246759 w 2958120"/>
              <a:gd name="connsiteY10" fmla="*/ 156023 h 3677098"/>
              <a:gd name="connsiteX11" fmla="*/ 1576199 w 2958120"/>
              <a:gd name="connsiteY11" fmla="*/ 744668 h 3677098"/>
              <a:gd name="connsiteX12" fmla="*/ 1618109 w 2958120"/>
              <a:gd name="connsiteY12" fmla="*/ 1934023 h 3677098"/>
              <a:gd name="connsiteX13" fmla="*/ 1531433 w 2958120"/>
              <a:gd name="connsiteY13" fmla="*/ 3373251 h 3677098"/>
              <a:gd name="connsiteX14" fmla="*/ 770386 w 2958120"/>
              <a:gd name="connsiteY14" fmla="*/ 3677098 h 3677098"/>
              <a:gd name="connsiteX15" fmla="*/ 132846 w 2958120"/>
              <a:gd name="connsiteY15" fmla="*/ 1514673 h 3677098"/>
              <a:gd name="connsiteX0" fmla="*/ 132846 w 2980743"/>
              <a:gd name="connsiteY0" fmla="*/ 1514673 h 3677098"/>
              <a:gd name="connsiteX1" fmla="*/ 254988 w 2980743"/>
              <a:gd name="connsiteY1" fmla="*/ 1564203 h 3677098"/>
              <a:gd name="connsiteX2" fmla="*/ 782038 w 2980743"/>
              <a:gd name="connsiteY2" fmla="*/ 3527873 h 3677098"/>
              <a:gd name="connsiteX3" fmla="*/ 1518098 w 2980743"/>
              <a:gd name="connsiteY3" fmla="*/ 2962723 h 3677098"/>
              <a:gd name="connsiteX4" fmla="*/ 1456185 w 2980743"/>
              <a:gd name="connsiteY4" fmla="*/ 1938786 h 3677098"/>
              <a:gd name="connsiteX5" fmla="*/ 1426339 w 2980743"/>
              <a:gd name="connsiteY5" fmla="*/ 713553 h 3677098"/>
              <a:gd name="connsiteX6" fmla="*/ 2281684 w 2980743"/>
              <a:gd name="connsiteY6" fmla="*/ 448 h 3677098"/>
              <a:gd name="connsiteX7" fmla="*/ 2938274 w 2980743"/>
              <a:gd name="connsiteY7" fmla="*/ 1989268 h 3677098"/>
              <a:gd name="connsiteX8" fmla="*/ 2799208 w 2980743"/>
              <a:gd name="connsiteY8" fmla="*/ 1981648 h 3677098"/>
              <a:gd name="connsiteX9" fmla="*/ 2776984 w 2980743"/>
              <a:gd name="connsiteY9" fmla="*/ 813248 h 3677098"/>
              <a:gd name="connsiteX10" fmla="*/ 2246759 w 2980743"/>
              <a:gd name="connsiteY10" fmla="*/ 156023 h 3677098"/>
              <a:gd name="connsiteX11" fmla="*/ 1576199 w 2980743"/>
              <a:gd name="connsiteY11" fmla="*/ 744668 h 3677098"/>
              <a:gd name="connsiteX12" fmla="*/ 1618109 w 2980743"/>
              <a:gd name="connsiteY12" fmla="*/ 1934023 h 3677098"/>
              <a:gd name="connsiteX13" fmla="*/ 1531433 w 2980743"/>
              <a:gd name="connsiteY13" fmla="*/ 3373251 h 3677098"/>
              <a:gd name="connsiteX14" fmla="*/ 770386 w 2980743"/>
              <a:gd name="connsiteY14" fmla="*/ 3677098 h 3677098"/>
              <a:gd name="connsiteX15" fmla="*/ 132846 w 2980743"/>
              <a:gd name="connsiteY15" fmla="*/ 1514673 h 3677098"/>
              <a:gd name="connsiteX0" fmla="*/ 132846 w 3003626"/>
              <a:gd name="connsiteY0" fmla="*/ 1514673 h 3677098"/>
              <a:gd name="connsiteX1" fmla="*/ 254988 w 3003626"/>
              <a:gd name="connsiteY1" fmla="*/ 1564203 h 3677098"/>
              <a:gd name="connsiteX2" fmla="*/ 782038 w 3003626"/>
              <a:gd name="connsiteY2" fmla="*/ 3527873 h 3677098"/>
              <a:gd name="connsiteX3" fmla="*/ 1518098 w 3003626"/>
              <a:gd name="connsiteY3" fmla="*/ 2962723 h 3677098"/>
              <a:gd name="connsiteX4" fmla="*/ 1456185 w 3003626"/>
              <a:gd name="connsiteY4" fmla="*/ 1938786 h 3677098"/>
              <a:gd name="connsiteX5" fmla="*/ 1426339 w 3003626"/>
              <a:gd name="connsiteY5" fmla="*/ 713553 h 3677098"/>
              <a:gd name="connsiteX6" fmla="*/ 2281684 w 3003626"/>
              <a:gd name="connsiteY6" fmla="*/ 448 h 3677098"/>
              <a:gd name="connsiteX7" fmla="*/ 2938274 w 3003626"/>
              <a:gd name="connsiteY7" fmla="*/ 1989268 h 3677098"/>
              <a:gd name="connsiteX8" fmla="*/ 2799208 w 3003626"/>
              <a:gd name="connsiteY8" fmla="*/ 1981648 h 3677098"/>
              <a:gd name="connsiteX9" fmla="*/ 2776984 w 3003626"/>
              <a:gd name="connsiteY9" fmla="*/ 813248 h 3677098"/>
              <a:gd name="connsiteX10" fmla="*/ 2246759 w 3003626"/>
              <a:gd name="connsiteY10" fmla="*/ 156023 h 3677098"/>
              <a:gd name="connsiteX11" fmla="*/ 1576199 w 3003626"/>
              <a:gd name="connsiteY11" fmla="*/ 744668 h 3677098"/>
              <a:gd name="connsiteX12" fmla="*/ 1618109 w 3003626"/>
              <a:gd name="connsiteY12" fmla="*/ 1934023 h 3677098"/>
              <a:gd name="connsiteX13" fmla="*/ 1531433 w 3003626"/>
              <a:gd name="connsiteY13" fmla="*/ 3373251 h 3677098"/>
              <a:gd name="connsiteX14" fmla="*/ 770386 w 3003626"/>
              <a:gd name="connsiteY14" fmla="*/ 3677098 h 3677098"/>
              <a:gd name="connsiteX15" fmla="*/ 132846 w 3003626"/>
              <a:gd name="connsiteY15" fmla="*/ 1514673 h 3677098"/>
              <a:gd name="connsiteX0" fmla="*/ 132846 w 2994974"/>
              <a:gd name="connsiteY0" fmla="*/ 1514673 h 3677098"/>
              <a:gd name="connsiteX1" fmla="*/ 254988 w 2994974"/>
              <a:gd name="connsiteY1" fmla="*/ 1564203 h 3677098"/>
              <a:gd name="connsiteX2" fmla="*/ 782038 w 2994974"/>
              <a:gd name="connsiteY2" fmla="*/ 3527873 h 3677098"/>
              <a:gd name="connsiteX3" fmla="*/ 1518098 w 2994974"/>
              <a:gd name="connsiteY3" fmla="*/ 2962723 h 3677098"/>
              <a:gd name="connsiteX4" fmla="*/ 1456185 w 2994974"/>
              <a:gd name="connsiteY4" fmla="*/ 1938786 h 3677098"/>
              <a:gd name="connsiteX5" fmla="*/ 1426339 w 2994974"/>
              <a:gd name="connsiteY5" fmla="*/ 713553 h 3677098"/>
              <a:gd name="connsiteX6" fmla="*/ 2281684 w 2994974"/>
              <a:gd name="connsiteY6" fmla="*/ 448 h 3677098"/>
              <a:gd name="connsiteX7" fmla="*/ 2938274 w 2994974"/>
              <a:gd name="connsiteY7" fmla="*/ 1989268 h 3677098"/>
              <a:gd name="connsiteX8" fmla="*/ 2799208 w 2994974"/>
              <a:gd name="connsiteY8" fmla="*/ 1981648 h 3677098"/>
              <a:gd name="connsiteX9" fmla="*/ 2776984 w 2994974"/>
              <a:gd name="connsiteY9" fmla="*/ 813248 h 3677098"/>
              <a:gd name="connsiteX10" fmla="*/ 2246759 w 2994974"/>
              <a:gd name="connsiteY10" fmla="*/ 156023 h 3677098"/>
              <a:gd name="connsiteX11" fmla="*/ 1576199 w 2994974"/>
              <a:gd name="connsiteY11" fmla="*/ 744668 h 3677098"/>
              <a:gd name="connsiteX12" fmla="*/ 1618109 w 2994974"/>
              <a:gd name="connsiteY12" fmla="*/ 1934023 h 3677098"/>
              <a:gd name="connsiteX13" fmla="*/ 1531433 w 2994974"/>
              <a:gd name="connsiteY13" fmla="*/ 3373251 h 3677098"/>
              <a:gd name="connsiteX14" fmla="*/ 770386 w 2994974"/>
              <a:gd name="connsiteY14" fmla="*/ 3677098 h 3677098"/>
              <a:gd name="connsiteX15" fmla="*/ 132846 w 2994974"/>
              <a:gd name="connsiteY15" fmla="*/ 1514673 h 3677098"/>
              <a:gd name="connsiteX0" fmla="*/ 132846 w 3010447"/>
              <a:gd name="connsiteY0" fmla="*/ 1514673 h 3677098"/>
              <a:gd name="connsiteX1" fmla="*/ 254988 w 3010447"/>
              <a:gd name="connsiteY1" fmla="*/ 1564203 h 3677098"/>
              <a:gd name="connsiteX2" fmla="*/ 782038 w 3010447"/>
              <a:gd name="connsiteY2" fmla="*/ 3527873 h 3677098"/>
              <a:gd name="connsiteX3" fmla="*/ 1518098 w 3010447"/>
              <a:gd name="connsiteY3" fmla="*/ 2962723 h 3677098"/>
              <a:gd name="connsiteX4" fmla="*/ 1456185 w 3010447"/>
              <a:gd name="connsiteY4" fmla="*/ 1938786 h 3677098"/>
              <a:gd name="connsiteX5" fmla="*/ 1426339 w 3010447"/>
              <a:gd name="connsiteY5" fmla="*/ 713553 h 3677098"/>
              <a:gd name="connsiteX6" fmla="*/ 2281684 w 3010447"/>
              <a:gd name="connsiteY6" fmla="*/ 448 h 3677098"/>
              <a:gd name="connsiteX7" fmla="*/ 2961134 w 3010447"/>
              <a:gd name="connsiteY7" fmla="*/ 1989268 h 3677098"/>
              <a:gd name="connsiteX8" fmla="*/ 2799208 w 3010447"/>
              <a:gd name="connsiteY8" fmla="*/ 1981648 h 3677098"/>
              <a:gd name="connsiteX9" fmla="*/ 2776984 w 3010447"/>
              <a:gd name="connsiteY9" fmla="*/ 813248 h 3677098"/>
              <a:gd name="connsiteX10" fmla="*/ 2246759 w 3010447"/>
              <a:gd name="connsiteY10" fmla="*/ 156023 h 3677098"/>
              <a:gd name="connsiteX11" fmla="*/ 1576199 w 3010447"/>
              <a:gd name="connsiteY11" fmla="*/ 744668 h 3677098"/>
              <a:gd name="connsiteX12" fmla="*/ 1618109 w 3010447"/>
              <a:gd name="connsiteY12" fmla="*/ 1934023 h 3677098"/>
              <a:gd name="connsiteX13" fmla="*/ 1531433 w 3010447"/>
              <a:gd name="connsiteY13" fmla="*/ 3373251 h 3677098"/>
              <a:gd name="connsiteX14" fmla="*/ 770386 w 3010447"/>
              <a:gd name="connsiteY14" fmla="*/ 3677098 h 3677098"/>
              <a:gd name="connsiteX15" fmla="*/ 132846 w 3010447"/>
              <a:gd name="connsiteY15" fmla="*/ 1514673 h 3677098"/>
              <a:gd name="connsiteX0" fmla="*/ 132846 w 2990345"/>
              <a:gd name="connsiteY0" fmla="*/ 1514673 h 3677098"/>
              <a:gd name="connsiteX1" fmla="*/ 254988 w 2990345"/>
              <a:gd name="connsiteY1" fmla="*/ 1564203 h 3677098"/>
              <a:gd name="connsiteX2" fmla="*/ 782038 w 2990345"/>
              <a:gd name="connsiteY2" fmla="*/ 3527873 h 3677098"/>
              <a:gd name="connsiteX3" fmla="*/ 1518098 w 2990345"/>
              <a:gd name="connsiteY3" fmla="*/ 2962723 h 3677098"/>
              <a:gd name="connsiteX4" fmla="*/ 1456185 w 2990345"/>
              <a:gd name="connsiteY4" fmla="*/ 1938786 h 3677098"/>
              <a:gd name="connsiteX5" fmla="*/ 1426339 w 2990345"/>
              <a:gd name="connsiteY5" fmla="*/ 713553 h 3677098"/>
              <a:gd name="connsiteX6" fmla="*/ 2281684 w 2990345"/>
              <a:gd name="connsiteY6" fmla="*/ 448 h 3677098"/>
              <a:gd name="connsiteX7" fmla="*/ 2961134 w 2990345"/>
              <a:gd name="connsiteY7" fmla="*/ 1989268 h 3677098"/>
              <a:gd name="connsiteX8" fmla="*/ 2799208 w 2990345"/>
              <a:gd name="connsiteY8" fmla="*/ 1981648 h 3677098"/>
              <a:gd name="connsiteX9" fmla="*/ 2776984 w 2990345"/>
              <a:gd name="connsiteY9" fmla="*/ 813248 h 3677098"/>
              <a:gd name="connsiteX10" fmla="*/ 2246759 w 2990345"/>
              <a:gd name="connsiteY10" fmla="*/ 156023 h 3677098"/>
              <a:gd name="connsiteX11" fmla="*/ 1576199 w 2990345"/>
              <a:gd name="connsiteY11" fmla="*/ 744668 h 3677098"/>
              <a:gd name="connsiteX12" fmla="*/ 1618109 w 2990345"/>
              <a:gd name="connsiteY12" fmla="*/ 1934023 h 3677098"/>
              <a:gd name="connsiteX13" fmla="*/ 1531433 w 2990345"/>
              <a:gd name="connsiteY13" fmla="*/ 3373251 h 3677098"/>
              <a:gd name="connsiteX14" fmla="*/ 770386 w 2990345"/>
              <a:gd name="connsiteY14" fmla="*/ 3677098 h 3677098"/>
              <a:gd name="connsiteX15" fmla="*/ 132846 w 2990345"/>
              <a:gd name="connsiteY15" fmla="*/ 1514673 h 3677098"/>
              <a:gd name="connsiteX0" fmla="*/ 132846 w 2990345"/>
              <a:gd name="connsiteY0" fmla="*/ 1514673 h 3677098"/>
              <a:gd name="connsiteX1" fmla="*/ 254988 w 2990345"/>
              <a:gd name="connsiteY1" fmla="*/ 1564203 h 3677098"/>
              <a:gd name="connsiteX2" fmla="*/ 782038 w 2990345"/>
              <a:gd name="connsiteY2" fmla="*/ 3527873 h 3677098"/>
              <a:gd name="connsiteX3" fmla="*/ 1518098 w 2990345"/>
              <a:gd name="connsiteY3" fmla="*/ 2962723 h 3677098"/>
              <a:gd name="connsiteX4" fmla="*/ 1456185 w 2990345"/>
              <a:gd name="connsiteY4" fmla="*/ 1938786 h 3677098"/>
              <a:gd name="connsiteX5" fmla="*/ 1426339 w 2990345"/>
              <a:gd name="connsiteY5" fmla="*/ 713553 h 3677098"/>
              <a:gd name="connsiteX6" fmla="*/ 2281684 w 2990345"/>
              <a:gd name="connsiteY6" fmla="*/ 448 h 3677098"/>
              <a:gd name="connsiteX7" fmla="*/ 2961134 w 2990345"/>
              <a:gd name="connsiteY7" fmla="*/ 1989268 h 3677098"/>
              <a:gd name="connsiteX8" fmla="*/ 2799208 w 2990345"/>
              <a:gd name="connsiteY8" fmla="*/ 1981648 h 3677098"/>
              <a:gd name="connsiteX9" fmla="*/ 2776984 w 2990345"/>
              <a:gd name="connsiteY9" fmla="*/ 813248 h 3677098"/>
              <a:gd name="connsiteX10" fmla="*/ 2246759 w 2990345"/>
              <a:gd name="connsiteY10" fmla="*/ 156023 h 3677098"/>
              <a:gd name="connsiteX11" fmla="*/ 1576199 w 2990345"/>
              <a:gd name="connsiteY11" fmla="*/ 744668 h 3677098"/>
              <a:gd name="connsiteX12" fmla="*/ 1618109 w 2990345"/>
              <a:gd name="connsiteY12" fmla="*/ 1934023 h 3677098"/>
              <a:gd name="connsiteX13" fmla="*/ 1531433 w 2990345"/>
              <a:gd name="connsiteY13" fmla="*/ 3373251 h 3677098"/>
              <a:gd name="connsiteX14" fmla="*/ 770386 w 2990345"/>
              <a:gd name="connsiteY14" fmla="*/ 3677098 h 3677098"/>
              <a:gd name="connsiteX15" fmla="*/ 132846 w 2990345"/>
              <a:gd name="connsiteY15" fmla="*/ 1514673 h 3677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0345" h="3677098">
                <a:moveTo>
                  <a:pt x="132846" y="1514673"/>
                </a:moveTo>
                <a:lnTo>
                  <a:pt x="254988" y="1564203"/>
                </a:lnTo>
                <a:cubicBezTo>
                  <a:pt x="49671" y="2642623"/>
                  <a:pt x="11995" y="3505776"/>
                  <a:pt x="782038" y="3527873"/>
                </a:cubicBezTo>
                <a:cubicBezTo>
                  <a:pt x="1442681" y="3505225"/>
                  <a:pt x="1467055" y="3114911"/>
                  <a:pt x="1518098" y="2962723"/>
                </a:cubicBezTo>
                <a:cubicBezTo>
                  <a:pt x="1583466" y="2714226"/>
                  <a:pt x="1495873" y="2187865"/>
                  <a:pt x="1456185" y="1938786"/>
                </a:cubicBezTo>
                <a:cubicBezTo>
                  <a:pt x="1372206" y="1634304"/>
                  <a:pt x="1332677" y="968347"/>
                  <a:pt x="1426339" y="713553"/>
                </a:cubicBezTo>
                <a:cubicBezTo>
                  <a:pt x="1626364" y="33838"/>
                  <a:pt x="2154049" y="-5267"/>
                  <a:pt x="2281684" y="448"/>
                </a:cubicBezTo>
                <a:cubicBezTo>
                  <a:pt x="3249953" y="30187"/>
                  <a:pt x="2935840" y="1651448"/>
                  <a:pt x="2961134" y="1989268"/>
                </a:cubicBezTo>
                <a:cubicBezTo>
                  <a:pt x="2953196" y="2218397"/>
                  <a:pt x="2784603" y="2235331"/>
                  <a:pt x="2799208" y="1981648"/>
                </a:cubicBezTo>
                <a:cubicBezTo>
                  <a:pt x="2783333" y="1773686"/>
                  <a:pt x="2824503" y="1390145"/>
                  <a:pt x="2776984" y="813248"/>
                </a:cubicBezTo>
                <a:cubicBezTo>
                  <a:pt x="2776455" y="611636"/>
                  <a:pt x="2660144" y="162691"/>
                  <a:pt x="2246759" y="156023"/>
                </a:cubicBezTo>
                <a:cubicBezTo>
                  <a:pt x="1893699" y="174756"/>
                  <a:pt x="1633878" y="466856"/>
                  <a:pt x="1576199" y="744668"/>
                </a:cubicBezTo>
                <a:cubicBezTo>
                  <a:pt x="1518520" y="1022481"/>
                  <a:pt x="1497617" y="1290609"/>
                  <a:pt x="1618109" y="1934023"/>
                </a:cubicBezTo>
                <a:cubicBezTo>
                  <a:pt x="1662401" y="2204057"/>
                  <a:pt x="1790354" y="3124172"/>
                  <a:pt x="1531433" y="3373251"/>
                </a:cubicBezTo>
                <a:cubicBezTo>
                  <a:pt x="1407291" y="3553273"/>
                  <a:pt x="1184088" y="3649476"/>
                  <a:pt x="770386" y="3677098"/>
                </a:cubicBezTo>
                <a:cubicBezTo>
                  <a:pt x="-124964" y="3645900"/>
                  <a:pt x="-89404" y="2701571"/>
                  <a:pt x="132846" y="1514673"/>
                </a:cubicBez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0D9285A-AA3E-9D30-FCF5-67478630EDCB}"/>
              </a:ext>
            </a:extLst>
          </p:cNvPr>
          <p:cNvSpPr/>
          <p:nvPr/>
        </p:nvSpPr>
        <p:spPr>
          <a:xfrm rot="18865232">
            <a:off x="8257554" y="5120057"/>
            <a:ext cx="776964" cy="776964"/>
          </a:xfrm>
          <a:prstGeom prst="teardrop">
            <a:avLst/>
          </a:prstGeom>
          <a:solidFill>
            <a:srgbClr val="FF5D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D33ED4A-AD7F-3AF0-52F2-6A56DE50FB8F}"/>
              </a:ext>
            </a:extLst>
          </p:cNvPr>
          <p:cNvSpPr/>
          <p:nvPr/>
        </p:nvSpPr>
        <p:spPr>
          <a:xfrm>
            <a:off x="8372379" y="3599218"/>
            <a:ext cx="521590" cy="776964"/>
          </a:xfrm>
          <a:prstGeom prst="roundRect">
            <a:avLst>
              <a:gd name="adj" fmla="val 260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79123C41-411C-1DD0-9168-60AADBADCA3A}"/>
              </a:ext>
            </a:extLst>
          </p:cNvPr>
          <p:cNvSpPr/>
          <p:nvPr/>
        </p:nvSpPr>
        <p:spPr>
          <a:xfrm rot="10800000">
            <a:off x="5617368" y="3862982"/>
            <a:ext cx="669129" cy="297062"/>
          </a:xfrm>
          <a:prstGeom prst="round2SameRect">
            <a:avLst>
              <a:gd name="adj1" fmla="val 29492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101732-ECB7-C651-C146-51E43324C68A}"/>
              </a:ext>
            </a:extLst>
          </p:cNvPr>
          <p:cNvSpPr/>
          <p:nvPr/>
        </p:nvSpPr>
        <p:spPr>
          <a:xfrm>
            <a:off x="3835021" y="818866"/>
            <a:ext cx="4480741" cy="49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B5C919-67B8-B200-EE2B-43F55C9FDF3E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0D326C-A17D-29AF-1518-7E3DE7148DAE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FE5B416-D8C5-C6B3-45E0-2416AAA9B588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2841">
                  <a:lumMod val="50000"/>
                  <a:lumOff val="5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4CF98FE-B147-D594-92D4-AA3ECABACB94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6D1F578-1DBD-18D2-B334-9429A88A30C8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A45263-B89B-179F-8E8E-97CA7029180D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0ACF682-495A-D297-EFB8-D765D01603E6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8376409-60E9-14C9-1336-7E82284E1A46}"/>
                </a:ext>
              </a:extLst>
            </p:cNvPr>
            <p:cNvGrpSpPr/>
            <p:nvPr/>
          </p:nvGrpSpPr>
          <p:grpSpPr>
            <a:xfrm>
              <a:off x="4076274" y="2124075"/>
              <a:ext cx="1783201" cy="2139120"/>
              <a:chOff x="4236922" y="2515230"/>
              <a:chExt cx="1405625" cy="1686181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8634BFE-6D49-B397-340A-266571FEFF72}"/>
                  </a:ext>
                </a:extLst>
              </p:cNvPr>
              <p:cNvSpPr/>
              <p:nvPr/>
            </p:nvSpPr>
            <p:spPr>
              <a:xfrm>
                <a:off x="4236922" y="2539316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9C6C29C-9586-AACD-7FB0-EDCBB831E740}"/>
                  </a:ext>
                </a:extLst>
              </p:cNvPr>
              <p:cNvSpPr/>
              <p:nvPr/>
            </p:nvSpPr>
            <p:spPr>
              <a:xfrm>
                <a:off x="4236922" y="2515230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579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solidFill>
                    <a:schemeClr val="accent1">
                      <a:shade val="15000"/>
                    </a:schemeClr>
                  </a:solidFill>
                  <a:round/>
                </a:ln>
                <a:solidFill>
                  <a:srgbClr val="54895D"/>
                </a:solidFill>
              </a:rPr>
              <a:t>Save a Soul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644BBB-195A-46DE-02E4-4FB8DF8E496D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82685DE3-4266-0AF7-2B81-FC0B1A0DD804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DD8B306-36EE-0307-906E-DA3B91DA7D7E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1CA1AD7-1C6A-A811-0493-686B2CE22BDD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FCF6A6A5-031F-8630-3F94-8DDB005168CA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F071F-1993-CDFD-AAD5-9FB189134716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cap="rnd">
                  <a:solidFill>
                    <a:srgbClr val="156082">
                      <a:shade val="15000"/>
                    </a:srgbClr>
                  </a:solidFill>
                  <a:round/>
                </a:ln>
                <a:solidFill>
                  <a:srgbClr val="54895D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 a Soul</a:t>
            </a:r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68959DE3-AA98-6F8B-38BC-B58AB08889B1}"/>
              </a:ext>
            </a:extLst>
          </p:cNvPr>
          <p:cNvSpPr/>
          <p:nvPr/>
        </p:nvSpPr>
        <p:spPr>
          <a:xfrm>
            <a:off x="5812001" y="3712666"/>
            <a:ext cx="567993" cy="472611"/>
          </a:xfrm>
          <a:prstGeom prst="heart">
            <a:avLst/>
          </a:prstGeom>
          <a:solidFill>
            <a:srgbClr val="54895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A21CD7-E8BE-65B4-C7E4-75873952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17" y="2664177"/>
            <a:ext cx="883997" cy="1322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BD1653-4971-9FE7-DFF0-CCB532F0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73971" y="2664177"/>
            <a:ext cx="883997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DA9CA1-E009-F895-E1FB-01377CBAEF8F}"/>
              </a:ext>
            </a:extLst>
          </p:cNvPr>
          <p:cNvSpPr/>
          <p:nvPr/>
        </p:nvSpPr>
        <p:spPr>
          <a:xfrm>
            <a:off x="0" y="1843019"/>
            <a:ext cx="12192000" cy="2429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1EA02-6CD9-8E5A-A8E6-FB1BECC1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36" y="1843019"/>
            <a:ext cx="2204366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DA9CA1-E009-F895-E1FB-01377CBAEF8F}"/>
              </a:ext>
            </a:extLst>
          </p:cNvPr>
          <p:cNvSpPr/>
          <p:nvPr/>
        </p:nvSpPr>
        <p:spPr>
          <a:xfrm>
            <a:off x="0" y="1843019"/>
            <a:ext cx="12192000" cy="2429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CAA5A-C3E4-BFD2-849F-C8EC03C349A2}"/>
              </a:ext>
            </a:extLst>
          </p:cNvPr>
          <p:cNvGrpSpPr/>
          <p:nvPr/>
        </p:nvGrpSpPr>
        <p:grpSpPr>
          <a:xfrm>
            <a:off x="4877552" y="1843019"/>
            <a:ext cx="2436896" cy="2429301"/>
            <a:chOff x="3053273" y="1511317"/>
            <a:chExt cx="3785513" cy="377371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A2F6DC-2971-76DD-CE94-ACF257759993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C05D9C8-021E-B3A7-2566-818A82353745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E2841">
                  <a:lumMod val="50000"/>
                  <a:lumOff val="5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729861-4816-F6C5-BD9A-47C12EA9D70E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6F458F6-92EA-1A30-A046-461AED8D584A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663A02D-A552-BDAF-4B4B-1D5B70C522FD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2D86021-8287-8570-9CA6-5A20A0C4E540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4FEC72-BB68-C13D-4361-514D82E9976A}"/>
                </a:ext>
              </a:extLst>
            </p:cNvPr>
            <p:cNvGrpSpPr/>
            <p:nvPr/>
          </p:nvGrpSpPr>
          <p:grpSpPr>
            <a:xfrm>
              <a:off x="4076274" y="2124075"/>
              <a:ext cx="1783201" cy="2139120"/>
              <a:chOff x="4236922" y="2515230"/>
              <a:chExt cx="1405625" cy="168618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7B1588E-3B01-1A7C-267A-59B2B463F8F5}"/>
                  </a:ext>
                </a:extLst>
              </p:cNvPr>
              <p:cNvSpPr/>
              <p:nvPr/>
            </p:nvSpPr>
            <p:spPr>
              <a:xfrm>
                <a:off x="4236922" y="2539316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21A9A69-358F-0B09-DA0C-865D0A4865E4}"/>
                  </a:ext>
                </a:extLst>
              </p:cNvPr>
              <p:cNvSpPr/>
              <p:nvPr/>
            </p:nvSpPr>
            <p:spPr>
              <a:xfrm>
                <a:off x="4236922" y="2515230"/>
                <a:ext cx="1405625" cy="1662095"/>
              </a:xfrm>
              <a:custGeom>
                <a:avLst/>
                <a:gdLst>
                  <a:gd name="connsiteX0" fmla="*/ 2722429 w 5467360"/>
                  <a:gd name="connsiteY0" fmla="*/ 0 h 6464932"/>
                  <a:gd name="connsiteX1" fmla="*/ 3833506 w 5467360"/>
                  <a:gd name="connsiteY1" fmla="*/ 440192 h 6464932"/>
                  <a:gd name="connsiteX2" fmla="*/ 3848855 w 5467360"/>
                  <a:gd name="connsiteY2" fmla="*/ 456677 h 6464932"/>
                  <a:gd name="connsiteX3" fmla="*/ 3939612 w 5467360"/>
                  <a:gd name="connsiteY3" fmla="*/ 551545 h 6464932"/>
                  <a:gd name="connsiteX4" fmla="*/ 4479241 w 5467360"/>
                  <a:gd name="connsiteY4" fmla="*/ 1870491 h 6464932"/>
                  <a:gd name="connsiteX5" fmla="*/ 4475830 w 5467360"/>
                  <a:gd name="connsiteY5" fmla="*/ 1941788 h 6464932"/>
                  <a:gd name="connsiteX6" fmla="*/ 4476705 w 5467360"/>
                  <a:gd name="connsiteY6" fmla="*/ 2055704 h 6464932"/>
                  <a:gd name="connsiteX7" fmla="*/ 3887800 w 5467360"/>
                  <a:gd name="connsiteY7" fmla="*/ 3613620 h 6464932"/>
                  <a:gd name="connsiteX8" fmla="*/ 3757128 w 5467360"/>
                  <a:gd name="connsiteY8" fmla="*/ 3802058 h 6464932"/>
                  <a:gd name="connsiteX9" fmla="*/ 3791679 w 5467360"/>
                  <a:gd name="connsiteY9" fmla="*/ 3830201 h 6464932"/>
                  <a:gd name="connsiteX10" fmla="*/ 5467360 w 5467360"/>
                  <a:gd name="connsiteY10" fmla="*/ 5026602 h 6464932"/>
                  <a:gd name="connsiteX11" fmla="*/ 4648740 w 5467360"/>
                  <a:gd name="connsiteY11" fmla="*/ 5403847 h 6464932"/>
                  <a:gd name="connsiteX12" fmla="*/ 4471604 w 5467360"/>
                  <a:gd name="connsiteY12" fmla="*/ 6420130 h 6464932"/>
                  <a:gd name="connsiteX13" fmla="*/ 4404041 w 5467360"/>
                  <a:gd name="connsiteY13" fmla="*/ 6363278 h 6464932"/>
                  <a:gd name="connsiteX14" fmla="*/ 4396989 w 5467360"/>
                  <a:gd name="connsiteY14" fmla="*/ 6357470 h 6464932"/>
                  <a:gd name="connsiteX15" fmla="*/ 4386067 w 5467360"/>
                  <a:gd name="connsiteY15" fmla="*/ 6420130 h 6464932"/>
                  <a:gd name="connsiteX16" fmla="*/ 2888436 w 5467360"/>
                  <a:gd name="connsiteY16" fmla="*/ 5151334 h 6464932"/>
                  <a:gd name="connsiteX17" fmla="*/ 2831006 w 5467360"/>
                  <a:gd name="connsiteY17" fmla="*/ 5095925 h 6464932"/>
                  <a:gd name="connsiteX18" fmla="*/ 2709938 w 5467360"/>
                  <a:gd name="connsiteY18" fmla="*/ 4987205 h 6464932"/>
                  <a:gd name="connsiteX19" fmla="*/ 2493386 w 5467360"/>
                  <a:gd name="connsiteY19" fmla="*/ 5196136 h 6464932"/>
                  <a:gd name="connsiteX20" fmla="*/ 995755 w 5467360"/>
                  <a:gd name="connsiteY20" fmla="*/ 6464932 h 6464932"/>
                  <a:gd name="connsiteX21" fmla="*/ 818620 w 5467360"/>
                  <a:gd name="connsiteY21" fmla="*/ 5448649 h 6464932"/>
                  <a:gd name="connsiteX22" fmla="*/ 0 w 5467360"/>
                  <a:gd name="connsiteY22" fmla="*/ 5071404 h 6464932"/>
                  <a:gd name="connsiteX23" fmla="*/ 37053 w 5467360"/>
                  <a:gd name="connsiteY23" fmla="*/ 5018931 h 6464932"/>
                  <a:gd name="connsiteX24" fmla="*/ 109 w 5467360"/>
                  <a:gd name="connsiteY24" fmla="*/ 4985733 h 6464932"/>
                  <a:gd name="connsiteX25" fmla="*/ 1392929 w 5467360"/>
                  <a:gd name="connsiteY25" fmla="*/ 3862346 h 6464932"/>
                  <a:gd name="connsiteX26" fmla="*/ 1566500 w 5467360"/>
                  <a:gd name="connsiteY26" fmla="*/ 3735706 h 6464932"/>
                  <a:gd name="connsiteX27" fmla="*/ 1423454 w 5467360"/>
                  <a:gd name="connsiteY27" fmla="*/ 3527759 h 6464932"/>
                  <a:gd name="connsiteX28" fmla="*/ 903829 w 5467360"/>
                  <a:gd name="connsiteY28" fmla="*/ 2036176 h 6464932"/>
                  <a:gd name="connsiteX29" fmla="*/ 905123 w 5467360"/>
                  <a:gd name="connsiteY29" fmla="*/ 2010951 h 6464932"/>
                  <a:gd name="connsiteX30" fmla="*/ 905117 w 5467360"/>
                  <a:gd name="connsiteY30" fmla="*/ 2010902 h 6464932"/>
                  <a:gd name="connsiteX31" fmla="*/ 1541336 w 5467360"/>
                  <a:gd name="connsiteY31" fmla="*/ 488912 h 6464932"/>
                  <a:gd name="connsiteX32" fmla="*/ 1541439 w 5467360"/>
                  <a:gd name="connsiteY32" fmla="*/ 491000 h 6464932"/>
                  <a:gd name="connsiteX33" fmla="*/ 1714043 w 5467360"/>
                  <a:gd name="connsiteY33" fmla="*/ 333711 h 6464932"/>
                  <a:gd name="connsiteX34" fmla="*/ 2722429 w 5467360"/>
                  <a:gd name="connsiteY34" fmla="*/ 0 h 6464932"/>
                  <a:gd name="connsiteX35" fmla="*/ 1924608 w 5467360"/>
                  <a:gd name="connsiteY35" fmla="*/ 1083227 h 6464932"/>
                  <a:gd name="connsiteX36" fmla="*/ 2695968 w 5467360"/>
                  <a:gd name="connsiteY36" fmla="*/ 3639297 h 6464932"/>
                  <a:gd name="connsiteX37" fmla="*/ 2695968 w 5467360"/>
                  <a:gd name="connsiteY37" fmla="*/ 1698134 h 6464932"/>
                  <a:gd name="connsiteX38" fmla="*/ 1924608 w 5467360"/>
                  <a:gd name="connsiteY38" fmla="*/ 1083227 h 646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467360" h="6464932">
                    <a:moveTo>
                      <a:pt x="2722429" y="0"/>
                    </a:moveTo>
                    <a:cubicBezTo>
                      <a:pt x="3206311" y="22443"/>
                      <a:pt x="3571704" y="187069"/>
                      <a:pt x="3833506" y="440192"/>
                    </a:cubicBezTo>
                    <a:lnTo>
                      <a:pt x="3848855" y="456677"/>
                    </a:lnTo>
                    <a:lnTo>
                      <a:pt x="3939612" y="551545"/>
                    </a:lnTo>
                    <a:cubicBezTo>
                      <a:pt x="4320813" y="971648"/>
                      <a:pt x="4478847" y="1418082"/>
                      <a:pt x="4479241" y="1870491"/>
                    </a:cubicBezTo>
                    <a:lnTo>
                      <a:pt x="4475830" y="1941788"/>
                    </a:lnTo>
                    <a:lnTo>
                      <a:pt x="4476705" y="2055704"/>
                    </a:lnTo>
                    <a:cubicBezTo>
                      <a:pt x="4450864" y="2579500"/>
                      <a:pt x="4220835" y="3109283"/>
                      <a:pt x="3887800" y="3613620"/>
                    </a:cubicBezTo>
                    <a:lnTo>
                      <a:pt x="3757128" y="3802058"/>
                    </a:lnTo>
                    <a:lnTo>
                      <a:pt x="3791679" y="3830201"/>
                    </a:lnTo>
                    <a:cubicBezTo>
                      <a:pt x="4345840" y="4264194"/>
                      <a:pt x="4897803" y="4601407"/>
                      <a:pt x="5467360" y="5026602"/>
                    </a:cubicBezTo>
                    <a:cubicBezTo>
                      <a:pt x="5298762" y="5199273"/>
                      <a:pt x="4989391" y="5325022"/>
                      <a:pt x="4648740" y="5403847"/>
                    </a:cubicBezTo>
                    <a:lnTo>
                      <a:pt x="4471604" y="6420130"/>
                    </a:lnTo>
                    <a:cubicBezTo>
                      <a:pt x="4450846" y="6402387"/>
                      <a:pt x="4428284" y="6383423"/>
                      <a:pt x="4404041" y="6363278"/>
                    </a:cubicBezTo>
                    <a:lnTo>
                      <a:pt x="4396989" y="6357470"/>
                    </a:lnTo>
                    <a:lnTo>
                      <a:pt x="4386067" y="6420130"/>
                    </a:lnTo>
                    <a:cubicBezTo>
                      <a:pt x="4109293" y="6183548"/>
                      <a:pt x="3511752" y="5730067"/>
                      <a:pt x="2888436" y="5151334"/>
                    </a:cubicBezTo>
                    <a:lnTo>
                      <a:pt x="2831006" y="5095925"/>
                    </a:lnTo>
                    <a:lnTo>
                      <a:pt x="2709938" y="4987205"/>
                    </a:lnTo>
                    <a:lnTo>
                      <a:pt x="2493386" y="5196136"/>
                    </a:lnTo>
                    <a:cubicBezTo>
                      <a:pt x="1870070" y="5774869"/>
                      <a:pt x="1272530" y="6228350"/>
                      <a:pt x="995755" y="6464932"/>
                    </a:cubicBezTo>
                    <a:lnTo>
                      <a:pt x="818620" y="5448649"/>
                    </a:lnTo>
                    <a:cubicBezTo>
                      <a:pt x="477969" y="5369824"/>
                      <a:pt x="168598" y="5244075"/>
                      <a:pt x="0" y="5071404"/>
                    </a:cubicBezTo>
                    <a:lnTo>
                      <a:pt x="37053" y="5018931"/>
                    </a:lnTo>
                    <a:lnTo>
                      <a:pt x="109" y="4985733"/>
                    </a:lnTo>
                    <a:cubicBezTo>
                      <a:pt x="186885" y="4681949"/>
                      <a:pt x="751779" y="4322037"/>
                      <a:pt x="1392929" y="3862346"/>
                    </a:cubicBezTo>
                    <a:lnTo>
                      <a:pt x="1566500" y="3735706"/>
                    </a:lnTo>
                    <a:lnTo>
                      <a:pt x="1423454" y="3527759"/>
                    </a:lnTo>
                    <a:cubicBezTo>
                      <a:pt x="1105450" y="3039830"/>
                      <a:pt x="898163" y="2531035"/>
                      <a:pt x="903829" y="2036176"/>
                    </a:cubicBezTo>
                    <a:lnTo>
                      <a:pt x="905123" y="2010951"/>
                    </a:lnTo>
                    <a:lnTo>
                      <a:pt x="905117" y="2010902"/>
                    </a:lnTo>
                    <a:cubicBezTo>
                      <a:pt x="879276" y="1487106"/>
                      <a:pt x="1057621" y="969298"/>
                      <a:pt x="1541336" y="488912"/>
                    </a:cubicBezTo>
                    <a:lnTo>
                      <a:pt x="1541439" y="491000"/>
                    </a:lnTo>
                    <a:lnTo>
                      <a:pt x="1714043" y="333711"/>
                    </a:lnTo>
                    <a:cubicBezTo>
                      <a:pt x="1976746" y="129834"/>
                      <a:pt x="2312130" y="5286"/>
                      <a:pt x="2722429" y="0"/>
                    </a:cubicBezTo>
                    <a:close/>
                    <a:moveTo>
                      <a:pt x="1924608" y="1083227"/>
                    </a:moveTo>
                    <a:cubicBezTo>
                      <a:pt x="1180924" y="1071722"/>
                      <a:pt x="559647" y="2244086"/>
                      <a:pt x="2695968" y="3639297"/>
                    </a:cubicBezTo>
                    <a:cubicBezTo>
                      <a:pt x="5668239" y="1698134"/>
                      <a:pt x="3302554" y="188341"/>
                      <a:pt x="2695968" y="1698134"/>
                    </a:cubicBezTo>
                    <a:cubicBezTo>
                      <a:pt x="2525366" y="1273505"/>
                      <a:pt x="2215616" y="1087729"/>
                      <a:pt x="1924608" y="1083227"/>
                    </a:cubicBez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113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FD5FFF-DBD8-51A0-F8EE-D34017AC40A4}"/>
              </a:ext>
            </a:extLst>
          </p:cNvPr>
          <p:cNvGrpSpPr/>
          <p:nvPr/>
        </p:nvGrpSpPr>
        <p:grpSpPr>
          <a:xfrm>
            <a:off x="2093958" y="2032000"/>
            <a:ext cx="8004084" cy="2133600"/>
            <a:chOff x="0" y="2216258"/>
            <a:chExt cx="10058401" cy="268120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580DA39-8ADE-51CD-E5CF-927C3201C3F3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 w="19050" cap="flat" cmpd="sng" algn="ctr">
              <a:solidFill>
                <a:srgbClr val="0E90C4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430637A-2A16-FD00-3C90-CFB7F2C603FD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 w="19050" cap="flat" cmpd="sng" algn="ctr">
              <a:solidFill>
                <a:srgbClr val="FFFF47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664ED3A-699F-7742-A045-6BBDF06CC08F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 w="19050" cap="flat" cmpd="sng" algn="ctr">
              <a:solidFill>
                <a:srgbClr val="8C3FC5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0735CD8-9671-D311-8AFE-DCFAEC72F763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 w="19050" cap="flat" cmpd="sng" algn="ctr">
              <a:solidFill>
                <a:srgbClr val="FFCA21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8731CF-7C5E-F589-7B11-1E0E5A59B9D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" lastClr="FFFFFF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F050D8-2CE2-3FAE-5378-856F8C0CB515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 w="19050" cap="flat" cmpd="sng" algn="ctr">
              <a:solidFill>
                <a:srgbClr val="FF5D5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F4421E-22AF-B0C9-75D8-37A1CA0C8301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 w="19050" cap="flat" cmpd="sng" algn="ctr">
              <a:solidFill>
                <a:srgbClr val="0E90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6F193A-74CA-E0B4-FDF6-A50262E36832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 w="19050" cap="flat" cmpd="sng" algn="ctr">
              <a:solidFill>
                <a:srgbClr val="FF5D5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881F22-0BD5-8219-6874-4545BF2A0BE4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0484D8-53D2-C3FD-EAC8-7B2D19F94E33}"/>
              </a:ext>
            </a:extLst>
          </p:cNvPr>
          <p:cNvGrpSpPr/>
          <p:nvPr/>
        </p:nvGrpSpPr>
        <p:grpSpPr>
          <a:xfrm>
            <a:off x="5415434" y="2150660"/>
            <a:ext cx="1147922" cy="1377043"/>
            <a:chOff x="4236922" y="2515230"/>
            <a:chExt cx="1405625" cy="168618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5959F8-F85F-A0EE-13F6-2E982B47A180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BC0F96-F3DE-7648-9A57-44E00EB67EDA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1E4905-47E6-24F3-2EC7-DBA86CF3BE73}"/>
              </a:ext>
            </a:extLst>
          </p:cNvPr>
          <p:cNvGrpSpPr/>
          <p:nvPr/>
        </p:nvGrpSpPr>
        <p:grpSpPr>
          <a:xfrm>
            <a:off x="3985508" y="3399408"/>
            <a:ext cx="4083763" cy="559187"/>
            <a:chOff x="3001258" y="3467819"/>
            <a:chExt cx="4083763" cy="55918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1A6BCD-E49B-7EB5-A036-F384C9B596D2}"/>
                </a:ext>
              </a:extLst>
            </p:cNvPr>
            <p:cNvSpPr/>
            <p:nvPr/>
          </p:nvSpPr>
          <p:spPr>
            <a:xfrm>
              <a:off x="3499541" y="3956127"/>
              <a:ext cx="3129859" cy="708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8E8E8">
                    <a:lumMod val="75000"/>
                  </a:srgb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B9C8206-575D-30F8-23C3-BC7E563FAD1C}"/>
                </a:ext>
              </a:extLst>
            </p:cNvPr>
            <p:cNvSpPr/>
            <p:nvPr/>
          </p:nvSpPr>
          <p:spPr>
            <a:xfrm>
              <a:off x="3001258" y="3477285"/>
              <a:ext cx="4083763" cy="54025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ave</a:t>
              </a: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a So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ul</a:t>
              </a:r>
              <a:endParaRPr kumimoji="0" lang="en-US" sz="4000" b="0" i="0" u="none" strike="noStrike" kern="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06759B-7B0E-B3BA-02BB-D41ECAD3EA4E}"/>
                </a:ext>
              </a:extLst>
            </p:cNvPr>
            <p:cNvSpPr/>
            <p:nvPr/>
          </p:nvSpPr>
          <p:spPr>
            <a:xfrm>
              <a:off x="3001258" y="3467819"/>
              <a:ext cx="4083763" cy="54025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0E90C4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v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e</a:t>
              </a: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</a:t>
              </a: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A02B9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 </a:t>
              </a: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4000" b="0" i="0" u="none" strike="noStrike" kern="0" cap="none" spc="0" normalizeH="0" baseline="0" noProof="0" dirty="0">
                  <a:ln w="3175">
                    <a:noFill/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o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A02B93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u</a:t>
              </a:r>
              <a:r>
                <a:rPr kumimoji="0" lang="en-US" sz="4000" b="0" i="0" u="none" strike="noStrike" kern="0" cap="none" spc="0" normalizeH="0" baseline="0" noProof="0" dirty="0" err="1">
                  <a:ln w="3175">
                    <a:noFill/>
                  </a:ln>
                  <a:solidFill>
                    <a:srgbClr val="4EA72E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l</a:t>
              </a:r>
              <a:endParaRPr kumimoji="0" lang="en-US" sz="4000" b="0" i="0" u="none" strike="noStrike" kern="0" cap="none" spc="0" normalizeH="0" baseline="0" noProof="0" dirty="0">
                <a:ln w="3175">
                  <a:noFill/>
                </a:ln>
                <a:solidFill>
                  <a:srgbClr val="0E2841">
                    <a:lumMod val="50000"/>
                    <a:lumOff val="50000"/>
                  </a:srgb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4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81CFF-8D9F-D5CD-EDAD-2A17F34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FACCC-850C-0E73-0F86-F1686F67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33" y="0"/>
            <a:ext cx="58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D934DA-5B51-7278-DE2E-3A489EA17FC8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39607-CE02-5361-6E06-BBFA8E41CF34}"/>
              </a:ext>
            </a:extLst>
          </p:cNvPr>
          <p:cNvSpPr/>
          <p:nvPr/>
        </p:nvSpPr>
        <p:spPr>
          <a:xfrm>
            <a:off x="3835021" y="818866"/>
            <a:ext cx="4480741" cy="49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239D2C-2B23-EB06-A58C-6872D379AA1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B858C93-62C0-2E3B-0013-435A992BF44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F18B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F891C085-6CBF-413D-80B5-9041D1C65A02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7A6105B8-1339-DF7C-B549-318C7179CF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FFFF9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2BA1FFB3-7111-9111-F044-2389D5EFA791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87D71-7F50-65AB-11AF-BBCAC2B75890}"/>
              </a:ext>
            </a:extLst>
          </p:cNvPr>
          <p:cNvSpPr txBox="1"/>
          <p:nvPr/>
        </p:nvSpPr>
        <p:spPr>
          <a:xfrm>
            <a:off x="4038917" y="2749543"/>
            <a:ext cx="4276845" cy="277523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BFA8C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C2329-D422-822A-FF06-F29EAAADF8CC}"/>
              </a:ext>
            </a:extLst>
          </p:cNvPr>
          <p:cNvGrpSpPr/>
          <p:nvPr/>
        </p:nvGrpSpPr>
        <p:grpSpPr>
          <a:xfrm>
            <a:off x="5799144" y="3299168"/>
            <a:ext cx="640603" cy="757487"/>
            <a:chOff x="1313725" y="207541"/>
            <a:chExt cx="5073468" cy="5999171"/>
          </a:xfrm>
          <a:solidFill>
            <a:srgbClr val="FF5D5D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5E5D18-D2CF-E497-D054-EB54F30F6FB1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1A0058-5A99-7229-B693-B52573AE5E66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BC2119-5736-8497-BFCA-C0B8565E31DD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813F14-4EDC-8C58-B3A4-3484CE747DFA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6226F928-BAB2-5C13-AC18-598E7BB700D0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65B2B816-B111-E838-9844-8D9BB55B3EB5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11">
                <a:extLst>
                  <a:ext uri="{FF2B5EF4-FFF2-40B4-BE49-F238E27FC236}">
                    <a16:creationId xmlns:a16="http://schemas.microsoft.com/office/drawing/2014/main" id="{52936AEE-173F-AB5F-280B-C520ABDC2CA2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A48EFB-E546-8E8F-6268-C44C29723C9E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708F1DC5-EF38-8CAA-B557-FC566417405F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E5137C41-DB96-9694-ABDA-56913EEE4E41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949CFA6-9408-6267-0718-AF779796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73" y="2229940"/>
            <a:ext cx="1940763" cy="2243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F69FBD-50FE-9A7C-B81D-FA6ACA0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9082" y="2229940"/>
            <a:ext cx="1940763" cy="2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59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Arial Narrow</vt:lpstr>
      <vt:lpstr>Bodoni MT Black</vt:lpstr>
      <vt:lpstr>Britannic Bold</vt:lpstr>
      <vt:lpstr>Times New Roman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64</cp:revision>
  <dcterms:created xsi:type="dcterms:W3CDTF">2025-09-27T23:58:18Z</dcterms:created>
  <dcterms:modified xsi:type="dcterms:W3CDTF">2025-10-29T12:15:48Z</dcterms:modified>
</cp:coreProperties>
</file>